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6" r:id="rId6"/>
    <p:sldId id="272" r:id="rId7"/>
    <p:sldId id="273" r:id="rId8"/>
    <p:sldId id="270" r:id="rId9"/>
    <p:sldId id="258" r:id="rId10"/>
    <p:sldId id="269" r:id="rId11"/>
    <p:sldId id="268" r:id="rId12"/>
    <p:sldId id="267" r:id="rId13"/>
    <p:sldId id="271"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2F3EA-7853-4FA3-96DE-EA1CEE0A6C10}" v="794" dt="2021-03-26T02:54:45.059"/>
    <p1510:client id="{246ED3DE-7FA0-6928-C511-3CD950CE67F6}" v="51" dt="2021-09-10T04:01:33.432"/>
    <p1510:client id="{2B8C154A-FE3C-ECBE-9A56-2D0E8F70383A}" v="1404" dt="2021-06-23T05:33:12.995"/>
    <p1510:client id="{37AE3147-774E-4616-A4F0-D45FDDD877FB}" v="3" dt="2021-03-26T03:58:00.780"/>
    <p1510:client id="{44938893-FFCC-F2AC-32FC-6D9FE91C8946}" v="42" dt="2021-09-10T04:48:12.952"/>
    <p1510:client id="{5A449DFD-1B54-4C7B-9B1C-9CFF07BA62E2}" v="1474" dt="2021-03-26T03:41:20.442"/>
    <p1510:client id="{6C069640-7256-CC33-4F65-A3DC2772C872}" v="316" dt="2021-09-10T04:47:07.662"/>
    <p1510:client id="{72C1C3C9-8CF1-053E-1843-45D60314AF85}" v="1523" dt="2021-09-10T04:31:08.241"/>
    <p1510:client id="{77B5A105-273F-0501-5714-50A9073BE45B}" v="996" dt="2021-03-26T04:41:46.486"/>
    <p1510:client id="{785B903F-75D3-27F0-E8FE-C767B9774085}" v="2975" dt="2021-09-10T04:43:52.074"/>
    <p1510:client id="{B12F3AD0-B63C-CA24-E6C1-EA2B2468170B}" v="978" dt="2021-06-23T05:31:55.140"/>
    <p1510:client id="{C6E8B79F-20DE-B000-CAC1-AEF75735CDAE}" v="220" dt="2021-03-26T02:38:42.168"/>
    <p1510:client id="{CA0CB020-C2D8-E1A0-3926-2AC99558B0B4}" v="1886" dt="2021-06-23T05:12:00.407"/>
    <p1510:client id="{CE174E30-F163-A540-A714-A90A54111431}" v="21" dt="2021-03-26T04:04:24.429"/>
    <p1510:client id="{D23CCE64-280C-14B4-3F9B-59CDF4E4C801}" v="25" dt="2021-09-17T04:13:51.492"/>
    <p1510:client id="{DAFA49AF-61F1-40DD-93D2-1652EF046683}" v="3375" dt="2021-09-10T04:28:24.844"/>
    <p1510:client id="{F24B4DD6-736E-6ED9-C6B9-BF1E130102DF}" v="40" dt="2021-06-23T05:35:04.556"/>
    <p1510:client id="{FA182307-433D-943F-B978-DA21B0443B2A}" v="2467" dt="2021-03-26T04:44:43.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4938893-FFCC-F2AC-32FC-6D9FE91C8946}"/>
    <pc:docChg chg="modSld">
      <pc:chgData name="" userId="" providerId="" clId="Web-{44938893-FFCC-F2AC-32FC-6D9FE91C8946}" dt="2021-09-10T04:44:23.729" v="2" actId="20577"/>
      <pc:docMkLst>
        <pc:docMk/>
      </pc:docMkLst>
      <pc:sldChg chg="modSp">
        <pc:chgData name="" userId="" providerId="" clId="Web-{44938893-FFCC-F2AC-32FC-6D9FE91C8946}" dt="2021-09-10T04:44:23.729" v="2" actId="20577"/>
        <pc:sldMkLst>
          <pc:docMk/>
          <pc:sldMk cId="2064532968" sldId="273"/>
        </pc:sldMkLst>
        <pc:spChg chg="mod">
          <ac:chgData name="" userId="" providerId="" clId="Web-{44938893-FFCC-F2AC-32FC-6D9FE91C8946}" dt="2021-09-10T04:44:23.729" v="2" actId="20577"/>
          <ac:spMkLst>
            <pc:docMk/>
            <pc:sldMk cId="2064532968" sldId="273"/>
            <ac:spMk id="3" creationId="{074FBB69-6612-4F02-9161-CEA52081BDF0}"/>
          </ac:spMkLst>
        </pc:spChg>
        <pc:picChg chg="mod">
          <ac:chgData name="" userId="" providerId="" clId="Web-{44938893-FFCC-F2AC-32FC-6D9FE91C8946}" dt="2021-09-10T04:44:16.338" v="1" actId="1076"/>
          <ac:picMkLst>
            <pc:docMk/>
            <pc:sldMk cId="2064532968" sldId="273"/>
            <ac:picMk id="4" creationId="{F093AD1C-B553-466B-9DE4-36D1C32AD087}"/>
          </ac:picMkLst>
        </pc:picChg>
      </pc:sldChg>
    </pc:docChg>
  </pc:docChgLst>
  <pc:docChgLst>
    <pc:chgData name="Jennifer Davies" userId="S::jennifer.davies@southmelbourneps.vic.edu.au::5577f85f-40ce-4f5e-a20e-689086e67d7b" providerId="AD" clId="Web-{C6E8B79F-20DE-B000-CAC1-AEF75735CDAE}"/>
    <pc:docChg chg="modSld">
      <pc:chgData name="Jennifer Davies" userId="S::jennifer.davies@southmelbourneps.vic.edu.au::5577f85f-40ce-4f5e-a20e-689086e67d7b" providerId="AD" clId="Web-{C6E8B79F-20DE-B000-CAC1-AEF75735CDAE}" dt="2021-03-26T02:38:42.168" v="219" actId="20577"/>
      <pc:docMkLst>
        <pc:docMk/>
      </pc:docMkLst>
      <pc:sldChg chg="modSp">
        <pc:chgData name="Jennifer Davies" userId="S::jennifer.davies@southmelbourneps.vic.edu.au::5577f85f-40ce-4f5e-a20e-689086e67d7b" providerId="AD" clId="Web-{C6E8B79F-20DE-B000-CAC1-AEF75735CDAE}" dt="2021-03-26T02:38:42.168" v="219" actId="20577"/>
        <pc:sldMkLst>
          <pc:docMk/>
          <pc:sldMk cId="590075798" sldId="266"/>
        </pc:sldMkLst>
        <pc:spChg chg="mod">
          <ac:chgData name="Jennifer Davies" userId="S::jennifer.davies@southmelbourneps.vic.edu.au::5577f85f-40ce-4f5e-a20e-689086e67d7b" providerId="AD" clId="Web-{C6E8B79F-20DE-B000-CAC1-AEF75735CDAE}" dt="2021-03-26T02:38:42.168" v="219" actId="20577"/>
          <ac:spMkLst>
            <pc:docMk/>
            <pc:sldMk cId="590075798" sldId="266"/>
            <ac:spMk id="3" creationId="{074FBB69-6612-4F02-9161-CEA52081BDF0}"/>
          </ac:spMkLst>
        </pc:spChg>
      </pc:sldChg>
    </pc:docChg>
  </pc:docChgLst>
  <pc:docChgLst>
    <pc:chgData name="Jennifer Davies" userId="S::jennifer.davies@southmelbourneps.vic.edu.au::5577f85f-40ce-4f5e-a20e-689086e67d7b" providerId="AD" clId="Web-{FA182307-433D-943F-B978-DA21B0443B2A}"/>
    <pc:docChg chg="modSld">
      <pc:chgData name="Jennifer Davies" userId="S::jennifer.davies@southmelbourneps.vic.edu.au::5577f85f-40ce-4f5e-a20e-689086e67d7b" providerId="AD" clId="Web-{FA182307-433D-943F-B978-DA21B0443B2A}" dt="2021-03-26T04:44:43.855" v="1996" actId="20577"/>
      <pc:docMkLst>
        <pc:docMk/>
      </pc:docMkLst>
      <pc:sldChg chg="modSp">
        <pc:chgData name="Jennifer Davies" userId="S::jennifer.davies@southmelbourneps.vic.edu.au::5577f85f-40ce-4f5e-a20e-689086e67d7b" providerId="AD" clId="Web-{FA182307-433D-943F-B978-DA21B0443B2A}" dt="2021-03-26T04:36:51.031" v="1486" actId="20577"/>
        <pc:sldMkLst>
          <pc:docMk/>
          <pc:sldMk cId="1820144767" sldId="258"/>
        </pc:sldMkLst>
        <pc:spChg chg="mod">
          <ac:chgData name="Jennifer Davies" userId="S::jennifer.davies@southmelbourneps.vic.edu.au::5577f85f-40ce-4f5e-a20e-689086e67d7b" providerId="AD" clId="Web-{FA182307-433D-943F-B978-DA21B0443B2A}" dt="2021-03-26T04:36:51.031" v="1486" actId="20577"/>
          <ac:spMkLst>
            <pc:docMk/>
            <pc:sldMk cId="1820144767" sldId="258"/>
            <ac:spMk id="3" creationId="{074FBB69-6612-4F02-9161-CEA52081BDF0}"/>
          </ac:spMkLst>
        </pc:spChg>
      </pc:sldChg>
      <pc:sldChg chg="modSp">
        <pc:chgData name="Jennifer Davies" userId="S::jennifer.davies@southmelbourneps.vic.edu.au::5577f85f-40ce-4f5e-a20e-689086e67d7b" providerId="AD" clId="Web-{FA182307-433D-943F-B978-DA21B0443B2A}" dt="2021-03-26T02:56:15.036" v="838" actId="20577"/>
        <pc:sldMkLst>
          <pc:docMk/>
          <pc:sldMk cId="590075798" sldId="266"/>
        </pc:sldMkLst>
        <pc:spChg chg="mod">
          <ac:chgData name="Jennifer Davies" userId="S::jennifer.davies@southmelbourneps.vic.edu.au::5577f85f-40ce-4f5e-a20e-689086e67d7b" providerId="AD" clId="Web-{FA182307-433D-943F-B978-DA21B0443B2A}" dt="2021-03-26T02:56:15.036" v="838" actId="20577"/>
          <ac:spMkLst>
            <pc:docMk/>
            <pc:sldMk cId="590075798" sldId="266"/>
            <ac:spMk id="3" creationId="{074FBB69-6612-4F02-9161-CEA52081BDF0}"/>
          </ac:spMkLst>
        </pc:spChg>
      </pc:sldChg>
      <pc:sldChg chg="addSp modSp">
        <pc:chgData name="Jennifer Davies" userId="S::jennifer.davies@southmelbourneps.vic.edu.au::5577f85f-40ce-4f5e-a20e-689086e67d7b" providerId="AD" clId="Web-{FA182307-433D-943F-B978-DA21B0443B2A}" dt="2021-03-26T04:44:43.855" v="1996" actId="20577"/>
        <pc:sldMkLst>
          <pc:docMk/>
          <pc:sldMk cId="1451661025" sldId="271"/>
        </pc:sldMkLst>
        <pc:spChg chg="mod">
          <ac:chgData name="Jennifer Davies" userId="S::jennifer.davies@southmelbourneps.vic.edu.au::5577f85f-40ce-4f5e-a20e-689086e67d7b" providerId="AD" clId="Web-{FA182307-433D-943F-B978-DA21B0443B2A}" dt="2021-03-26T04:37:46.377" v="1490" actId="20577"/>
          <ac:spMkLst>
            <pc:docMk/>
            <pc:sldMk cId="1451661025" sldId="271"/>
            <ac:spMk id="2" creationId="{023E1ACC-1F29-4AF5-91C2-EA57B1821147}"/>
          </ac:spMkLst>
        </pc:spChg>
        <pc:spChg chg="mod">
          <ac:chgData name="Jennifer Davies" userId="S::jennifer.davies@southmelbourneps.vic.edu.au::5577f85f-40ce-4f5e-a20e-689086e67d7b" providerId="AD" clId="Web-{FA182307-433D-943F-B978-DA21B0443B2A}" dt="2021-03-26T04:36:40.359" v="1482" actId="20577"/>
          <ac:spMkLst>
            <pc:docMk/>
            <pc:sldMk cId="1451661025" sldId="271"/>
            <ac:spMk id="3" creationId="{074FBB69-6612-4F02-9161-CEA52081BDF0}"/>
          </ac:spMkLst>
        </pc:spChg>
        <pc:spChg chg="add mod">
          <ac:chgData name="Jennifer Davies" userId="S::jennifer.davies@southmelbourneps.vic.edu.au::5577f85f-40ce-4f5e-a20e-689086e67d7b" providerId="AD" clId="Web-{FA182307-433D-943F-B978-DA21B0443B2A}" dt="2021-03-26T04:44:43.855" v="1996" actId="20577"/>
          <ac:spMkLst>
            <pc:docMk/>
            <pc:sldMk cId="1451661025" sldId="271"/>
            <ac:spMk id="4" creationId="{4DAAB177-71DE-446B-AF5C-524355A6A9AD}"/>
          </ac:spMkLst>
        </pc:spChg>
      </pc:sldChg>
      <pc:sldChg chg="modSp">
        <pc:chgData name="Jennifer Davies" userId="S::jennifer.davies@southmelbourneps.vic.edu.au::5577f85f-40ce-4f5e-a20e-689086e67d7b" providerId="AD" clId="Web-{FA182307-433D-943F-B978-DA21B0443B2A}" dt="2021-03-26T04:35:25.639" v="1477" actId="20577"/>
        <pc:sldMkLst>
          <pc:docMk/>
          <pc:sldMk cId="3450621587" sldId="272"/>
        </pc:sldMkLst>
        <pc:spChg chg="mod">
          <ac:chgData name="Jennifer Davies" userId="S::jennifer.davies@southmelbourneps.vic.edu.au::5577f85f-40ce-4f5e-a20e-689086e67d7b" providerId="AD" clId="Web-{FA182307-433D-943F-B978-DA21B0443B2A}" dt="2021-03-26T04:35:25.639" v="1477" actId="20577"/>
          <ac:spMkLst>
            <pc:docMk/>
            <pc:sldMk cId="3450621587" sldId="272"/>
            <ac:spMk id="3" creationId="{074FBB69-6612-4F02-9161-CEA52081BDF0}"/>
          </ac:spMkLst>
        </pc:spChg>
      </pc:sldChg>
    </pc:docChg>
  </pc:docChgLst>
  <pc:docChgLst>
    <pc:chgData name="Orlaith Kenny" userId="S::orlaith.kenny@southmelbourneps.vic.edu.au::bdc24d5f-72f7-49b9-bc6e-e3c4dee7dc0c" providerId="AD" clId="Web-{B12F3AD0-B63C-CA24-E6C1-EA2B2468170B}"/>
    <pc:docChg chg="modSld">
      <pc:chgData name="Orlaith Kenny" userId="S::orlaith.kenny@southmelbourneps.vic.edu.au::bdc24d5f-72f7-49b9-bc6e-e3c4dee7dc0c" providerId="AD" clId="Web-{B12F3AD0-B63C-CA24-E6C1-EA2B2468170B}" dt="2021-06-23T05:31:55.140" v="968" actId="20577"/>
      <pc:docMkLst>
        <pc:docMk/>
      </pc:docMkLst>
      <pc:sldChg chg="addSp modSp">
        <pc:chgData name="Orlaith Kenny" userId="S::orlaith.kenny@southmelbourneps.vic.edu.au::bdc24d5f-72f7-49b9-bc6e-e3c4dee7dc0c" providerId="AD" clId="Web-{B12F3AD0-B63C-CA24-E6C1-EA2B2468170B}" dt="2021-06-23T05:08:38.390" v="120" actId="20577"/>
        <pc:sldMkLst>
          <pc:docMk/>
          <pc:sldMk cId="590075798" sldId="266"/>
        </pc:sldMkLst>
        <pc:spChg chg="mod">
          <ac:chgData name="Orlaith Kenny" userId="S::orlaith.kenny@southmelbourneps.vic.edu.au::bdc24d5f-72f7-49b9-bc6e-e3c4dee7dc0c" providerId="AD" clId="Web-{B12F3AD0-B63C-CA24-E6C1-EA2B2468170B}" dt="2021-06-23T05:08:38.390" v="120" actId="20577"/>
          <ac:spMkLst>
            <pc:docMk/>
            <pc:sldMk cId="590075798" sldId="266"/>
            <ac:spMk id="3" creationId="{074FBB69-6612-4F02-9161-CEA52081BDF0}"/>
          </ac:spMkLst>
        </pc:spChg>
        <pc:picChg chg="add mod">
          <ac:chgData name="Orlaith Kenny" userId="S::orlaith.kenny@southmelbourneps.vic.edu.au::bdc24d5f-72f7-49b9-bc6e-e3c4dee7dc0c" providerId="AD" clId="Web-{B12F3AD0-B63C-CA24-E6C1-EA2B2468170B}" dt="2021-06-23T05:06:57.953" v="2" actId="1076"/>
          <ac:picMkLst>
            <pc:docMk/>
            <pc:sldMk cId="590075798" sldId="266"/>
            <ac:picMk id="4" creationId="{7D6D1448-1D37-477D-9F1E-2ED3E036A1C4}"/>
          </ac:picMkLst>
        </pc:picChg>
      </pc:sldChg>
      <pc:sldChg chg="addSp delSp modSp">
        <pc:chgData name="Orlaith Kenny" userId="S::orlaith.kenny@southmelbourneps.vic.edu.au::bdc24d5f-72f7-49b9-bc6e-e3c4dee7dc0c" providerId="AD" clId="Web-{B12F3AD0-B63C-CA24-E6C1-EA2B2468170B}" dt="2021-06-23T05:31:55.140" v="968" actId="20577"/>
        <pc:sldMkLst>
          <pc:docMk/>
          <pc:sldMk cId="3450621587" sldId="272"/>
        </pc:sldMkLst>
        <pc:spChg chg="mod">
          <ac:chgData name="Orlaith Kenny" userId="S::orlaith.kenny@southmelbourneps.vic.edu.au::bdc24d5f-72f7-49b9-bc6e-e3c4dee7dc0c" providerId="AD" clId="Web-{B12F3AD0-B63C-CA24-E6C1-EA2B2468170B}" dt="2021-06-23T05:30:30.828" v="942" actId="1076"/>
          <ac:spMkLst>
            <pc:docMk/>
            <pc:sldMk cId="3450621587" sldId="272"/>
            <ac:spMk id="2" creationId="{023E1ACC-1F29-4AF5-91C2-EA57B1821147}"/>
          </ac:spMkLst>
        </pc:spChg>
        <pc:spChg chg="mod">
          <ac:chgData name="Orlaith Kenny" userId="S::orlaith.kenny@southmelbourneps.vic.edu.au::bdc24d5f-72f7-49b9-bc6e-e3c4dee7dc0c" providerId="AD" clId="Web-{B12F3AD0-B63C-CA24-E6C1-EA2B2468170B}" dt="2021-06-23T05:31:55.140" v="968" actId="20577"/>
          <ac:spMkLst>
            <pc:docMk/>
            <pc:sldMk cId="3450621587" sldId="272"/>
            <ac:spMk id="3" creationId="{074FBB69-6612-4F02-9161-CEA52081BDF0}"/>
          </ac:spMkLst>
        </pc:spChg>
        <pc:spChg chg="del">
          <ac:chgData name="Orlaith Kenny" userId="S::orlaith.kenny@southmelbourneps.vic.edu.au::bdc24d5f-72f7-49b9-bc6e-e3c4dee7dc0c" providerId="AD" clId="Web-{B12F3AD0-B63C-CA24-E6C1-EA2B2468170B}" dt="2021-06-23T05:28:31.375" v="857"/>
          <ac:spMkLst>
            <pc:docMk/>
            <pc:sldMk cId="3450621587" sldId="272"/>
            <ac:spMk id="4" creationId="{2AECF307-14A8-4189-A370-87F782EFB716}"/>
          </ac:spMkLst>
        </pc:spChg>
        <pc:picChg chg="add del mod">
          <ac:chgData name="Orlaith Kenny" userId="S::orlaith.kenny@southmelbourneps.vic.edu.au::bdc24d5f-72f7-49b9-bc6e-e3c4dee7dc0c" providerId="AD" clId="Web-{B12F3AD0-B63C-CA24-E6C1-EA2B2468170B}" dt="2021-06-23T05:18:51.718" v="560"/>
          <ac:picMkLst>
            <pc:docMk/>
            <pc:sldMk cId="3450621587" sldId="272"/>
            <ac:picMk id="4" creationId="{7EDD7D3B-1041-445C-911F-45CFEA07F5FF}"/>
          </ac:picMkLst>
        </pc:picChg>
        <pc:picChg chg="add mod">
          <ac:chgData name="Orlaith Kenny" userId="S::orlaith.kenny@southmelbourneps.vic.edu.au::bdc24d5f-72f7-49b9-bc6e-e3c4dee7dc0c" providerId="AD" clId="Web-{B12F3AD0-B63C-CA24-E6C1-EA2B2468170B}" dt="2021-06-23T05:30:36.031" v="944" actId="1076"/>
          <ac:picMkLst>
            <pc:docMk/>
            <pc:sldMk cId="3450621587" sldId="272"/>
            <ac:picMk id="5" creationId="{FDB9CBA5-F09F-4198-ADD8-3B7F379471EC}"/>
          </ac:picMkLst>
        </pc:picChg>
      </pc:sldChg>
    </pc:docChg>
  </pc:docChgLst>
  <pc:docChgLst>
    <pc:chgData name="Jennifer Davies" userId="S::jennifer.davies@southmelbourneps.vic.edu.au::5577f85f-40ce-4f5e-a20e-689086e67d7b" providerId="AD" clId="Web-{D23CCE64-280C-14B4-3F9B-59CDF4E4C801}"/>
    <pc:docChg chg="modSld">
      <pc:chgData name="Jennifer Davies" userId="S::jennifer.davies@southmelbourneps.vic.edu.au::5577f85f-40ce-4f5e-a20e-689086e67d7b" providerId="AD" clId="Web-{D23CCE64-280C-14B4-3F9B-59CDF4E4C801}" dt="2021-09-17T04:13:51.492" v="19" actId="1076"/>
      <pc:docMkLst>
        <pc:docMk/>
      </pc:docMkLst>
      <pc:sldChg chg="addSp modSp">
        <pc:chgData name="Jennifer Davies" userId="S::jennifer.davies@southmelbourneps.vic.edu.au::5577f85f-40ce-4f5e-a20e-689086e67d7b" providerId="AD" clId="Web-{D23CCE64-280C-14B4-3F9B-59CDF4E4C801}" dt="2021-09-17T04:12:19.299" v="1" actId="1076"/>
        <pc:sldMkLst>
          <pc:docMk/>
          <pc:sldMk cId="1820144767" sldId="258"/>
        </pc:sldMkLst>
        <pc:picChg chg="add mod">
          <ac:chgData name="Jennifer Davies" userId="S::jennifer.davies@southmelbourneps.vic.edu.au::5577f85f-40ce-4f5e-a20e-689086e67d7b" providerId="AD" clId="Web-{D23CCE64-280C-14B4-3F9B-59CDF4E4C801}" dt="2021-09-17T04:12:19.299" v="1" actId="1076"/>
          <ac:picMkLst>
            <pc:docMk/>
            <pc:sldMk cId="1820144767" sldId="258"/>
            <ac:picMk id="3" creationId="{FF489A01-E45C-46F6-B809-6FC75FAB7AD2}"/>
          </ac:picMkLst>
        </pc:picChg>
      </pc:sldChg>
      <pc:sldChg chg="addSp modSp">
        <pc:chgData name="Jennifer Davies" userId="S::jennifer.davies@southmelbourneps.vic.edu.au::5577f85f-40ce-4f5e-a20e-689086e67d7b" providerId="AD" clId="Web-{D23CCE64-280C-14B4-3F9B-59CDF4E4C801}" dt="2021-09-17T04:12:49.458" v="5" actId="1076"/>
        <pc:sldMkLst>
          <pc:docMk/>
          <pc:sldMk cId="505125271" sldId="269"/>
        </pc:sldMkLst>
        <pc:picChg chg="add mod">
          <ac:chgData name="Jennifer Davies" userId="S::jennifer.davies@southmelbourneps.vic.edu.au::5577f85f-40ce-4f5e-a20e-689086e67d7b" providerId="AD" clId="Web-{D23CCE64-280C-14B4-3F9B-59CDF4E4C801}" dt="2021-09-17T04:12:49.458" v="5" actId="1076"/>
          <ac:picMkLst>
            <pc:docMk/>
            <pc:sldMk cId="505125271" sldId="269"/>
            <ac:picMk id="4" creationId="{27DD68B9-8180-46CC-8A30-1199B807999A}"/>
          </ac:picMkLst>
        </pc:picChg>
      </pc:sldChg>
      <pc:sldChg chg="addSp modSp">
        <pc:chgData name="Jennifer Davies" userId="S::jennifer.davies@southmelbourneps.vic.edu.au::5577f85f-40ce-4f5e-a20e-689086e67d7b" providerId="AD" clId="Web-{D23CCE64-280C-14B4-3F9B-59CDF4E4C801}" dt="2021-09-17T04:13:51.492" v="19" actId="1076"/>
        <pc:sldMkLst>
          <pc:docMk/>
          <pc:sldMk cId="1451661025" sldId="271"/>
        </pc:sldMkLst>
        <pc:spChg chg="mod">
          <ac:chgData name="Jennifer Davies" userId="S::jennifer.davies@southmelbourneps.vic.edu.au::5577f85f-40ce-4f5e-a20e-689086e67d7b" providerId="AD" clId="Web-{D23CCE64-280C-14B4-3F9B-59CDF4E4C801}" dt="2021-09-17T04:13:37.335" v="15" actId="20577"/>
          <ac:spMkLst>
            <pc:docMk/>
            <pc:sldMk cId="1451661025" sldId="271"/>
            <ac:spMk id="4" creationId="{4DAAB177-71DE-446B-AF5C-524355A6A9AD}"/>
          </ac:spMkLst>
        </pc:spChg>
        <pc:picChg chg="add mod">
          <ac:chgData name="Jennifer Davies" userId="S::jennifer.davies@southmelbourneps.vic.edu.au::5577f85f-40ce-4f5e-a20e-689086e67d7b" providerId="AD" clId="Web-{D23CCE64-280C-14B4-3F9B-59CDF4E4C801}" dt="2021-09-17T04:13:51.492" v="19" actId="1076"/>
          <ac:picMkLst>
            <pc:docMk/>
            <pc:sldMk cId="1451661025" sldId="271"/>
            <ac:picMk id="5" creationId="{305DCE1E-4E52-409A-9A79-85EFC1B968DA}"/>
          </ac:picMkLst>
        </pc:picChg>
      </pc:sldChg>
    </pc:docChg>
  </pc:docChgLst>
  <pc:docChgLst>
    <pc:chgData name="Madeleine Morrison" userId="S::madeleine.morrison@southmelbourneps.vic.edu.au::76149b45-f29f-4266-b3f0-86094e536fee" providerId="AD" clId="Web-{785B903F-75D3-27F0-E8FE-C767B9774085}"/>
    <pc:docChg chg="modSld">
      <pc:chgData name="Madeleine Morrison" userId="S::madeleine.morrison@southmelbourneps.vic.edu.au::76149b45-f29f-4266-b3f0-86094e536fee" providerId="AD" clId="Web-{785B903F-75D3-27F0-E8FE-C767B9774085}" dt="2021-09-10T04:43:52.074" v="1782" actId="1076"/>
      <pc:docMkLst>
        <pc:docMk/>
      </pc:docMkLst>
      <pc:sldChg chg="addSp delSp modSp">
        <pc:chgData name="Madeleine Morrison" userId="S::madeleine.morrison@southmelbourneps.vic.edu.au::76149b45-f29f-4266-b3f0-86094e536fee" providerId="AD" clId="Web-{785B903F-75D3-27F0-E8FE-C767B9774085}" dt="2021-09-10T04:24:05.209" v="1186" actId="20577"/>
        <pc:sldMkLst>
          <pc:docMk/>
          <pc:sldMk cId="1820144767" sldId="258"/>
        </pc:sldMkLst>
        <pc:spChg chg="del">
          <ac:chgData name="Madeleine Morrison" userId="S::madeleine.morrison@southmelbourneps.vic.edu.au::76149b45-f29f-4266-b3f0-86094e536fee" providerId="AD" clId="Web-{785B903F-75D3-27F0-E8FE-C767B9774085}" dt="2021-09-10T04:18:22.687" v="727"/>
          <ac:spMkLst>
            <pc:docMk/>
            <pc:sldMk cId="1820144767" sldId="258"/>
            <ac:spMk id="3" creationId="{074FBB69-6612-4F02-9161-CEA52081BDF0}"/>
          </ac:spMkLst>
        </pc:spChg>
        <pc:spChg chg="add del mod">
          <ac:chgData name="Madeleine Morrison" userId="S::madeleine.morrison@southmelbourneps.vic.edu.au::76149b45-f29f-4266-b3f0-86094e536fee" providerId="AD" clId="Web-{785B903F-75D3-27F0-E8FE-C767B9774085}" dt="2021-09-10T04:18:28.905" v="728"/>
          <ac:spMkLst>
            <pc:docMk/>
            <pc:sldMk cId="1820144767" sldId="258"/>
            <ac:spMk id="6" creationId="{EFAD5187-3A1D-4938-BD42-F50CAC9CF963}"/>
          </ac:spMkLst>
        </pc:spChg>
        <pc:spChg chg="mod">
          <ac:chgData name="Madeleine Morrison" userId="S::madeleine.morrison@southmelbourneps.vic.edu.au::76149b45-f29f-4266-b3f0-86094e536fee" providerId="AD" clId="Web-{785B903F-75D3-27F0-E8FE-C767B9774085}" dt="2021-09-10T04:24:05.209" v="1186" actId="20577"/>
          <ac:spMkLst>
            <pc:docMk/>
            <pc:sldMk cId="1820144767" sldId="258"/>
            <ac:spMk id="7" creationId="{00000000-0000-0000-0000-000000000000}"/>
          </ac:spMkLst>
        </pc:spChg>
        <pc:picChg chg="del">
          <ac:chgData name="Madeleine Morrison" userId="S::madeleine.morrison@southmelbourneps.vic.edu.au::76149b45-f29f-4266-b3f0-86094e536fee" providerId="AD" clId="Web-{785B903F-75D3-27F0-E8FE-C767B9774085}" dt="2021-09-10T04:18:00.264" v="673"/>
          <ac:picMkLst>
            <pc:docMk/>
            <pc:sldMk cId="1820144767" sldId="258"/>
            <ac:picMk id="4" creationId="{00000000-0000-0000-0000-000000000000}"/>
          </ac:picMkLst>
        </pc:picChg>
        <pc:picChg chg="add mod">
          <ac:chgData name="Madeleine Morrison" userId="S::madeleine.morrison@southmelbourneps.vic.edu.au::76149b45-f29f-4266-b3f0-86094e536fee" providerId="AD" clId="Web-{785B903F-75D3-27F0-E8FE-C767B9774085}" dt="2021-09-10T04:24:02.584" v="1184" actId="14100"/>
          <ac:picMkLst>
            <pc:docMk/>
            <pc:sldMk cId="1820144767" sldId="258"/>
            <ac:picMk id="8" creationId="{4093AE79-F97C-438B-B140-F4F61F3AE26C}"/>
          </ac:picMkLst>
        </pc:picChg>
      </pc:sldChg>
      <pc:sldChg chg="addSp modSp">
        <pc:chgData name="Madeleine Morrison" userId="S::madeleine.morrison@southmelbourneps.vic.edu.au::76149b45-f29f-4266-b3f0-86094e536fee" providerId="AD" clId="Web-{785B903F-75D3-27F0-E8FE-C767B9774085}" dt="2021-09-10T04:17:25.826" v="655" actId="1076"/>
        <pc:sldMkLst>
          <pc:docMk/>
          <pc:sldMk cId="590075798" sldId="266"/>
        </pc:sldMkLst>
        <pc:spChg chg="mod">
          <ac:chgData name="Madeleine Morrison" userId="S::madeleine.morrison@southmelbourneps.vic.edu.au::76149b45-f29f-4266-b3f0-86094e536fee" providerId="AD" clId="Web-{785B903F-75D3-27F0-E8FE-C767B9774085}" dt="2021-09-10T04:17:18.388" v="652" actId="20577"/>
          <ac:spMkLst>
            <pc:docMk/>
            <pc:sldMk cId="590075798" sldId="266"/>
            <ac:spMk id="5" creationId="{00000000-0000-0000-0000-000000000000}"/>
          </ac:spMkLst>
        </pc:spChg>
        <pc:picChg chg="add mod">
          <ac:chgData name="Madeleine Morrison" userId="S::madeleine.morrison@southmelbourneps.vic.edu.au::76149b45-f29f-4266-b3f0-86094e536fee" providerId="AD" clId="Web-{785B903F-75D3-27F0-E8FE-C767B9774085}" dt="2021-09-10T04:17:25.826" v="655" actId="1076"/>
          <ac:picMkLst>
            <pc:docMk/>
            <pc:sldMk cId="590075798" sldId="266"/>
            <ac:picMk id="4" creationId="{23DA85E5-60A2-48D2-9872-E267684271BF}"/>
          </ac:picMkLst>
        </pc:picChg>
      </pc:sldChg>
      <pc:sldChg chg="modSp">
        <pc:chgData name="Madeleine Morrison" userId="S::madeleine.morrison@southmelbourneps.vic.edu.au::76149b45-f29f-4266-b3f0-86094e536fee" providerId="AD" clId="Web-{785B903F-75D3-27F0-E8FE-C767B9774085}" dt="2021-09-10T04:41:01.681" v="1780"/>
        <pc:sldMkLst>
          <pc:docMk/>
          <pc:sldMk cId="537077332" sldId="267"/>
        </pc:sldMkLst>
        <pc:graphicFrameChg chg="mod modGraphic">
          <ac:chgData name="Madeleine Morrison" userId="S::madeleine.morrison@southmelbourneps.vic.edu.au::76149b45-f29f-4266-b3f0-86094e536fee" providerId="AD" clId="Web-{785B903F-75D3-27F0-E8FE-C767B9774085}" dt="2021-09-10T04:41:01.681" v="1780"/>
          <ac:graphicFrameMkLst>
            <pc:docMk/>
            <pc:sldMk cId="537077332" sldId="267"/>
            <ac:graphicFrameMk id="4" creationId="{3379437A-2828-42AF-8D34-78DEDB3EB1F5}"/>
          </ac:graphicFrameMkLst>
        </pc:graphicFrameChg>
      </pc:sldChg>
      <pc:sldChg chg="modSp">
        <pc:chgData name="Madeleine Morrison" userId="S::madeleine.morrison@southmelbourneps.vic.edu.au::76149b45-f29f-4266-b3f0-86094e536fee" providerId="AD" clId="Web-{785B903F-75D3-27F0-E8FE-C767B9774085}" dt="2021-09-10T04:25:44.789" v="1225" actId="20577"/>
        <pc:sldMkLst>
          <pc:docMk/>
          <pc:sldMk cId="1451661025" sldId="271"/>
        </pc:sldMkLst>
        <pc:spChg chg="mod">
          <ac:chgData name="Madeleine Morrison" userId="S::madeleine.morrison@southmelbourneps.vic.edu.au::76149b45-f29f-4266-b3f0-86094e536fee" providerId="AD" clId="Web-{785B903F-75D3-27F0-E8FE-C767B9774085}" dt="2021-09-10T04:25:44.789" v="1225" actId="20577"/>
          <ac:spMkLst>
            <pc:docMk/>
            <pc:sldMk cId="1451661025" sldId="271"/>
            <ac:spMk id="4" creationId="{4DAAB177-71DE-446B-AF5C-524355A6A9AD}"/>
          </ac:spMkLst>
        </pc:spChg>
      </pc:sldChg>
      <pc:sldChg chg="addSp modSp">
        <pc:chgData name="Madeleine Morrison" userId="S::madeleine.morrison@southmelbourneps.vic.edu.au::76149b45-f29f-4266-b3f0-86094e536fee" providerId="AD" clId="Web-{785B903F-75D3-27F0-E8FE-C767B9774085}" dt="2021-09-10T04:43:52.074" v="1782" actId="1076"/>
        <pc:sldMkLst>
          <pc:docMk/>
          <pc:sldMk cId="2064532968" sldId="273"/>
        </pc:sldMkLst>
        <pc:picChg chg="add mod">
          <ac:chgData name="Madeleine Morrison" userId="S::madeleine.morrison@southmelbourneps.vic.edu.au::76149b45-f29f-4266-b3f0-86094e536fee" providerId="AD" clId="Web-{785B903F-75D3-27F0-E8FE-C767B9774085}" dt="2021-09-10T04:43:52.074" v="1782" actId="1076"/>
          <ac:picMkLst>
            <pc:docMk/>
            <pc:sldMk cId="2064532968" sldId="273"/>
            <ac:picMk id="4" creationId="{F093AD1C-B553-466B-9DE4-36D1C32AD087}"/>
          </ac:picMkLst>
        </pc:picChg>
      </pc:sldChg>
    </pc:docChg>
  </pc:docChgLst>
  <pc:docChgLst>
    <pc:chgData name="Joanna May" userId="S::joanna.may@southmelbourneps.vic.edu.au::dd655d79-f6cd-441e-b250-fe44e33d1401" providerId="AD" clId="Web-{0302F3EA-7853-4FA3-96DE-EA1CEE0A6C10}"/>
    <pc:docChg chg="modSld">
      <pc:chgData name="Joanna May" userId="S::joanna.may@southmelbourneps.vic.edu.au::dd655d79-f6cd-441e-b250-fe44e33d1401" providerId="AD" clId="Web-{0302F3EA-7853-4FA3-96DE-EA1CEE0A6C10}" dt="2021-03-26T02:54:45.059" v="790" actId="20577"/>
      <pc:docMkLst>
        <pc:docMk/>
      </pc:docMkLst>
      <pc:sldChg chg="addSp delSp modSp">
        <pc:chgData name="Joanna May" userId="S::joanna.may@southmelbourneps.vic.edu.au::dd655d79-f6cd-441e-b250-fe44e33d1401" providerId="AD" clId="Web-{0302F3EA-7853-4FA3-96DE-EA1CEE0A6C10}" dt="2021-03-26T02:51:53.091" v="584" actId="20577"/>
        <pc:sldMkLst>
          <pc:docMk/>
          <pc:sldMk cId="1820144767" sldId="258"/>
        </pc:sldMkLst>
        <pc:spChg chg="add del mod">
          <ac:chgData name="Joanna May" userId="S::joanna.may@southmelbourneps.vic.edu.au::dd655d79-f6cd-441e-b250-fe44e33d1401" providerId="AD" clId="Web-{0302F3EA-7853-4FA3-96DE-EA1CEE0A6C10}" dt="2021-03-26T02:51:53.091" v="584" actId="20577"/>
          <ac:spMkLst>
            <pc:docMk/>
            <pc:sldMk cId="1820144767" sldId="258"/>
            <ac:spMk id="3" creationId="{074FBB69-6612-4F02-9161-CEA52081BDF0}"/>
          </ac:spMkLst>
        </pc:spChg>
        <pc:spChg chg="add del mod">
          <ac:chgData name="Joanna May" userId="S::joanna.may@southmelbourneps.vic.edu.au::dd655d79-f6cd-441e-b250-fe44e33d1401" providerId="AD" clId="Web-{0302F3EA-7853-4FA3-96DE-EA1CEE0A6C10}" dt="2021-03-26T02:51:18.903" v="573"/>
          <ac:spMkLst>
            <pc:docMk/>
            <pc:sldMk cId="1820144767" sldId="258"/>
            <ac:spMk id="8" creationId="{34A8019B-B431-4E7B-B2D4-28DF3141AEBE}"/>
          </ac:spMkLst>
        </pc:spChg>
        <pc:picChg chg="add del mod">
          <ac:chgData name="Joanna May" userId="S::joanna.may@southmelbourneps.vic.edu.au::dd655d79-f6cd-441e-b250-fe44e33d1401" providerId="AD" clId="Web-{0302F3EA-7853-4FA3-96DE-EA1CEE0A6C10}" dt="2021-03-26T02:49:47.794" v="558"/>
          <ac:picMkLst>
            <pc:docMk/>
            <pc:sldMk cId="1820144767" sldId="258"/>
            <ac:picMk id="4" creationId="{BC733A72-7C1A-408B-AE21-806FAAF71BA8}"/>
          </ac:picMkLst>
        </pc:picChg>
        <pc:picChg chg="add mod">
          <ac:chgData name="Joanna May" userId="S::joanna.may@southmelbourneps.vic.edu.au::dd655d79-f6cd-441e-b250-fe44e33d1401" providerId="AD" clId="Web-{0302F3EA-7853-4FA3-96DE-EA1CEE0A6C10}" dt="2021-03-26T02:50:42.185" v="569" actId="1076"/>
          <ac:picMkLst>
            <pc:docMk/>
            <pc:sldMk cId="1820144767" sldId="258"/>
            <ac:picMk id="5" creationId="{6C59E57A-8837-4BF5-BB7E-7A199280DA6E}"/>
          </ac:picMkLst>
        </pc:picChg>
        <pc:picChg chg="add mod">
          <ac:chgData name="Joanna May" userId="S::joanna.may@southmelbourneps.vic.edu.au::dd655d79-f6cd-441e-b250-fe44e33d1401" providerId="AD" clId="Web-{0302F3EA-7853-4FA3-96DE-EA1CEE0A6C10}" dt="2021-03-26T02:50:55.950" v="571" actId="1076"/>
          <ac:picMkLst>
            <pc:docMk/>
            <pc:sldMk cId="1820144767" sldId="258"/>
            <ac:picMk id="6" creationId="{F2F202EE-4CAF-4524-8D95-A627FBC4A161}"/>
          </ac:picMkLst>
        </pc:picChg>
      </pc:sldChg>
      <pc:sldChg chg="modSp">
        <pc:chgData name="Joanna May" userId="S::joanna.may@southmelbourneps.vic.edu.au::dd655d79-f6cd-441e-b250-fe44e33d1401" providerId="AD" clId="Web-{0302F3EA-7853-4FA3-96DE-EA1CEE0A6C10}" dt="2021-03-26T02:54:45.059" v="790" actId="20577"/>
        <pc:sldMkLst>
          <pc:docMk/>
          <pc:sldMk cId="505125271" sldId="269"/>
        </pc:sldMkLst>
        <pc:spChg chg="mod">
          <ac:chgData name="Joanna May" userId="S::joanna.may@southmelbourneps.vic.edu.au::dd655d79-f6cd-441e-b250-fe44e33d1401" providerId="AD" clId="Web-{0302F3EA-7853-4FA3-96DE-EA1CEE0A6C10}" dt="2021-03-26T02:54:45.059" v="790" actId="20577"/>
          <ac:spMkLst>
            <pc:docMk/>
            <pc:sldMk cId="505125271" sldId="269"/>
            <ac:spMk id="3" creationId="{074FBB69-6612-4F02-9161-CEA52081BDF0}"/>
          </ac:spMkLst>
        </pc:spChg>
      </pc:sldChg>
    </pc:docChg>
  </pc:docChgLst>
  <pc:docChgLst>
    <pc:chgData name="Madeleine Morrison" userId="76149b45-f29f-4266-b3f0-86094e536fee" providerId="ADAL" clId="{CE174E30-F163-A540-A714-A90A54111431}"/>
    <pc:docChg chg="modSld">
      <pc:chgData name="Madeleine Morrison" userId="76149b45-f29f-4266-b3f0-86094e536fee" providerId="ADAL" clId="{CE174E30-F163-A540-A714-A90A54111431}" dt="2021-03-26T04:04:24.429" v="30" actId="478"/>
      <pc:docMkLst>
        <pc:docMk/>
      </pc:docMkLst>
      <pc:sldChg chg="addSp delSp modSp mod">
        <pc:chgData name="Madeleine Morrison" userId="76149b45-f29f-4266-b3f0-86094e536fee" providerId="ADAL" clId="{CE174E30-F163-A540-A714-A90A54111431}" dt="2021-03-26T04:04:24.429" v="30" actId="478"/>
        <pc:sldMkLst>
          <pc:docMk/>
          <pc:sldMk cId="1779414788" sldId="270"/>
        </pc:sldMkLst>
        <pc:spChg chg="mod">
          <ac:chgData name="Madeleine Morrison" userId="76149b45-f29f-4266-b3f0-86094e536fee" providerId="ADAL" clId="{CE174E30-F163-A540-A714-A90A54111431}" dt="2021-03-26T04:04:08.887" v="25" actId="20577"/>
          <ac:spMkLst>
            <pc:docMk/>
            <pc:sldMk cId="1779414788" sldId="270"/>
            <ac:spMk id="3" creationId="{074FBB69-6612-4F02-9161-CEA52081BDF0}"/>
          </ac:spMkLst>
        </pc:spChg>
        <pc:picChg chg="add del mod">
          <ac:chgData name="Madeleine Morrison" userId="76149b45-f29f-4266-b3f0-86094e536fee" providerId="ADAL" clId="{CE174E30-F163-A540-A714-A90A54111431}" dt="2021-03-26T04:04:24.429" v="30" actId="478"/>
          <ac:picMkLst>
            <pc:docMk/>
            <pc:sldMk cId="1779414788" sldId="270"/>
            <ac:picMk id="4" creationId="{3758AEFD-32FB-E14D-894B-E7C4B118CA25}"/>
          </ac:picMkLst>
        </pc:picChg>
        <pc:picChg chg="add mod">
          <ac:chgData name="Madeleine Morrison" userId="76149b45-f29f-4266-b3f0-86094e536fee" providerId="ADAL" clId="{CE174E30-F163-A540-A714-A90A54111431}" dt="2021-03-26T04:04:11.619" v="26" actId="1076"/>
          <ac:picMkLst>
            <pc:docMk/>
            <pc:sldMk cId="1779414788" sldId="270"/>
            <ac:picMk id="1026" creationId="{E7DEB099-C947-BC4F-94BC-18CCF3C1A04F}"/>
          </ac:picMkLst>
        </pc:picChg>
      </pc:sldChg>
    </pc:docChg>
  </pc:docChgLst>
  <pc:docChgLst>
    <pc:chgData name="Madeleine Morrison" userId="S::madeleine.morrison@southmelbourneps.vic.edu.au::76149b45-f29f-4266-b3f0-86094e536fee" providerId="AD" clId="Web-{44938893-FFCC-F2AC-32FC-6D9FE91C8946}"/>
    <pc:docChg chg="modSld">
      <pc:chgData name="Madeleine Morrison" userId="S::madeleine.morrison@southmelbourneps.vic.edu.au::76149b45-f29f-4266-b3f0-86094e536fee" providerId="AD" clId="Web-{44938893-FFCC-F2AC-32FC-6D9FE91C8946}" dt="2021-09-10T04:48:12.952" v="29" actId="14100"/>
      <pc:docMkLst>
        <pc:docMk/>
      </pc:docMkLst>
      <pc:sldChg chg="modSp">
        <pc:chgData name="Madeleine Morrison" userId="S::madeleine.morrison@southmelbourneps.vic.edu.au::76149b45-f29f-4266-b3f0-86094e536fee" providerId="AD" clId="Web-{44938893-FFCC-F2AC-32FC-6D9FE91C8946}" dt="2021-09-10T04:48:12.952" v="29" actId="14100"/>
        <pc:sldMkLst>
          <pc:docMk/>
          <pc:sldMk cId="505125271" sldId="269"/>
        </pc:sldMkLst>
        <pc:spChg chg="mod">
          <ac:chgData name="Madeleine Morrison" userId="S::madeleine.morrison@southmelbourneps.vic.edu.au::76149b45-f29f-4266-b3f0-86094e536fee" providerId="AD" clId="Web-{44938893-FFCC-F2AC-32FC-6D9FE91C8946}" dt="2021-09-10T04:48:12.952" v="29" actId="14100"/>
          <ac:spMkLst>
            <pc:docMk/>
            <pc:sldMk cId="505125271" sldId="269"/>
            <ac:spMk id="3" creationId="{074FBB69-6612-4F02-9161-CEA52081BDF0}"/>
          </ac:spMkLst>
        </pc:spChg>
      </pc:sldChg>
      <pc:sldChg chg="addSp modSp">
        <pc:chgData name="Madeleine Morrison" userId="S::madeleine.morrison@southmelbourneps.vic.edu.au::76149b45-f29f-4266-b3f0-86094e536fee" providerId="AD" clId="Web-{44938893-FFCC-F2AC-32FC-6D9FE91C8946}" dt="2021-09-10T04:47:19.310" v="27" actId="20577"/>
        <pc:sldMkLst>
          <pc:docMk/>
          <pc:sldMk cId="1779414788" sldId="270"/>
        </pc:sldMkLst>
        <pc:spChg chg="mod">
          <ac:chgData name="Madeleine Morrison" userId="S::madeleine.morrison@southmelbourneps.vic.edu.au::76149b45-f29f-4266-b3f0-86094e536fee" providerId="AD" clId="Web-{44938893-FFCC-F2AC-32FC-6D9FE91C8946}" dt="2021-09-10T04:47:19.310" v="27" actId="20577"/>
          <ac:spMkLst>
            <pc:docMk/>
            <pc:sldMk cId="1779414788" sldId="270"/>
            <ac:spMk id="4" creationId="{DF25CF70-5255-42FD-86C4-5C343FBB127A}"/>
          </ac:spMkLst>
        </pc:spChg>
        <pc:picChg chg="add mod">
          <ac:chgData name="Madeleine Morrison" userId="S::madeleine.morrison@southmelbourneps.vic.edu.au::76149b45-f29f-4266-b3f0-86094e536fee" providerId="AD" clId="Web-{44938893-FFCC-F2AC-32FC-6D9FE91C8946}" dt="2021-09-10T04:45:11.886" v="8" actId="14100"/>
          <ac:picMkLst>
            <pc:docMk/>
            <pc:sldMk cId="1779414788" sldId="270"/>
            <ac:picMk id="5" creationId="{F78C3021-6F80-46B2-A8F3-D78C4209556A}"/>
          </ac:picMkLst>
        </pc:picChg>
      </pc:sldChg>
      <pc:sldChg chg="modSp">
        <pc:chgData name="Madeleine Morrison" userId="S::madeleine.morrison@southmelbourneps.vic.edu.au::76149b45-f29f-4266-b3f0-86094e536fee" providerId="AD" clId="Web-{44938893-FFCC-F2AC-32FC-6D9FE91C8946}" dt="2021-09-10T04:44:37.495" v="5" actId="1076"/>
        <pc:sldMkLst>
          <pc:docMk/>
          <pc:sldMk cId="2064532968" sldId="273"/>
        </pc:sldMkLst>
        <pc:spChg chg="mod">
          <ac:chgData name="Madeleine Morrison" userId="S::madeleine.morrison@southmelbourneps.vic.edu.au::76149b45-f29f-4266-b3f0-86094e536fee" providerId="AD" clId="Web-{44938893-FFCC-F2AC-32FC-6D9FE91C8946}" dt="2021-09-10T04:44:34.229" v="4" actId="20577"/>
          <ac:spMkLst>
            <pc:docMk/>
            <pc:sldMk cId="2064532968" sldId="273"/>
            <ac:spMk id="3" creationId="{074FBB69-6612-4F02-9161-CEA52081BDF0}"/>
          </ac:spMkLst>
        </pc:spChg>
        <pc:picChg chg="mod">
          <ac:chgData name="Madeleine Morrison" userId="S::madeleine.morrison@southmelbourneps.vic.edu.au::76149b45-f29f-4266-b3f0-86094e536fee" providerId="AD" clId="Web-{44938893-FFCC-F2AC-32FC-6D9FE91C8946}" dt="2021-09-10T04:44:37.495" v="5" actId="1076"/>
          <ac:picMkLst>
            <pc:docMk/>
            <pc:sldMk cId="2064532968" sldId="273"/>
            <ac:picMk id="4" creationId="{F093AD1C-B553-466B-9DE4-36D1C32AD087}"/>
          </ac:picMkLst>
        </pc:picChg>
      </pc:sldChg>
    </pc:docChg>
  </pc:docChgLst>
  <pc:docChgLst>
    <pc:chgData clId="Web-{CA0CB020-C2D8-E1A0-3926-2AC99558B0B4}"/>
    <pc:docChg chg="modSld">
      <pc:chgData name="" userId="" providerId="" clId="Web-{CA0CB020-C2D8-E1A0-3926-2AC99558B0B4}" dt="2021-06-22T22:36:21.191" v="0" actId="20577"/>
      <pc:docMkLst>
        <pc:docMk/>
      </pc:docMkLst>
      <pc:sldChg chg="modSp">
        <pc:chgData name="" userId="" providerId="" clId="Web-{CA0CB020-C2D8-E1A0-3926-2AC99558B0B4}" dt="2021-06-22T22:36:21.191" v="0" actId="20577"/>
        <pc:sldMkLst>
          <pc:docMk/>
          <pc:sldMk cId="2632403272" sldId="256"/>
        </pc:sldMkLst>
        <pc:spChg chg="mod">
          <ac:chgData name="" userId="" providerId="" clId="Web-{CA0CB020-C2D8-E1A0-3926-2AC99558B0B4}" dt="2021-06-22T22:36:21.191" v="0" actId="20577"/>
          <ac:spMkLst>
            <pc:docMk/>
            <pc:sldMk cId="2632403272" sldId="256"/>
            <ac:spMk id="2" creationId="{7C352CD2-6481-4A6B-ABF8-FBB88FC0D923}"/>
          </ac:spMkLst>
        </pc:spChg>
      </pc:sldChg>
    </pc:docChg>
  </pc:docChgLst>
  <pc:docChgLst>
    <pc:chgData name="Madeleine Morrison" userId="S::madeleine.morrison@southmelbourneps.vic.edu.au::76149b45-f29f-4266-b3f0-86094e536fee" providerId="AD" clId="Web-{2B8C154A-FE3C-ECBE-9A56-2D0E8F70383A}"/>
    <pc:docChg chg="addSld modSld sldOrd">
      <pc:chgData name="Madeleine Morrison" userId="S::madeleine.morrison@southmelbourneps.vic.edu.au::76149b45-f29f-4266-b3f0-86094e536fee" providerId="AD" clId="Web-{2B8C154A-FE3C-ECBE-9A56-2D0E8F70383A}" dt="2021-06-23T05:33:11.854" v="1377" actId="20577"/>
      <pc:docMkLst>
        <pc:docMk/>
      </pc:docMkLst>
      <pc:sldChg chg="modSp">
        <pc:chgData name="Madeleine Morrison" userId="S::madeleine.morrison@southmelbourneps.vic.edu.au::76149b45-f29f-4266-b3f0-86094e536fee" providerId="AD" clId="Web-{2B8C154A-FE3C-ECBE-9A56-2D0E8F70383A}" dt="2021-06-23T05:16:12.053" v="850"/>
        <pc:sldMkLst>
          <pc:docMk/>
          <pc:sldMk cId="2745435118" sldId="268"/>
        </pc:sldMkLst>
        <pc:graphicFrameChg chg="mod modGraphic">
          <ac:chgData name="Madeleine Morrison" userId="S::madeleine.morrison@southmelbourneps.vic.edu.au::76149b45-f29f-4266-b3f0-86094e536fee" providerId="AD" clId="Web-{2B8C154A-FE3C-ECBE-9A56-2D0E8F70383A}" dt="2021-06-23T05:16:12.053" v="850"/>
          <ac:graphicFrameMkLst>
            <pc:docMk/>
            <pc:sldMk cId="2745435118" sldId="268"/>
            <ac:graphicFrameMk id="4" creationId="{9DA2BEB6-F986-41F4-83AB-AB6975610E8C}"/>
          </ac:graphicFrameMkLst>
        </pc:graphicFrameChg>
      </pc:sldChg>
      <pc:sldChg chg="modSp">
        <pc:chgData name="Madeleine Morrison" userId="S::madeleine.morrison@southmelbourneps.vic.edu.au::76149b45-f29f-4266-b3f0-86094e536fee" providerId="AD" clId="Web-{2B8C154A-FE3C-ECBE-9A56-2D0E8F70383A}" dt="2021-06-23T05:33:11.854" v="1377" actId="20577"/>
        <pc:sldMkLst>
          <pc:docMk/>
          <pc:sldMk cId="505125271" sldId="269"/>
        </pc:sldMkLst>
        <pc:spChg chg="mod">
          <ac:chgData name="Madeleine Morrison" userId="S::madeleine.morrison@southmelbourneps.vic.edu.au::76149b45-f29f-4266-b3f0-86094e536fee" providerId="AD" clId="Web-{2B8C154A-FE3C-ECBE-9A56-2D0E8F70383A}" dt="2021-06-23T05:33:11.854" v="1377" actId="20577"/>
          <ac:spMkLst>
            <pc:docMk/>
            <pc:sldMk cId="505125271" sldId="269"/>
            <ac:spMk id="3" creationId="{074FBB69-6612-4F02-9161-CEA52081BDF0}"/>
          </ac:spMkLst>
        </pc:spChg>
      </pc:sldChg>
      <pc:sldChg chg="delSp modSp ord">
        <pc:chgData name="Madeleine Morrison" userId="S::madeleine.morrison@southmelbourneps.vic.edu.au::76149b45-f29f-4266-b3f0-86094e536fee" providerId="AD" clId="Web-{2B8C154A-FE3C-ECBE-9A56-2D0E8F70383A}" dt="2021-06-23T05:13:43.534" v="843"/>
        <pc:sldMkLst>
          <pc:docMk/>
          <pc:sldMk cId="1779414788" sldId="270"/>
        </pc:sldMkLst>
        <pc:spChg chg="mod">
          <ac:chgData name="Madeleine Morrison" userId="S::madeleine.morrison@southmelbourneps.vic.edu.au::76149b45-f29f-4266-b3f0-86094e536fee" providerId="AD" clId="Web-{2B8C154A-FE3C-ECBE-9A56-2D0E8F70383A}" dt="2021-06-23T05:06:51.573" v="12" actId="20577"/>
          <ac:spMkLst>
            <pc:docMk/>
            <pc:sldMk cId="1779414788" sldId="270"/>
            <ac:spMk id="2" creationId="{023E1ACC-1F29-4AF5-91C2-EA57B1821147}"/>
          </ac:spMkLst>
        </pc:spChg>
        <pc:spChg chg="mod">
          <ac:chgData name="Madeleine Morrison" userId="S::madeleine.morrison@southmelbourneps.vic.edu.au::76149b45-f29f-4266-b3f0-86094e536fee" providerId="AD" clId="Web-{2B8C154A-FE3C-ECBE-9A56-2D0E8F70383A}" dt="2021-06-23T05:13:42.394" v="842" actId="20577"/>
          <ac:spMkLst>
            <pc:docMk/>
            <pc:sldMk cId="1779414788" sldId="270"/>
            <ac:spMk id="3" creationId="{074FBB69-6612-4F02-9161-CEA52081BDF0}"/>
          </ac:spMkLst>
        </pc:spChg>
        <pc:picChg chg="del">
          <ac:chgData name="Madeleine Morrison" userId="S::madeleine.morrison@southmelbourneps.vic.edu.au::76149b45-f29f-4266-b3f0-86094e536fee" providerId="AD" clId="Web-{2B8C154A-FE3C-ECBE-9A56-2D0E8F70383A}" dt="2021-06-23T05:13:43.534" v="843"/>
          <ac:picMkLst>
            <pc:docMk/>
            <pc:sldMk cId="1779414788" sldId="270"/>
            <ac:picMk id="1026" creationId="{E7DEB099-C947-BC4F-94BC-18CCF3C1A04F}"/>
          </ac:picMkLst>
        </pc:picChg>
      </pc:sldChg>
      <pc:sldChg chg="delSp modSp add replId">
        <pc:chgData name="Madeleine Morrison" userId="S::madeleine.morrison@southmelbourneps.vic.edu.au::76149b45-f29f-4266-b3f0-86094e536fee" providerId="AD" clId="Web-{2B8C154A-FE3C-ECBE-9A56-2D0E8F70383A}" dt="2021-06-23T05:13:28.706" v="832" actId="20577"/>
        <pc:sldMkLst>
          <pc:docMk/>
          <pc:sldMk cId="2064532968" sldId="273"/>
        </pc:sldMkLst>
        <pc:spChg chg="mod">
          <ac:chgData name="Madeleine Morrison" userId="S::madeleine.morrison@southmelbourneps.vic.edu.au::76149b45-f29f-4266-b3f0-86094e536fee" providerId="AD" clId="Web-{2B8C154A-FE3C-ECBE-9A56-2D0E8F70383A}" dt="2021-06-23T05:06:46.214" v="6" actId="20577"/>
          <ac:spMkLst>
            <pc:docMk/>
            <pc:sldMk cId="2064532968" sldId="273"/>
            <ac:spMk id="2" creationId="{023E1ACC-1F29-4AF5-91C2-EA57B1821147}"/>
          </ac:spMkLst>
        </pc:spChg>
        <pc:spChg chg="mod">
          <ac:chgData name="Madeleine Morrison" userId="S::madeleine.morrison@southmelbourneps.vic.edu.au::76149b45-f29f-4266-b3f0-86094e536fee" providerId="AD" clId="Web-{2B8C154A-FE3C-ECBE-9A56-2D0E8F70383A}" dt="2021-06-23T05:13:28.706" v="832" actId="20577"/>
          <ac:spMkLst>
            <pc:docMk/>
            <pc:sldMk cId="2064532968" sldId="273"/>
            <ac:spMk id="3" creationId="{074FBB69-6612-4F02-9161-CEA52081BDF0}"/>
          </ac:spMkLst>
        </pc:spChg>
        <pc:picChg chg="del">
          <ac:chgData name="Madeleine Morrison" userId="S::madeleine.morrison@southmelbourneps.vic.edu.au::76149b45-f29f-4266-b3f0-86094e536fee" providerId="AD" clId="Web-{2B8C154A-FE3C-ECBE-9A56-2D0E8F70383A}" dt="2021-06-23T05:13:01.080" v="823"/>
          <ac:picMkLst>
            <pc:docMk/>
            <pc:sldMk cId="2064532968" sldId="273"/>
            <ac:picMk id="1026" creationId="{E7DEB099-C947-BC4F-94BC-18CCF3C1A04F}"/>
          </ac:picMkLst>
        </pc:picChg>
      </pc:sldChg>
    </pc:docChg>
  </pc:docChgLst>
  <pc:docChgLst>
    <pc:chgData name="Joanna May" userId="S::joanna.may@southmelbourneps.vic.edu.au::dd655d79-f6cd-441e-b250-fe44e33d1401" providerId="AD" clId="Web-{CA0CB020-C2D8-E1A0-3926-2AC99558B0B4}"/>
    <pc:docChg chg="modSld sldOrd">
      <pc:chgData name="Joanna May" userId="S::joanna.may@southmelbourneps.vic.edu.au::dd655d79-f6cd-441e-b250-fe44e33d1401" providerId="AD" clId="Web-{CA0CB020-C2D8-E1A0-3926-2AC99558B0B4}" dt="2021-06-23T05:12:00.407" v="1822" actId="1076"/>
      <pc:docMkLst>
        <pc:docMk/>
      </pc:docMkLst>
      <pc:sldChg chg="modSp">
        <pc:chgData name="Joanna May" userId="S::joanna.may@southmelbourneps.vic.edu.au::dd655d79-f6cd-441e-b250-fe44e33d1401" providerId="AD" clId="Web-{CA0CB020-C2D8-E1A0-3926-2AC99558B0B4}" dt="2021-06-22T22:37:00.487" v="7" actId="20577"/>
        <pc:sldMkLst>
          <pc:docMk/>
          <pc:sldMk cId="1820144767" sldId="258"/>
        </pc:sldMkLst>
        <pc:spChg chg="mod">
          <ac:chgData name="Joanna May" userId="S::joanna.may@southmelbourneps.vic.edu.au::dd655d79-f6cd-441e-b250-fe44e33d1401" providerId="AD" clId="Web-{CA0CB020-C2D8-E1A0-3926-2AC99558B0B4}" dt="2021-06-22T22:37:00.487" v="7" actId="20577"/>
          <ac:spMkLst>
            <pc:docMk/>
            <pc:sldMk cId="1820144767" sldId="258"/>
            <ac:spMk id="3" creationId="{074FBB69-6612-4F02-9161-CEA52081BDF0}"/>
          </ac:spMkLst>
        </pc:spChg>
      </pc:sldChg>
      <pc:sldChg chg="modSp">
        <pc:chgData name="Joanna May" userId="S::joanna.may@southmelbourneps.vic.edu.au::dd655d79-f6cd-441e-b250-fe44e33d1401" providerId="AD" clId="Web-{CA0CB020-C2D8-E1A0-3926-2AC99558B0B4}" dt="2021-06-23T05:12:00.407" v="1822" actId="1076"/>
        <pc:sldMkLst>
          <pc:docMk/>
          <pc:sldMk cId="590075798" sldId="266"/>
        </pc:sldMkLst>
        <pc:spChg chg="mod">
          <ac:chgData name="Joanna May" userId="S::joanna.may@southmelbourneps.vic.edu.au::dd655d79-f6cd-441e-b250-fe44e33d1401" providerId="AD" clId="Web-{CA0CB020-C2D8-E1A0-3926-2AC99558B0B4}" dt="2021-06-23T05:11:56.844" v="1821" actId="20577"/>
          <ac:spMkLst>
            <pc:docMk/>
            <pc:sldMk cId="590075798" sldId="266"/>
            <ac:spMk id="3" creationId="{074FBB69-6612-4F02-9161-CEA52081BDF0}"/>
          </ac:spMkLst>
        </pc:spChg>
        <pc:picChg chg="mod">
          <ac:chgData name="Joanna May" userId="S::joanna.may@southmelbourneps.vic.edu.au::dd655d79-f6cd-441e-b250-fe44e33d1401" providerId="AD" clId="Web-{CA0CB020-C2D8-E1A0-3926-2AC99558B0B4}" dt="2021-06-23T05:12:00.407" v="1822" actId="1076"/>
          <ac:picMkLst>
            <pc:docMk/>
            <pc:sldMk cId="590075798" sldId="266"/>
            <ac:picMk id="4" creationId="{7D6D1448-1D37-477D-9F1E-2ED3E036A1C4}"/>
          </ac:picMkLst>
        </pc:picChg>
      </pc:sldChg>
      <pc:sldChg chg="modSp ord">
        <pc:chgData name="Joanna May" userId="S::joanna.may@southmelbourneps.vic.edu.au::dd655d79-f6cd-441e-b250-fe44e33d1401" providerId="AD" clId="Web-{CA0CB020-C2D8-E1A0-3926-2AC99558B0B4}" dt="2021-06-22T22:48:55.778" v="1062"/>
        <pc:sldMkLst>
          <pc:docMk/>
          <pc:sldMk cId="537077332" sldId="267"/>
        </pc:sldMkLst>
        <pc:spChg chg="mod">
          <ac:chgData name="Joanna May" userId="S::joanna.may@southmelbourneps.vic.edu.au::dd655d79-f6cd-441e-b250-fe44e33d1401" providerId="AD" clId="Web-{CA0CB020-C2D8-E1A0-3926-2AC99558B0B4}" dt="2021-06-22T22:46:07.670" v="799" actId="20577"/>
          <ac:spMkLst>
            <pc:docMk/>
            <pc:sldMk cId="537077332" sldId="267"/>
            <ac:spMk id="2" creationId="{023E1ACC-1F29-4AF5-91C2-EA57B1821147}"/>
          </ac:spMkLst>
        </pc:spChg>
        <pc:graphicFrameChg chg="mod modGraphic">
          <ac:chgData name="Joanna May" userId="S::joanna.may@southmelbourneps.vic.edu.au::dd655d79-f6cd-441e-b250-fe44e33d1401" providerId="AD" clId="Web-{CA0CB020-C2D8-E1A0-3926-2AC99558B0B4}" dt="2021-06-22T22:48:55.778" v="1062"/>
          <ac:graphicFrameMkLst>
            <pc:docMk/>
            <pc:sldMk cId="537077332" sldId="267"/>
            <ac:graphicFrameMk id="4" creationId="{3379437A-2828-42AF-8D34-78DEDB3EB1F5}"/>
          </ac:graphicFrameMkLst>
        </pc:graphicFrameChg>
      </pc:sldChg>
      <pc:sldChg chg="modSp">
        <pc:chgData name="Joanna May" userId="S::joanna.may@southmelbourneps.vic.edu.au::dd655d79-f6cd-441e-b250-fe44e33d1401" providerId="AD" clId="Web-{CA0CB020-C2D8-E1A0-3926-2AC99558B0B4}" dt="2021-06-22T22:49:12.434" v="1088"/>
        <pc:sldMkLst>
          <pc:docMk/>
          <pc:sldMk cId="2745435118" sldId="268"/>
        </pc:sldMkLst>
        <pc:spChg chg="mod">
          <ac:chgData name="Joanna May" userId="S::joanna.may@southmelbourneps.vic.edu.au::dd655d79-f6cd-441e-b250-fe44e33d1401" providerId="AD" clId="Web-{CA0CB020-C2D8-E1A0-3926-2AC99558B0B4}" dt="2021-06-22T22:46:14.935" v="811" actId="20577"/>
          <ac:spMkLst>
            <pc:docMk/>
            <pc:sldMk cId="2745435118" sldId="268"/>
            <ac:spMk id="2" creationId="{023E1ACC-1F29-4AF5-91C2-EA57B1821147}"/>
          </ac:spMkLst>
        </pc:spChg>
        <pc:graphicFrameChg chg="mod modGraphic">
          <ac:chgData name="Joanna May" userId="S::joanna.may@southmelbourneps.vic.edu.au::dd655d79-f6cd-441e-b250-fe44e33d1401" providerId="AD" clId="Web-{CA0CB020-C2D8-E1A0-3926-2AC99558B0B4}" dt="2021-06-22T22:49:12.434" v="1088"/>
          <ac:graphicFrameMkLst>
            <pc:docMk/>
            <pc:sldMk cId="2745435118" sldId="268"/>
            <ac:graphicFrameMk id="4" creationId="{9DA2BEB6-F986-41F4-83AB-AB6975610E8C}"/>
          </ac:graphicFrameMkLst>
        </pc:graphicFrameChg>
      </pc:sldChg>
      <pc:sldChg chg="modSp">
        <pc:chgData name="Joanna May" userId="S::joanna.may@southmelbourneps.vic.edu.au::dd655d79-f6cd-441e-b250-fe44e33d1401" providerId="AD" clId="Web-{CA0CB020-C2D8-E1A0-3926-2AC99558B0B4}" dt="2021-06-22T22:37:09.050" v="13" actId="20577"/>
        <pc:sldMkLst>
          <pc:docMk/>
          <pc:sldMk cId="505125271" sldId="269"/>
        </pc:sldMkLst>
        <pc:spChg chg="mod">
          <ac:chgData name="Joanna May" userId="S::joanna.may@southmelbourneps.vic.edu.au::dd655d79-f6cd-441e-b250-fe44e33d1401" providerId="AD" clId="Web-{CA0CB020-C2D8-E1A0-3926-2AC99558B0B4}" dt="2021-06-22T22:37:09.050" v="13" actId="20577"/>
          <ac:spMkLst>
            <pc:docMk/>
            <pc:sldMk cId="505125271" sldId="269"/>
            <ac:spMk id="3" creationId="{074FBB69-6612-4F02-9161-CEA52081BDF0}"/>
          </ac:spMkLst>
        </pc:spChg>
      </pc:sldChg>
      <pc:sldChg chg="modSp">
        <pc:chgData name="Joanna May" userId="S::joanna.may@southmelbourneps.vic.edu.au::dd655d79-f6cd-441e-b250-fe44e33d1401" providerId="AD" clId="Web-{CA0CB020-C2D8-E1A0-3926-2AC99558B0B4}" dt="2021-06-22T22:36:46.675" v="4" actId="20577"/>
        <pc:sldMkLst>
          <pc:docMk/>
          <pc:sldMk cId="1779414788" sldId="270"/>
        </pc:sldMkLst>
        <pc:spChg chg="mod">
          <ac:chgData name="Joanna May" userId="S::joanna.may@southmelbourneps.vic.edu.au::dd655d79-f6cd-441e-b250-fe44e33d1401" providerId="AD" clId="Web-{CA0CB020-C2D8-E1A0-3926-2AC99558B0B4}" dt="2021-06-22T22:36:46.675" v="4" actId="20577"/>
          <ac:spMkLst>
            <pc:docMk/>
            <pc:sldMk cId="1779414788" sldId="270"/>
            <ac:spMk id="3" creationId="{074FBB69-6612-4F02-9161-CEA52081BDF0}"/>
          </ac:spMkLst>
        </pc:spChg>
      </pc:sldChg>
      <pc:sldChg chg="modSp">
        <pc:chgData name="Joanna May" userId="S::joanna.may@southmelbourneps.vic.edu.au::dd655d79-f6cd-441e-b250-fe44e33d1401" providerId="AD" clId="Web-{CA0CB020-C2D8-E1A0-3926-2AC99558B0B4}" dt="2021-06-22T22:36:39.066" v="2" actId="20577"/>
        <pc:sldMkLst>
          <pc:docMk/>
          <pc:sldMk cId="3450621587" sldId="272"/>
        </pc:sldMkLst>
        <pc:spChg chg="mod">
          <ac:chgData name="Joanna May" userId="S::joanna.may@southmelbourneps.vic.edu.au::dd655d79-f6cd-441e-b250-fe44e33d1401" providerId="AD" clId="Web-{CA0CB020-C2D8-E1A0-3926-2AC99558B0B4}" dt="2021-06-22T22:36:39.066" v="2" actId="20577"/>
          <ac:spMkLst>
            <pc:docMk/>
            <pc:sldMk cId="3450621587" sldId="272"/>
            <ac:spMk id="3" creationId="{074FBB69-6612-4F02-9161-CEA52081BDF0}"/>
          </ac:spMkLst>
        </pc:spChg>
      </pc:sldChg>
    </pc:docChg>
  </pc:docChgLst>
  <pc:docChgLst>
    <pc:chgData name="Joanna May" userId="S::joanna.may@southmelbourneps.vic.edu.au::dd655d79-f6cd-441e-b250-fe44e33d1401" providerId="AD" clId="Web-{77B5A105-273F-0501-5714-50A9073BE45B}"/>
    <pc:docChg chg="modSld">
      <pc:chgData name="Joanna May" userId="S::joanna.may@southmelbourneps.vic.edu.au::dd655d79-f6cd-441e-b250-fe44e33d1401" providerId="AD" clId="Web-{77B5A105-273F-0501-5714-50A9073BE45B}" dt="2021-03-26T04:41:46.486" v="995"/>
      <pc:docMkLst>
        <pc:docMk/>
      </pc:docMkLst>
      <pc:sldChg chg="modSp">
        <pc:chgData name="Joanna May" userId="S::joanna.may@southmelbourneps.vic.edu.au::dd655d79-f6cd-441e-b250-fe44e33d1401" providerId="AD" clId="Web-{77B5A105-273F-0501-5714-50A9073BE45B}" dt="2021-03-26T04:41:46.486" v="995"/>
        <pc:sldMkLst>
          <pc:docMk/>
          <pc:sldMk cId="2745435118" sldId="268"/>
        </pc:sldMkLst>
        <pc:graphicFrameChg chg="mod modGraphic">
          <ac:chgData name="Joanna May" userId="S::joanna.may@southmelbourneps.vic.edu.au::dd655d79-f6cd-441e-b250-fe44e33d1401" providerId="AD" clId="Web-{77B5A105-273F-0501-5714-50A9073BE45B}" dt="2021-03-26T04:41:46.486" v="995"/>
          <ac:graphicFrameMkLst>
            <pc:docMk/>
            <pc:sldMk cId="2745435118" sldId="268"/>
            <ac:graphicFrameMk id="4" creationId="{9DA2BEB6-F986-41F4-83AB-AB6975610E8C}"/>
          </ac:graphicFrameMkLst>
        </pc:graphicFrameChg>
      </pc:sldChg>
      <pc:sldChg chg="modSp">
        <pc:chgData name="Joanna May" userId="S::joanna.may@southmelbourneps.vic.edu.au::dd655d79-f6cd-441e-b250-fe44e33d1401" providerId="AD" clId="Web-{77B5A105-273F-0501-5714-50A9073BE45B}" dt="2021-03-26T04:26:47.227" v="637" actId="20577"/>
        <pc:sldMkLst>
          <pc:docMk/>
          <pc:sldMk cId="505125271" sldId="269"/>
        </pc:sldMkLst>
        <pc:spChg chg="mod">
          <ac:chgData name="Joanna May" userId="S::joanna.may@southmelbourneps.vic.edu.au::dd655d79-f6cd-441e-b250-fe44e33d1401" providerId="AD" clId="Web-{77B5A105-273F-0501-5714-50A9073BE45B}" dt="2021-03-26T04:26:47.227" v="637" actId="20577"/>
          <ac:spMkLst>
            <pc:docMk/>
            <pc:sldMk cId="505125271" sldId="269"/>
            <ac:spMk id="3" creationId="{074FBB69-6612-4F02-9161-CEA52081BDF0}"/>
          </ac:spMkLst>
        </pc:spChg>
      </pc:sldChg>
    </pc:docChg>
  </pc:docChgLst>
  <pc:docChgLst>
    <pc:chgData name="Orlaith Kenny" userId="S::orlaith.kenny@southmelbourneps.vic.edu.au::bdc24d5f-72f7-49b9-bc6e-e3c4dee7dc0c" providerId="AD" clId="Web-{72C1C3C9-8CF1-053E-1843-45D60314AF85}"/>
    <pc:docChg chg="modSld">
      <pc:chgData name="Orlaith Kenny" userId="S::orlaith.kenny@southmelbourneps.vic.edu.au::bdc24d5f-72f7-49b9-bc6e-e3c4dee7dc0c" providerId="AD" clId="Web-{72C1C3C9-8CF1-053E-1843-45D60314AF85}" dt="2021-09-10T04:30:44.944" v="1474"/>
      <pc:docMkLst>
        <pc:docMk/>
      </pc:docMkLst>
      <pc:sldChg chg="modSp">
        <pc:chgData name="Orlaith Kenny" userId="S::orlaith.kenny@southmelbourneps.vic.edu.au::bdc24d5f-72f7-49b9-bc6e-e3c4dee7dc0c" providerId="AD" clId="Web-{72C1C3C9-8CF1-053E-1843-45D60314AF85}" dt="2021-09-10T04:30:20.928" v="1449"/>
        <pc:sldMkLst>
          <pc:docMk/>
          <pc:sldMk cId="537077332" sldId="267"/>
        </pc:sldMkLst>
        <pc:graphicFrameChg chg="mod modGraphic">
          <ac:chgData name="Orlaith Kenny" userId="S::orlaith.kenny@southmelbourneps.vic.edu.au::bdc24d5f-72f7-49b9-bc6e-e3c4dee7dc0c" providerId="AD" clId="Web-{72C1C3C9-8CF1-053E-1843-45D60314AF85}" dt="2021-09-10T04:30:20.928" v="1449"/>
          <ac:graphicFrameMkLst>
            <pc:docMk/>
            <pc:sldMk cId="537077332" sldId="267"/>
            <ac:graphicFrameMk id="4" creationId="{3379437A-2828-42AF-8D34-78DEDB3EB1F5}"/>
          </ac:graphicFrameMkLst>
        </pc:graphicFrameChg>
      </pc:sldChg>
      <pc:sldChg chg="modSp">
        <pc:chgData name="Orlaith Kenny" userId="S::orlaith.kenny@southmelbourneps.vic.edu.au::bdc24d5f-72f7-49b9-bc6e-e3c4dee7dc0c" providerId="AD" clId="Web-{72C1C3C9-8CF1-053E-1843-45D60314AF85}" dt="2021-09-10T04:30:44.944" v="1474"/>
        <pc:sldMkLst>
          <pc:docMk/>
          <pc:sldMk cId="2745435118" sldId="268"/>
        </pc:sldMkLst>
        <pc:graphicFrameChg chg="mod modGraphic">
          <ac:chgData name="Orlaith Kenny" userId="S::orlaith.kenny@southmelbourneps.vic.edu.au::bdc24d5f-72f7-49b9-bc6e-e3c4dee7dc0c" providerId="AD" clId="Web-{72C1C3C9-8CF1-053E-1843-45D60314AF85}" dt="2021-09-10T04:30:44.944" v="1474"/>
          <ac:graphicFrameMkLst>
            <pc:docMk/>
            <pc:sldMk cId="2745435118" sldId="268"/>
            <ac:graphicFrameMk id="4" creationId="{9DA2BEB6-F986-41F4-83AB-AB6975610E8C}"/>
          </ac:graphicFrameMkLst>
        </pc:graphicFrameChg>
      </pc:sldChg>
      <pc:sldChg chg="modSp">
        <pc:chgData name="Orlaith Kenny" userId="S::orlaith.kenny@southmelbourneps.vic.edu.au::bdc24d5f-72f7-49b9-bc6e-e3c4dee7dc0c" providerId="AD" clId="Web-{72C1C3C9-8CF1-053E-1843-45D60314AF85}" dt="2021-09-10T04:25:52.298" v="1207" actId="20577"/>
        <pc:sldMkLst>
          <pc:docMk/>
          <pc:sldMk cId="505125271" sldId="269"/>
        </pc:sldMkLst>
        <pc:spChg chg="mod">
          <ac:chgData name="Orlaith Kenny" userId="S::orlaith.kenny@southmelbourneps.vic.edu.au::bdc24d5f-72f7-49b9-bc6e-e3c4dee7dc0c" providerId="AD" clId="Web-{72C1C3C9-8CF1-053E-1843-45D60314AF85}" dt="2021-09-10T04:25:34.720" v="1181" actId="1076"/>
          <ac:spMkLst>
            <pc:docMk/>
            <pc:sldMk cId="505125271" sldId="269"/>
            <ac:spMk id="2" creationId="{023E1ACC-1F29-4AF5-91C2-EA57B1821147}"/>
          </ac:spMkLst>
        </pc:spChg>
        <pc:spChg chg="mod">
          <ac:chgData name="Orlaith Kenny" userId="S::orlaith.kenny@southmelbourneps.vic.edu.au::bdc24d5f-72f7-49b9-bc6e-e3c4dee7dc0c" providerId="AD" clId="Web-{72C1C3C9-8CF1-053E-1843-45D60314AF85}" dt="2021-09-10T04:25:52.298" v="1207" actId="20577"/>
          <ac:spMkLst>
            <pc:docMk/>
            <pc:sldMk cId="505125271" sldId="269"/>
            <ac:spMk id="3" creationId="{074FBB69-6612-4F02-9161-CEA52081BDF0}"/>
          </ac:spMkLst>
        </pc:spChg>
      </pc:sldChg>
      <pc:sldChg chg="modSp">
        <pc:chgData name="Orlaith Kenny" userId="S::orlaith.kenny@southmelbourneps.vic.edu.au::bdc24d5f-72f7-49b9-bc6e-e3c4dee7dc0c" providerId="AD" clId="Web-{72C1C3C9-8CF1-053E-1843-45D60314AF85}" dt="2021-09-10T04:15:05.147" v="521" actId="20577"/>
        <pc:sldMkLst>
          <pc:docMk/>
          <pc:sldMk cId="2064532968" sldId="273"/>
        </pc:sldMkLst>
        <pc:spChg chg="mod">
          <ac:chgData name="Orlaith Kenny" userId="S::orlaith.kenny@southmelbourneps.vic.edu.au::bdc24d5f-72f7-49b9-bc6e-e3c4dee7dc0c" providerId="AD" clId="Web-{72C1C3C9-8CF1-053E-1843-45D60314AF85}" dt="2021-09-10T04:15:05.147" v="521" actId="20577"/>
          <ac:spMkLst>
            <pc:docMk/>
            <pc:sldMk cId="2064532968" sldId="273"/>
            <ac:spMk id="3" creationId="{074FBB69-6612-4F02-9161-CEA52081BDF0}"/>
          </ac:spMkLst>
        </pc:spChg>
      </pc:sldChg>
    </pc:docChg>
  </pc:docChgLst>
  <pc:docChgLst>
    <pc:chgData name="Joanna May" userId="S::joanna.may@southmelbourneps.vic.edu.au::dd655d79-f6cd-441e-b250-fe44e33d1401" providerId="AD" clId="Web-{F24B4DD6-736E-6ED9-C6B9-BF1E130102DF}"/>
    <pc:docChg chg="modSld">
      <pc:chgData name="Joanna May" userId="S::joanna.may@southmelbourneps.vic.edu.au::dd655d79-f6cd-441e-b250-fe44e33d1401" providerId="AD" clId="Web-{F24B4DD6-736E-6ED9-C6B9-BF1E130102DF}" dt="2021-06-23T05:35:03.165" v="37" actId="20577"/>
      <pc:docMkLst>
        <pc:docMk/>
      </pc:docMkLst>
      <pc:sldChg chg="modSp">
        <pc:chgData name="Joanna May" userId="S::joanna.may@southmelbourneps.vic.edu.au::dd655d79-f6cd-441e-b250-fe44e33d1401" providerId="AD" clId="Web-{F24B4DD6-736E-6ED9-C6B9-BF1E130102DF}" dt="2021-06-23T05:35:03.165" v="37" actId="20577"/>
        <pc:sldMkLst>
          <pc:docMk/>
          <pc:sldMk cId="1820144767" sldId="258"/>
        </pc:sldMkLst>
        <pc:spChg chg="mod">
          <ac:chgData name="Joanna May" userId="S::joanna.may@southmelbourneps.vic.edu.au::dd655d79-f6cd-441e-b250-fe44e33d1401" providerId="AD" clId="Web-{F24B4DD6-736E-6ED9-C6B9-BF1E130102DF}" dt="2021-06-23T05:35:03.165" v="37" actId="20577"/>
          <ac:spMkLst>
            <pc:docMk/>
            <pc:sldMk cId="1820144767" sldId="258"/>
            <ac:spMk id="3" creationId="{074FBB69-6612-4F02-9161-CEA52081BDF0}"/>
          </ac:spMkLst>
        </pc:spChg>
      </pc:sldChg>
      <pc:sldChg chg="modSp">
        <pc:chgData name="Joanna May" userId="S::joanna.may@southmelbourneps.vic.edu.au::dd655d79-f6cd-441e-b250-fe44e33d1401" providerId="AD" clId="Web-{F24B4DD6-736E-6ED9-C6B9-BF1E130102DF}" dt="2021-06-23T05:32:28.306" v="23" actId="1076"/>
        <pc:sldMkLst>
          <pc:docMk/>
          <pc:sldMk cId="590075798" sldId="266"/>
        </pc:sldMkLst>
        <pc:picChg chg="mod">
          <ac:chgData name="Joanna May" userId="S::joanna.may@southmelbourneps.vic.edu.au::dd655d79-f6cd-441e-b250-fe44e33d1401" providerId="AD" clId="Web-{F24B4DD6-736E-6ED9-C6B9-BF1E130102DF}" dt="2021-06-23T05:32:28.306" v="23" actId="1076"/>
          <ac:picMkLst>
            <pc:docMk/>
            <pc:sldMk cId="590075798" sldId="266"/>
            <ac:picMk id="4" creationId="{7D6D1448-1D37-477D-9F1E-2ED3E036A1C4}"/>
          </ac:picMkLst>
        </pc:picChg>
      </pc:sldChg>
      <pc:sldChg chg="modSp">
        <pc:chgData name="Joanna May" userId="S::joanna.may@southmelbourneps.vic.edu.au::dd655d79-f6cd-441e-b250-fe44e33d1401" providerId="AD" clId="Web-{F24B4DD6-736E-6ED9-C6B9-BF1E130102DF}" dt="2021-06-23T05:32:01.447" v="21" actId="20577"/>
        <pc:sldMkLst>
          <pc:docMk/>
          <pc:sldMk cId="1779414788" sldId="270"/>
        </pc:sldMkLst>
        <pc:spChg chg="mod">
          <ac:chgData name="Joanna May" userId="S::joanna.may@southmelbourneps.vic.edu.au::dd655d79-f6cd-441e-b250-fe44e33d1401" providerId="AD" clId="Web-{F24B4DD6-736E-6ED9-C6B9-BF1E130102DF}" dt="2021-06-23T05:32:01.447" v="21" actId="20577"/>
          <ac:spMkLst>
            <pc:docMk/>
            <pc:sldMk cId="1779414788" sldId="270"/>
            <ac:spMk id="3" creationId="{074FBB69-6612-4F02-9161-CEA52081BDF0}"/>
          </ac:spMkLst>
        </pc:spChg>
      </pc:sldChg>
      <pc:sldChg chg="addSp modSp">
        <pc:chgData name="Joanna May" userId="S::joanna.may@southmelbourneps.vic.edu.au::dd655d79-f6cd-441e-b250-fe44e33d1401" providerId="AD" clId="Web-{F24B4DD6-736E-6ED9-C6B9-BF1E130102DF}" dt="2021-06-23T05:33:30.884" v="36" actId="20577"/>
        <pc:sldMkLst>
          <pc:docMk/>
          <pc:sldMk cId="3450621587" sldId="272"/>
        </pc:sldMkLst>
        <pc:spChg chg="mod">
          <ac:chgData name="Joanna May" userId="S::joanna.may@southmelbourneps.vic.edu.au::dd655d79-f6cd-441e-b250-fe44e33d1401" providerId="AD" clId="Web-{F24B4DD6-736E-6ED9-C6B9-BF1E130102DF}" dt="2021-06-23T05:33:30.884" v="36" actId="20577"/>
          <ac:spMkLst>
            <pc:docMk/>
            <pc:sldMk cId="3450621587" sldId="272"/>
            <ac:spMk id="3" creationId="{074FBB69-6612-4F02-9161-CEA52081BDF0}"/>
          </ac:spMkLst>
        </pc:spChg>
        <pc:spChg chg="add">
          <ac:chgData name="Joanna May" userId="S::joanna.may@southmelbourneps.vic.edu.au::dd655d79-f6cd-441e-b250-fe44e33d1401" providerId="AD" clId="Web-{F24B4DD6-736E-6ED9-C6B9-BF1E130102DF}" dt="2021-06-23T05:27:19.806" v="17"/>
          <ac:spMkLst>
            <pc:docMk/>
            <pc:sldMk cId="3450621587" sldId="272"/>
            <ac:spMk id="4" creationId="{2AECF307-14A8-4189-A370-87F782EFB716}"/>
          </ac:spMkLst>
        </pc:spChg>
      </pc:sldChg>
      <pc:sldChg chg="modSp">
        <pc:chgData name="Joanna May" userId="S::joanna.may@southmelbourneps.vic.edu.au::dd655d79-f6cd-441e-b250-fe44e33d1401" providerId="AD" clId="Web-{F24B4DD6-736E-6ED9-C6B9-BF1E130102DF}" dt="2021-06-23T05:31:51.556" v="18" actId="20577"/>
        <pc:sldMkLst>
          <pc:docMk/>
          <pc:sldMk cId="2064532968" sldId="273"/>
        </pc:sldMkLst>
        <pc:spChg chg="mod">
          <ac:chgData name="Joanna May" userId="S::joanna.may@southmelbourneps.vic.edu.au::dd655d79-f6cd-441e-b250-fe44e33d1401" providerId="AD" clId="Web-{F24B4DD6-736E-6ED9-C6B9-BF1E130102DF}" dt="2021-06-23T05:31:51.556" v="18" actId="20577"/>
          <ac:spMkLst>
            <pc:docMk/>
            <pc:sldMk cId="2064532968" sldId="273"/>
            <ac:spMk id="3" creationId="{074FBB69-6612-4F02-9161-CEA52081BDF0}"/>
          </ac:spMkLst>
        </pc:spChg>
      </pc:sldChg>
    </pc:docChg>
  </pc:docChgLst>
  <pc:docChgLst>
    <pc:chgData name="Joanna May" userId="S::joanna.may@southmelbourneps.vic.edu.au::dd655d79-f6cd-441e-b250-fe44e33d1401" providerId="AD" clId="Web-{6C069640-7256-CC33-4F65-A3DC2772C872}"/>
    <pc:docChg chg="modSld">
      <pc:chgData name="Joanna May" userId="S::joanna.may@southmelbourneps.vic.edu.au::dd655d79-f6cd-441e-b250-fe44e33d1401" providerId="AD" clId="Web-{6C069640-7256-CC33-4F65-A3DC2772C872}" dt="2021-09-10T04:47:04.350" v="246" actId="20577"/>
      <pc:docMkLst>
        <pc:docMk/>
      </pc:docMkLst>
      <pc:sldChg chg="modSp">
        <pc:chgData name="Joanna May" userId="S::joanna.may@southmelbourneps.vic.edu.au::dd655d79-f6cd-441e-b250-fe44e33d1401" providerId="AD" clId="Web-{6C069640-7256-CC33-4F65-A3DC2772C872}" dt="2021-09-10T04:30:26.718" v="54"/>
        <pc:sldMkLst>
          <pc:docMk/>
          <pc:sldMk cId="537077332" sldId="267"/>
        </pc:sldMkLst>
        <pc:graphicFrameChg chg="mod modGraphic">
          <ac:chgData name="Joanna May" userId="S::joanna.may@southmelbourneps.vic.edu.au::dd655d79-f6cd-441e-b250-fe44e33d1401" providerId="AD" clId="Web-{6C069640-7256-CC33-4F65-A3DC2772C872}" dt="2021-09-10T04:30:26.718" v="54"/>
          <ac:graphicFrameMkLst>
            <pc:docMk/>
            <pc:sldMk cId="537077332" sldId="267"/>
            <ac:graphicFrameMk id="4" creationId="{3379437A-2828-42AF-8D34-78DEDB3EB1F5}"/>
          </ac:graphicFrameMkLst>
        </pc:graphicFrameChg>
      </pc:sldChg>
      <pc:sldChg chg="modSp">
        <pc:chgData name="Joanna May" userId="S::joanna.may@southmelbourneps.vic.edu.au::dd655d79-f6cd-441e-b250-fe44e33d1401" providerId="AD" clId="Web-{6C069640-7256-CC33-4F65-A3DC2772C872}" dt="2021-09-10T04:38:40.557" v="225"/>
        <pc:sldMkLst>
          <pc:docMk/>
          <pc:sldMk cId="2745435118" sldId="268"/>
        </pc:sldMkLst>
        <pc:graphicFrameChg chg="mod modGraphic">
          <ac:chgData name="Joanna May" userId="S::joanna.may@southmelbourneps.vic.edu.au::dd655d79-f6cd-441e-b250-fe44e33d1401" providerId="AD" clId="Web-{6C069640-7256-CC33-4F65-A3DC2772C872}" dt="2021-09-10T04:38:40.557" v="225"/>
          <ac:graphicFrameMkLst>
            <pc:docMk/>
            <pc:sldMk cId="2745435118" sldId="268"/>
            <ac:graphicFrameMk id="4" creationId="{9DA2BEB6-F986-41F4-83AB-AB6975610E8C}"/>
          </ac:graphicFrameMkLst>
        </pc:graphicFrameChg>
      </pc:sldChg>
      <pc:sldChg chg="modSp">
        <pc:chgData name="Joanna May" userId="S::joanna.may@southmelbourneps.vic.edu.au::dd655d79-f6cd-441e-b250-fe44e33d1401" providerId="AD" clId="Web-{6C069640-7256-CC33-4F65-A3DC2772C872}" dt="2021-09-10T04:47:04.350" v="246" actId="20577"/>
        <pc:sldMkLst>
          <pc:docMk/>
          <pc:sldMk cId="1779414788" sldId="270"/>
        </pc:sldMkLst>
        <pc:spChg chg="mod">
          <ac:chgData name="Joanna May" userId="S::joanna.may@southmelbourneps.vic.edu.au::dd655d79-f6cd-441e-b250-fe44e33d1401" providerId="AD" clId="Web-{6C069640-7256-CC33-4F65-A3DC2772C872}" dt="2021-09-10T04:47:04.350" v="246" actId="20577"/>
          <ac:spMkLst>
            <pc:docMk/>
            <pc:sldMk cId="1779414788" sldId="270"/>
            <ac:spMk id="4" creationId="{DF25CF70-5255-42FD-86C4-5C343FBB127A}"/>
          </ac:spMkLst>
        </pc:spChg>
      </pc:sldChg>
      <pc:sldChg chg="modSp">
        <pc:chgData name="Joanna May" userId="S::joanna.may@southmelbourneps.vic.edu.au::dd655d79-f6cd-441e-b250-fe44e33d1401" providerId="AD" clId="Web-{6C069640-7256-CC33-4F65-A3DC2772C872}" dt="2021-09-10T04:42:10.968" v="242" actId="20577"/>
        <pc:sldMkLst>
          <pc:docMk/>
          <pc:sldMk cId="1451661025" sldId="271"/>
        </pc:sldMkLst>
        <pc:spChg chg="mod">
          <ac:chgData name="Joanna May" userId="S::joanna.may@southmelbourneps.vic.edu.au::dd655d79-f6cd-441e-b250-fe44e33d1401" providerId="AD" clId="Web-{6C069640-7256-CC33-4F65-A3DC2772C872}" dt="2021-09-10T04:42:10.968" v="242" actId="20577"/>
          <ac:spMkLst>
            <pc:docMk/>
            <pc:sldMk cId="1451661025" sldId="271"/>
            <ac:spMk id="4" creationId="{4DAAB177-71DE-446B-AF5C-524355A6A9AD}"/>
          </ac:spMkLst>
        </pc:spChg>
      </pc:sldChg>
    </pc:docChg>
  </pc:docChgLst>
  <pc:docChgLst>
    <pc:chgData name="Joanna May" userId="S::joanna.may@southmelbourneps.vic.edu.au::dd655d79-f6cd-441e-b250-fe44e33d1401" providerId="AD" clId="Web-{DAFA49AF-61F1-40DD-93D2-1652EF046683}"/>
    <pc:docChg chg="modSld">
      <pc:chgData name="Joanna May" userId="S::joanna.may@southmelbourneps.vic.edu.au::dd655d79-f6cd-441e-b250-fe44e33d1401" providerId="AD" clId="Web-{DAFA49AF-61F1-40DD-93D2-1652EF046683}" dt="2021-09-10T04:28:19.751" v="1725"/>
      <pc:docMkLst>
        <pc:docMk/>
      </pc:docMkLst>
      <pc:sldChg chg="modSp">
        <pc:chgData name="Joanna May" userId="S::joanna.may@southmelbourneps.vic.edu.au::dd655d79-f6cd-441e-b250-fe44e33d1401" providerId="AD" clId="Web-{DAFA49AF-61F1-40DD-93D2-1652EF046683}" dt="2021-09-10T04:03:43.769" v="2" actId="20577"/>
        <pc:sldMkLst>
          <pc:docMk/>
          <pc:sldMk cId="1820144767" sldId="258"/>
        </pc:sldMkLst>
        <pc:spChg chg="mod">
          <ac:chgData name="Joanna May" userId="S::joanna.may@southmelbourneps.vic.edu.au::dd655d79-f6cd-441e-b250-fe44e33d1401" providerId="AD" clId="Web-{DAFA49AF-61F1-40DD-93D2-1652EF046683}" dt="2021-09-10T04:03:40.144" v="0" actId="20577"/>
          <ac:spMkLst>
            <pc:docMk/>
            <pc:sldMk cId="1820144767" sldId="258"/>
            <ac:spMk id="3" creationId="{074FBB69-6612-4F02-9161-CEA52081BDF0}"/>
          </ac:spMkLst>
        </pc:spChg>
        <pc:spChg chg="mod">
          <ac:chgData name="Joanna May" userId="S::joanna.may@southmelbourneps.vic.edu.au::dd655d79-f6cd-441e-b250-fe44e33d1401" providerId="AD" clId="Web-{DAFA49AF-61F1-40DD-93D2-1652EF046683}" dt="2021-09-10T04:03:43.769" v="2" actId="20577"/>
          <ac:spMkLst>
            <pc:docMk/>
            <pc:sldMk cId="1820144767" sldId="258"/>
            <ac:spMk id="7" creationId="{00000000-0000-0000-0000-000000000000}"/>
          </ac:spMkLst>
        </pc:spChg>
      </pc:sldChg>
      <pc:sldChg chg="modSp">
        <pc:chgData name="Joanna May" userId="S::joanna.may@southmelbourneps.vic.edu.au::dd655d79-f6cd-441e-b250-fe44e33d1401" providerId="AD" clId="Web-{DAFA49AF-61F1-40DD-93D2-1652EF046683}" dt="2021-09-10T04:28:19.751" v="1725"/>
        <pc:sldMkLst>
          <pc:docMk/>
          <pc:sldMk cId="537077332" sldId="267"/>
        </pc:sldMkLst>
        <pc:graphicFrameChg chg="mod modGraphic">
          <ac:chgData name="Joanna May" userId="S::joanna.may@southmelbourneps.vic.edu.au::dd655d79-f6cd-441e-b250-fe44e33d1401" providerId="AD" clId="Web-{DAFA49AF-61F1-40DD-93D2-1652EF046683}" dt="2021-09-10T04:28:19.751" v="1725"/>
          <ac:graphicFrameMkLst>
            <pc:docMk/>
            <pc:sldMk cId="537077332" sldId="267"/>
            <ac:graphicFrameMk id="4" creationId="{3379437A-2828-42AF-8D34-78DEDB3EB1F5}"/>
          </ac:graphicFrameMkLst>
        </pc:graphicFrameChg>
      </pc:sldChg>
      <pc:sldChg chg="modSp">
        <pc:chgData name="Joanna May" userId="S::joanna.may@southmelbourneps.vic.edu.au::dd655d79-f6cd-441e-b250-fe44e33d1401" providerId="AD" clId="Web-{DAFA49AF-61F1-40DD-93D2-1652EF046683}" dt="2021-09-10T04:04:05.535" v="19"/>
        <pc:sldMkLst>
          <pc:docMk/>
          <pc:sldMk cId="2745435118" sldId="268"/>
        </pc:sldMkLst>
        <pc:graphicFrameChg chg="mod modGraphic">
          <ac:chgData name="Joanna May" userId="S::joanna.may@southmelbourneps.vic.edu.au::dd655d79-f6cd-441e-b250-fe44e33d1401" providerId="AD" clId="Web-{DAFA49AF-61F1-40DD-93D2-1652EF046683}" dt="2021-09-10T04:04:05.535" v="19"/>
          <ac:graphicFrameMkLst>
            <pc:docMk/>
            <pc:sldMk cId="2745435118" sldId="268"/>
            <ac:graphicFrameMk id="4" creationId="{9DA2BEB6-F986-41F4-83AB-AB6975610E8C}"/>
          </ac:graphicFrameMkLst>
        </pc:graphicFrameChg>
      </pc:sldChg>
      <pc:sldChg chg="modSp">
        <pc:chgData name="Joanna May" userId="S::joanna.may@southmelbourneps.vic.edu.au::dd655d79-f6cd-441e-b250-fe44e33d1401" providerId="AD" clId="Web-{DAFA49AF-61F1-40DD-93D2-1652EF046683}" dt="2021-09-10T04:03:54.582" v="5" actId="20577"/>
        <pc:sldMkLst>
          <pc:docMk/>
          <pc:sldMk cId="505125271" sldId="269"/>
        </pc:sldMkLst>
        <pc:spChg chg="mod">
          <ac:chgData name="Joanna May" userId="S::joanna.may@southmelbourneps.vic.edu.au::dd655d79-f6cd-441e-b250-fe44e33d1401" providerId="AD" clId="Web-{DAFA49AF-61F1-40DD-93D2-1652EF046683}" dt="2021-09-10T04:03:54.582" v="5" actId="20577"/>
          <ac:spMkLst>
            <pc:docMk/>
            <pc:sldMk cId="505125271" sldId="269"/>
            <ac:spMk id="3" creationId="{074FBB69-6612-4F02-9161-CEA52081BDF0}"/>
          </ac:spMkLst>
        </pc:spChg>
      </pc:sldChg>
      <pc:sldChg chg="addSp modSp">
        <pc:chgData name="Joanna May" userId="S::joanna.may@southmelbourneps.vic.edu.au::dd655d79-f6cd-441e-b250-fe44e33d1401" providerId="AD" clId="Web-{DAFA49AF-61F1-40DD-93D2-1652EF046683}" dt="2021-09-10T04:23:28.761" v="1597" actId="20577"/>
        <pc:sldMkLst>
          <pc:docMk/>
          <pc:sldMk cId="1779414788" sldId="270"/>
        </pc:sldMkLst>
        <pc:spChg chg="add mod">
          <ac:chgData name="Joanna May" userId="S::joanna.may@southmelbourneps.vic.edu.au::dd655d79-f6cd-441e-b250-fe44e33d1401" providerId="AD" clId="Web-{DAFA49AF-61F1-40DD-93D2-1652EF046683}" dt="2021-09-10T04:23:28.761" v="1597" actId="20577"/>
          <ac:spMkLst>
            <pc:docMk/>
            <pc:sldMk cId="1779414788" sldId="270"/>
            <ac:spMk id="4" creationId="{DF25CF70-5255-42FD-86C4-5C343FBB127A}"/>
          </ac:spMkLst>
        </pc:spChg>
      </pc:sldChg>
      <pc:sldChg chg="addSp delSp modSp">
        <pc:chgData name="Joanna May" userId="S::joanna.may@southmelbourneps.vic.edu.au::dd655d79-f6cd-441e-b250-fe44e33d1401" providerId="AD" clId="Web-{DAFA49AF-61F1-40DD-93D2-1652EF046683}" dt="2021-09-10T04:16:40.425" v="753" actId="20577"/>
        <pc:sldMkLst>
          <pc:docMk/>
          <pc:sldMk cId="3450621587" sldId="272"/>
        </pc:sldMkLst>
        <pc:spChg chg="add mod">
          <ac:chgData name="Joanna May" userId="S::joanna.may@southmelbourneps.vic.edu.au::dd655d79-f6cd-441e-b250-fe44e33d1401" providerId="AD" clId="Web-{DAFA49AF-61F1-40DD-93D2-1652EF046683}" dt="2021-09-10T04:16:40.425" v="753" actId="20577"/>
          <ac:spMkLst>
            <pc:docMk/>
            <pc:sldMk cId="3450621587" sldId="272"/>
            <ac:spMk id="4" creationId="{5EC1B1C5-B7E1-4F45-930F-EF35DBE4C685}"/>
          </ac:spMkLst>
        </pc:spChg>
        <pc:spChg chg="add del mod">
          <ac:chgData name="Joanna May" userId="S::joanna.may@southmelbourneps.vic.edu.au::dd655d79-f6cd-441e-b250-fe44e33d1401" providerId="AD" clId="Web-{DAFA49AF-61F1-40DD-93D2-1652EF046683}" dt="2021-09-10T04:05:11.756" v="40"/>
          <ac:spMkLst>
            <pc:docMk/>
            <pc:sldMk cId="3450621587" sldId="272"/>
            <ac:spMk id="6" creationId="{7DC57CC8-6FBE-40A6-B212-7BA0DDB8E976}"/>
          </ac:spMkLst>
        </pc:spChg>
      </pc:sldChg>
      <pc:sldChg chg="modSp">
        <pc:chgData name="Joanna May" userId="S::joanna.may@southmelbourneps.vic.edu.au::dd655d79-f6cd-441e-b250-fe44e33d1401" providerId="AD" clId="Web-{DAFA49AF-61F1-40DD-93D2-1652EF046683}" dt="2021-09-10T04:21:39.212" v="1498" actId="20577"/>
        <pc:sldMkLst>
          <pc:docMk/>
          <pc:sldMk cId="2064532968" sldId="273"/>
        </pc:sldMkLst>
        <pc:spChg chg="mod">
          <ac:chgData name="Joanna May" userId="S::joanna.may@southmelbourneps.vic.edu.au::dd655d79-f6cd-441e-b250-fe44e33d1401" providerId="AD" clId="Web-{DAFA49AF-61F1-40DD-93D2-1652EF046683}" dt="2021-09-10T04:21:39.212" v="1498" actId="20577"/>
          <ac:spMkLst>
            <pc:docMk/>
            <pc:sldMk cId="2064532968" sldId="273"/>
            <ac:spMk id="3" creationId="{074FBB69-6612-4F02-9161-CEA52081BDF0}"/>
          </ac:spMkLst>
        </pc:spChg>
      </pc:sldChg>
    </pc:docChg>
  </pc:docChgLst>
  <pc:docChgLst>
    <pc:chgData name="Madeleine Morrison" userId="S::madeleine.morrison@southmelbourneps.vic.edu.au::76149b45-f29f-4266-b3f0-86094e536fee" providerId="AD" clId="Web-{37AE3147-774E-4616-A4F0-D45FDDD877FB}"/>
    <pc:docChg chg="modSld">
      <pc:chgData name="Madeleine Morrison" userId="S::madeleine.morrison@southmelbourneps.vic.edu.au::76149b45-f29f-4266-b3f0-86094e536fee" providerId="AD" clId="Web-{37AE3147-774E-4616-A4F0-D45FDDD877FB}" dt="2021-03-26T03:58:00.780" v="2" actId="14100"/>
      <pc:docMkLst>
        <pc:docMk/>
      </pc:docMkLst>
      <pc:sldChg chg="modSp">
        <pc:chgData name="Madeleine Morrison" userId="S::madeleine.morrison@southmelbourneps.vic.edu.au::76149b45-f29f-4266-b3f0-86094e536fee" providerId="AD" clId="Web-{37AE3147-774E-4616-A4F0-D45FDDD877FB}" dt="2021-03-26T03:58:00.780" v="2" actId="14100"/>
        <pc:sldMkLst>
          <pc:docMk/>
          <pc:sldMk cId="1779414788" sldId="270"/>
        </pc:sldMkLst>
        <pc:spChg chg="mod">
          <ac:chgData name="Madeleine Morrison" userId="S::madeleine.morrison@southmelbourneps.vic.edu.au::76149b45-f29f-4266-b3f0-86094e536fee" providerId="AD" clId="Web-{37AE3147-774E-4616-A4F0-D45FDDD877FB}" dt="2021-03-26T03:58:00.780" v="2" actId="14100"/>
          <ac:spMkLst>
            <pc:docMk/>
            <pc:sldMk cId="1779414788" sldId="270"/>
            <ac:spMk id="3" creationId="{074FBB69-6612-4F02-9161-CEA52081BDF0}"/>
          </ac:spMkLst>
        </pc:spChg>
        <pc:picChg chg="mod">
          <ac:chgData name="Madeleine Morrison" userId="S::madeleine.morrison@southmelbourneps.vic.edu.au::76149b45-f29f-4266-b3f0-86094e536fee" providerId="AD" clId="Web-{37AE3147-774E-4616-A4F0-D45FDDD877FB}" dt="2021-03-26T03:57:41.468" v="1" actId="1076"/>
          <ac:picMkLst>
            <pc:docMk/>
            <pc:sldMk cId="1779414788" sldId="270"/>
            <ac:picMk id="1026" creationId="{E7DEB099-C947-BC4F-94BC-18CCF3C1A04F}"/>
          </ac:picMkLst>
        </pc:picChg>
      </pc:sldChg>
    </pc:docChg>
  </pc:docChgLst>
  <pc:docChgLst>
    <pc:chgData name="Madeleine Morrison" userId="S::madeleine.morrison@southmelbourneps.vic.edu.au::76149b45-f29f-4266-b3f0-86094e536fee" providerId="AD" clId="Web-{5A449DFD-1B54-4C7B-9B1C-9CFF07BA62E2}"/>
    <pc:docChg chg="modSld">
      <pc:chgData name="Madeleine Morrison" userId="S::madeleine.morrison@southmelbourneps.vic.edu.au::76149b45-f29f-4266-b3f0-86094e536fee" providerId="AD" clId="Web-{5A449DFD-1B54-4C7B-9B1C-9CFF07BA62E2}" dt="2021-03-26T03:41:20.442" v="1463"/>
      <pc:docMkLst>
        <pc:docMk/>
      </pc:docMkLst>
      <pc:sldChg chg="addSp delSp modSp">
        <pc:chgData name="Madeleine Morrison" userId="S::madeleine.morrison@southmelbourneps.vic.edu.au::76149b45-f29f-4266-b3f0-86094e536fee" providerId="AD" clId="Web-{5A449DFD-1B54-4C7B-9B1C-9CFF07BA62E2}" dt="2021-03-26T03:41:20.442" v="1463"/>
        <pc:sldMkLst>
          <pc:docMk/>
          <pc:sldMk cId="1779414788" sldId="270"/>
        </pc:sldMkLst>
        <pc:spChg chg="mod">
          <ac:chgData name="Madeleine Morrison" userId="S::madeleine.morrison@southmelbourneps.vic.edu.au::76149b45-f29f-4266-b3f0-86094e536fee" providerId="AD" clId="Web-{5A449DFD-1B54-4C7B-9B1C-9CFF07BA62E2}" dt="2021-03-26T03:20:20.523" v="1458" actId="20577"/>
          <ac:spMkLst>
            <pc:docMk/>
            <pc:sldMk cId="1779414788" sldId="270"/>
            <ac:spMk id="3" creationId="{074FBB69-6612-4F02-9161-CEA52081BDF0}"/>
          </ac:spMkLst>
        </pc:spChg>
        <pc:spChg chg="add del mod">
          <ac:chgData name="Madeleine Morrison" userId="S::madeleine.morrison@southmelbourneps.vic.edu.au::76149b45-f29f-4266-b3f0-86094e536fee" providerId="AD" clId="Web-{5A449DFD-1B54-4C7B-9B1C-9CFF07BA62E2}" dt="2021-03-26T03:41:20.442" v="1463"/>
          <ac:spMkLst>
            <pc:docMk/>
            <pc:sldMk cId="1779414788" sldId="270"/>
            <ac:spMk id="4" creationId="{86DA8677-222B-45AA-BA94-EBEFE30D9890}"/>
          </ac:spMkLst>
        </pc:spChg>
      </pc:sldChg>
    </pc:docChg>
  </pc:docChgLst>
  <pc:docChgLst>
    <pc:chgData name="Joanna May" userId="S::joanna.may@southmelbourneps.vic.edu.au::dd655d79-f6cd-441e-b250-fe44e33d1401" providerId="AD" clId="Web-{246ED3DE-7FA0-6928-C511-3CD950CE67F6}"/>
    <pc:docChg chg="modSld">
      <pc:chgData name="Joanna May" userId="S::joanna.may@southmelbourneps.vic.edu.au::dd655d79-f6cd-441e-b250-fe44e33d1401" providerId="AD" clId="Web-{246ED3DE-7FA0-6928-C511-3CD950CE67F6}" dt="2021-09-10T04:01:33.432" v="11" actId="20577"/>
      <pc:docMkLst>
        <pc:docMk/>
      </pc:docMkLst>
      <pc:sldChg chg="modSp">
        <pc:chgData name="Joanna May" userId="S::joanna.may@southmelbourneps.vic.edu.au::dd655d79-f6cd-441e-b250-fe44e33d1401" providerId="AD" clId="Web-{246ED3DE-7FA0-6928-C511-3CD950CE67F6}" dt="2021-09-10T04:01:01.306" v="1" actId="20577"/>
        <pc:sldMkLst>
          <pc:docMk/>
          <pc:sldMk cId="2632403272" sldId="256"/>
        </pc:sldMkLst>
        <pc:spChg chg="mod">
          <ac:chgData name="Joanna May" userId="S::joanna.may@southmelbourneps.vic.edu.au::dd655d79-f6cd-441e-b250-fe44e33d1401" providerId="AD" clId="Web-{246ED3DE-7FA0-6928-C511-3CD950CE67F6}" dt="2021-09-10T04:01:01.306" v="1" actId="20577"/>
          <ac:spMkLst>
            <pc:docMk/>
            <pc:sldMk cId="2632403272" sldId="256"/>
            <ac:spMk id="2" creationId="{7C352CD2-6481-4A6B-ABF8-FBB88FC0D923}"/>
          </ac:spMkLst>
        </pc:spChg>
      </pc:sldChg>
      <pc:sldChg chg="delSp modSp">
        <pc:chgData name="Joanna May" userId="S::joanna.may@southmelbourneps.vic.edu.au::dd655d79-f6cd-441e-b250-fe44e33d1401" providerId="AD" clId="Web-{246ED3DE-7FA0-6928-C511-3CD950CE67F6}" dt="2021-09-10T04:01:14.541" v="6"/>
        <pc:sldMkLst>
          <pc:docMk/>
          <pc:sldMk cId="590075798" sldId="266"/>
        </pc:sldMkLst>
        <pc:spChg chg="mod">
          <ac:chgData name="Joanna May" userId="S::joanna.may@southmelbourneps.vic.edu.au::dd655d79-f6cd-441e-b250-fe44e33d1401" providerId="AD" clId="Web-{246ED3DE-7FA0-6928-C511-3CD950CE67F6}" dt="2021-09-10T04:01:06.494" v="2" actId="20577"/>
          <ac:spMkLst>
            <pc:docMk/>
            <pc:sldMk cId="590075798" sldId="266"/>
            <ac:spMk id="3" creationId="{074FBB69-6612-4F02-9161-CEA52081BDF0}"/>
          </ac:spMkLst>
        </pc:spChg>
        <pc:spChg chg="mod">
          <ac:chgData name="Joanna May" userId="S::joanna.may@southmelbourneps.vic.edu.au::dd655d79-f6cd-441e-b250-fe44e33d1401" providerId="AD" clId="Web-{246ED3DE-7FA0-6928-C511-3CD950CE67F6}" dt="2021-09-10T04:01:12.853" v="5" actId="20577"/>
          <ac:spMkLst>
            <pc:docMk/>
            <pc:sldMk cId="590075798" sldId="266"/>
            <ac:spMk id="5" creationId="{00000000-0000-0000-0000-000000000000}"/>
          </ac:spMkLst>
        </pc:spChg>
        <pc:picChg chg="del">
          <ac:chgData name="Joanna May" userId="S::joanna.may@southmelbourneps.vic.edu.au::dd655d79-f6cd-441e-b250-fe44e33d1401" providerId="AD" clId="Web-{246ED3DE-7FA0-6928-C511-3CD950CE67F6}" dt="2021-09-10T04:01:14.541" v="6"/>
          <ac:picMkLst>
            <pc:docMk/>
            <pc:sldMk cId="590075798" sldId="266"/>
            <ac:picMk id="4" creationId="{7D6D1448-1D37-477D-9F1E-2ED3E036A1C4}"/>
          </ac:picMkLst>
        </pc:picChg>
      </pc:sldChg>
      <pc:sldChg chg="modSp">
        <pc:chgData name="Joanna May" userId="S::joanna.may@southmelbourneps.vic.edu.au::dd655d79-f6cd-441e-b250-fe44e33d1401" providerId="AD" clId="Web-{246ED3DE-7FA0-6928-C511-3CD950CE67F6}" dt="2021-09-10T04:01:33.432" v="11" actId="20577"/>
        <pc:sldMkLst>
          <pc:docMk/>
          <pc:sldMk cId="1779414788" sldId="270"/>
        </pc:sldMkLst>
        <pc:spChg chg="mod">
          <ac:chgData name="Joanna May" userId="S::joanna.may@southmelbourneps.vic.edu.au::dd655d79-f6cd-441e-b250-fe44e33d1401" providerId="AD" clId="Web-{246ED3DE-7FA0-6928-C511-3CD950CE67F6}" dt="2021-09-10T04:01:33.432" v="11" actId="20577"/>
          <ac:spMkLst>
            <pc:docMk/>
            <pc:sldMk cId="1779414788" sldId="270"/>
            <ac:spMk id="3" creationId="{074FBB69-6612-4F02-9161-CEA52081BDF0}"/>
          </ac:spMkLst>
        </pc:spChg>
      </pc:sldChg>
      <pc:sldChg chg="addSp delSp modSp">
        <pc:chgData name="Joanna May" userId="S::joanna.may@southmelbourneps.vic.edu.au::dd655d79-f6cd-441e-b250-fe44e33d1401" providerId="AD" clId="Web-{246ED3DE-7FA0-6928-C511-3CD950CE67F6}" dt="2021-09-10T04:01:21.838" v="9"/>
        <pc:sldMkLst>
          <pc:docMk/>
          <pc:sldMk cId="3450621587" sldId="272"/>
        </pc:sldMkLst>
        <pc:spChg chg="mod">
          <ac:chgData name="Joanna May" userId="S::joanna.may@southmelbourneps.vic.edu.au::dd655d79-f6cd-441e-b250-fe44e33d1401" providerId="AD" clId="Web-{246ED3DE-7FA0-6928-C511-3CD950CE67F6}" dt="2021-09-10T04:01:17.682" v="7" actId="20577"/>
          <ac:spMkLst>
            <pc:docMk/>
            <pc:sldMk cId="3450621587" sldId="272"/>
            <ac:spMk id="3" creationId="{074FBB69-6612-4F02-9161-CEA52081BDF0}"/>
          </ac:spMkLst>
        </pc:spChg>
        <pc:picChg chg="add del">
          <ac:chgData name="Joanna May" userId="S::joanna.may@southmelbourneps.vic.edu.au::dd655d79-f6cd-441e-b250-fe44e33d1401" providerId="AD" clId="Web-{246ED3DE-7FA0-6928-C511-3CD950CE67F6}" dt="2021-09-10T04:01:21.838" v="9"/>
          <ac:picMkLst>
            <pc:docMk/>
            <pc:sldMk cId="3450621587" sldId="272"/>
            <ac:picMk id="5" creationId="{FDB9CBA5-F09F-4198-ADD8-3B7F379471EC}"/>
          </ac:picMkLst>
        </pc:picChg>
      </pc:sldChg>
      <pc:sldChg chg="modSp">
        <pc:chgData name="Joanna May" userId="S::joanna.may@southmelbourneps.vic.edu.au::dd655d79-f6cd-441e-b250-fe44e33d1401" providerId="AD" clId="Web-{246ED3DE-7FA0-6928-C511-3CD950CE67F6}" dt="2021-09-10T04:01:28.901" v="10" actId="20577"/>
        <pc:sldMkLst>
          <pc:docMk/>
          <pc:sldMk cId="2064532968" sldId="273"/>
        </pc:sldMkLst>
        <pc:spChg chg="mod">
          <ac:chgData name="Joanna May" userId="S::joanna.may@southmelbourneps.vic.edu.au::dd655d79-f6cd-441e-b250-fe44e33d1401" providerId="AD" clId="Web-{246ED3DE-7FA0-6928-C511-3CD950CE67F6}" dt="2021-09-10T04:01:28.901" v="10" actId="20577"/>
          <ac:spMkLst>
            <pc:docMk/>
            <pc:sldMk cId="2064532968" sldId="273"/>
            <ac:spMk id="3" creationId="{074FBB69-6612-4F02-9161-CEA52081BD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DAA2A-D4B2-BE44-9A49-41F5C9640648}" type="datetimeFigureOut">
              <a:rPr lang="en-US" smtClean="0"/>
              <a:t>9/16/2021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B9389-57A0-D145-A7B1-7DFD720A0698}" type="slidenum">
              <a:rPr lang="en-US" smtClean="0"/>
              <a:t>‹#›</a:t>
            </a:fld>
            <a:endParaRPr lang="en-US"/>
          </a:p>
        </p:txBody>
      </p:sp>
    </p:spTree>
    <p:extLst>
      <p:ext uri="{BB962C8B-B14F-4D97-AF65-F5344CB8AC3E}">
        <p14:creationId xmlns:p14="http://schemas.microsoft.com/office/powerpoint/2010/main" val="337974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D40B46-E059-47B1-AE6D-98FE40D4C6ED}"/>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49C8CB70-F2F7-45B8-863C-BE0E139CB37D}"/>
              </a:ext>
            </a:extLst>
          </p:cNvPr>
          <p:cNvPicPr>
            <a:picLocks noChangeAspect="1"/>
          </p:cNvPicPr>
          <p:nvPr userDrawn="1"/>
        </p:nvPicPr>
        <p:blipFill>
          <a:blip r:embed="rId2"/>
          <a:stretch>
            <a:fillRect/>
          </a:stretch>
        </p:blipFill>
        <p:spPr>
          <a:xfrm>
            <a:off x="1466" y="0"/>
            <a:ext cx="9144000" cy="6877399"/>
          </a:xfrm>
          <a:prstGeom prst="rect">
            <a:avLst/>
          </a:prstGeom>
        </p:spPr>
      </p:pic>
      <p:sp>
        <p:nvSpPr>
          <p:cNvPr id="7" name="Subtitle 2">
            <a:extLst>
              <a:ext uri="{FF2B5EF4-FFF2-40B4-BE49-F238E27FC236}">
                <a16:creationId xmlns:a16="http://schemas.microsoft.com/office/drawing/2014/main" id="{2F7647A7-9D86-4E32-933B-FC02818949B0}"/>
              </a:ext>
            </a:extLst>
          </p:cNvPr>
          <p:cNvSpPr>
            <a:spLocks noGrp="1"/>
          </p:cNvSpPr>
          <p:nvPr>
            <p:ph type="subTitle" idx="1" hasCustomPrompt="1"/>
          </p:nvPr>
        </p:nvSpPr>
        <p:spPr>
          <a:xfrm>
            <a:off x="1468755" y="2183130"/>
            <a:ext cx="5852160" cy="2308860"/>
          </a:xfrm>
        </p:spPr>
        <p:txBody>
          <a:bodyPr/>
          <a:lstStyle>
            <a:lvl1pPr marL="0" indent="0" algn="l">
              <a:buNone/>
              <a:defRPr sz="3850" b="1">
                <a:solidFill>
                  <a:schemeClr val="bg1"/>
                </a:solidFill>
                <a:latin typeface="+mj-lt"/>
              </a:defRPr>
            </a:lvl1pPr>
            <a:lvl2pPr marL="0" indent="0" algn="l">
              <a:spcBef>
                <a:spcPts val="0"/>
              </a:spcBef>
              <a:buNone/>
              <a:defRPr sz="3850">
                <a:solidFill>
                  <a:schemeClr val="accent4"/>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Title</a:t>
            </a:r>
          </a:p>
          <a:p>
            <a:pPr lvl="1"/>
            <a:r>
              <a:rPr lang="en-US"/>
              <a:t>Subheading</a:t>
            </a:r>
            <a:endParaRPr lang="en-GB"/>
          </a:p>
        </p:txBody>
      </p:sp>
      <p:pic>
        <p:nvPicPr>
          <p:cNvPr id="3" name="Picture 2">
            <a:extLst>
              <a:ext uri="{FF2B5EF4-FFF2-40B4-BE49-F238E27FC236}">
                <a16:creationId xmlns:a16="http://schemas.microsoft.com/office/drawing/2014/main" id="{25EE2FD3-CCE5-4D85-8DD8-89CAC75CD19E}"/>
              </a:ext>
            </a:extLst>
          </p:cNvPr>
          <p:cNvPicPr>
            <a:picLocks noChangeAspect="1"/>
          </p:cNvPicPr>
          <p:nvPr userDrawn="1"/>
        </p:nvPicPr>
        <p:blipFill>
          <a:blip r:embed="rId3"/>
          <a:stretch>
            <a:fillRect/>
          </a:stretch>
        </p:blipFill>
        <p:spPr>
          <a:xfrm>
            <a:off x="387927" y="462177"/>
            <a:ext cx="3361070" cy="1331999"/>
          </a:xfrm>
          <a:prstGeom prst="rect">
            <a:avLst/>
          </a:prstGeom>
        </p:spPr>
      </p:pic>
    </p:spTree>
    <p:extLst>
      <p:ext uri="{BB962C8B-B14F-4D97-AF65-F5344CB8AC3E}">
        <p14:creationId xmlns:p14="http://schemas.microsoft.com/office/powerpoint/2010/main" val="315574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C8CB70-F2F7-45B8-863C-BE0E139CB37D}"/>
              </a:ext>
            </a:extLst>
          </p:cNvPr>
          <p:cNvPicPr>
            <a:picLocks noChangeAspect="1"/>
          </p:cNvPicPr>
          <p:nvPr userDrawn="1"/>
        </p:nvPicPr>
        <p:blipFill>
          <a:blip r:embed="rId2"/>
          <a:stretch>
            <a:fillRect/>
          </a:stretch>
        </p:blipFill>
        <p:spPr>
          <a:xfrm>
            <a:off x="1466" y="0"/>
            <a:ext cx="9144000" cy="6877399"/>
          </a:xfrm>
          <a:prstGeom prst="rect">
            <a:avLst/>
          </a:prstGeom>
        </p:spPr>
      </p:pic>
      <p:sp>
        <p:nvSpPr>
          <p:cNvPr id="7" name="Subtitle 2">
            <a:extLst>
              <a:ext uri="{FF2B5EF4-FFF2-40B4-BE49-F238E27FC236}">
                <a16:creationId xmlns:a16="http://schemas.microsoft.com/office/drawing/2014/main" id="{2F7647A7-9D86-4E32-933B-FC02818949B0}"/>
              </a:ext>
            </a:extLst>
          </p:cNvPr>
          <p:cNvSpPr>
            <a:spLocks noGrp="1"/>
          </p:cNvSpPr>
          <p:nvPr>
            <p:ph type="subTitle" idx="1" hasCustomPrompt="1"/>
          </p:nvPr>
        </p:nvSpPr>
        <p:spPr>
          <a:xfrm>
            <a:off x="1468755" y="2183130"/>
            <a:ext cx="5852160" cy="2308860"/>
          </a:xfrm>
        </p:spPr>
        <p:txBody>
          <a:bodyPr/>
          <a:lstStyle>
            <a:lvl1pPr marL="0" indent="0" algn="l">
              <a:buNone/>
              <a:defRPr sz="3850" b="1">
                <a:solidFill>
                  <a:schemeClr val="tx1"/>
                </a:solidFill>
                <a:latin typeface="+mj-lt"/>
              </a:defRPr>
            </a:lvl1pPr>
            <a:lvl2pPr marL="0" indent="0" algn="l">
              <a:spcBef>
                <a:spcPts val="0"/>
              </a:spcBef>
              <a:buNone/>
              <a:defRPr sz="3850">
                <a:solidFill>
                  <a:schemeClr val="tx1"/>
                </a:solidFill>
              </a:defRPr>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Title</a:t>
            </a:r>
          </a:p>
          <a:p>
            <a:pPr lvl="1"/>
            <a:r>
              <a:rPr lang="en-US"/>
              <a:t>Subheading</a:t>
            </a:r>
            <a:endParaRPr lang="en-GB"/>
          </a:p>
        </p:txBody>
      </p:sp>
      <p:pic>
        <p:nvPicPr>
          <p:cNvPr id="10" name="Picture 9">
            <a:extLst>
              <a:ext uri="{FF2B5EF4-FFF2-40B4-BE49-F238E27FC236}">
                <a16:creationId xmlns:a16="http://schemas.microsoft.com/office/drawing/2014/main" id="{C7F2CF20-99B6-4C35-A300-03916B45D34B}"/>
              </a:ext>
            </a:extLst>
          </p:cNvPr>
          <p:cNvPicPr>
            <a:picLocks noChangeAspect="1"/>
          </p:cNvPicPr>
          <p:nvPr userDrawn="1"/>
        </p:nvPicPr>
        <p:blipFill>
          <a:blip r:embed="rId3"/>
          <a:stretch>
            <a:fillRect/>
          </a:stretch>
        </p:blipFill>
        <p:spPr>
          <a:xfrm>
            <a:off x="387927" y="462177"/>
            <a:ext cx="3359940" cy="1332000"/>
          </a:xfrm>
          <a:prstGeom prst="rect">
            <a:avLst/>
          </a:prstGeom>
        </p:spPr>
      </p:pic>
    </p:spTree>
    <p:extLst>
      <p:ext uri="{BB962C8B-B14F-4D97-AF65-F5344CB8AC3E}">
        <p14:creationId xmlns:p14="http://schemas.microsoft.com/office/powerpoint/2010/main" val="406031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 and content slide</a:t>
            </a:r>
            <a:endParaRPr lang="en-GB"/>
          </a:p>
        </p:txBody>
      </p:sp>
      <p:sp>
        <p:nvSpPr>
          <p:cNvPr id="10" name="Content Placeholder 9">
            <a:extLst>
              <a:ext uri="{FF2B5EF4-FFF2-40B4-BE49-F238E27FC236}">
                <a16:creationId xmlns:a16="http://schemas.microsoft.com/office/drawing/2014/main" id="{26433AED-CF8A-433C-9690-FBB8A2051DF5}"/>
              </a:ext>
            </a:extLst>
          </p:cNvPr>
          <p:cNvSpPr>
            <a:spLocks noGrp="1"/>
          </p:cNvSpPr>
          <p:nvPr>
            <p:ph sz="quarter" idx="14" hasCustomPrompt="1"/>
          </p:nvPr>
        </p:nvSpPr>
        <p:spPr>
          <a:xfrm>
            <a:off x="730250" y="1527175"/>
            <a:ext cx="7785100" cy="3759200"/>
          </a:xfrm>
        </p:spPr>
        <p:txBody>
          <a:bodyPr/>
          <a:lstStyle>
            <a:lvl1pPr marL="0"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to add text, or on the relevant icon at the </a:t>
            </a:r>
            <a:r>
              <a:rPr lang="en-US" err="1"/>
              <a:t>centre</a:t>
            </a:r>
            <a:r>
              <a:rPr lang="en-US"/>
              <a:t> of the placeholder to add: Table / Chart / SmartArt / Image / Media. There are 5 type styles in the template, available as List Levels. Press the Increase / Decrease button in the paragraph section of the home ribbon to move through the styles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9085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Two images</a:t>
            </a:r>
            <a:endParaRPr lang="en-GB"/>
          </a:p>
        </p:txBody>
      </p:sp>
      <p:sp>
        <p:nvSpPr>
          <p:cNvPr id="6" name="Text Placeholder 5">
            <a:extLst>
              <a:ext uri="{FF2B5EF4-FFF2-40B4-BE49-F238E27FC236}">
                <a16:creationId xmlns:a16="http://schemas.microsoft.com/office/drawing/2014/main" id="{59D4EC57-C7BD-40BD-9B6A-3EFF62218915}"/>
              </a:ext>
            </a:extLst>
          </p:cNvPr>
          <p:cNvSpPr>
            <a:spLocks noGrp="1"/>
          </p:cNvSpPr>
          <p:nvPr>
            <p:ph type="body" sz="quarter" idx="15"/>
          </p:nvPr>
        </p:nvSpPr>
        <p:spPr>
          <a:xfrm>
            <a:off x="730250" y="1527175"/>
            <a:ext cx="4687888" cy="375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Picture Placeholder 10">
            <a:extLst>
              <a:ext uri="{FF2B5EF4-FFF2-40B4-BE49-F238E27FC236}">
                <a16:creationId xmlns:a16="http://schemas.microsoft.com/office/drawing/2014/main" id="{32A908E7-4E33-4A7D-B26B-0E11A97EA961}"/>
              </a:ext>
            </a:extLst>
          </p:cNvPr>
          <p:cNvSpPr>
            <a:spLocks noGrp="1"/>
          </p:cNvSpPr>
          <p:nvPr>
            <p:ph type="pic" sz="quarter" idx="16"/>
          </p:nvPr>
        </p:nvSpPr>
        <p:spPr>
          <a:xfrm>
            <a:off x="5686425" y="1571625"/>
            <a:ext cx="2622550" cy="1743075"/>
          </a:xfrm>
          <a:solidFill>
            <a:schemeClr val="accent6">
              <a:lumMod val="20000"/>
              <a:lumOff val="80000"/>
            </a:schemeClr>
          </a:solidFill>
        </p:spPr>
        <p:txBody>
          <a:bodyPr/>
          <a:lstStyle>
            <a:lvl1pPr>
              <a:defRPr sz="1400"/>
            </a:lvl1pPr>
          </a:lstStyle>
          <a:p>
            <a:r>
              <a:rPr lang="en-US"/>
              <a:t>Click icon to add picture</a:t>
            </a:r>
            <a:endParaRPr lang="en-AU"/>
          </a:p>
        </p:txBody>
      </p:sp>
      <p:sp>
        <p:nvSpPr>
          <p:cNvPr id="12" name="Picture Placeholder 10">
            <a:extLst>
              <a:ext uri="{FF2B5EF4-FFF2-40B4-BE49-F238E27FC236}">
                <a16:creationId xmlns:a16="http://schemas.microsoft.com/office/drawing/2014/main" id="{519989A4-88A3-49F4-9712-6C97AA44ACE8}"/>
              </a:ext>
            </a:extLst>
          </p:cNvPr>
          <p:cNvSpPr>
            <a:spLocks noGrp="1"/>
          </p:cNvSpPr>
          <p:nvPr>
            <p:ph type="pic" sz="quarter" idx="17"/>
          </p:nvPr>
        </p:nvSpPr>
        <p:spPr>
          <a:xfrm>
            <a:off x="5686425" y="3543301"/>
            <a:ext cx="2622550" cy="1743075"/>
          </a:xfrm>
          <a:solidFill>
            <a:schemeClr val="accent6">
              <a:lumMod val="20000"/>
              <a:lumOff val="80000"/>
            </a:schemeClr>
          </a:solidFill>
        </p:spPr>
        <p:txBody>
          <a:bodyPr/>
          <a:lstStyle>
            <a:lvl1pPr>
              <a:defRPr sz="1400"/>
            </a:lvl1pPr>
          </a:lstStyle>
          <a:p>
            <a:r>
              <a:rPr lang="en-US"/>
              <a:t>Click icon to add picture</a:t>
            </a:r>
            <a:endParaRPr lang="en-AU"/>
          </a:p>
        </p:txBody>
      </p:sp>
    </p:spTree>
    <p:extLst>
      <p:ext uri="{BB962C8B-B14F-4D97-AF65-F5344CB8AC3E}">
        <p14:creationId xmlns:p14="http://schemas.microsoft.com/office/powerpoint/2010/main" val="425936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One image</a:t>
            </a:r>
            <a:endParaRPr lang="en-GB"/>
          </a:p>
        </p:txBody>
      </p:sp>
      <p:sp>
        <p:nvSpPr>
          <p:cNvPr id="11" name="Picture Placeholder 10">
            <a:extLst>
              <a:ext uri="{FF2B5EF4-FFF2-40B4-BE49-F238E27FC236}">
                <a16:creationId xmlns:a16="http://schemas.microsoft.com/office/drawing/2014/main" id="{32A908E7-4E33-4A7D-B26B-0E11A97EA961}"/>
              </a:ext>
            </a:extLst>
          </p:cNvPr>
          <p:cNvSpPr>
            <a:spLocks noGrp="1"/>
          </p:cNvSpPr>
          <p:nvPr>
            <p:ph type="pic" sz="quarter" idx="16"/>
          </p:nvPr>
        </p:nvSpPr>
        <p:spPr>
          <a:xfrm>
            <a:off x="840105" y="1571625"/>
            <a:ext cx="7468870" cy="3686175"/>
          </a:xfrm>
          <a:solidFill>
            <a:schemeClr val="accent6">
              <a:lumMod val="20000"/>
              <a:lumOff val="80000"/>
            </a:schemeClr>
          </a:solidFill>
        </p:spPr>
        <p:txBody>
          <a:bodyPr/>
          <a:lstStyle>
            <a:lvl1pPr>
              <a:defRPr sz="1400"/>
            </a:lvl1pPr>
          </a:lstStyle>
          <a:p>
            <a:r>
              <a:rPr lang="en-US"/>
              <a:t>Click icon to add picture</a:t>
            </a:r>
            <a:endParaRPr lang="en-AU"/>
          </a:p>
        </p:txBody>
      </p:sp>
      <p:sp>
        <p:nvSpPr>
          <p:cNvPr id="8" name="Text Placeholder 7">
            <a:extLst>
              <a:ext uri="{FF2B5EF4-FFF2-40B4-BE49-F238E27FC236}">
                <a16:creationId xmlns:a16="http://schemas.microsoft.com/office/drawing/2014/main" id="{9472C0AA-4C68-4D39-A5CE-8B8F04011B05}"/>
              </a:ext>
            </a:extLst>
          </p:cNvPr>
          <p:cNvSpPr>
            <a:spLocks noGrp="1"/>
          </p:cNvSpPr>
          <p:nvPr>
            <p:ph type="body" sz="quarter" idx="13" hasCustomPrompt="1"/>
          </p:nvPr>
        </p:nvSpPr>
        <p:spPr>
          <a:xfrm>
            <a:off x="747745" y="5326063"/>
            <a:ext cx="7767604" cy="354647"/>
          </a:xfrm>
          <a:noFill/>
        </p:spPr>
        <p:txBody>
          <a:bodyPr/>
          <a:lstStyle>
            <a:lvl1pPr marL="0" indent="0">
              <a:spcBef>
                <a:spcPts val="0"/>
              </a:spcBef>
              <a:buFont typeface="Arial" panose="020B0604020202020204" pitchFamily="34" charset="0"/>
              <a:buNone/>
              <a:defRPr sz="1050">
                <a:latin typeface="+mn-lt"/>
              </a:defRPr>
            </a:lvl1pPr>
            <a:lvl2pPr marL="0" indent="0">
              <a:spcBef>
                <a:spcPts val="0"/>
              </a:spcBef>
              <a:buFont typeface="Arial" panose="020B0604020202020204" pitchFamily="34" charset="0"/>
              <a:buNone/>
              <a:defRPr sz="1050">
                <a:latin typeface="+mn-lt"/>
              </a:defRPr>
            </a:lvl2pPr>
            <a:lvl3pPr marL="0" indent="0">
              <a:spcBef>
                <a:spcPts val="0"/>
              </a:spcBef>
              <a:buFont typeface="Arial" panose="020B0604020202020204" pitchFamily="34" charset="0"/>
              <a:buNone/>
              <a:defRPr sz="1050">
                <a:latin typeface="+mn-lt"/>
              </a:defRPr>
            </a:lvl3pPr>
            <a:lvl4pPr marL="0" indent="0">
              <a:spcBef>
                <a:spcPts val="0"/>
              </a:spcBef>
              <a:buFont typeface="Arial" panose="020B0604020202020204" pitchFamily="34" charset="0"/>
              <a:buNone/>
              <a:defRPr sz="1050" b="0">
                <a:latin typeface="+mn-lt"/>
              </a:defRPr>
            </a:lvl4pPr>
            <a:lvl5pPr marL="0" indent="0">
              <a:spcBef>
                <a:spcPts val="0"/>
              </a:spcBef>
              <a:buNone/>
              <a:defRPr sz="1050">
                <a:latin typeface="+mn-lt"/>
              </a:defRPr>
            </a:lvl5pPr>
            <a:lvl6pPr marL="0" indent="0">
              <a:spcBef>
                <a:spcPts val="0"/>
              </a:spcBef>
              <a:buFont typeface="Arial" panose="020B0604020202020204" pitchFamily="34" charset="0"/>
              <a:buNone/>
              <a:defRPr sz="1050">
                <a:latin typeface="+mn-lt"/>
              </a:defRPr>
            </a:lvl6pPr>
            <a:lvl7pPr marL="0" indent="0">
              <a:spcBef>
                <a:spcPts val="0"/>
              </a:spcBef>
              <a:buFont typeface="Arial" panose="020B0604020202020204" pitchFamily="34" charset="0"/>
              <a:buNone/>
              <a:defRPr sz="1050">
                <a:latin typeface="+mn-lt"/>
              </a:defRPr>
            </a:lvl7pPr>
            <a:lvl8pPr marL="0" indent="0">
              <a:spcBef>
                <a:spcPts val="0"/>
              </a:spcBef>
              <a:buFont typeface="Arial" panose="020B0604020202020204" pitchFamily="34" charset="0"/>
              <a:buNone/>
              <a:defRPr sz="1050">
                <a:latin typeface="+mn-lt"/>
              </a:defRPr>
            </a:lvl8pPr>
            <a:lvl9pPr marL="0" indent="0">
              <a:spcBef>
                <a:spcPts val="0"/>
              </a:spcBef>
              <a:buFont typeface="Arial" panose="020B0604020202020204" pitchFamily="34" charset="0"/>
              <a:buNone/>
              <a:defRPr sz="1050">
                <a:latin typeface="+mn-lt"/>
              </a:defRPr>
            </a:lvl9pPr>
          </a:lstStyle>
          <a:p>
            <a:pPr lvl="0"/>
            <a:r>
              <a:rPr lang="en-US"/>
              <a:t>Click to add caption</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AU"/>
          </a:p>
        </p:txBody>
      </p:sp>
    </p:spTree>
    <p:extLst>
      <p:ext uri="{BB962C8B-B14F-4D97-AF65-F5344CB8AC3E}">
        <p14:creationId xmlns:p14="http://schemas.microsoft.com/office/powerpoint/2010/main" val="154703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66B80A-6BA6-45A9-8C0C-AD8BAAC0C469}"/>
              </a:ext>
            </a:extLst>
          </p:cNvPr>
          <p:cNvPicPr>
            <a:picLocks noChangeAspect="1"/>
          </p:cNvPicPr>
          <p:nvPr userDrawn="1"/>
        </p:nvPicPr>
        <p:blipFill>
          <a:blip r:embed="rId2"/>
          <a:stretch>
            <a:fillRect/>
          </a:stretch>
        </p:blipFill>
        <p:spPr>
          <a:xfrm>
            <a:off x="1331999" y="1512714"/>
            <a:ext cx="6480000" cy="2541600"/>
          </a:xfrm>
          <a:prstGeom prst="rect">
            <a:avLst/>
          </a:prstGeom>
        </p:spPr>
      </p:pic>
    </p:spTree>
    <p:extLst>
      <p:ext uri="{BB962C8B-B14F-4D97-AF65-F5344CB8AC3E}">
        <p14:creationId xmlns:p14="http://schemas.microsoft.com/office/powerpoint/2010/main" val="317045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slide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7DDFA1-D2AA-4C9D-9072-64A83AA76DC4}"/>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38DD6BEE-E3A8-4593-B5D7-E1B5F4D0DDB1}"/>
              </a:ext>
            </a:extLst>
          </p:cNvPr>
          <p:cNvPicPr>
            <a:picLocks noChangeAspect="1"/>
          </p:cNvPicPr>
          <p:nvPr userDrawn="1"/>
        </p:nvPicPr>
        <p:blipFill>
          <a:blip r:embed="rId2"/>
          <a:stretch>
            <a:fillRect/>
          </a:stretch>
        </p:blipFill>
        <p:spPr>
          <a:xfrm>
            <a:off x="1331999" y="1512714"/>
            <a:ext cx="6480000" cy="2541600"/>
          </a:xfrm>
          <a:prstGeom prst="rect">
            <a:avLst/>
          </a:prstGeom>
        </p:spPr>
      </p:pic>
    </p:spTree>
    <p:extLst>
      <p:ext uri="{BB962C8B-B14F-4D97-AF65-F5344CB8AC3E}">
        <p14:creationId xmlns:p14="http://schemas.microsoft.com/office/powerpoint/2010/main" val="354618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0600" y="365127"/>
            <a:ext cx="7784749" cy="1059316"/>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730600" y="1526400"/>
            <a:ext cx="7784750" cy="3880655"/>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6" name="Slide Number Placeholder 5"/>
          <p:cNvSpPr>
            <a:spLocks noGrp="1"/>
          </p:cNvSpPr>
          <p:nvPr>
            <p:ph type="sldNum" sz="quarter" idx="4"/>
          </p:nvPr>
        </p:nvSpPr>
        <p:spPr>
          <a:xfrm>
            <a:off x="7941541" y="712222"/>
            <a:ext cx="573808" cy="365125"/>
          </a:xfrm>
          <a:prstGeom prst="rect">
            <a:avLst/>
          </a:prstGeom>
        </p:spPr>
        <p:txBody>
          <a:bodyPr vert="horz" lIns="91440" tIns="45720" rIns="91440" bIns="45720" rtlCol="0" anchor="ctr"/>
          <a:lstStyle>
            <a:lvl1pPr algn="r">
              <a:defRPr sz="900">
                <a:solidFill>
                  <a:schemeClr val="tx2"/>
                </a:solidFill>
              </a:defRPr>
            </a:lvl1pPr>
          </a:lstStyle>
          <a:p>
            <a:fld id="{F5AEA0E0-5CC6-4BD0-905C-A0021E419432}" type="slidenum">
              <a:rPr lang="en-GB" smtClean="0"/>
              <a:pPr/>
              <a:t>‹#›</a:t>
            </a:fld>
            <a:endParaRPr lang="en-GB"/>
          </a:p>
        </p:txBody>
      </p:sp>
      <p:pic>
        <p:nvPicPr>
          <p:cNvPr id="10" name="Picture 9">
            <a:extLst>
              <a:ext uri="{FF2B5EF4-FFF2-40B4-BE49-F238E27FC236}">
                <a16:creationId xmlns:a16="http://schemas.microsoft.com/office/drawing/2014/main" id="{89A64FE9-941A-4691-80D8-3601024025C3}"/>
              </a:ext>
            </a:extLst>
          </p:cNvPr>
          <p:cNvPicPr>
            <a:picLocks noChangeAspect="1"/>
          </p:cNvPicPr>
          <p:nvPr userDrawn="1"/>
        </p:nvPicPr>
        <p:blipFill>
          <a:blip r:embed="rId9"/>
          <a:stretch>
            <a:fillRect/>
          </a:stretch>
        </p:blipFill>
        <p:spPr>
          <a:xfrm>
            <a:off x="283866" y="5660343"/>
            <a:ext cx="8317523" cy="1021936"/>
          </a:xfrm>
          <a:prstGeom prst="rect">
            <a:avLst/>
          </a:prstGeom>
        </p:spPr>
      </p:pic>
    </p:spTree>
    <p:extLst>
      <p:ext uri="{BB962C8B-B14F-4D97-AF65-F5344CB8AC3E}">
        <p14:creationId xmlns:p14="http://schemas.microsoft.com/office/powerpoint/2010/main" val="2559479050"/>
      </p:ext>
    </p:extLst>
  </p:cSld>
  <p:clrMap bg1="lt1" tx1="dk1" bg2="lt2" tx2="dk2" accent1="accent1" accent2="accent2" accent3="accent3" accent4="accent4" accent5="accent5" accent6="accent6" hlink="hlink" folHlink="folHlink"/>
  <p:sldLayoutIdLst>
    <p:sldLayoutId id="2147483669" r:id="rId1"/>
    <p:sldLayoutId id="2147483674" r:id="rId2"/>
    <p:sldLayoutId id="2147483650" r:id="rId3"/>
    <p:sldLayoutId id="2147483675" r:id="rId4"/>
    <p:sldLayoutId id="2147483676" r:id="rId5"/>
    <p:sldLayoutId id="2147483677" r:id="rId6"/>
    <p:sldLayoutId id="2147483678" r:id="rId7"/>
  </p:sldLayoutIdLst>
  <p:txStyles>
    <p:titleStyle>
      <a:lvl1pPr algn="l" defTabSz="685800" rtl="0" eaLnBrk="1" latinLnBrk="0" hangingPunct="1">
        <a:lnSpc>
          <a:spcPct val="90000"/>
        </a:lnSpc>
        <a:spcBef>
          <a:spcPct val="0"/>
        </a:spcBef>
        <a:buNone/>
        <a:defRPr sz="3150" b="1" kern="1200">
          <a:solidFill>
            <a:schemeClr val="tx2"/>
          </a:solidFill>
          <a:latin typeface="+mj-lt"/>
          <a:ea typeface="+mj-ea"/>
          <a:cs typeface="+mj-cs"/>
        </a:defRPr>
      </a:lvl1pPr>
    </p:titleStyle>
    <p:bodyStyle>
      <a:lvl1pPr marL="0" indent="0" algn="l" defTabSz="685800" rtl="0" eaLnBrk="1" latinLnBrk="0" hangingPunct="1">
        <a:lnSpc>
          <a:spcPct val="100000"/>
        </a:lnSpc>
        <a:spcBef>
          <a:spcPts val="600"/>
        </a:spcBef>
        <a:buFont typeface="Arial" panose="020B0604020202020204" pitchFamily="34" charset="0"/>
        <a:buNone/>
        <a:defRPr sz="2450" kern="1200">
          <a:solidFill>
            <a:schemeClr val="tx1"/>
          </a:solidFill>
          <a:latin typeface="+mn-lt"/>
          <a:ea typeface="+mn-ea"/>
          <a:cs typeface="+mn-cs"/>
        </a:defRPr>
      </a:lvl1pPr>
      <a:lvl2pPr marL="288000" indent="-288000" algn="l" defTabSz="685800" rtl="0" eaLnBrk="1" latinLnBrk="0" hangingPunct="1">
        <a:lnSpc>
          <a:spcPct val="100000"/>
        </a:lnSpc>
        <a:spcBef>
          <a:spcPts val="1000"/>
        </a:spcBef>
        <a:buFont typeface="Arial" panose="020B0604020202020204" pitchFamily="34" charset="0"/>
        <a:buChar char="•"/>
        <a:defRPr sz="2450" kern="1200">
          <a:solidFill>
            <a:schemeClr val="tx1"/>
          </a:solidFill>
          <a:latin typeface="+mn-lt"/>
          <a:ea typeface="+mn-ea"/>
          <a:cs typeface="+mn-cs"/>
        </a:defRPr>
      </a:lvl2pPr>
      <a:lvl3pPr marL="0" indent="0" algn="l" defTabSz="685800" rtl="0" eaLnBrk="1" latinLnBrk="0" hangingPunct="1">
        <a:lnSpc>
          <a:spcPct val="100000"/>
        </a:lnSpc>
        <a:spcBef>
          <a:spcPts val="1200"/>
        </a:spcBef>
        <a:buFont typeface="Arial" panose="020B0604020202020204" pitchFamily="34" charset="0"/>
        <a:buNone/>
        <a:defRPr sz="1820" b="1" kern="1200">
          <a:solidFill>
            <a:schemeClr val="tx1"/>
          </a:solidFill>
          <a:latin typeface="+mj-lt"/>
          <a:ea typeface="+mn-ea"/>
          <a:cs typeface="+mn-cs"/>
        </a:defRPr>
      </a:lvl3pPr>
      <a:lvl4pPr marL="0" indent="0" algn="l" defTabSz="685800" rtl="0" eaLnBrk="1" latinLnBrk="0" hangingPunct="1">
        <a:lnSpc>
          <a:spcPct val="100000"/>
        </a:lnSpc>
        <a:spcBef>
          <a:spcPts val="450"/>
        </a:spcBef>
        <a:buFont typeface="Arial" panose="020B0604020202020204" pitchFamily="34" charset="0"/>
        <a:buNone/>
        <a:defRPr sz="1820" b="0" kern="1200">
          <a:solidFill>
            <a:schemeClr val="tx1"/>
          </a:solidFill>
          <a:latin typeface="+mn-lt"/>
          <a:ea typeface="+mn-ea"/>
          <a:cs typeface="+mn-cs"/>
        </a:defRPr>
      </a:lvl4pPr>
      <a:lvl5pPr marL="288000" indent="-288000" algn="l" defTabSz="685800" rtl="0" eaLnBrk="1" latinLnBrk="0" hangingPunct="1">
        <a:lnSpc>
          <a:spcPct val="100000"/>
        </a:lnSpc>
        <a:spcBef>
          <a:spcPts val="450"/>
        </a:spcBef>
        <a:buFont typeface="Arial" panose="020B0604020202020204" pitchFamily="34" charset="0"/>
        <a:buChar char="•"/>
        <a:defRPr sz="1820" kern="1200">
          <a:solidFill>
            <a:schemeClr val="tx1"/>
          </a:solidFill>
          <a:latin typeface="+mn-lt"/>
          <a:ea typeface="+mn-ea"/>
          <a:cs typeface="+mn-cs"/>
        </a:defRPr>
      </a:lvl5pPr>
      <a:lvl6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6pPr>
      <a:lvl7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7pPr>
      <a:lvl8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8pPr>
      <a:lvl9pPr marL="0" indent="0" algn="l" defTabSz="685800" rtl="0" eaLnBrk="1" latinLnBrk="0" hangingPunct="1">
        <a:lnSpc>
          <a:spcPct val="100000"/>
        </a:lnSpc>
        <a:spcBef>
          <a:spcPts val="450"/>
        </a:spcBef>
        <a:buFont typeface="Arial" panose="020B0604020202020204" pitchFamily="34" charset="0"/>
        <a:buNone/>
        <a:defRPr sz="24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C352CD2-6481-4A6B-ABF8-FBB88FC0D923}"/>
              </a:ext>
            </a:extLst>
          </p:cNvPr>
          <p:cNvSpPr>
            <a:spLocks noGrp="1"/>
          </p:cNvSpPr>
          <p:nvPr>
            <p:ph type="subTitle" idx="1"/>
          </p:nvPr>
        </p:nvSpPr>
        <p:spPr/>
        <p:txBody>
          <a:bodyPr vert="horz" lIns="91440" tIns="45720" rIns="91440" bIns="45720" rtlCol="0" anchor="t">
            <a:noAutofit/>
          </a:bodyPr>
          <a:lstStyle/>
          <a:p>
            <a:r>
              <a:rPr lang="en-US"/>
              <a:t>Curriculum, Events and Excursions</a:t>
            </a:r>
          </a:p>
          <a:p>
            <a:r>
              <a:rPr lang="en-US">
                <a:solidFill>
                  <a:srgbClr val="FFFF00"/>
                </a:solidFill>
              </a:rPr>
              <a:t>Term 4, 2021</a:t>
            </a:r>
          </a:p>
        </p:txBody>
      </p:sp>
    </p:spTree>
    <p:extLst>
      <p:ext uri="{BB962C8B-B14F-4D97-AF65-F5344CB8AC3E}">
        <p14:creationId xmlns:p14="http://schemas.microsoft.com/office/powerpoint/2010/main" val="2632403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Other Notes and Reminders</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p:txBody>
          <a:bodyPr vert="horz" lIns="91440" tIns="45720" rIns="91440" bIns="45720" rtlCol="0" anchor="t">
            <a:noAutofit/>
          </a:bodyPr>
          <a:lstStyle/>
          <a:p>
            <a:pPr>
              <a:spcBef>
                <a:spcPts val="1200"/>
              </a:spcBef>
              <a:spcAft>
                <a:spcPts val="1200"/>
              </a:spcAft>
            </a:pPr>
            <a:endParaRPr lang="en-AU"/>
          </a:p>
          <a:p>
            <a:pPr lvl="3"/>
            <a:endParaRPr lang="en-AU"/>
          </a:p>
        </p:txBody>
      </p:sp>
      <p:sp>
        <p:nvSpPr>
          <p:cNvPr id="4" name="TextBox 3">
            <a:extLst>
              <a:ext uri="{FF2B5EF4-FFF2-40B4-BE49-F238E27FC236}">
                <a16:creationId xmlns:a16="http://schemas.microsoft.com/office/drawing/2014/main" id="{4DAAB177-71DE-446B-AF5C-524355A6A9AD}"/>
              </a:ext>
            </a:extLst>
          </p:cNvPr>
          <p:cNvSpPr txBox="1"/>
          <p:nvPr/>
        </p:nvSpPr>
        <p:spPr>
          <a:xfrm>
            <a:off x="347436" y="1101177"/>
            <a:ext cx="7673787" cy="46320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Homework When Onsite Learning Resumes:</a:t>
            </a:r>
          </a:p>
          <a:p>
            <a:pPr algn="l"/>
            <a:endParaRPr lang="en-US" sz="1400" dirty="0"/>
          </a:p>
          <a:p>
            <a:pPr marL="285750" indent="-285750">
              <a:buFont typeface="Arial"/>
              <a:buChar char="•"/>
            </a:pPr>
            <a:r>
              <a:rPr lang="en-US" sz="1400" dirty="0"/>
              <a:t>Students are expected to read for 30 minutes a night 4 x a week. The Homework Diary must be signed by a parent or </a:t>
            </a:r>
            <a:r>
              <a:rPr lang="en-US" sz="1400" dirty="0" err="1"/>
              <a:t>carer</a:t>
            </a:r>
            <a:r>
              <a:rPr lang="en-US" sz="1400" dirty="0"/>
              <a:t> to evidence this.</a:t>
            </a:r>
          </a:p>
          <a:p>
            <a:pPr marL="285750" indent="-285750">
              <a:buFont typeface="Arial"/>
              <a:buChar char="•"/>
            </a:pPr>
            <a:r>
              <a:rPr lang="en-US" sz="1400" dirty="0"/>
              <a:t>200 points of Mathletics activities should be completed this week. </a:t>
            </a:r>
          </a:p>
          <a:p>
            <a:pPr marL="285750" indent="-285750">
              <a:buFont typeface="Arial"/>
              <a:buChar char="•"/>
            </a:pPr>
            <a:r>
              <a:rPr lang="en-US" sz="1400" dirty="0"/>
              <a:t>Spelling tasks should be completed using the spelling sheet Monday-Thursday for 10 minutes.</a:t>
            </a:r>
          </a:p>
          <a:p>
            <a:pPr marL="285750" indent="-285750">
              <a:buFont typeface="Arial"/>
              <a:buChar char="•"/>
            </a:pPr>
            <a:endParaRPr lang="en-US" sz="1400" dirty="0"/>
          </a:p>
          <a:p>
            <a:r>
              <a:rPr lang="en-US" sz="1400" b="1" dirty="0"/>
              <a:t>Uniform:</a:t>
            </a:r>
          </a:p>
          <a:p>
            <a:pPr marL="285750" indent="-285750">
              <a:buFont typeface="Arial"/>
              <a:buChar char="•"/>
            </a:pPr>
            <a:r>
              <a:rPr lang="en-US" sz="1400" dirty="0"/>
              <a:t>All summer or all winter is required</a:t>
            </a:r>
          </a:p>
          <a:p>
            <a:pPr marL="285750" indent="-285750">
              <a:buFont typeface="Arial"/>
              <a:buChar char="•"/>
            </a:pPr>
            <a:r>
              <a:rPr lang="en-US" sz="1400" dirty="0"/>
              <a:t>All additional items should be navy e.g. socks and hair ties</a:t>
            </a:r>
          </a:p>
          <a:p>
            <a:pPr marL="285750" indent="-285750">
              <a:buFont typeface="Arial"/>
              <a:buChar char="•"/>
            </a:pPr>
            <a:r>
              <a:rPr lang="en-US" sz="1400" dirty="0"/>
              <a:t>All jackets, hats and jumpers should be SMPS branded</a:t>
            </a:r>
          </a:p>
          <a:p>
            <a:pPr marL="285750" indent="-285750">
              <a:buFont typeface="Arial"/>
              <a:buChar char="•"/>
            </a:pPr>
            <a:r>
              <a:rPr lang="en-US" sz="1400" dirty="0"/>
              <a:t>Shoes must be black and polishable</a:t>
            </a:r>
          </a:p>
          <a:p>
            <a:pPr marL="285750" indent="-285750">
              <a:buFont typeface="Arial"/>
              <a:buChar char="•"/>
            </a:pPr>
            <a:r>
              <a:rPr lang="en-US" sz="1400" dirty="0"/>
              <a:t>Please see the uniform policy on the SMPS website for more information</a:t>
            </a:r>
          </a:p>
          <a:p>
            <a:pPr marL="285750" indent="-285750">
              <a:buFont typeface="Arial"/>
              <a:buChar char="•"/>
            </a:pPr>
            <a:endParaRPr lang="en-US" sz="1400" dirty="0"/>
          </a:p>
          <a:p>
            <a:pPr>
              <a:lnSpc>
                <a:spcPct val="150000"/>
              </a:lnSpc>
            </a:pPr>
            <a:r>
              <a:rPr lang="en-US" sz="1400" b="1" dirty="0"/>
              <a:t>Communication</a:t>
            </a:r>
            <a:endParaRPr lang="en-US" sz="1400" dirty="0">
              <a:ea typeface="+mn-lt"/>
              <a:cs typeface="+mn-lt"/>
            </a:endParaRPr>
          </a:p>
          <a:p>
            <a:pPr marL="342900" indent="-342900">
              <a:spcBef>
                <a:spcPts val="1200"/>
              </a:spcBef>
              <a:spcAft>
                <a:spcPts val="1200"/>
              </a:spcAft>
              <a:buFont typeface="Arial,Sans-Serif"/>
              <a:buChar char="•"/>
            </a:pPr>
            <a:r>
              <a:rPr lang="en-US" sz="1400" dirty="0"/>
              <a:t>Please continue to check the School Newsletter for Grade Level information and the Compass </a:t>
            </a:r>
            <a:r>
              <a:rPr lang="en-US" sz="1400" dirty="0" err="1"/>
              <a:t>NewsFeed</a:t>
            </a:r>
            <a:r>
              <a:rPr lang="en-US" sz="1400" dirty="0"/>
              <a:t> for immediate, high level information sharing.</a:t>
            </a:r>
            <a:endParaRPr lang="en-US" sz="1400" dirty="0">
              <a:ea typeface="+mn-lt"/>
              <a:cs typeface="+mn-lt"/>
            </a:endParaRPr>
          </a:p>
          <a:p>
            <a:pPr>
              <a:buFont typeface="Arial"/>
            </a:pPr>
            <a:endParaRPr lang="en-US" sz="1600" dirty="0"/>
          </a:p>
        </p:txBody>
      </p:sp>
      <p:pic>
        <p:nvPicPr>
          <p:cNvPr id="5" name="Picture 5" descr="Graphical user interface&#10;&#10;Description automatically generated">
            <a:extLst>
              <a:ext uri="{FF2B5EF4-FFF2-40B4-BE49-F238E27FC236}">
                <a16:creationId xmlns:a16="http://schemas.microsoft.com/office/drawing/2014/main" id="{305DCE1E-4E52-409A-9A79-85EFC1B968DA}"/>
              </a:ext>
            </a:extLst>
          </p:cNvPr>
          <p:cNvPicPr>
            <a:picLocks noChangeAspect="1"/>
          </p:cNvPicPr>
          <p:nvPr/>
        </p:nvPicPr>
        <p:blipFill>
          <a:blip r:embed="rId2"/>
          <a:stretch>
            <a:fillRect/>
          </a:stretch>
        </p:blipFill>
        <p:spPr>
          <a:xfrm>
            <a:off x="7405838" y="2557125"/>
            <a:ext cx="1577325" cy="2202750"/>
          </a:xfrm>
          <a:prstGeom prst="rect">
            <a:avLst/>
          </a:prstGeom>
        </p:spPr>
      </p:pic>
    </p:spTree>
    <p:extLst>
      <p:ext uri="{BB962C8B-B14F-4D97-AF65-F5344CB8AC3E}">
        <p14:creationId xmlns:p14="http://schemas.microsoft.com/office/powerpoint/2010/main" val="145166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49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Reading Curriculum</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375468" y="3113177"/>
            <a:ext cx="8495011" cy="3744823"/>
          </a:xfrm>
        </p:spPr>
        <p:txBody>
          <a:bodyPr vert="horz" lIns="91440" tIns="45720" rIns="91440" bIns="45720" rtlCol="0" anchor="t">
            <a:noAutofit/>
          </a:bodyPr>
          <a:lstStyle/>
          <a:p>
            <a:endParaRPr lang="en-AU" sz="1400"/>
          </a:p>
          <a:p>
            <a:endParaRPr lang="en-AU" sz="1400"/>
          </a:p>
          <a:p>
            <a:endParaRPr lang="en-AU" sz="1400">
              <a:highlight>
                <a:srgbClr val="FFFF00"/>
              </a:highlight>
            </a:endParaRPr>
          </a:p>
        </p:txBody>
      </p:sp>
      <p:sp>
        <p:nvSpPr>
          <p:cNvPr id="5" name="TextBox 4"/>
          <p:cNvSpPr txBox="1"/>
          <p:nvPr/>
        </p:nvSpPr>
        <p:spPr>
          <a:xfrm>
            <a:off x="530942" y="1647634"/>
            <a:ext cx="8335671" cy="4278094"/>
          </a:xfrm>
          <a:prstGeom prst="rect">
            <a:avLst/>
          </a:prstGeom>
          <a:noFill/>
        </p:spPr>
        <p:txBody>
          <a:bodyPr wrap="square" lIns="91440" tIns="45720" rIns="91440" bIns="45720" rtlCol="0" anchor="t">
            <a:spAutoFit/>
          </a:bodyPr>
          <a:lstStyle/>
          <a:p>
            <a:r>
              <a:rPr lang="en-AU" sz="1600"/>
              <a:t>We will be exploring a fantasy novel in Grades 5 and 6. Through the novel, each class will focus on:</a:t>
            </a:r>
            <a:endParaRPr lang="en-US"/>
          </a:p>
          <a:p>
            <a:pPr marL="285750" indent="-285750">
              <a:buFont typeface="Arial"/>
              <a:buChar char="•"/>
            </a:pPr>
            <a:r>
              <a:rPr lang="en-AU" sz="1600"/>
              <a:t>Grade 5: Students will be looking at the different viewpoints of a text and exploring how the viewpoint impacts on their own </a:t>
            </a:r>
            <a:br>
              <a:rPr lang="en-AU" sz="1600"/>
            </a:br>
            <a:r>
              <a:rPr lang="en-AU" sz="1600"/>
              <a:t>interpretations and responses. They will focus </a:t>
            </a:r>
            <a:br>
              <a:rPr lang="en-AU" sz="1600"/>
            </a:br>
            <a:r>
              <a:rPr lang="en-AU" sz="1600"/>
              <a:t>closely on how characters and settings are </a:t>
            </a:r>
            <a:br>
              <a:rPr lang="en-AU" sz="1600"/>
            </a:br>
            <a:r>
              <a:rPr lang="en-AU" sz="1600"/>
              <a:t>depicted.</a:t>
            </a:r>
            <a:endParaRPr lang="en-AU"/>
          </a:p>
          <a:p>
            <a:pPr marL="285750" indent="-285750">
              <a:buFont typeface="Arial"/>
              <a:buChar char="•"/>
            </a:pPr>
            <a:r>
              <a:rPr lang="en-AU" sz="1600"/>
              <a:t>Grade 6: Students will identify the degrees of </a:t>
            </a:r>
            <a:br>
              <a:rPr lang="en-AU" sz="1600"/>
            </a:br>
            <a:r>
              <a:rPr lang="en-AU" sz="1600"/>
              <a:t>possibility. They will examine the ways that authors </a:t>
            </a:r>
            <a:br>
              <a:rPr lang="en-AU" sz="1600"/>
            </a:br>
            <a:r>
              <a:rPr lang="en-AU" sz="1600"/>
              <a:t>use humour and will also identify the purposes of </a:t>
            </a:r>
            <a:br>
              <a:rPr lang="en-AU" sz="1600"/>
            </a:br>
            <a:r>
              <a:rPr lang="en-AU" sz="1600"/>
              <a:t>images.</a:t>
            </a:r>
          </a:p>
          <a:p>
            <a:endParaRPr lang="en-AU" sz="1600"/>
          </a:p>
          <a:p>
            <a:r>
              <a:rPr lang="en-AU" sz="1600"/>
              <a:t>In both Grade 5 and 6, students will continue to develop their reading comprehension through the use of SRA and Accelerated Reader. They will expand their vocabulary through lessons on prefixes, suffixes and word origins.</a:t>
            </a:r>
          </a:p>
          <a:p>
            <a:pPr marL="285750" indent="-285750">
              <a:buChar char="•"/>
            </a:pPr>
            <a:endParaRPr lang="en-AU" sz="1400"/>
          </a:p>
          <a:p>
            <a:endParaRPr lang="en-AU"/>
          </a:p>
        </p:txBody>
      </p:sp>
      <p:pic>
        <p:nvPicPr>
          <p:cNvPr id="4" name="Picture 5" descr="A picture containing text, stationary, accessory, envelope&#10;&#10;Description automatically generated">
            <a:extLst>
              <a:ext uri="{FF2B5EF4-FFF2-40B4-BE49-F238E27FC236}">
                <a16:creationId xmlns:a16="http://schemas.microsoft.com/office/drawing/2014/main" id="{23DA85E5-60A2-48D2-9872-E267684271BF}"/>
              </a:ext>
            </a:extLst>
          </p:cNvPr>
          <p:cNvPicPr>
            <a:picLocks noChangeAspect="1"/>
          </p:cNvPicPr>
          <p:nvPr/>
        </p:nvPicPr>
        <p:blipFill>
          <a:blip r:embed="rId2"/>
          <a:stretch>
            <a:fillRect/>
          </a:stretch>
        </p:blipFill>
        <p:spPr>
          <a:xfrm>
            <a:off x="6378678" y="2477684"/>
            <a:ext cx="2389239" cy="2079611"/>
          </a:xfrm>
          <a:prstGeom prst="rect">
            <a:avLst/>
          </a:prstGeom>
        </p:spPr>
      </p:pic>
    </p:spTree>
    <p:extLst>
      <p:ext uri="{BB962C8B-B14F-4D97-AF65-F5344CB8AC3E}">
        <p14:creationId xmlns:p14="http://schemas.microsoft.com/office/powerpoint/2010/main" val="59007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a:xfrm>
            <a:off x="161686" y="96186"/>
            <a:ext cx="7784749" cy="1059316"/>
          </a:xfrm>
        </p:spPr>
        <p:txBody>
          <a:bodyPr/>
          <a:lstStyle/>
          <a:p>
            <a:r>
              <a:rPr lang="en-AU"/>
              <a:t>Writing Curriculum</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316494" y="1164449"/>
            <a:ext cx="7785100" cy="3759200"/>
          </a:xfrm>
        </p:spPr>
        <p:txBody>
          <a:bodyPr vert="horz" lIns="91440" tIns="45720" rIns="91440" bIns="45720" rtlCol="0" anchor="t">
            <a:noAutofit/>
          </a:bodyPr>
          <a:lstStyle/>
          <a:p>
            <a:endParaRPr lang="en-AU" sz="1600"/>
          </a:p>
          <a:p>
            <a:endParaRPr lang="en-AU" sz="1600"/>
          </a:p>
          <a:p>
            <a:endParaRPr lang="en-AU" sz="1600"/>
          </a:p>
          <a:p>
            <a:endParaRPr lang="en-AU" sz="1600">
              <a:highlight>
                <a:srgbClr val="FFFF00"/>
              </a:highlight>
            </a:endParaRPr>
          </a:p>
          <a:p>
            <a:endParaRPr lang="en-AU" sz="1600">
              <a:highlight>
                <a:srgbClr val="FFFF00"/>
              </a:highlight>
            </a:endParaRPr>
          </a:p>
          <a:p>
            <a:endParaRPr lang="en-AU" sz="1600">
              <a:highlight>
                <a:srgbClr val="FFFF00"/>
              </a:highlight>
            </a:endParaRPr>
          </a:p>
          <a:p>
            <a:endParaRPr lang="en-AU" sz="1600">
              <a:highlight>
                <a:srgbClr val="FFFF00"/>
              </a:highlight>
            </a:endParaRPr>
          </a:p>
          <a:p>
            <a:endParaRPr lang="en-AU" sz="1600">
              <a:highlight>
                <a:srgbClr val="FFFF00"/>
              </a:highlight>
            </a:endParaRPr>
          </a:p>
          <a:p>
            <a:endParaRPr lang="en-AU" sz="1600">
              <a:highlight>
                <a:srgbClr val="FFFF00"/>
              </a:highlight>
            </a:endParaRPr>
          </a:p>
          <a:p>
            <a:endParaRPr lang="en-AU" sz="1600"/>
          </a:p>
          <a:p>
            <a:endParaRPr lang="en-AU" sz="1600"/>
          </a:p>
        </p:txBody>
      </p:sp>
      <p:pic>
        <p:nvPicPr>
          <p:cNvPr id="5" name="Picture 5" descr="Text, letter&#10;&#10;Description automatically generated">
            <a:extLst>
              <a:ext uri="{FF2B5EF4-FFF2-40B4-BE49-F238E27FC236}">
                <a16:creationId xmlns:a16="http://schemas.microsoft.com/office/drawing/2014/main" id="{FDB9CBA5-F09F-4198-ADD8-3B7F379471EC}"/>
              </a:ext>
            </a:extLst>
          </p:cNvPr>
          <p:cNvPicPr>
            <a:picLocks noChangeAspect="1"/>
          </p:cNvPicPr>
          <p:nvPr/>
        </p:nvPicPr>
        <p:blipFill>
          <a:blip r:embed="rId2"/>
          <a:stretch>
            <a:fillRect/>
          </a:stretch>
        </p:blipFill>
        <p:spPr>
          <a:xfrm>
            <a:off x="6210472" y="2218346"/>
            <a:ext cx="2794920" cy="1283480"/>
          </a:xfrm>
          <a:prstGeom prst="rect">
            <a:avLst/>
          </a:prstGeom>
        </p:spPr>
      </p:pic>
      <p:sp>
        <p:nvSpPr>
          <p:cNvPr id="4" name="TextBox 3">
            <a:extLst>
              <a:ext uri="{FF2B5EF4-FFF2-40B4-BE49-F238E27FC236}">
                <a16:creationId xmlns:a16="http://schemas.microsoft.com/office/drawing/2014/main" id="{5EC1B1C5-B7E1-4F45-930F-EF35DBE4C685}"/>
              </a:ext>
            </a:extLst>
          </p:cNvPr>
          <p:cNvSpPr txBox="1"/>
          <p:nvPr/>
        </p:nvSpPr>
        <p:spPr>
          <a:xfrm>
            <a:off x="160638" y="1013255"/>
            <a:ext cx="5869459"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In Term 4, students will explore the structure and language of news reports. They will </a:t>
            </a:r>
            <a:r>
              <a:rPr lang="en-US" sz="1600" err="1"/>
              <a:t>practise</a:t>
            </a:r>
            <a:r>
              <a:rPr lang="en-US" sz="1600"/>
              <a:t> writing their own news reports and will publish these for others to read. </a:t>
            </a:r>
          </a:p>
          <a:p>
            <a:endParaRPr lang="en-US" sz="1600"/>
          </a:p>
          <a:p>
            <a:r>
              <a:rPr lang="en-US" sz="1600"/>
              <a:t>Students will learn thorough editing skills through using a checklist. They will learn how to explain their writing choices, referring to their audience, language choices and clarity. </a:t>
            </a:r>
          </a:p>
          <a:p>
            <a:r>
              <a:rPr lang="en-US" sz="1600"/>
              <a:t>Students will also develop their handwriting style to ensure their handwriting becomes fluent, legible and adapted for different purposes, e.g. note-taking.</a:t>
            </a:r>
          </a:p>
          <a:p>
            <a:endParaRPr lang="en-US" sz="1600"/>
          </a:p>
          <a:p>
            <a:r>
              <a:rPr lang="en-US" sz="1600"/>
              <a:t>After reading our class novel, students will </a:t>
            </a:r>
            <a:r>
              <a:rPr lang="en-US" sz="1600" err="1"/>
              <a:t>practise</a:t>
            </a:r>
            <a:r>
              <a:rPr lang="en-US" sz="1600"/>
              <a:t> writing their own fantasy fiction stories. They will learn how to develop characters, settings and plots using rich descriptive language.</a:t>
            </a:r>
          </a:p>
          <a:p>
            <a:endParaRPr lang="en-US"/>
          </a:p>
        </p:txBody>
      </p:sp>
    </p:spTree>
    <p:extLst>
      <p:ext uri="{BB962C8B-B14F-4D97-AF65-F5344CB8AC3E}">
        <p14:creationId xmlns:p14="http://schemas.microsoft.com/office/powerpoint/2010/main" val="3450621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Grade 5 Mathematics Curriculum</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507852" y="1218082"/>
            <a:ext cx="8351943" cy="3759200"/>
          </a:xfrm>
        </p:spPr>
        <p:txBody>
          <a:bodyPr vert="horz" lIns="91440" tIns="45720" rIns="91440" bIns="45720" rtlCol="0" anchor="t">
            <a:noAutofit/>
          </a:bodyPr>
          <a:lstStyle/>
          <a:p>
            <a:r>
              <a:rPr lang="en-AU" sz="1600"/>
              <a:t>In Term 4, Grade 5 students will be exploring 2D shapes. Students will be taught how to describe translations, reflections and rotations of the shapes. </a:t>
            </a:r>
            <a:endParaRPr lang="en-US"/>
          </a:p>
          <a:p>
            <a:endParaRPr lang="en-AU" sz="1600"/>
          </a:p>
          <a:p>
            <a:r>
              <a:rPr lang="en-AU" sz="1600"/>
              <a:t>Measurements of different units will be a focus too. Students will be identifying and choosing suitable units of measurement in length, area, mass and capacity. </a:t>
            </a:r>
          </a:p>
          <a:p>
            <a:endParaRPr lang="en-AU" sz="1600"/>
          </a:p>
          <a:p>
            <a:r>
              <a:rPr lang="en-AU" sz="1600"/>
              <a:t>In addition to this, students will be solving problems </a:t>
            </a:r>
            <a:br>
              <a:rPr lang="en-AU" sz="1600"/>
            </a:br>
            <a:r>
              <a:rPr lang="en-AU" sz="1600"/>
              <a:t>using mental, written and digital technologies </a:t>
            </a:r>
            <a:br>
              <a:rPr lang="en-AU" sz="1600"/>
            </a:br>
            <a:r>
              <a:rPr lang="en-AU" sz="1600"/>
              <a:t>strategies. </a:t>
            </a:r>
          </a:p>
          <a:p>
            <a:endParaRPr lang="en-AU" sz="1600"/>
          </a:p>
          <a:p>
            <a:r>
              <a:rPr lang="en-AU" sz="1600"/>
              <a:t>Later in the term, we will be recapping and revising </a:t>
            </a:r>
            <a:br>
              <a:rPr lang="en-AU" sz="1600"/>
            </a:br>
            <a:r>
              <a:rPr lang="en-AU" sz="1600"/>
              <a:t>different aspects of the Mathematics curriculum. This </a:t>
            </a:r>
            <a:br>
              <a:rPr lang="en-AU" sz="1600"/>
            </a:br>
            <a:r>
              <a:rPr lang="en-AU" sz="1600"/>
              <a:t>will include topics such as place value beyond </a:t>
            </a:r>
            <a:br>
              <a:rPr lang="en-AU" sz="1600"/>
            </a:br>
            <a:r>
              <a:rPr lang="en-AU" sz="1600"/>
              <a:t>hundredths, fractions, decimals, angles and time. </a:t>
            </a:r>
          </a:p>
          <a:p>
            <a:endParaRPr lang="en-AU" sz="1600"/>
          </a:p>
          <a:p>
            <a:endParaRPr lang="en-AU" sz="1600"/>
          </a:p>
        </p:txBody>
      </p:sp>
      <p:pic>
        <p:nvPicPr>
          <p:cNvPr id="4" name="Picture 4" descr="Shape&#10;&#10;Description automatically generated">
            <a:extLst>
              <a:ext uri="{FF2B5EF4-FFF2-40B4-BE49-F238E27FC236}">
                <a16:creationId xmlns:a16="http://schemas.microsoft.com/office/drawing/2014/main" id="{F093AD1C-B553-466B-9DE4-36D1C32AD087}"/>
              </a:ext>
            </a:extLst>
          </p:cNvPr>
          <p:cNvPicPr>
            <a:picLocks noChangeAspect="1"/>
          </p:cNvPicPr>
          <p:nvPr/>
        </p:nvPicPr>
        <p:blipFill>
          <a:blip r:embed="rId2"/>
          <a:stretch>
            <a:fillRect/>
          </a:stretch>
        </p:blipFill>
        <p:spPr>
          <a:xfrm>
            <a:off x="6228562" y="2777937"/>
            <a:ext cx="2743200" cy="2743200"/>
          </a:xfrm>
          <a:prstGeom prst="rect">
            <a:avLst/>
          </a:prstGeom>
        </p:spPr>
      </p:pic>
    </p:spTree>
    <p:extLst>
      <p:ext uri="{BB962C8B-B14F-4D97-AF65-F5344CB8AC3E}">
        <p14:creationId xmlns:p14="http://schemas.microsoft.com/office/powerpoint/2010/main" val="206453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Grade 6 Mathematics Curriculum</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507852" y="1218082"/>
            <a:ext cx="8351943" cy="3759200"/>
          </a:xfrm>
        </p:spPr>
        <p:txBody>
          <a:bodyPr vert="horz" lIns="91440" tIns="45720" rIns="91440" bIns="45720" rtlCol="0" anchor="t">
            <a:noAutofit/>
          </a:bodyPr>
          <a:lstStyle/>
          <a:p>
            <a:endParaRPr lang="en-AU" sz="1600">
              <a:ea typeface="+mn-lt"/>
              <a:cs typeface="+mn-lt"/>
            </a:endParaRPr>
          </a:p>
          <a:p>
            <a:endParaRPr lang="en-AU" sz="1400">
              <a:highlight>
                <a:srgbClr val="FFFF00"/>
              </a:highlight>
            </a:endParaRPr>
          </a:p>
        </p:txBody>
      </p:sp>
      <p:sp>
        <p:nvSpPr>
          <p:cNvPr id="4" name="TextBox 3">
            <a:extLst>
              <a:ext uri="{FF2B5EF4-FFF2-40B4-BE49-F238E27FC236}">
                <a16:creationId xmlns:a16="http://schemas.microsoft.com/office/drawing/2014/main" id="{DF25CF70-5255-42FD-86C4-5C343FBB127A}"/>
              </a:ext>
            </a:extLst>
          </p:cNvPr>
          <p:cNvSpPr txBox="1"/>
          <p:nvPr/>
        </p:nvSpPr>
        <p:spPr>
          <a:xfrm>
            <a:off x="602890" y="1525860"/>
            <a:ext cx="7933036"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In Term 4, students will learn how to interpret and use timetables. They will use this knowledge to solve problems by measuring and comparing time. </a:t>
            </a:r>
          </a:p>
          <a:p>
            <a:endParaRPr lang="en-US" sz="1600"/>
          </a:p>
          <a:p>
            <a:r>
              <a:rPr lang="en-US" sz="1600"/>
              <a:t>Students will build upon their learning of coordinates from Grade 5, by locating Cartesian Coordinates (using a four-quadrant grid). </a:t>
            </a:r>
          </a:p>
          <a:p>
            <a:endParaRPr lang="en-US" sz="1600"/>
          </a:p>
          <a:p>
            <a:r>
              <a:rPr lang="en-US" sz="1600"/>
              <a:t>Students will also learn about angles </a:t>
            </a:r>
            <a:br>
              <a:rPr lang="en-US" sz="1600"/>
            </a:br>
            <a:r>
              <a:rPr lang="en-US" sz="1600"/>
              <a:t>of shapes and how to find </a:t>
            </a:r>
            <a:br>
              <a:rPr lang="en-US" sz="1600"/>
            </a:br>
            <a:r>
              <a:rPr lang="en-US" sz="1600"/>
              <a:t>measurements of missing angles. </a:t>
            </a:r>
          </a:p>
          <a:p>
            <a:endParaRPr lang="en-US" sz="1600"/>
          </a:p>
          <a:p>
            <a:r>
              <a:rPr lang="en-US" sz="1600"/>
              <a:t>In Statistics and Probability, students </a:t>
            </a:r>
            <a:br>
              <a:rPr lang="en-US" sz="1600"/>
            </a:br>
            <a:r>
              <a:rPr lang="en-US" sz="1600"/>
              <a:t>will explore probabilities and conduct </a:t>
            </a:r>
            <a:br>
              <a:rPr lang="en-US" sz="1600"/>
            </a:br>
            <a:r>
              <a:rPr lang="en-US" sz="1600"/>
              <a:t>chance experiments. They will also </a:t>
            </a:r>
            <a:br>
              <a:rPr lang="en-US" sz="1600"/>
            </a:br>
            <a:r>
              <a:rPr lang="en-US" sz="1600"/>
              <a:t>learn to construct 3D shapes such as </a:t>
            </a:r>
            <a:br>
              <a:rPr lang="en-US" sz="1600"/>
            </a:br>
            <a:r>
              <a:rPr lang="en-US" sz="1600"/>
              <a:t>prisms and pyramids. </a:t>
            </a:r>
          </a:p>
        </p:txBody>
      </p:sp>
      <p:pic>
        <p:nvPicPr>
          <p:cNvPr id="5" name="Picture 5" descr="A picture containing text, sky, wire, bunch&#10;&#10;Description automatically generated">
            <a:extLst>
              <a:ext uri="{FF2B5EF4-FFF2-40B4-BE49-F238E27FC236}">
                <a16:creationId xmlns:a16="http://schemas.microsoft.com/office/drawing/2014/main" id="{F78C3021-6F80-46B2-A8F3-D78C4209556A}"/>
              </a:ext>
            </a:extLst>
          </p:cNvPr>
          <p:cNvPicPr>
            <a:picLocks noChangeAspect="1"/>
          </p:cNvPicPr>
          <p:nvPr/>
        </p:nvPicPr>
        <p:blipFill>
          <a:blip r:embed="rId2"/>
          <a:stretch>
            <a:fillRect/>
          </a:stretch>
        </p:blipFill>
        <p:spPr>
          <a:xfrm>
            <a:off x="5287297" y="3284282"/>
            <a:ext cx="3738716" cy="2096114"/>
          </a:xfrm>
          <a:prstGeom prst="rect">
            <a:avLst/>
          </a:prstGeom>
        </p:spPr>
      </p:pic>
    </p:spTree>
    <p:extLst>
      <p:ext uri="{BB962C8B-B14F-4D97-AF65-F5344CB8AC3E}">
        <p14:creationId xmlns:p14="http://schemas.microsoft.com/office/powerpoint/2010/main" val="177941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Inquiry Curriculum</a:t>
            </a:r>
          </a:p>
        </p:txBody>
      </p:sp>
      <p:sp>
        <p:nvSpPr>
          <p:cNvPr id="7" name="Rectangle 6"/>
          <p:cNvSpPr/>
          <p:nvPr/>
        </p:nvSpPr>
        <p:spPr>
          <a:xfrm>
            <a:off x="730249" y="1532187"/>
            <a:ext cx="7794522" cy="3139321"/>
          </a:xfrm>
          <a:prstGeom prst="rect">
            <a:avLst/>
          </a:prstGeom>
        </p:spPr>
        <p:txBody>
          <a:bodyPr wrap="square" lIns="91440" tIns="45720" rIns="91440" bIns="45720" anchor="t">
            <a:spAutoFit/>
          </a:bodyPr>
          <a:lstStyle/>
          <a:p>
            <a:r>
              <a:rPr lang="en-AU"/>
              <a:t>Throughout Term 4, our inquiry will focus on topics related to transition.</a:t>
            </a:r>
          </a:p>
          <a:p>
            <a:pPr marL="285750" indent="-285750">
              <a:buFont typeface="Arial"/>
              <a:buChar char="•"/>
            </a:pPr>
            <a:r>
              <a:rPr lang="en-AU"/>
              <a:t>Our Grade 5 students will be learning about leadership, including what makes an effective leader, how to write a leadership application and how to deliver a persuasive speech.</a:t>
            </a:r>
          </a:p>
          <a:p>
            <a:pPr marL="285750" indent="-285750">
              <a:buFont typeface="Arial"/>
              <a:buChar char="•"/>
            </a:pPr>
            <a:r>
              <a:rPr lang="en-AU"/>
              <a:t>Our Grade 6 students will be learning about their upcoming transition to high school. They will explore what is the same and what is different between primary school and high school, learn about high school life and explore how high schools operate (timetables, </a:t>
            </a:r>
            <a:br>
              <a:rPr lang="en-AU"/>
            </a:br>
            <a:r>
              <a:rPr lang="en-AU"/>
              <a:t>different teachers, etc.).</a:t>
            </a:r>
          </a:p>
        </p:txBody>
      </p:sp>
      <p:pic>
        <p:nvPicPr>
          <p:cNvPr id="8" name="Picture 8" descr="A picture containing icon&#10;&#10;Description automatically generated">
            <a:extLst>
              <a:ext uri="{FF2B5EF4-FFF2-40B4-BE49-F238E27FC236}">
                <a16:creationId xmlns:a16="http://schemas.microsoft.com/office/drawing/2014/main" id="{4093AE79-F97C-438B-B140-F4F61F3AE26C}"/>
              </a:ext>
            </a:extLst>
          </p:cNvPr>
          <p:cNvPicPr>
            <a:picLocks noChangeAspect="1"/>
          </p:cNvPicPr>
          <p:nvPr/>
        </p:nvPicPr>
        <p:blipFill>
          <a:blip r:embed="rId2"/>
          <a:stretch>
            <a:fillRect/>
          </a:stretch>
        </p:blipFill>
        <p:spPr>
          <a:xfrm>
            <a:off x="5088194" y="4111401"/>
            <a:ext cx="3864077" cy="1378398"/>
          </a:xfrm>
          <a:prstGeom prst="rect">
            <a:avLst/>
          </a:prstGeom>
        </p:spPr>
      </p:pic>
      <p:pic>
        <p:nvPicPr>
          <p:cNvPr id="3" name="Picture 3" descr="A picture containing clipart&#10;&#10;Description automatically generated">
            <a:extLst>
              <a:ext uri="{FF2B5EF4-FFF2-40B4-BE49-F238E27FC236}">
                <a16:creationId xmlns:a16="http://schemas.microsoft.com/office/drawing/2014/main" id="{FF489A01-E45C-46F6-B809-6FC75FAB7AD2}"/>
              </a:ext>
            </a:extLst>
          </p:cNvPr>
          <p:cNvPicPr>
            <a:picLocks noChangeAspect="1"/>
          </p:cNvPicPr>
          <p:nvPr/>
        </p:nvPicPr>
        <p:blipFill>
          <a:blip r:embed="rId3"/>
          <a:stretch>
            <a:fillRect/>
          </a:stretch>
        </p:blipFill>
        <p:spPr>
          <a:xfrm>
            <a:off x="6489488" y="220500"/>
            <a:ext cx="2105025" cy="1143000"/>
          </a:xfrm>
          <a:prstGeom prst="rect">
            <a:avLst/>
          </a:prstGeom>
        </p:spPr>
      </p:pic>
    </p:spTree>
    <p:extLst>
      <p:ext uri="{BB962C8B-B14F-4D97-AF65-F5344CB8AC3E}">
        <p14:creationId xmlns:p14="http://schemas.microsoft.com/office/powerpoint/2010/main" val="1820144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a:xfrm>
            <a:off x="759355" y="106335"/>
            <a:ext cx="7784749" cy="1059316"/>
          </a:xfrm>
        </p:spPr>
        <p:txBody>
          <a:bodyPr/>
          <a:lstStyle/>
          <a:p>
            <a:r>
              <a:rPr lang="en-AU"/>
              <a:t>Prosocial Education</a:t>
            </a:r>
          </a:p>
        </p:txBody>
      </p:sp>
      <p:sp>
        <p:nvSpPr>
          <p:cNvPr id="3" name="Content Placeholder 2">
            <a:extLst>
              <a:ext uri="{FF2B5EF4-FFF2-40B4-BE49-F238E27FC236}">
                <a16:creationId xmlns:a16="http://schemas.microsoft.com/office/drawing/2014/main" id="{074FBB69-6612-4F02-9161-CEA52081BDF0}"/>
              </a:ext>
            </a:extLst>
          </p:cNvPr>
          <p:cNvSpPr>
            <a:spLocks noGrp="1"/>
          </p:cNvSpPr>
          <p:nvPr>
            <p:ph sz="quarter" idx="14"/>
          </p:nvPr>
        </p:nvSpPr>
        <p:spPr>
          <a:xfrm>
            <a:off x="816514" y="937703"/>
            <a:ext cx="8183306" cy="3759200"/>
          </a:xfrm>
        </p:spPr>
        <p:txBody>
          <a:bodyPr vert="horz" lIns="91440" tIns="45720" rIns="91440" bIns="45720" rtlCol="0" anchor="t">
            <a:noAutofit/>
          </a:bodyPr>
          <a:lstStyle/>
          <a:p>
            <a:r>
              <a:rPr lang="en-AU" sz="1600"/>
              <a:t>In Term 4, students will be learning how to be persistent and adaptable in order to use these skills in challenging situations.  We will also investigate and practise how to agree and disagree with others in a respectful way. </a:t>
            </a:r>
            <a:endParaRPr lang="en-US" sz="1600"/>
          </a:p>
          <a:p>
            <a:endParaRPr lang="en-AU" sz="1600"/>
          </a:p>
          <a:p>
            <a:r>
              <a:rPr lang="en-AU" sz="1600"/>
              <a:t>We will have a focus on self-talk whereby we explore the ways in which we speak to ourselves. What are our thoughts saying? Are we being kind to ourselves?</a:t>
            </a:r>
          </a:p>
          <a:p>
            <a:endParaRPr lang="en-AU" sz="1600"/>
          </a:p>
          <a:p>
            <a:r>
              <a:rPr lang="en-AU" sz="1600"/>
              <a:t>In addition to this, students will be learning about confidence and why confidence is important in new situations. For our Grade 6 students, this will be an important skill when transitioning to high school. </a:t>
            </a:r>
          </a:p>
          <a:p>
            <a:endParaRPr lang="en-AU" sz="1600"/>
          </a:p>
          <a:p>
            <a:r>
              <a:rPr lang="en-AU" sz="1600"/>
              <a:t>Finally, students will be asked to think about their own personal strengths help them to become more successful. This could be at home, in school or in the community. For our Grade 5 students, this will be an important skills as they apply for leadership for the upcoming academic year. </a:t>
            </a:r>
          </a:p>
          <a:p>
            <a:endParaRPr lang="en-AU" sz="1600"/>
          </a:p>
          <a:p>
            <a:endParaRPr lang="en-AU" sz="1600"/>
          </a:p>
          <a:p>
            <a:endParaRPr lang="en-AU" sz="1600"/>
          </a:p>
          <a:p>
            <a:endParaRPr lang="en-AU" sz="1600"/>
          </a:p>
          <a:p>
            <a:endParaRPr lang="en-AU" sz="1600"/>
          </a:p>
        </p:txBody>
      </p:sp>
      <p:pic>
        <p:nvPicPr>
          <p:cNvPr id="4" name="Picture 4" descr="A picture containing text&#10;&#10;Description automatically generated">
            <a:extLst>
              <a:ext uri="{FF2B5EF4-FFF2-40B4-BE49-F238E27FC236}">
                <a16:creationId xmlns:a16="http://schemas.microsoft.com/office/drawing/2014/main" id="{27DD68B9-8180-46CC-8A30-1199B807999A}"/>
              </a:ext>
            </a:extLst>
          </p:cNvPr>
          <p:cNvPicPr>
            <a:picLocks noChangeAspect="1"/>
          </p:cNvPicPr>
          <p:nvPr/>
        </p:nvPicPr>
        <p:blipFill>
          <a:blip r:embed="rId2"/>
          <a:stretch>
            <a:fillRect/>
          </a:stretch>
        </p:blipFill>
        <p:spPr>
          <a:xfrm>
            <a:off x="6620400" y="178055"/>
            <a:ext cx="1987200" cy="759889"/>
          </a:xfrm>
          <a:prstGeom prst="rect">
            <a:avLst/>
          </a:prstGeom>
        </p:spPr>
      </p:pic>
    </p:spTree>
    <p:extLst>
      <p:ext uri="{BB962C8B-B14F-4D97-AF65-F5344CB8AC3E}">
        <p14:creationId xmlns:p14="http://schemas.microsoft.com/office/powerpoint/2010/main" val="50512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Whole School Events</a:t>
            </a:r>
          </a:p>
        </p:txBody>
      </p:sp>
      <p:graphicFrame>
        <p:nvGraphicFramePr>
          <p:cNvPr id="4" name="Content Placeholder 3">
            <a:extLst>
              <a:ext uri="{FF2B5EF4-FFF2-40B4-BE49-F238E27FC236}">
                <a16:creationId xmlns:a16="http://schemas.microsoft.com/office/drawing/2014/main" id="{9DA2BEB6-F986-41F4-83AB-AB6975610E8C}"/>
              </a:ext>
            </a:extLst>
          </p:cNvPr>
          <p:cNvGraphicFramePr>
            <a:graphicFrameLocks noGrp="1"/>
          </p:cNvGraphicFramePr>
          <p:nvPr>
            <p:ph sz="quarter" idx="14"/>
            <p:extLst>
              <p:ext uri="{D42A27DB-BD31-4B8C-83A1-F6EECF244321}">
                <p14:modId xmlns:p14="http://schemas.microsoft.com/office/powerpoint/2010/main" val="770971285"/>
              </p:ext>
            </p:extLst>
          </p:nvPr>
        </p:nvGraphicFramePr>
        <p:xfrm>
          <a:off x="730250" y="1527175"/>
          <a:ext cx="7634709" cy="2430164"/>
        </p:xfrm>
        <a:graphic>
          <a:graphicData uri="http://schemas.openxmlformats.org/drawingml/2006/table">
            <a:tbl>
              <a:tblPr firstRow="1" bandRow="1">
                <a:tableStyleId>{5C22544A-7EE6-4342-B048-85BDC9FD1C3A}</a:tableStyleId>
              </a:tblPr>
              <a:tblGrid>
                <a:gridCol w="3361036">
                  <a:extLst>
                    <a:ext uri="{9D8B030D-6E8A-4147-A177-3AD203B41FA5}">
                      <a16:colId xmlns:a16="http://schemas.microsoft.com/office/drawing/2014/main" val="2148554315"/>
                    </a:ext>
                  </a:extLst>
                </a:gridCol>
                <a:gridCol w="862641">
                  <a:extLst>
                    <a:ext uri="{9D8B030D-6E8A-4147-A177-3AD203B41FA5}">
                      <a16:colId xmlns:a16="http://schemas.microsoft.com/office/drawing/2014/main" val="3426384920"/>
                    </a:ext>
                  </a:extLst>
                </a:gridCol>
                <a:gridCol w="3411032">
                  <a:extLst>
                    <a:ext uri="{9D8B030D-6E8A-4147-A177-3AD203B41FA5}">
                      <a16:colId xmlns:a16="http://schemas.microsoft.com/office/drawing/2014/main" val="703171479"/>
                    </a:ext>
                  </a:extLst>
                </a:gridCol>
              </a:tblGrid>
              <a:tr h="370840">
                <a:tc>
                  <a:txBody>
                    <a:bodyPr/>
                    <a:lstStyle/>
                    <a:p>
                      <a:pPr algn="ctr"/>
                      <a:r>
                        <a:rPr lang="en-AU"/>
                        <a:t>Event</a:t>
                      </a:r>
                    </a:p>
                  </a:txBody>
                  <a:tcPr/>
                </a:tc>
                <a:tc>
                  <a:txBody>
                    <a:bodyPr/>
                    <a:lstStyle/>
                    <a:p>
                      <a:pPr algn="ctr"/>
                      <a:r>
                        <a:rPr lang="en-AU"/>
                        <a:t>Week</a:t>
                      </a:r>
                    </a:p>
                  </a:txBody>
                  <a:tcPr/>
                </a:tc>
                <a:tc>
                  <a:txBody>
                    <a:bodyPr/>
                    <a:lstStyle/>
                    <a:p>
                      <a:pPr algn="ctr"/>
                      <a:r>
                        <a:rPr lang="en-AU"/>
                        <a:t>Date</a:t>
                      </a:r>
                    </a:p>
                  </a:txBody>
                  <a:tcPr/>
                </a:tc>
                <a:extLst>
                  <a:ext uri="{0D108BD9-81ED-4DB2-BD59-A6C34878D82A}">
                    <a16:rowId xmlns:a16="http://schemas.microsoft.com/office/drawing/2014/main" val="1502641277"/>
                  </a:ext>
                </a:extLst>
              </a:tr>
              <a:tr h="526942">
                <a:tc>
                  <a:txBody>
                    <a:bodyPr/>
                    <a:lstStyle/>
                    <a:p>
                      <a:pPr algn="l"/>
                      <a:r>
                        <a:rPr lang="en-AU" sz="1600">
                          <a:latin typeface="Calibri"/>
                        </a:rPr>
                        <a:t>Numeracy Week </a:t>
                      </a:r>
                    </a:p>
                  </a:txBody>
                  <a:tcPr anchor="ctr"/>
                </a:tc>
                <a:tc>
                  <a:txBody>
                    <a:bodyPr/>
                    <a:lstStyle/>
                    <a:p>
                      <a:pPr algn="ctr"/>
                      <a:r>
                        <a:rPr lang="en-AU" sz="1600">
                          <a:latin typeface="Calibri"/>
                        </a:rPr>
                        <a:t>4</a:t>
                      </a:r>
                    </a:p>
                  </a:txBody>
                  <a:tcPr/>
                </a:tc>
                <a:tc>
                  <a:txBody>
                    <a:bodyPr/>
                    <a:lstStyle/>
                    <a:p>
                      <a:pPr lvl="0" algn="l">
                        <a:buNone/>
                      </a:pPr>
                      <a:r>
                        <a:rPr lang="en-AU" sz="1600">
                          <a:latin typeface="Calibri"/>
                        </a:rPr>
                        <a:t>All Week </a:t>
                      </a:r>
                    </a:p>
                  </a:txBody>
                  <a:tcPr/>
                </a:tc>
                <a:extLst>
                  <a:ext uri="{0D108BD9-81ED-4DB2-BD59-A6C34878D82A}">
                    <a16:rowId xmlns:a16="http://schemas.microsoft.com/office/drawing/2014/main" val="146467565"/>
                  </a:ext>
                </a:extLst>
              </a:tr>
              <a:tr h="370840">
                <a:tc>
                  <a:txBody>
                    <a:bodyPr/>
                    <a:lstStyle/>
                    <a:p>
                      <a:pPr marL="0" marR="0" lvl="0" indent="0" algn="l" rtl="0">
                        <a:lnSpc>
                          <a:spcPct val="200000"/>
                        </a:lnSpc>
                        <a:spcBef>
                          <a:spcPts val="1200"/>
                        </a:spcBef>
                        <a:spcAft>
                          <a:spcPts val="1200"/>
                        </a:spcAft>
                        <a:buClrTx/>
                        <a:buSzTx/>
                        <a:buFontTx/>
                        <a:buNone/>
                      </a:pPr>
                      <a:r>
                        <a:rPr lang="en-AU" sz="1600">
                          <a:latin typeface="Calibri"/>
                        </a:rPr>
                        <a:t>Remembrance Day </a:t>
                      </a:r>
                    </a:p>
                  </a:txBody>
                  <a:tcPr anchor="ctr"/>
                </a:tc>
                <a:tc>
                  <a:txBody>
                    <a:bodyPr/>
                    <a:lstStyle/>
                    <a:p>
                      <a:pPr lvl="0" algn="ctr">
                        <a:lnSpc>
                          <a:spcPct val="200000"/>
                        </a:lnSpc>
                        <a:spcBef>
                          <a:spcPts val="1200"/>
                        </a:spcBef>
                        <a:spcAft>
                          <a:spcPts val="1200"/>
                        </a:spcAft>
                        <a:buNone/>
                      </a:pPr>
                      <a:r>
                        <a:rPr lang="en-AU" sz="1600">
                          <a:latin typeface="Calibri"/>
                        </a:rPr>
                        <a:t>6</a:t>
                      </a:r>
                    </a:p>
                  </a:txBody>
                  <a:tcPr/>
                </a:tc>
                <a:tc>
                  <a:txBody>
                    <a:bodyPr/>
                    <a:lstStyle/>
                    <a:p>
                      <a:pPr lvl="0" algn="l">
                        <a:lnSpc>
                          <a:spcPct val="200000"/>
                        </a:lnSpc>
                        <a:spcBef>
                          <a:spcPts val="1200"/>
                        </a:spcBef>
                        <a:spcAft>
                          <a:spcPts val="1200"/>
                        </a:spcAft>
                        <a:buNone/>
                      </a:pPr>
                      <a:r>
                        <a:rPr lang="en-AU" sz="1600">
                          <a:latin typeface="Calibri"/>
                        </a:rPr>
                        <a:t>Thursday  11th November </a:t>
                      </a:r>
                    </a:p>
                  </a:txBody>
                  <a:tcPr/>
                </a:tc>
                <a:extLst>
                  <a:ext uri="{0D108BD9-81ED-4DB2-BD59-A6C34878D82A}">
                    <a16:rowId xmlns:a16="http://schemas.microsoft.com/office/drawing/2014/main" val="2721383589"/>
                  </a:ext>
                </a:extLst>
              </a:tr>
              <a:tr h="370840">
                <a:tc>
                  <a:txBody>
                    <a:bodyPr/>
                    <a:lstStyle/>
                    <a:p>
                      <a:pPr marL="0" lvl="0" indent="0" algn="l">
                        <a:lnSpc>
                          <a:spcPct val="200000"/>
                        </a:lnSpc>
                        <a:spcBef>
                          <a:spcPts val="1200"/>
                        </a:spcBef>
                        <a:spcAft>
                          <a:spcPts val="1200"/>
                        </a:spcAft>
                        <a:buNone/>
                      </a:pPr>
                      <a:r>
                        <a:rPr lang="en-AU" sz="1600" b="0" i="0" u="none" strike="noStrike" noProof="0">
                          <a:latin typeface="Calibri"/>
                        </a:rPr>
                        <a:t>Athletics Day </a:t>
                      </a:r>
                    </a:p>
                  </a:txBody>
                  <a:tcPr anchor="ctr"/>
                </a:tc>
                <a:tc>
                  <a:txBody>
                    <a:bodyPr/>
                    <a:lstStyle/>
                    <a:p>
                      <a:pPr lvl="0" algn="ctr">
                        <a:lnSpc>
                          <a:spcPct val="200000"/>
                        </a:lnSpc>
                        <a:spcBef>
                          <a:spcPts val="1200"/>
                        </a:spcBef>
                        <a:spcAft>
                          <a:spcPts val="1200"/>
                        </a:spcAft>
                        <a:buNone/>
                      </a:pPr>
                      <a:r>
                        <a:rPr lang="en-AU" sz="1600">
                          <a:latin typeface="Calibri"/>
                        </a:rPr>
                        <a:t>6</a:t>
                      </a:r>
                    </a:p>
                  </a:txBody>
                  <a:tcPr/>
                </a:tc>
                <a:tc>
                  <a:txBody>
                    <a:bodyPr/>
                    <a:lstStyle/>
                    <a:p>
                      <a:pPr lvl="0" algn="l">
                        <a:lnSpc>
                          <a:spcPct val="200000"/>
                        </a:lnSpc>
                        <a:spcBef>
                          <a:spcPts val="1200"/>
                        </a:spcBef>
                        <a:spcAft>
                          <a:spcPts val="1200"/>
                        </a:spcAft>
                        <a:buNone/>
                      </a:pPr>
                      <a:r>
                        <a:rPr lang="en-AU" sz="1600">
                          <a:latin typeface="Calibri"/>
                        </a:rPr>
                        <a:t>Friday 12th November </a:t>
                      </a:r>
                    </a:p>
                  </a:txBody>
                  <a:tcPr/>
                </a:tc>
                <a:extLst>
                  <a:ext uri="{0D108BD9-81ED-4DB2-BD59-A6C34878D82A}">
                    <a16:rowId xmlns:a16="http://schemas.microsoft.com/office/drawing/2014/main" val="3319563908"/>
                  </a:ext>
                </a:extLst>
              </a:tr>
              <a:tr h="370839">
                <a:tc>
                  <a:txBody>
                    <a:bodyPr/>
                    <a:lstStyle/>
                    <a:p>
                      <a:pPr marL="0" lvl="0" indent="0" algn="l">
                        <a:lnSpc>
                          <a:spcPct val="200000"/>
                        </a:lnSpc>
                        <a:spcBef>
                          <a:spcPts val="1200"/>
                        </a:spcBef>
                        <a:spcAft>
                          <a:spcPts val="1200"/>
                        </a:spcAft>
                        <a:buNone/>
                      </a:pPr>
                      <a:r>
                        <a:rPr lang="en-AU" sz="1600" b="0" i="0" u="none" strike="noStrike" noProof="0">
                          <a:latin typeface="Calibri"/>
                        </a:rPr>
                        <a:t>Step Up Day </a:t>
                      </a:r>
                    </a:p>
                  </a:txBody>
                  <a:tcPr/>
                </a:tc>
                <a:tc>
                  <a:txBody>
                    <a:bodyPr/>
                    <a:lstStyle/>
                    <a:p>
                      <a:pPr lvl="0" algn="ctr">
                        <a:lnSpc>
                          <a:spcPct val="200000"/>
                        </a:lnSpc>
                        <a:spcBef>
                          <a:spcPts val="1200"/>
                        </a:spcBef>
                        <a:spcAft>
                          <a:spcPts val="1200"/>
                        </a:spcAft>
                        <a:buNone/>
                      </a:pPr>
                      <a:r>
                        <a:rPr lang="en-AU" sz="1600">
                          <a:latin typeface="Calibri"/>
                        </a:rPr>
                        <a:t>11</a:t>
                      </a:r>
                    </a:p>
                  </a:txBody>
                  <a:tcPr/>
                </a:tc>
                <a:tc>
                  <a:txBody>
                    <a:bodyPr/>
                    <a:lstStyle/>
                    <a:p>
                      <a:pPr lvl="0" algn="l">
                        <a:lnSpc>
                          <a:spcPct val="200000"/>
                        </a:lnSpc>
                        <a:spcBef>
                          <a:spcPts val="1200"/>
                        </a:spcBef>
                        <a:spcAft>
                          <a:spcPts val="1200"/>
                        </a:spcAft>
                        <a:buNone/>
                      </a:pPr>
                      <a:r>
                        <a:rPr lang="en-AU" sz="1600">
                          <a:latin typeface="Calibri"/>
                        </a:rPr>
                        <a:t>Tuesday 14th December </a:t>
                      </a:r>
                    </a:p>
                  </a:txBody>
                  <a:tcPr/>
                </a:tc>
                <a:extLst>
                  <a:ext uri="{0D108BD9-81ED-4DB2-BD59-A6C34878D82A}">
                    <a16:rowId xmlns:a16="http://schemas.microsoft.com/office/drawing/2014/main" val="351557518"/>
                  </a:ext>
                </a:extLst>
              </a:tr>
            </a:tbl>
          </a:graphicData>
        </a:graphic>
      </p:graphicFrame>
    </p:spTree>
    <p:extLst>
      <p:ext uri="{BB962C8B-B14F-4D97-AF65-F5344CB8AC3E}">
        <p14:creationId xmlns:p14="http://schemas.microsoft.com/office/powerpoint/2010/main" val="274543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ACC-1F29-4AF5-91C2-EA57B1821147}"/>
              </a:ext>
            </a:extLst>
          </p:cNvPr>
          <p:cNvSpPr>
            <a:spLocks noGrp="1"/>
          </p:cNvSpPr>
          <p:nvPr>
            <p:ph type="title"/>
          </p:nvPr>
        </p:nvSpPr>
        <p:spPr/>
        <p:txBody>
          <a:bodyPr/>
          <a:lstStyle/>
          <a:p>
            <a:r>
              <a:rPr lang="en-AU"/>
              <a:t>Grade 5 and 6 Special Events</a:t>
            </a:r>
          </a:p>
        </p:txBody>
      </p:sp>
      <p:graphicFrame>
        <p:nvGraphicFramePr>
          <p:cNvPr id="4" name="Content Placeholder 3">
            <a:extLst>
              <a:ext uri="{FF2B5EF4-FFF2-40B4-BE49-F238E27FC236}">
                <a16:creationId xmlns:a16="http://schemas.microsoft.com/office/drawing/2014/main" id="{3379437A-2828-42AF-8D34-78DEDB3EB1F5}"/>
              </a:ext>
            </a:extLst>
          </p:cNvPr>
          <p:cNvGraphicFramePr>
            <a:graphicFrameLocks noGrp="1"/>
          </p:cNvGraphicFramePr>
          <p:nvPr>
            <p:ph sz="quarter" idx="14"/>
            <p:extLst>
              <p:ext uri="{D42A27DB-BD31-4B8C-83A1-F6EECF244321}">
                <p14:modId xmlns:p14="http://schemas.microsoft.com/office/powerpoint/2010/main" val="2680793078"/>
              </p:ext>
            </p:extLst>
          </p:nvPr>
        </p:nvGraphicFramePr>
        <p:xfrm>
          <a:off x="287593" y="1172496"/>
          <a:ext cx="8677511" cy="4280512"/>
        </p:xfrm>
        <a:graphic>
          <a:graphicData uri="http://schemas.openxmlformats.org/drawingml/2006/table">
            <a:tbl>
              <a:tblPr firstRow="1" bandRow="1">
                <a:tableStyleId>{5C22544A-7EE6-4342-B048-85BDC9FD1C3A}</a:tableStyleId>
              </a:tblPr>
              <a:tblGrid>
                <a:gridCol w="3613354">
                  <a:extLst>
                    <a:ext uri="{9D8B030D-6E8A-4147-A177-3AD203B41FA5}">
                      <a16:colId xmlns:a16="http://schemas.microsoft.com/office/drawing/2014/main" val="2309449890"/>
                    </a:ext>
                  </a:extLst>
                </a:gridCol>
                <a:gridCol w="752167">
                  <a:extLst>
                    <a:ext uri="{9D8B030D-6E8A-4147-A177-3AD203B41FA5}">
                      <a16:colId xmlns:a16="http://schemas.microsoft.com/office/drawing/2014/main" val="1468640417"/>
                    </a:ext>
                  </a:extLst>
                </a:gridCol>
                <a:gridCol w="4311990">
                  <a:extLst>
                    <a:ext uri="{9D8B030D-6E8A-4147-A177-3AD203B41FA5}">
                      <a16:colId xmlns:a16="http://schemas.microsoft.com/office/drawing/2014/main" val="2469042857"/>
                    </a:ext>
                  </a:extLst>
                </a:gridCol>
              </a:tblGrid>
              <a:tr h="491206">
                <a:tc>
                  <a:txBody>
                    <a:bodyPr/>
                    <a:lstStyle/>
                    <a:p>
                      <a:pPr algn="ctr">
                        <a:lnSpc>
                          <a:spcPct val="200000"/>
                        </a:lnSpc>
                        <a:spcBef>
                          <a:spcPts val="1200"/>
                        </a:spcBef>
                        <a:spcAft>
                          <a:spcPts val="1200"/>
                        </a:spcAft>
                      </a:pPr>
                      <a:r>
                        <a:rPr lang="en-AU" sz="1400">
                          <a:latin typeface="Arial"/>
                        </a:rPr>
                        <a:t>Event</a:t>
                      </a:r>
                    </a:p>
                  </a:txBody>
                  <a:tcPr anchor="ctr"/>
                </a:tc>
                <a:tc>
                  <a:txBody>
                    <a:bodyPr/>
                    <a:lstStyle/>
                    <a:p>
                      <a:pPr algn="ctr">
                        <a:lnSpc>
                          <a:spcPct val="200000"/>
                        </a:lnSpc>
                        <a:spcBef>
                          <a:spcPts val="1200"/>
                        </a:spcBef>
                        <a:spcAft>
                          <a:spcPts val="1200"/>
                        </a:spcAft>
                      </a:pPr>
                      <a:r>
                        <a:rPr lang="en-AU" sz="1400">
                          <a:latin typeface="Arial"/>
                        </a:rPr>
                        <a:t>Week</a:t>
                      </a:r>
                    </a:p>
                  </a:txBody>
                  <a:tcPr anchor="ctr"/>
                </a:tc>
                <a:tc>
                  <a:txBody>
                    <a:bodyPr/>
                    <a:lstStyle/>
                    <a:p>
                      <a:pPr algn="ctr">
                        <a:lnSpc>
                          <a:spcPct val="200000"/>
                        </a:lnSpc>
                        <a:spcBef>
                          <a:spcPts val="1200"/>
                        </a:spcBef>
                        <a:spcAft>
                          <a:spcPts val="1200"/>
                        </a:spcAft>
                      </a:pPr>
                      <a:r>
                        <a:rPr lang="en-AU" sz="1400">
                          <a:latin typeface="Arial"/>
                        </a:rPr>
                        <a:t>Date(s)</a:t>
                      </a:r>
                    </a:p>
                  </a:txBody>
                  <a:tcPr anchor="ctr"/>
                </a:tc>
                <a:extLst>
                  <a:ext uri="{0D108BD9-81ED-4DB2-BD59-A6C34878D82A}">
                    <a16:rowId xmlns:a16="http://schemas.microsoft.com/office/drawing/2014/main" val="843473666"/>
                  </a:ext>
                </a:extLst>
              </a:tr>
              <a:tr h="421034">
                <a:tc>
                  <a:txBody>
                    <a:bodyPr/>
                    <a:lstStyle/>
                    <a:p>
                      <a:pPr algn="l">
                        <a:lnSpc>
                          <a:spcPct val="200000"/>
                        </a:lnSpc>
                        <a:spcBef>
                          <a:spcPts val="1200"/>
                        </a:spcBef>
                        <a:spcAft>
                          <a:spcPts val="1200"/>
                        </a:spcAft>
                      </a:pPr>
                      <a:r>
                        <a:rPr lang="en-AU" sz="1200"/>
                        <a:t>Grade 6 Southport District Basketball Gala</a:t>
                      </a:r>
                    </a:p>
                  </a:txBody>
                  <a:tcPr anchor="ctr"/>
                </a:tc>
                <a:tc>
                  <a:txBody>
                    <a:bodyPr/>
                    <a:lstStyle/>
                    <a:p>
                      <a:pPr algn="ctr">
                        <a:lnSpc>
                          <a:spcPct val="200000"/>
                        </a:lnSpc>
                        <a:spcBef>
                          <a:spcPts val="1200"/>
                        </a:spcBef>
                        <a:spcAft>
                          <a:spcPts val="1200"/>
                        </a:spcAft>
                      </a:pPr>
                      <a:r>
                        <a:rPr lang="en-AU" sz="1200"/>
                        <a:t>1</a:t>
                      </a:r>
                    </a:p>
                  </a:txBody>
                  <a:tcPr anchor="ctr"/>
                </a:tc>
                <a:tc>
                  <a:txBody>
                    <a:bodyPr/>
                    <a:lstStyle/>
                    <a:p>
                      <a:pPr algn="l">
                        <a:lnSpc>
                          <a:spcPct val="200000"/>
                        </a:lnSpc>
                        <a:spcBef>
                          <a:spcPts val="1200"/>
                        </a:spcBef>
                        <a:spcAft>
                          <a:spcPts val="1200"/>
                        </a:spcAft>
                      </a:pPr>
                      <a:r>
                        <a:rPr lang="en-AU" sz="1200"/>
                        <a:t>Wednesday 6th October</a:t>
                      </a:r>
                    </a:p>
                  </a:txBody>
                  <a:tcPr anchor="ctr"/>
                </a:tc>
                <a:extLst>
                  <a:ext uri="{0D108BD9-81ED-4DB2-BD59-A6C34878D82A}">
                    <a16:rowId xmlns:a16="http://schemas.microsoft.com/office/drawing/2014/main" val="2024078140"/>
                  </a:ext>
                </a:extLst>
              </a:tr>
              <a:tr h="421034">
                <a:tc>
                  <a:txBody>
                    <a:bodyPr/>
                    <a:lstStyle/>
                    <a:p>
                      <a:pPr lvl="0" algn="l">
                        <a:lnSpc>
                          <a:spcPct val="200000"/>
                        </a:lnSpc>
                        <a:spcBef>
                          <a:spcPts val="1200"/>
                        </a:spcBef>
                        <a:spcAft>
                          <a:spcPts val="1200"/>
                        </a:spcAft>
                        <a:buNone/>
                      </a:pPr>
                      <a:r>
                        <a:rPr lang="en-AU" sz="1200" b="0" i="0" u="none" strike="noStrike" noProof="0">
                          <a:latin typeface="Montserrat Medium"/>
                        </a:rPr>
                        <a:t>Grade 5 &amp; 6: </a:t>
                      </a:r>
                      <a:r>
                        <a:rPr lang="en-AU" sz="1200"/>
                        <a:t>Camp </a:t>
                      </a:r>
                      <a:r>
                        <a:rPr lang="en-AU" sz="1200" err="1"/>
                        <a:t>Rumbug</a:t>
                      </a:r>
                      <a:r>
                        <a:rPr lang="en-AU" sz="1200"/>
                        <a:t> </a:t>
                      </a:r>
                    </a:p>
                  </a:txBody>
                  <a:tcPr anchor="ctr"/>
                </a:tc>
                <a:tc>
                  <a:txBody>
                    <a:bodyPr/>
                    <a:lstStyle/>
                    <a:p>
                      <a:pPr algn="ctr">
                        <a:lnSpc>
                          <a:spcPct val="200000"/>
                        </a:lnSpc>
                        <a:spcBef>
                          <a:spcPts val="1200"/>
                        </a:spcBef>
                        <a:spcAft>
                          <a:spcPts val="1200"/>
                        </a:spcAft>
                      </a:pPr>
                      <a:r>
                        <a:rPr lang="en-AU" sz="1200"/>
                        <a:t>2</a:t>
                      </a:r>
                    </a:p>
                  </a:txBody>
                  <a:tcPr anchor="ctr"/>
                </a:tc>
                <a:tc>
                  <a:txBody>
                    <a:bodyPr/>
                    <a:lstStyle/>
                    <a:p>
                      <a:pPr algn="l">
                        <a:lnSpc>
                          <a:spcPct val="200000"/>
                        </a:lnSpc>
                        <a:spcBef>
                          <a:spcPts val="1200"/>
                        </a:spcBef>
                        <a:spcAft>
                          <a:spcPts val="1200"/>
                        </a:spcAft>
                      </a:pPr>
                      <a:r>
                        <a:rPr lang="en-AU" sz="1200"/>
                        <a:t>Wednesday 13th October – Friday 15th October</a:t>
                      </a:r>
                    </a:p>
                  </a:txBody>
                  <a:tcPr anchor="ctr"/>
                </a:tc>
                <a:extLst>
                  <a:ext uri="{0D108BD9-81ED-4DB2-BD59-A6C34878D82A}">
                    <a16:rowId xmlns:a16="http://schemas.microsoft.com/office/drawing/2014/main" val="686866224"/>
                  </a:ext>
                </a:extLst>
              </a:tr>
              <a:tr h="421034">
                <a:tc>
                  <a:txBody>
                    <a:bodyPr/>
                    <a:lstStyle/>
                    <a:p>
                      <a:pPr lvl="0" algn="l">
                        <a:lnSpc>
                          <a:spcPct val="200000"/>
                        </a:lnSpc>
                        <a:spcBef>
                          <a:spcPts val="1200"/>
                        </a:spcBef>
                        <a:spcAft>
                          <a:spcPts val="1200"/>
                        </a:spcAft>
                        <a:buNone/>
                      </a:pPr>
                      <a:r>
                        <a:rPr lang="en-AU" sz="1200" b="0" i="0" u="none" strike="noStrike" noProof="0">
                          <a:latin typeface="Montserrat Medium"/>
                        </a:rPr>
                        <a:t>Grade 5 &amp; 6: </a:t>
                      </a:r>
                      <a:r>
                        <a:rPr lang="en-AU" sz="1200"/>
                        <a:t>South Melbourne Market Trip</a:t>
                      </a:r>
                    </a:p>
                  </a:txBody>
                  <a:tcPr anchor="ctr"/>
                </a:tc>
                <a:tc>
                  <a:txBody>
                    <a:bodyPr/>
                    <a:lstStyle/>
                    <a:p>
                      <a:pPr algn="ctr">
                        <a:lnSpc>
                          <a:spcPct val="200000"/>
                        </a:lnSpc>
                        <a:spcBef>
                          <a:spcPts val="1200"/>
                        </a:spcBef>
                        <a:spcAft>
                          <a:spcPts val="1200"/>
                        </a:spcAft>
                      </a:pPr>
                      <a:r>
                        <a:rPr lang="en-AU" sz="1200"/>
                        <a:t>5</a:t>
                      </a:r>
                    </a:p>
                  </a:txBody>
                  <a:tcPr anchor="ctr"/>
                </a:tc>
                <a:tc>
                  <a:txBody>
                    <a:bodyPr/>
                    <a:lstStyle/>
                    <a:p>
                      <a:pPr algn="l">
                        <a:lnSpc>
                          <a:spcPct val="200000"/>
                        </a:lnSpc>
                        <a:spcBef>
                          <a:spcPts val="1200"/>
                        </a:spcBef>
                        <a:spcAft>
                          <a:spcPts val="1200"/>
                        </a:spcAft>
                      </a:pPr>
                      <a:r>
                        <a:rPr lang="en-AU" sz="1200"/>
                        <a:t>Monday 1st November</a:t>
                      </a:r>
                    </a:p>
                  </a:txBody>
                  <a:tcPr anchor="ctr"/>
                </a:tc>
                <a:extLst>
                  <a:ext uri="{0D108BD9-81ED-4DB2-BD59-A6C34878D82A}">
                    <a16:rowId xmlns:a16="http://schemas.microsoft.com/office/drawing/2014/main" val="287956306"/>
                  </a:ext>
                </a:extLst>
              </a:tr>
              <a:tr h="421034">
                <a:tc>
                  <a:txBody>
                    <a:bodyPr/>
                    <a:lstStyle/>
                    <a:p>
                      <a:pPr lvl="0" algn="l">
                        <a:lnSpc>
                          <a:spcPct val="200000"/>
                        </a:lnSpc>
                        <a:spcBef>
                          <a:spcPts val="1200"/>
                        </a:spcBef>
                        <a:spcAft>
                          <a:spcPts val="1200"/>
                        </a:spcAft>
                        <a:buNone/>
                      </a:pPr>
                      <a:r>
                        <a:rPr lang="en-AU" sz="1200" b="0" i="0" u="none" strike="noStrike" noProof="0">
                          <a:latin typeface="Montserrat Medium"/>
                        </a:rPr>
                        <a:t>Grade 5 &amp; 6: </a:t>
                      </a:r>
                      <a:r>
                        <a:rPr lang="en-AU" sz="1200"/>
                        <a:t>Cinema Trip </a:t>
                      </a:r>
                    </a:p>
                  </a:txBody>
                  <a:tcPr anchor="ctr"/>
                </a:tc>
                <a:tc>
                  <a:txBody>
                    <a:bodyPr/>
                    <a:lstStyle/>
                    <a:p>
                      <a:pPr algn="ctr">
                        <a:lnSpc>
                          <a:spcPct val="200000"/>
                        </a:lnSpc>
                        <a:spcBef>
                          <a:spcPts val="1200"/>
                        </a:spcBef>
                        <a:spcAft>
                          <a:spcPts val="1200"/>
                        </a:spcAft>
                      </a:pPr>
                      <a:r>
                        <a:rPr lang="en-AU" sz="1200"/>
                        <a:t>9</a:t>
                      </a:r>
                    </a:p>
                  </a:txBody>
                  <a:tcPr anchor="ctr"/>
                </a:tc>
                <a:tc>
                  <a:txBody>
                    <a:bodyPr/>
                    <a:lstStyle/>
                    <a:p>
                      <a:pPr algn="l">
                        <a:lnSpc>
                          <a:spcPct val="200000"/>
                        </a:lnSpc>
                        <a:spcBef>
                          <a:spcPts val="1200"/>
                        </a:spcBef>
                        <a:spcAft>
                          <a:spcPts val="1200"/>
                        </a:spcAft>
                      </a:pPr>
                      <a:r>
                        <a:rPr lang="en-AU" sz="1200"/>
                        <a:t>Friday 3rd December</a:t>
                      </a:r>
                    </a:p>
                  </a:txBody>
                  <a:tcPr anchor="ctr"/>
                </a:tc>
                <a:extLst>
                  <a:ext uri="{0D108BD9-81ED-4DB2-BD59-A6C34878D82A}">
                    <a16:rowId xmlns:a16="http://schemas.microsoft.com/office/drawing/2014/main" val="1864691879"/>
                  </a:ext>
                </a:extLst>
              </a:tr>
              <a:tr h="421034">
                <a:tc>
                  <a:txBody>
                    <a:bodyPr/>
                    <a:lstStyle/>
                    <a:p>
                      <a:pPr lvl="0" algn="l">
                        <a:lnSpc>
                          <a:spcPct val="200000"/>
                        </a:lnSpc>
                        <a:spcBef>
                          <a:spcPts val="1200"/>
                        </a:spcBef>
                        <a:spcAft>
                          <a:spcPts val="1200"/>
                        </a:spcAft>
                        <a:buNone/>
                      </a:pPr>
                      <a:r>
                        <a:rPr lang="en-AU" sz="1200"/>
                        <a:t>Grade 5 &amp; 6: Swimming </a:t>
                      </a:r>
                    </a:p>
                  </a:txBody>
                  <a:tcPr/>
                </a:tc>
                <a:tc>
                  <a:txBody>
                    <a:bodyPr/>
                    <a:lstStyle/>
                    <a:p>
                      <a:pPr lvl="0" algn="ctr">
                        <a:lnSpc>
                          <a:spcPct val="200000"/>
                        </a:lnSpc>
                        <a:spcBef>
                          <a:spcPts val="1200"/>
                        </a:spcBef>
                        <a:spcAft>
                          <a:spcPts val="1200"/>
                        </a:spcAft>
                        <a:buNone/>
                      </a:pPr>
                      <a:r>
                        <a:rPr lang="en-AU" sz="1200"/>
                        <a:t>10</a:t>
                      </a:r>
                    </a:p>
                  </a:txBody>
                  <a:tcPr/>
                </a:tc>
                <a:tc>
                  <a:txBody>
                    <a:bodyPr/>
                    <a:lstStyle/>
                    <a:p>
                      <a:pPr lvl="0" algn="l">
                        <a:lnSpc>
                          <a:spcPct val="200000"/>
                        </a:lnSpc>
                        <a:spcBef>
                          <a:spcPts val="1200"/>
                        </a:spcBef>
                        <a:spcAft>
                          <a:spcPts val="1200"/>
                        </a:spcAft>
                        <a:buNone/>
                      </a:pPr>
                      <a:r>
                        <a:rPr lang="en-AU" sz="1200"/>
                        <a:t>Monday 6th December – Friday 10th December</a:t>
                      </a:r>
                    </a:p>
                  </a:txBody>
                  <a:tcPr/>
                </a:tc>
                <a:extLst>
                  <a:ext uri="{0D108BD9-81ED-4DB2-BD59-A6C34878D82A}">
                    <a16:rowId xmlns:a16="http://schemas.microsoft.com/office/drawing/2014/main" val="21280445"/>
                  </a:ext>
                </a:extLst>
              </a:tr>
              <a:tr h="421034">
                <a:tc>
                  <a:txBody>
                    <a:bodyPr/>
                    <a:lstStyle/>
                    <a:p>
                      <a:pPr marL="0" lvl="0" indent="0" algn="l">
                        <a:lnSpc>
                          <a:spcPct val="200000"/>
                        </a:lnSpc>
                        <a:spcBef>
                          <a:spcPts val="1200"/>
                        </a:spcBef>
                        <a:spcAft>
                          <a:spcPts val="1200"/>
                        </a:spcAft>
                        <a:buNone/>
                      </a:pPr>
                      <a:r>
                        <a:rPr lang="en-AU" sz="1200"/>
                        <a:t>Grade 6: Orientation Day for Grade 7</a:t>
                      </a:r>
                    </a:p>
                  </a:txBody>
                  <a:tcPr/>
                </a:tc>
                <a:tc>
                  <a:txBody>
                    <a:bodyPr/>
                    <a:lstStyle/>
                    <a:p>
                      <a:pPr lvl="0" algn="ctr">
                        <a:lnSpc>
                          <a:spcPct val="200000"/>
                        </a:lnSpc>
                        <a:spcBef>
                          <a:spcPts val="1200"/>
                        </a:spcBef>
                        <a:spcAft>
                          <a:spcPts val="1200"/>
                        </a:spcAft>
                        <a:buNone/>
                      </a:pPr>
                      <a:r>
                        <a:rPr lang="en-AU" sz="1200"/>
                        <a:t>10</a:t>
                      </a:r>
                    </a:p>
                  </a:txBody>
                  <a:tcPr/>
                </a:tc>
                <a:tc>
                  <a:txBody>
                    <a:bodyPr/>
                    <a:lstStyle/>
                    <a:p>
                      <a:pPr lvl="0" algn="l">
                        <a:lnSpc>
                          <a:spcPct val="200000"/>
                        </a:lnSpc>
                        <a:spcBef>
                          <a:spcPts val="1200"/>
                        </a:spcBef>
                        <a:spcAft>
                          <a:spcPts val="1200"/>
                        </a:spcAft>
                        <a:buNone/>
                      </a:pPr>
                      <a:r>
                        <a:rPr lang="en-AU" sz="1200"/>
                        <a:t>Tuesday 7th December</a:t>
                      </a:r>
                    </a:p>
                  </a:txBody>
                  <a:tcPr/>
                </a:tc>
                <a:extLst>
                  <a:ext uri="{0D108BD9-81ED-4DB2-BD59-A6C34878D82A}">
                    <a16:rowId xmlns:a16="http://schemas.microsoft.com/office/drawing/2014/main" val="2966712309"/>
                  </a:ext>
                </a:extLst>
              </a:tr>
              <a:tr h="421034">
                <a:tc>
                  <a:txBody>
                    <a:bodyPr/>
                    <a:lstStyle/>
                    <a:p>
                      <a:pPr lvl="0" algn="l">
                        <a:lnSpc>
                          <a:spcPct val="200000"/>
                        </a:lnSpc>
                        <a:spcBef>
                          <a:spcPts val="1200"/>
                        </a:spcBef>
                        <a:spcAft>
                          <a:spcPts val="1200"/>
                        </a:spcAft>
                        <a:buNone/>
                      </a:pPr>
                      <a:r>
                        <a:rPr lang="en-AU" sz="1200"/>
                        <a:t>Grade 5: Student Leadership speeches </a:t>
                      </a:r>
                      <a:endParaRPr lang="en-US"/>
                    </a:p>
                  </a:txBody>
                  <a:tcPr/>
                </a:tc>
                <a:tc>
                  <a:txBody>
                    <a:bodyPr/>
                    <a:lstStyle/>
                    <a:p>
                      <a:pPr lvl="0" algn="ctr">
                        <a:lnSpc>
                          <a:spcPct val="200000"/>
                        </a:lnSpc>
                        <a:spcBef>
                          <a:spcPts val="1200"/>
                        </a:spcBef>
                        <a:spcAft>
                          <a:spcPts val="1200"/>
                        </a:spcAft>
                        <a:buNone/>
                      </a:pPr>
                      <a:r>
                        <a:rPr lang="en-AU" sz="1200"/>
                        <a:t>10</a:t>
                      </a:r>
                      <a:endParaRPr lang="en-US"/>
                    </a:p>
                  </a:txBody>
                  <a:tcPr/>
                </a:tc>
                <a:tc>
                  <a:txBody>
                    <a:bodyPr/>
                    <a:lstStyle/>
                    <a:p>
                      <a:pPr lvl="0" algn="l">
                        <a:lnSpc>
                          <a:spcPct val="200000"/>
                        </a:lnSpc>
                        <a:spcBef>
                          <a:spcPts val="1200"/>
                        </a:spcBef>
                        <a:spcAft>
                          <a:spcPts val="1200"/>
                        </a:spcAft>
                        <a:buNone/>
                      </a:pPr>
                      <a:r>
                        <a:rPr lang="en-AU" sz="1200"/>
                        <a:t>Thursday 9th December</a:t>
                      </a:r>
                      <a:endParaRPr lang="en-US"/>
                    </a:p>
                  </a:txBody>
                  <a:tcPr/>
                </a:tc>
                <a:extLst>
                  <a:ext uri="{0D108BD9-81ED-4DB2-BD59-A6C34878D82A}">
                    <a16:rowId xmlns:a16="http://schemas.microsoft.com/office/drawing/2014/main" val="1731389422"/>
                  </a:ext>
                </a:extLst>
              </a:tr>
              <a:tr h="421034">
                <a:tc>
                  <a:txBody>
                    <a:bodyPr/>
                    <a:lstStyle/>
                    <a:p>
                      <a:pPr marL="0" lvl="0" indent="0" algn="l">
                        <a:lnSpc>
                          <a:spcPct val="200000"/>
                        </a:lnSpc>
                        <a:spcBef>
                          <a:spcPts val="1200"/>
                        </a:spcBef>
                        <a:spcAft>
                          <a:spcPts val="1200"/>
                        </a:spcAft>
                        <a:buNone/>
                      </a:pPr>
                      <a:r>
                        <a:rPr lang="en-AU" sz="1200"/>
                        <a:t>Grade 6: Gravity Zone </a:t>
                      </a:r>
                      <a:endParaRPr lang="en-US"/>
                    </a:p>
                  </a:txBody>
                  <a:tcPr/>
                </a:tc>
                <a:tc>
                  <a:txBody>
                    <a:bodyPr/>
                    <a:lstStyle/>
                    <a:p>
                      <a:pPr lvl="0" algn="ctr">
                        <a:lnSpc>
                          <a:spcPct val="200000"/>
                        </a:lnSpc>
                        <a:spcBef>
                          <a:spcPts val="1200"/>
                        </a:spcBef>
                        <a:spcAft>
                          <a:spcPts val="1200"/>
                        </a:spcAft>
                        <a:buNone/>
                      </a:pPr>
                      <a:r>
                        <a:rPr lang="en-AU" sz="1200"/>
                        <a:t>11</a:t>
                      </a:r>
                      <a:endParaRPr lang="en-US"/>
                    </a:p>
                  </a:txBody>
                  <a:tcPr/>
                </a:tc>
                <a:tc>
                  <a:txBody>
                    <a:bodyPr/>
                    <a:lstStyle/>
                    <a:p>
                      <a:pPr lvl="0" algn="l">
                        <a:lnSpc>
                          <a:spcPct val="200000"/>
                        </a:lnSpc>
                        <a:spcBef>
                          <a:spcPts val="1200"/>
                        </a:spcBef>
                        <a:spcAft>
                          <a:spcPts val="1200"/>
                        </a:spcAft>
                        <a:buNone/>
                      </a:pPr>
                      <a:r>
                        <a:rPr lang="en-AU" sz="1200"/>
                        <a:t>Monday 13th December</a:t>
                      </a:r>
                    </a:p>
                  </a:txBody>
                  <a:tcPr/>
                </a:tc>
                <a:extLst>
                  <a:ext uri="{0D108BD9-81ED-4DB2-BD59-A6C34878D82A}">
                    <a16:rowId xmlns:a16="http://schemas.microsoft.com/office/drawing/2014/main" val="356122664"/>
                  </a:ext>
                </a:extLst>
              </a:tr>
              <a:tr h="421034">
                <a:tc>
                  <a:txBody>
                    <a:bodyPr/>
                    <a:lstStyle/>
                    <a:p>
                      <a:pPr marL="0" lvl="0" indent="0" algn="l">
                        <a:lnSpc>
                          <a:spcPct val="200000"/>
                        </a:lnSpc>
                        <a:spcBef>
                          <a:spcPts val="1200"/>
                        </a:spcBef>
                        <a:spcAft>
                          <a:spcPts val="1200"/>
                        </a:spcAft>
                        <a:buNone/>
                      </a:pPr>
                      <a:r>
                        <a:rPr lang="en-AU" sz="1200"/>
                        <a:t>Grade 6 Graduation </a:t>
                      </a:r>
                    </a:p>
                  </a:txBody>
                  <a:tcPr/>
                </a:tc>
                <a:tc>
                  <a:txBody>
                    <a:bodyPr/>
                    <a:lstStyle/>
                    <a:p>
                      <a:pPr lvl="0" algn="ctr">
                        <a:lnSpc>
                          <a:spcPct val="200000"/>
                        </a:lnSpc>
                        <a:spcBef>
                          <a:spcPts val="1200"/>
                        </a:spcBef>
                        <a:spcAft>
                          <a:spcPts val="1200"/>
                        </a:spcAft>
                        <a:buNone/>
                      </a:pPr>
                      <a:r>
                        <a:rPr lang="en-AU" sz="1200"/>
                        <a:t>11</a:t>
                      </a:r>
                    </a:p>
                  </a:txBody>
                  <a:tcPr/>
                </a:tc>
                <a:tc>
                  <a:txBody>
                    <a:bodyPr/>
                    <a:lstStyle/>
                    <a:p>
                      <a:pPr lvl="0" algn="l">
                        <a:lnSpc>
                          <a:spcPct val="200000"/>
                        </a:lnSpc>
                        <a:spcBef>
                          <a:spcPts val="1200"/>
                        </a:spcBef>
                        <a:spcAft>
                          <a:spcPts val="1200"/>
                        </a:spcAft>
                        <a:buNone/>
                      </a:pPr>
                      <a:r>
                        <a:rPr lang="en-AU" sz="1200"/>
                        <a:t>Thursday 16th December</a:t>
                      </a:r>
                    </a:p>
                  </a:txBody>
                  <a:tcPr/>
                </a:tc>
                <a:extLst>
                  <a:ext uri="{0D108BD9-81ED-4DB2-BD59-A6C34878D82A}">
                    <a16:rowId xmlns:a16="http://schemas.microsoft.com/office/drawing/2014/main" val="2384040586"/>
                  </a:ext>
                </a:extLst>
              </a:tr>
            </a:tbl>
          </a:graphicData>
        </a:graphic>
      </p:graphicFrame>
    </p:spTree>
    <p:extLst>
      <p:ext uri="{BB962C8B-B14F-4D97-AF65-F5344CB8AC3E}">
        <p14:creationId xmlns:p14="http://schemas.microsoft.com/office/powerpoint/2010/main" val="537077332"/>
      </p:ext>
    </p:extLst>
  </p:cSld>
  <p:clrMapOvr>
    <a:masterClrMapping/>
  </p:clrMapOvr>
</p:sld>
</file>

<file path=ppt/theme/theme1.xml><?xml version="1.0" encoding="utf-8"?>
<a:theme xmlns:a="http://schemas.openxmlformats.org/drawingml/2006/main" name="Office Theme">
  <a:themeElements>
    <a:clrScheme name="South Melbourne Primary">
      <a:dk1>
        <a:srgbClr val="1B3668"/>
      </a:dk1>
      <a:lt1>
        <a:sysClr val="window" lastClr="FFFFFF"/>
      </a:lt1>
      <a:dk2>
        <a:srgbClr val="77BD43"/>
      </a:dk2>
      <a:lt2>
        <a:srgbClr val="FFFFFF"/>
      </a:lt2>
      <a:accent1>
        <a:srgbClr val="00AFA9"/>
      </a:accent1>
      <a:accent2>
        <a:srgbClr val="1B3668"/>
      </a:accent2>
      <a:accent3>
        <a:srgbClr val="77BD43"/>
      </a:accent3>
      <a:accent4>
        <a:srgbClr val="FDE050"/>
      </a:accent4>
      <a:accent5>
        <a:srgbClr val="93D4D1"/>
      </a:accent5>
      <a:accent6>
        <a:srgbClr val="6299AF"/>
      </a:accent6>
      <a:hlink>
        <a:srgbClr val="1B3668"/>
      </a:hlink>
      <a:folHlink>
        <a:srgbClr val="1B3668"/>
      </a:folHlink>
    </a:clrScheme>
    <a:fontScheme name="South Melbourne Primary - bold headings">
      <a:majorFont>
        <a:latin typeface="Montserrat"/>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 Melbourne Primary-PowerPoint" id="{F0A7DB42-A9BC-414F-8195-376CD00DE47E}" vid="{4F7DDE14-BAFE-4D81-B0F1-39398CBE70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8E3641805A448B097BAFD85829019" ma:contentTypeVersion="30" ma:contentTypeDescription="Create a new document." ma:contentTypeScope="" ma:versionID="22aac69b0b60ced89243a69494b5501e">
  <xsd:schema xmlns:xsd="http://www.w3.org/2001/XMLSchema" xmlns:xs="http://www.w3.org/2001/XMLSchema" xmlns:p="http://schemas.microsoft.com/office/2006/metadata/properties" xmlns:ns2="fe3262ef-5469-4ec2-8a12-c40d690418bb" targetNamespace="http://schemas.microsoft.com/office/2006/metadata/properties" ma:root="true" ma:fieldsID="76c0bdee199fd1a185949b1f594634b1" ns2:_="">
    <xsd:import namespace="fe3262ef-5469-4ec2-8a12-c40d690418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3262ef-5469-4ec2-8a12-c40d69041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fe3262ef-5469-4ec2-8a12-c40d690418bb" xsi:nil="true"/>
    <CultureName xmlns="fe3262ef-5469-4ec2-8a12-c40d690418bb" xsi:nil="true"/>
    <Students xmlns="fe3262ef-5469-4ec2-8a12-c40d690418bb">
      <UserInfo>
        <DisplayName/>
        <AccountId xsi:nil="true"/>
        <AccountType/>
      </UserInfo>
    </Students>
    <Distribution_Groups xmlns="fe3262ef-5469-4ec2-8a12-c40d690418bb" xsi:nil="true"/>
    <TeamsChannelId xmlns="fe3262ef-5469-4ec2-8a12-c40d690418bb" xsi:nil="true"/>
    <IsNotebookLocked xmlns="fe3262ef-5469-4ec2-8a12-c40d690418bb" xsi:nil="true"/>
    <FolderType xmlns="fe3262ef-5469-4ec2-8a12-c40d690418bb" xsi:nil="true"/>
    <Student_Groups xmlns="fe3262ef-5469-4ec2-8a12-c40d690418bb">
      <UserInfo>
        <DisplayName/>
        <AccountId xsi:nil="true"/>
        <AccountType/>
      </UserInfo>
    </Student_Groups>
    <Self_Registration_Enabled xmlns="fe3262ef-5469-4ec2-8a12-c40d690418bb" xsi:nil="true"/>
    <DefaultSectionNames xmlns="fe3262ef-5469-4ec2-8a12-c40d690418bb" xsi:nil="true"/>
    <Is_Collaboration_Space_Locked xmlns="fe3262ef-5469-4ec2-8a12-c40d690418bb" xsi:nil="true"/>
    <Invited_Teachers xmlns="fe3262ef-5469-4ec2-8a12-c40d690418bb" xsi:nil="true"/>
    <AppVersion xmlns="fe3262ef-5469-4ec2-8a12-c40d690418bb" xsi:nil="true"/>
    <Invited_Students xmlns="fe3262ef-5469-4ec2-8a12-c40d690418bb" xsi:nil="true"/>
    <Math_Settings xmlns="fe3262ef-5469-4ec2-8a12-c40d690418bb" xsi:nil="true"/>
    <Templates xmlns="fe3262ef-5469-4ec2-8a12-c40d690418bb" xsi:nil="true"/>
    <Has_Teacher_Only_SectionGroup xmlns="fe3262ef-5469-4ec2-8a12-c40d690418bb" xsi:nil="true"/>
    <LMS_Mappings xmlns="fe3262ef-5469-4ec2-8a12-c40d690418bb" xsi:nil="true"/>
    <Owner xmlns="fe3262ef-5469-4ec2-8a12-c40d690418bb">
      <UserInfo>
        <DisplayName/>
        <AccountId xsi:nil="true"/>
        <AccountType/>
      </UserInfo>
    </Owner>
    <Teachers xmlns="fe3262ef-5469-4ec2-8a12-c40d690418bb">
      <UserInfo>
        <DisplayName/>
        <AccountId xsi:nil="true"/>
        <AccountType/>
      </UserInfo>
    </Teachers>
  </documentManagement>
</p:properties>
</file>

<file path=customXml/itemProps1.xml><?xml version="1.0" encoding="utf-8"?>
<ds:datastoreItem xmlns:ds="http://schemas.openxmlformats.org/officeDocument/2006/customXml" ds:itemID="{7D2CED2A-DDB0-45AF-B396-239F84FEC7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3262ef-5469-4ec2-8a12-c40d690418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7824BE-0299-4E96-887F-F16C4FC20153}">
  <ds:schemaRefs>
    <ds:schemaRef ds:uri="http://schemas.microsoft.com/sharepoint/v3/contenttype/forms"/>
  </ds:schemaRefs>
</ds:datastoreItem>
</file>

<file path=customXml/itemProps3.xml><?xml version="1.0" encoding="utf-8"?>
<ds:datastoreItem xmlns:ds="http://schemas.openxmlformats.org/officeDocument/2006/customXml" ds:itemID="{C87AB6D1-9325-4351-9CBB-7D8F6989F6D3}">
  <ds:schemaRefs>
    <ds:schemaRef ds:uri="fe3262ef-5469-4ec2-8a12-c40d690418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SMPS-PowerPoint Template</Template>
  <Application>Microsoft Office PowerPoint</Application>
  <PresentationFormat>On-screen Show (4:3)</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Reading Curriculum</vt:lpstr>
      <vt:lpstr>Writing Curriculum</vt:lpstr>
      <vt:lpstr>Grade 5 Mathematics Curriculum</vt:lpstr>
      <vt:lpstr>Grade 6 Mathematics Curriculum</vt:lpstr>
      <vt:lpstr>Inquiry Curriculum</vt:lpstr>
      <vt:lpstr>Prosocial Education</vt:lpstr>
      <vt:lpstr>Whole School Events</vt:lpstr>
      <vt:lpstr>Grade 5 and 6 Special Events</vt:lpstr>
      <vt:lpstr>Other Notes and 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 Creece</dc:creator>
  <cp:revision>12</cp:revision>
  <dcterms:created xsi:type="dcterms:W3CDTF">2021-02-08T21:13:45Z</dcterms:created>
  <dcterms:modified xsi:type="dcterms:W3CDTF">2021-09-17T04:13:56Z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0x0101004818E3641805A448B097BAFD85829019</vt:lpwstr>
  </property>
</Properties>
</file>