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B6941F-5781-4834-A1AF-157E3B46F361}" v="49" dt="2025-08-26T02:02:54.4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5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ma Dhuka | YNT" userId="cef86744-b3ac-41ed-9599-af2a961dfe52" providerId="ADAL" clId="{32B6941F-5781-4834-A1AF-157E3B46F361}"/>
    <pc:docChg chg="custSel modSld">
      <pc:chgData name="Asma Dhuka | YNT" userId="cef86744-b3ac-41ed-9599-af2a961dfe52" providerId="ADAL" clId="{32B6941F-5781-4834-A1AF-157E3B46F361}" dt="2025-08-26T03:33:32.783" v="1918" actId="20577"/>
      <pc:docMkLst>
        <pc:docMk/>
      </pc:docMkLst>
      <pc:sldChg chg="addSp delSp modSp mod">
        <pc:chgData name="Asma Dhuka | YNT" userId="cef86744-b3ac-41ed-9599-af2a961dfe52" providerId="ADAL" clId="{32B6941F-5781-4834-A1AF-157E3B46F361}" dt="2025-08-26T03:33:07.414" v="1914" actId="20577"/>
        <pc:sldMkLst>
          <pc:docMk/>
          <pc:sldMk cId="3944761971" sldId="256"/>
        </pc:sldMkLst>
        <pc:spChg chg="add mod">
          <ac:chgData name="Asma Dhuka | YNT" userId="cef86744-b3ac-41ed-9599-af2a961dfe52" providerId="ADAL" clId="{32B6941F-5781-4834-A1AF-157E3B46F361}" dt="2025-08-19T04:37:25.404" v="663" actId="1076"/>
          <ac:spMkLst>
            <pc:docMk/>
            <pc:sldMk cId="3944761971" sldId="256"/>
            <ac:spMk id="5" creationId="{A1A41F79-7B9C-58CC-7106-274D0CCB9F33}"/>
          </ac:spMkLst>
        </pc:spChg>
        <pc:spChg chg="mod">
          <ac:chgData name="Asma Dhuka | YNT" userId="cef86744-b3ac-41ed-9599-af2a961dfe52" providerId="ADAL" clId="{32B6941F-5781-4834-A1AF-157E3B46F361}" dt="2025-08-22T00:50:52.622" v="1112" actId="20577"/>
          <ac:spMkLst>
            <pc:docMk/>
            <pc:sldMk cId="3944761971" sldId="256"/>
            <ac:spMk id="53" creationId="{31780C0A-278B-4CD9-390D-501AB198B2DC}"/>
          </ac:spMkLst>
        </pc:spChg>
        <pc:spChg chg="mod">
          <ac:chgData name="Asma Dhuka | YNT" userId="cef86744-b3ac-41ed-9599-af2a961dfe52" providerId="ADAL" clId="{32B6941F-5781-4834-A1AF-157E3B46F361}" dt="2025-08-22T00:53:16.732" v="1149" actId="20577"/>
          <ac:spMkLst>
            <pc:docMk/>
            <pc:sldMk cId="3944761971" sldId="256"/>
            <ac:spMk id="55" creationId="{5B3E0406-197A-9AA7-34EF-60B13A61800F}"/>
          </ac:spMkLst>
        </pc:spChg>
        <pc:spChg chg="mod">
          <ac:chgData name="Asma Dhuka | YNT" userId="cef86744-b3ac-41ed-9599-af2a961dfe52" providerId="ADAL" clId="{32B6941F-5781-4834-A1AF-157E3B46F361}" dt="2025-08-22T00:53:11.587" v="1147" actId="20577"/>
          <ac:spMkLst>
            <pc:docMk/>
            <pc:sldMk cId="3944761971" sldId="256"/>
            <ac:spMk id="56" creationId="{ABE7D7E1-258C-2796-2073-5DBF0F7C1BB1}"/>
          </ac:spMkLst>
        </pc:spChg>
        <pc:spChg chg="mod">
          <ac:chgData name="Asma Dhuka | YNT" userId="cef86744-b3ac-41ed-9599-af2a961dfe52" providerId="ADAL" clId="{32B6941F-5781-4834-A1AF-157E3B46F361}" dt="2025-08-26T03:33:07.414" v="1914" actId="20577"/>
          <ac:spMkLst>
            <pc:docMk/>
            <pc:sldMk cId="3944761971" sldId="256"/>
            <ac:spMk id="57" creationId="{DF04140E-25CA-C8DC-32CD-823FF476AFF1}"/>
          </ac:spMkLst>
        </pc:spChg>
        <pc:spChg chg="mod">
          <ac:chgData name="Asma Dhuka | YNT" userId="cef86744-b3ac-41ed-9599-af2a961dfe52" providerId="ADAL" clId="{32B6941F-5781-4834-A1AF-157E3B46F361}" dt="2025-08-22T00:53:40.768" v="1158" actId="20577"/>
          <ac:spMkLst>
            <pc:docMk/>
            <pc:sldMk cId="3944761971" sldId="256"/>
            <ac:spMk id="59" creationId="{FC41D017-5F30-EED3-5691-B2588B7EAFEA}"/>
          </ac:spMkLst>
        </pc:spChg>
        <pc:spChg chg="mod">
          <ac:chgData name="Asma Dhuka | YNT" userId="cef86744-b3ac-41ed-9599-af2a961dfe52" providerId="ADAL" clId="{32B6941F-5781-4834-A1AF-157E3B46F361}" dt="2025-08-22T00:52:56.918" v="1141" actId="207"/>
          <ac:spMkLst>
            <pc:docMk/>
            <pc:sldMk cId="3944761971" sldId="256"/>
            <ac:spMk id="60" creationId="{00DD6587-EB07-580E-43D5-D3A8A179E222}"/>
          </ac:spMkLst>
        </pc:spChg>
        <pc:spChg chg="mod">
          <ac:chgData name="Asma Dhuka | YNT" userId="cef86744-b3ac-41ed-9599-af2a961dfe52" providerId="ADAL" clId="{32B6941F-5781-4834-A1AF-157E3B46F361}" dt="2025-08-22T00:51:23.540" v="1120"/>
          <ac:spMkLst>
            <pc:docMk/>
            <pc:sldMk cId="3944761971" sldId="256"/>
            <ac:spMk id="65" creationId="{D5AFC349-A3AC-1D94-85F2-A1253C5F27D8}"/>
          </ac:spMkLst>
        </pc:spChg>
        <pc:spChg chg="mod">
          <ac:chgData name="Asma Dhuka | YNT" userId="cef86744-b3ac-41ed-9599-af2a961dfe52" providerId="ADAL" clId="{32B6941F-5781-4834-A1AF-157E3B46F361}" dt="2025-08-22T00:52:00.026" v="1126"/>
          <ac:spMkLst>
            <pc:docMk/>
            <pc:sldMk cId="3944761971" sldId="256"/>
            <ac:spMk id="66" creationId="{D318F04F-2B57-3702-C447-B2C228D8B5C4}"/>
          </ac:spMkLst>
        </pc:spChg>
        <pc:spChg chg="mod">
          <ac:chgData name="Asma Dhuka | YNT" userId="cef86744-b3ac-41ed-9599-af2a961dfe52" providerId="ADAL" clId="{32B6941F-5781-4834-A1AF-157E3B46F361}" dt="2025-08-19T04:37:21.962" v="662" actId="1076"/>
          <ac:spMkLst>
            <pc:docMk/>
            <pc:sldMk cId="3944761971" sldId="256"/>
            <ac:spMk id="67" creationId="{E57CB1A5-744A-A29C-80CA-2C35DF613CFE}"/>
          </ac:spMkLst>
        </pc:spChg>
        <pc:spChg chg="mod">
          <ac:chgData name="Asma Dhuka | YNT" userId="cef86744-b3ac-41ed-9599-af2a961dfe52" providerId="ADAL" clId="{32B6941F-5781-4834-A1AF-157E3B46F361}" dt="2025-08-19T04:37:04.464" v="659" actId="20577"/>
          <ac:spMkLst>
            <pc:docMk/>
            <pc:sldMk cId="3944761971" sldId="256"/>
            <ac:spMk id="74" creationId="{700EEA9E-53E8-A477-1BC7-647BDD4A4204}"/>
          </ac:spMkLst>
        </pc:spChg>
        <pc:spChg chg="mod">
          <ac:chgData name="Asma Dhuka | YNT" userId="cef86744-b3ac-41ed-9599-af2a961dfe52" providerId="ADAL" clId="{32B6941F-5781-4834-A1AF-157E3B46F361}" dt="2025-08-19T04:37:12.978" v="661" actId="1076"/>
          <ac:spMkLst>
            <pc:docMk/>
            <pc:sldMk cId="3944761971" sldId="256"/>
            <ac:spMk id="75" creationId="{C2B24AAE-38E4-97BF-114F-3C409AF462AC}"/>
          </ac:spMkLst>
        </pc:spChg>
        <pc:spChg chg="mod">
          <ac:chgData name="Asma Dhuka | YNT" userId="cef86744-b3ac-41ed-9599-af2a961dfe52" providerId="ADAL" clId="{32B6941F-5781-4834-A1AF-157E3B46F361}" dt="2025-08-19T04:33:29.491" v="633" actId="1076"/>
          <ac:spMkLst>
            <pc:docMk/>
            <pc:sldMk cId="3944761971" sldId="256"/>
            <ac:spMk id="76" creationId="{83D94D38-D9E6-26FA-29DC-072F972E7E2B}"/>
          </ac:spMkLst>
        </pc:spChg>
        <pc:spChg chg="mod">
          <ac:chgData name="Asma Dhuka | YNT" userId="cef86744-b3ac-41ed-9599-af2a961dfe52" providerId="ADAL" clId="{32B6941F-5781-4834-A1AF-157E3B46F361}" dt="2025-08-19T04:35:12.532" v="640" actId="20577"/>
          <ac:spMkLst>
            <pc:docMk/>
            <pc:sldMk cId="3944761971" sldId="256"/>
            <ac:spMk id="77" creationId="{CFEFE291-13AD-FBA2-E568-558B3055AF21}"/>
          </ac:spMkLst>
        </pc:spChg>
        <pc:spChg chg="mod">
          <ac:chgData name="Asma Dhuka | YNT" userId="cef86744-b3ac-41ed-9599-af2a961dfe52" providerId="ADAL" clId="{32B6941F-5781-4834-A1AF-157E3B46F361}" dt="2025-08-19T04:01:25.596" v="428" actId="1076"/>
          <ac:spMkLst>
            <pc:docMk/>
            <pc:sldMk cId="3944761971" sldId="256"/>
            <ac:spMk id="78" creationId="{CDBE164B-48B0-A66D-9F2E-B3E941261BBE}"/>
          </ac:spMkLst>
        </pc:spChg>
        <pc:spChg chg="mod">
          <ac:chgData name="Asma Dhuka | YNT" userId="cef86744-b3ac-41ed-9599-af2a961dfe52" providerId="ADAL" clId="{32B6941F-5781-4834-A1AF-157E3B46F361}" dt="2025-08-19T04:01:37.940" v="430" actId="1076"/>
          <ac:spMkLst>
            <pc:docMk/>
            <pc:sldMk cId="3944761971" sldId="256"/>
            <ac:spMk id="79" creationId="{02F2C6BF-3786-BD0B-C295-D77318C76D96}"/>
          </ac:spMkLst>
        </pc:spChg>
        <pc:spChg chg="mod">
          <ac:chgData name="Asma Dhuka | YNT" userId="cef86744-b3ac-41ed-9599-af2a961dfe52" providerId="ADAL" clId="{32B6941F-5781-4834-A1AF-157E3B46F361}" dt="2025-08-19T04:37:50.552" v="667" actId="20577"/>
          <ac:spMkLst>
            <pc:docMk/>
            <pc:sldMk cId="3944761971" sldId="256"/>
            <ac:spMk id="80" creationId="{AE27FB3C-6278-9C22-4B9D-A5B0A5BD2B69}"/>
          </ac:spMkLst>
        </pc:spChg>
        <pc:spChg chg="mod">
          <ac:chgData name="Asma Dhuka | YNT" userId="cef86744-b3ac-41ed-9599-af2a961dfe52" providerId="ADAL" clId="{32B6941F-5781-4834-A1AF-157E3B46F361}" dt="2025-08-19T04:38:09.621" v="671" actId="20577"/>
          <ac:spMkLst>
            <pc:docMk/>
            <pc:sldMk cId="3944761971" sldId="256"/>
            <ac:spMk id="81" creationId="{0E6D899B-4697-EF97-1E24-48EDFCC7D90C}"/>
          </ac:spMkLst>
        </pc:spChg>
        <pc:picChg chg="add mod">
          <ac:chgData name="Asma Dhuka | YNT" userId="cef86744-b3ac-41ed-9599-af2a961dfe52" providerId="ADAL" clId="{32B6941F-5781-4834-A1AF-157E3B46F361}" dt="2025-08-19T04:00:42.584" v="419" actId="1076"/>
          <ac:picMkLst>
            <pc:docMk/>
            <pc:sldMk cId="3944761971" sldId="256"/>
            <ac:picMk id="3" creationId="{CE484AB4-3AB3-22B5-27E8-547541A5EBD9}"/>
          </ac:picMkLst>
        </pc:picChg>
        <pc:picChg chg="add mod">
          <ac:chgData name="Asma Dhuka | YNT" userId="cef86744-b3ac-41ed-9599-af2a961dfe52" providerId="ADAL" clId="{32B6941F-5781-4834-A1AF-157E3B46F361}" dt="2025-08-22T00:54:26.326" v="1173" actId="1076"/>
          <ac:picMkLst>
            <pc:docMk/>
            <pc:sldMk cId="3944761971" sldId="256"/>
            <ac:picMk id="6" creationId="{F22A23AF-D46C-B58F-8E1B-342F18E8ACEA}"/>
          </ac:picMkLst>
        </pc:picChg>
        <pc:picChg chg="add mod">
          <ac:chgData name="Asma Dhuka | YNT" userId="cef86744-b3ac-41ed-9599-af2a961dfe52" providerId="ADAL" clId="{32B6941F-5781-4834-A1AF-157E3B46F361}" dt="2025-08-19T04:21:50.756" v="549" actId="14100"/>
          <ac:picMkLst>
            <pc:docMk/>
            <pc:sldMk cId="3944761971" sldId="256"/>
            <ac:picMk id="9" creationId="{C89CF403-10DF-D44A-F69E-654E07F7E84D}"/>
          </ac:picMkLst>
        </pc:picChg>
        <pc:picChg chg="add mod">
          <ac:chgData name="Asma Dhuka | YNT" userId="cef86744-b3ac-41ed-9599-af2a961dfe52" providerId="ADAL" clId="{32B6941F-5781-4834-A1AF-157E3B46F361}" dt="2025-08-19T04:33:24.691" v="632" actId="1076"/>
          <ac:picMkLst>
            <pc:docMk/>
            <pc:sldMk cId="3944761971" sldId="256"/>
            <ac:picMk id="10" creationId="{C3DC24B2-EFDA-FF5D-529B-8C80D6BDF1CD}"/>
          </ac:picMkLst>
        </pc:picChg>
        <pc:picChg chg="add mod">
          <ac:chgData name="Asma Dhuka | YNT" userId="cef86744-b3ac-41ed-9599-af2a961dfe52" providerId="ADAL" clId="{32B6941F-5781-4834-A1AF-157E3B46F361}" dt="2025-08-19T04:36:00.443" v="644" actId="14100"/>
          <ac:picMkLst>
            <pc:docMk/>
            <pc:sldMk cId="3944761971" sldId="256"/>
            <ac:picMk id="11" creationId="{5D8B7FA1-BE7F-74D8-77B6-3A10D4CFC6EB}"/>
          </ac:picMkLst>
        </pc:picChg>
      </pc:sldChg>
      <pc:sldChg chg="addSp delSp modSp mod">
        <pc:chgData name="Asma Dhuka | YNT" userId="cef86744-b3ac-41ed-9599-af2a961dfe52" providerId="ADAL" clId="{32B6941F-5781-4834-A1AF-157E3B46F361}" dt="2025-08-26T03:33:32.783" v="1918" actId="20577"/>
        <pc:sldMkLst>
          <pc:docMk/>
          <pc:sldMk cId="2875558491" sldId="259"/>
        </pc:sldMkLst>
        <pc:spChg chg="add mod">
          <ac:chgData name="Asma Dhuka | YNT" userId="cef86744-b3ac-41ed-9599-af2a961dfe52" providerId="ADAL" clId="{32B6941F-5781-4834-A1AF-157E3B46F361}" dt="2025-08-22T02:17:18.010" v="1442" actId="1076"/>
          <ac:spMkLst>
            <pc:docMk/>
            <pc:sldMk cId="2875558491" sldId="259"/>
            <ac:spMk id="2" creationId="{C06E4896-6C69-0AB8-81CC-6C37C68676C9}"/>
          </ac:spMkLst>
        </pc:spChg>
        <pc:spChg chg="add mod">
          <ac:chgData name="Asma Dhuka | YNT" userId="cef86744-b3ac-41ed-9599-af2a961dfe52" providerId="ADAL" clId="{32B6941F-5781-4834-A1AF-157E3B46F361}" dt="2025-08-26T02:06:50.359" v="1591" actId="14100"/>
          <ac:spMkLst>
            <pc:docMk/>
            <pc:sldMk cId="2875558491" sldId="259"/>
            <ac:spMk id="6" creationId="{F6319794-A2D8-D60B-596F-78649290A55D}"/>
          </ac:spMkLst>
        </pc:spChg>
        <pc:spChg chg="add mod">
          <ac:chgData name="Asma Dhuka | YNT" userId="cef86744-b3ac-41ed-9599-af2a961dfe52" providerId="ADAL" clId="{32B6941F-5781-4834-A1AF-157E3B46F361}" dt="2025-08-26T02:04:44.645" v="1580" actId="1076"/>
          <ac:spMkLst>
            <pc:docMk/>
            <pc:sldMk cId="2875558491" sldId="259"/>
            <ac:spMk id="14" creationId="{510B8453-8A8A-74C4-8CE5-44512603F2D8}"/>
          </ac:spMkLst>
        </pc:spChg>
        <pc:spChg chg="add mod">
          <ac:chgData name="Asma Dhuka | YNT" userId="cef86744-b3ac-41ed-9599-af2a961dfe52" providerId="ADAL" clId="{32B6941F-5781-4834-A1AF-157E3B46F361}" dt="2025-08-26T02:22:23.504" v="1880" actId="14100"/>
          <ac:spMkLst>
            <pc:docMk/>
            <pc:sldMk cId="2875558491" sldId="259"/>
            <ac:spMk id="23" creationId="{D299B72A-442D-747B-2EC0-22AF7C5AECD5}"/>
          </ac:spMkLst>
        </pc:spChg>
        <pc:spChg chg="add mod">
          <ac:chgData name="Asma Dhuka | YNT" userId="cef86744-b3ac-41ed-9599-af2a961dfe52" providerId="ADAL" clId="{32B6941F-5781-4834-A1AF-157E3B46F361}" dt="2025-08-26T02:23:35.539" v="1910" actId="255"/>
          <ac:spMkLst>
            <pc:docMk/>
            <pc:sldMk cId="2875558491" sldId="259"/>
            <ac:spMk id="25" creationId="{8689E61D-F4A9-47AF-E561-6F12A3885510}"/>
          </ac:spMkLst>
        </pc:spChg>
        <pc:spChg chg="mod">
          <ac:chgData name="Asma Dhuka | YNT" userId="cef86744-b3ac-41ed-9599-af2a961dfe52" providerId="ADAL" clId="{32B6941F-5781-4834-A1AF-157E3B46F361}" dt="2025-08-19T04:24:43.657" v="562" actId="1076"/>
          <ac:spMkLst>
            <pc:docMk/>
            <pc:sldMk cId="2875558491" sldId="259"/>
            <ac:spMk id="51" creationId="{5C43973B-8D5D-548E-F5E3-DAB458982FE0}"/>
          </ac:spMkLst>
        </pc:spChg>
        <pc:spChg chg="mod">
          <ac:chgData name="Asma Dhuka | YNT" userId="cef86744-b3ac-41ed-9599-af2a961dfe52" providerId="ADAL" clId="{32B6941F-5781-4834-A1AF-157E3B46F361}" dt="2025-08-22T01:27:13.672" v="1311" actId="1076"/>
          <ac:spMkLst>
            <pc:docMk/>
            <pc:sldMk cId="2875558491" sldId="259"/>
            <ac:spMk id="62" creationId="{381057B5-74C6-567A-1B91-7E48D5612764}"/>
          </ac:spMkLst>
        </pc:spChg>
        <pc:spChg chg="mod">
          <ac:chgData name="Asma Dhuka | YNT" userId="cef86744-b3ac-41ed-9599-af2a961dfe52" providerId="ADAL" clId="{32B6941F-5781-4834-A1AF-157E3B46F361}" dt="2025-08-22T01:27:18.339" v="1312" actId="14100"/>
          <ac:spMkLst>
            <pc:docMk/>
            <pc:sldMk cId="2875558491" sldId="259"/>
            <ac:spMk id="63" creationId="{9ECE15BB-1435-86D3-0367-306AFDF83D2B}"/>
          </ac:spMkLst>
        </pc:spChg>
        <pc:spChg chg="mod">
          <ac:chgData name="Asma Dhuka | YNT" userId="cef86744-b3ac-41ed-9599-af2a961dfe52" providerId="ADAL" clId="{32B6941F-5781-4834-A1AF-157E3B46F361}" dt="2025-08-22T02:17:37.751" v="1444" actId="1076"/>
          <ac:spMkLst>
            <pc:docMk/>
            <pc:sldMk cId="2875558491" sldId="259"/>
            <ac:spMk id="64" creationId="{D6A98FAE-DC5E-7796-78E7-67571E32FC2E}"/>
          </ac:spMkLst>
        </pc:spChg>
        <pc:spChg chg="mod">
          <ac:chgData name="Asma Dhuka | YNT" userId="cef86744-b3ac-41ed-9599-af2a961dfe52" providerId="ADAL" clId="{32B6941F-5781-4834-A1AF-157E3B46F361}" dt="2025-08-22T02:17:44.713" v="1445" actId="1076"/>
          <ac:spMkLst>
            <pc:docMk/>
            <pc:sldMk cId="2875558491" sldId="259"/>
            <ac:spMk id="65" creationId="{63DF90AE-86DA-0C61-D264-39D2D8E6D7FE}"/>
          </ac:spMkLst>
        </pc:spChg>
        <pc:spChg chg="mod">
          <ac:chgData name="Asma Dhuka | YNT" userId="cef86744-b3ac-41ed-9599-af2a961dfe52" providerId="ADAL" clId="{32B6941F-5781-4834-A1AF-157E3B46F361}" dt="2025-08-21T02:43:17.692" v="943" actId="20577"/>
          <ac:spMkLst>
            <pc:docMk/>
            <pc:sldMk cId="2875558491" sldId="259"/>
            <ac:spMk id="66" creationId="{184875D0-96A1-C856-0ACE-9A913B991580}"/>
          </ac:spMkLst>
        </pc:spChg>
        <pc:spChg chg="mod">
          <ac:chgData name="Asma Dhuka | YNT" userId="cef86744-b3ac-41ed-9599-af2a961dfe52" providerId="ADAL" clId="{32B6941F-5781-4834-A1AF-157E3B46F361}" dt="2025-08-26T02:23:25.608" v="1909" actId="1076"/>
          <ac:spMkLst>
            <pc:docMk/>
            <pc:sldMk cId="2875558491" sldId="259"/>
            <ac:spMk id="68" creationId="{ACDD109B-7704-717D-7D2F-8D9469ECDAC3}"/>
          </ac:spMkLst>
        </pc:spChg>
        <pc:spChg chg="mod">
          <ac:chgData name="Asma Dhuka | YNT" userId="cef86744-b3ac-41ed-9599-af2a961dfe52" providerId="ADAL" clId="{32B6941F-5781-4834-A1AF-157E3B46F361}" dt="2025-08-22T04:29:14.648" v="1448" actId="14100"/>
          <ac:spMkLst>
            <pc:docMk/>
            <pc:sldMk cId="2875558491" sldId="259"/>
            <ac:spMk id="71" creationId="{875400E5-1436-4D6E-ED8A-2FCC3390637C}"/>
          </ac:spMkLst>
        </pc:spChg>
        <pc:spChg chg="mod">
          <ac:chgData name="Asma Dhuka | YNT" userId="cef86744-b3ac-41ed-9599-af2a961dfe52" providerId="ADAL" clId="{32B6941F-5781-4834-A1AF-157E3B46F361}" dt="2025-08-22T01:26:40.563" v="1306" actId="1076"/>
          <ac:spMkLst>
            <pc:docMk/>
            <pc:sldMk cId="2875558491" sldId="259"/>
            <ac:spMk id="72" creationId="{DB8410AC-E1AF-5FE6-AD56-D202C1954347}"/>
          </ac:spMkLst>
        </pc:spChg>
        <pc:spChg chg="mod">
          <ac:chgData name="Asma Dhuka | YNT" userId="cef86744-b3ac-41ed-9599-af2a961dfe52" providerId="ADAL" clId="{32B6941F-5781-4834-A1AF-157E3B46F361}" dt="2025-08-22T02:17:56.409" v="1447" actId="14100"/>
          <ac:spMkLst>
            <pc:docMk/>
            <pc:sldMk cId="2875558491" sldId="259"/>
            <ac:spMk id="73" creationId="{6596487E-23AF-BEED-2F0B-82B4C742B79F}"/>
          </ac:spMkLst>
        </pc:spChg>
        <pc:spChg chg="mod">
          <ac:chgData name="Asma Dhuka | YNT" userId="cef86744-b3ac-41ed-9599-af2a961dfe52" providerId="ADAL" clId="{32B6941F-5781-4834-A1AF-157E3B46F361}" dt="2025-08-26T02:09:44.179" v="1595" actId="20577"/>
          <ac:spMkLst>
            <pc:docMk/>
            <pc:sldMk cId="2875558491" sldId="259"/>
            <ac:spMk id="75" creationId="{26AD2222-39DD-4025-FE0A-CD76D88D64B3}"/>
          </ac:spMkLst>
        </pc:spChg>
        <pc:spChg chg="mod">
          <ac:chgData name="Asma Dhuka | YNT" userId="cef86744-b3ac-41ed-9599-af2a961dfe52" providerId="ADAL" clId="{32B6941F-5781-4834-A1AF-157E3B46F361}" dt="2025-08-22T00:54:05.218" v="1168" actId="20577"/>
          <ac:spMkLst>
            <pc:docMk/>
            <pc:sldMk cId="2875558491" sldId="259"/>
            <ac:spMk id="77" creationId="{13667B4E-2F0E-BEF9-1658-9DBCEE0B2AA3}"/>
          </ac:spMkLst>
        </pc:spChg>
        <pc:spChg chg="mod">
          <ac:chgData name="Asma Dhuka | YNT" userId="cef86744-b3ac-41ed-9599-af2a961dfe52" providerId="ADAL" clId="{32B6941F-5781-4834-A1AF-157E3B46F361}" dt="2025-08-26T02:09:51.746" v="1596" actId="1076"/>
          <ac:spMkLst>
            <pc:docMk/>
            <pc:sldMk cId="2875558491" sldId="259"/>
            <ac:spMk id="78" creationId="{EDC6372A-7041-3A37-D0BB-B6958CF90CC2}"/>
          </ac:spMkLst>
        </pc:spChg>
        <pc:spChg chg="mod">
          <ac:chgData name="Asma Dhuka | YNT" userId="cef86744-b3ac-41ed-9599-af2a961dfe52" providerId="ADAL" clId="{32B6941F-5781-4834-A1AF-157E3B46F361}" dt="2025-08-26T02:10:09.266" v="1601" actId="20577"/>
          <ac:spMkLst>
            <pc:docMk/>
            <pc:sldMk cId="2875558491" sldId="259"/>
            <ac:spMk id="79" creationId="{3B9D3D50-BC20-D02C-6F94-E4130B45080B}"/>
          </ac:spMkLst>
        </pc:spChg>
        <pc:spChg chg="mod">
          <ac:chgData name="Asma Dhuka | YNT" userId="cef86744-b3ac-41ed-9599-af2a961dfe52" providerId="ADAL" clId="{32B6941F-5781-4834-A1AF-157E3B46F361}" dt="2025-08-26T03:33:32.783" v="1918" actId="20577"/>
          <ac:spMkLst>
            <pc:docMk/>
            <pc:sldMk cId="2875558491" sldId="259"/>
            <ac:spMk id="81" creationId="{2D588C67-40EB-9AA6-0C45-CBCD9B65140C}"/>
          </ac:spMkLst>
        </pc:spChg>
        <pc:spChg chg="mod">
          <ac:chgData name="Asma Dhuka | YNT" userId="cef86744-b3ac-41ed-9599-af2a961dfe52" providerId="ADAL" clId="{32B6941F-5781-4834-A1AF-157E3B46F361}" dt="2025-08-25T00:40:42.427" v="1453" actId="20577"/>
          <ac:spMkLst>
            <pc:docMk/>
            <pc:sldMk cId="2875558491" sldId="259"/>
            <ac:spMk id="87" creationId="{FD8FD1B6-807F-6EDA-A800-E4E7CB33C7D5}"/>
          </ac:spMkLst>
        </pc:spChg>
        <pc:spChg chg="mod">
          <ac:chgData name="Asma Dhuka | YNT" userId="cef86744-b3ac-41ed-9599-af2a961dfe52" providerId="ADAL" clId="{32B6941F-5781-4834-A1AF-157E3B46F361}" dt="2025-08-22T02:16:47.266" v="1436"/>
          <ac:spMkLst>
            <pc:docMk/>
            <pc:sldMk cId="2875558491" sldId="259"/>
            <ac:spMk id="91" creationId="{50956C6B-180E-0F10-12F5-ECE1BADC85DE}"/>
          </ac:spMkLst>
        </pc:spChg>
        <pc:grpChg chg="mod">
          <ac:chgData name="Asma Dhuka | YNT" userId="cef86744-b3ac-41ed-9599-af2a961dfe52" providerId="ADAL" clId="{32B6941F-5781-4834-A1AF-157E3B46F361}" dt="2025-08-22T01:12:04.437" v="1175" actId="1076"/>
          <ac:grpSpMkLst>
            <pc:docMk/>
            <pc:sldMk cId="2875558491" sldId="259"/>
            <ac:grpSpMk id="8" creationId="{5261AF0E-B379-1417-12EE-7065CF238D85}"/>
          </ac:grpSpMkLst>
        </pc:grpChg>
        <pc:picChg chg="add mod">
          <ac:chgData name="Asma Dhuka | YNT" userId="cef86744-b3ac-41ed-9599-af2a961dfe52" providerId="ADAL" clId="{32B6941F-5781-4834-A1AF-157E3B46F361}" dt="2025-08-22T02:17:33.143" v="1443" actId="1076"/>
          <ac:picMkLst>
            <pc:docMk/>
            <pc:sldMk cId="2875558491" sldId="259"/>
            <ac:picMk id="5" creationId="{60F168F0-CB63-23D2-BC9E-A8868B030545}"/>
          </ac:picMkLst>
        </pc:picChg>
        <pc:picChg chg="add mod">
          <ac:chgData name="Asma Dhuka | YNT" userId="cef86744-b3ac-41ed-9599-af2a961dfe52" providerId="ADAL" clId="{32B6941F-5781-4834-A1AF-157E3B46F361}" dt="2025-08-22T01:27:10.558" v="1310" actId="1076"/>
          <ac:picMkLst>
            <pc:docMk/>
            <pc:sldMk cId="2875558491" sldId="259"/>
            <ac:picMk id="7" creationId="{5C51EE1D-3394-D757-8C61-24F29AE7C57C}"/>
          </ac:picMkLst>
        </pc:picChg>
        <pc:picChg chg="add mod">
          <ac:chgData name="Asma Dhuka | YNT" userId="cef86744-b3ac-41ed-9599-af2a961dfe52" providerId="ADAL" clId="{32B6941F-5781-4834-A1AF-157E3B46F361}" dt="2025-08-25T00:42:56.359" v="1455" actId="1076"/>
          <ac:picMkLst>
            <pc:docMk/>
            <pc:sldMk cId="2875558491" sldId="259"/>
            <ac:picMk id="13" creationId="{89809C53-8B68-413A-D1ED-B3E1343D79A2}"/>
          </ac:picMkLst>
        </pc:picChg>
        <pc:picChg chg="add mod">
          <ac:chgData name="Asma Dhuka | YNT" userId="cef86744-b3ac-41ed-9599-af2a961dfe52" providerId="ADAL" clId="{32B6941F-5781-4834-A1AF-157E3B46F361}" dt="2025-08-22T01:53:53.972" v="1430" actId="14100"/>
          <ac:picMkLst>
            <pc:docMk/>
            <pc:sldMk cId="2875558491" sldId="259"/>
            <ac:picMk id="15" creationId="{62F43807-ECEE-D2F6-DC7C-B5401D02CE26}"/>
          </ac:picMkLst>
        </pc:picChg>
        <pc:picChg chg="add mod">
          <ac:chgData name="Asma Dhuka | YNT" userId="cef86744-b3ac-41ed-9599-af2a961dfe52" providerId="ADAL" clId="{32B6941F-5781-4834-A1AF-157E3B46F361}" dt="2025-08-26T02:06:45.261" v="1590" actId="1076"/>
          <ac:picMkLst>
            <pc:docMk/>
            <pc:sldMk cId="2875558491" sldId="259"/>
            <ac:picMk id="17" creationId="{B4F54A20-8AAD-1A6C-DD64-27F4AA32234E}"/>
          </ac:picMkLst>
        </pc:picChg>
        <pc:picChg chg="add mod">
          <ac:chgData name="Asma Dhuka | YNT" userId="cef86744-b3ac-41ed-9599-af2a961dfe52" providerId="ADAL" clId="{32B6941F-5781-4834-A1AF-157E3B46F361}" dt="2025-08-26T02:12:03.613" v="1617" actId="14100"/>
          <ac:picMkLst>
            <pc:docMk/>
            <pc:sldMk cId="2875558491" sldId="259"/>
            <ac:picMk id="19" creationId="{9B65D8F8-75D2-36EA-6D61-B15B4D17C62B}"/>
          </ac:picMkLst>
        </pc:picChg>
        <pc:picChg chg="add del">
          <ac:chgData name="Asma Dhuka | YNT" userId="cef86744-b3ac-41ed-9599-af2a961dfe52" providerId="ADAL" clId="{32B6941F-5781-4834-A1AF-157E3B46F361}" dt="2025-08-26T02:16:36.401" v="1619" actId="478"/>
          <ac:picMkLst>
            <pc:docMk/>
            <pc:sldMk cId="2875558491" sldId="259"/>
            <ac:picMk id="21" creationId="{F8F2244E-A231-1C83-B305-5B561B69AF2B}"/>
          </ac:picMkLst>
        </pc:picChg>
        <pc:picChg chg="mod">
          <ac:chgData name="Asma Dhuka | YNT" userId="cef86744-b3ac-41ed-9599-af2a961dfe52" providerId="ADAL" clId="{32B6941F-5781-4834-A1AF-157E3B46F361}" dt="2025-08-19T04:24:39.440" v="561" actId="1076"/>
          <ac:picMkLst>
            <pc:docMk/>
            <pc:sldMk cId="2875558491" sldId="259"/>
            <ac:picMk id="54" creationId="{1DD3EADC-A465-86E1-E5C9-DABE74B46E1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9669-CDB3-48FC-B011-9C80C6975B03}" type="datetimeFigureOut">
              <a:rPr lang="en-AU" smtClean="0"/>
              <a:t>26/08/2025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6C7A-6ACD-41C4-AEC0-7C9F6B984EF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6905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9669-CDB3-48FC-B011-9C80C6975B03}" type="datetimeFigureOut">
              <a:rPr lang="en-AU" smtClean="0"/>
              <a:t>26/08/2025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6C7A-6ACD-41C4-AEC0-7C9F6B984EF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63865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9669-CDB3-48FC-B011-9C80C6975B03}" type="datetimeFigureOut">
              <a:rPr lang="en-AU" smtClean="0"/>
              <a:t>26/08/2025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6C7A-6ACD-41C4-AEC0-7C9F6B984EF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56449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9669-CDB3-48FC-B011-9C80C6975B03}" type="datetimeFigureOut">
              <a:rPr lang="en-AU" smtClean="0"/>
              <a:t>26/08/2025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6C7A-6ACD-41C4-AEC0-7C9F6B984EF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66771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9669-CDB3-48FC-B011-9C80C6975B03}" type="datetimeFigureOut">
              <a:rPr lang="en-AU" smtClean="0"/>
              <a:t>26/08/2025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6C7A-6ACD-41C4-AEC0-7C9F6B984EF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2587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9669-CDB3-48FC-B011-9C80C6975B03}" type="datetimeFigureOut">
              <a:rPr lang="en-AU" smtClean="0"/>
              <a:t>26/08/2025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6C7A-6ACD-41C4-AEC0-7C9F6B984EF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995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9669-CDB3-48FC-B011-9C80C6975B03}" type="datetimeFigureOut">
              <a:rPr lang="en-AU" smtClean="0"/>
              <a:t>26/08/2025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6C7A-6ACD-41C4-AEC0-7C9F6B984EF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22565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9669-CDB3-48FC-B011-9C80C6975B03}" type="datetimeFigureOut">
              <a:rPr lang="en-AU" smtClean="0"/>
              <a:t>26/08/2025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6C7A-6ACD-41C4-AEC0-7C9F6B984EF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60494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9669-CDB3-48FC-B011-9C80C6975B03}" type="datetimeFigureOut">
              <a:rPr lang="en-AU" smtClean="0"/>
              <a:t>26/08/2025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6C7A-6ACD-41C4-AEC0-7C9F6B984EF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699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9669-CDB3-48FC-B011-9C80C6975B03}" type="datetimeFigureOut">
              <a:rPr lang="en-AU" smtClean="0"/>
              <a:t>26/08/2025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6C7A-6ACD-41C4-AEC0-7C9F6B984EF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8286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9669-CDB3-48FC-B011-9C80C6975B03}" type="datetimeFigureOut">
              <a:rPr lang="en-AU" smtClean="0"/>
              <a:t>26/08/2025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6C7A-6ACD-41C4-AEC0-7C9F6B984EF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8421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BB9669-CDB3-48FC-B011-9C80C6975B03}" type="datetimeFigureOut">
              <a:rPr lang="en-AU" smtClean="0"/>
              <a:t>26/08/2025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8E6C7A-6ACD-41C4-AEC0-7C9F6B984EF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9616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hyperlink" Target="https://www.artarmonunited.com/9-ways-cyclists-troll-a-bicycle-shop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1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82" descr="A white and purple website with cartoon characters&#10;&#10;AI-generated content may be incorrect.">
            <a:extLst>
              <a:ext uri="{FF2B5EF4-FFF2-40B4-BE49-F238E27FC236}">
                <a16:creationId xmlns:a16="http://schemas.microsoft.com/office/drawing/2014/main" id="{DCF0BE33-A539-9BE2-739D-122961A2F43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384"/>
          <a:stretch>
            <a:fillRect/>
          </a:stretch>
        </p:blipFill>
        <p:spPr>
          <a:xfrm>
            <a:off x="0" y="-27866"/>
            <a:ext cx="9144000" cy="2627516"/>
          </a:xfrm>
          <a:prstGeom prst="rect">
            <a:avLst/>
          </a:prstGeom>
        </p:spPr>
      </p:pic>
      <p:pic>
        <p:nvPicPr>
          <p:cNvPr id="4" name="Picture 3" descr="A white and purple website with cartoon characters&#10;&#10;AI-generated content may be incorrect.">
            <a:extLst>
              <a:ext uri="{FF2B5EF4-FFF2-40B4-BE49-F238E27FC236}">
                <a16:creationId xmlns:a16="http://schemas.microsoft.com/office/drawing/2014/main" id="{8601255E-DF63-EC5C-D4B0-C0C817E1A57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03" b="361"/>
          <a:stretch/>
        </p:blipFill>
        <p:spPr>
          <a:xfrm>
            <a:off x="-21544" y="6095213"/>
            <a:ext cx="9187087" cy="7627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B844B8-5FCE-0A50-0785-9C58BDC7357C}"/>
              </a:ext>
            </a:extLst>
          </p:cNvPr>
          <p:cNvSpPr txBox="1"/>
          <p:nvPr/>
        </p:nvSpPr>
        <p:spPr>
          <a:xfrm>
            <a:off x="297733" y="1236288"/>
            <a:ext cx="3779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>
                <a:latin typeface="Century Gothic" panose="020B0502020202020204" pitchFamily="34" charset="0"/>
              </a:rPr>
              <a:t>22 September – 6 October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FD358F-5C3B-2AA3-E5A0-1AC1288CDC19}"/>
              </a:ext>
            </a:extLst>
          </p:cNvPr>
          <p:cNvSpPr txBox="1"/>
          <p:nvPr/>
        </p:nvSpPr>
        <p:spPr>
          <a:xfrm>
            <a:off x="287458" y="2165705"/>
            <a:ext cx="15721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100" b="1">
                <a:solidFill>
                  <a:schemeClr val="bg1"/>
                </a:solidFill>
                <a:latin typeface="Century Gothic" panose="020B0502020202020204" pitchFamily="34" charset="0"/>
              </a:rPr>
              <a:t>Monday 22 Sept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A2DD8EE-655A-87F0-A632-CC51F254F979}"/>
              </a:ext>
            </a:extLst>
          </p:cNvPr>
          <p:cNvSpPr txBox="1"/>
          <p:nvPr/>
        </p:nvSpPr>
        <p:spPr>
          <a:xfrm>
            <a:off x="2059482" y="2165705"/>
            <a:ext cx="15721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100" b="1">
                <a:solidFill>
                  <a:schemeClr val="bg1"/>
                </a:solidFill>
                <a:latin typeface="Century Gothic" panose="020B0502020202020204" pitchFamily="34" charset="0"/>
              </a:rPr>
              <a:t>Tuesday 23 Sept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26C9235-6A66-3819-CC5F-669007D2C6DA}"/>
              </a:ext>
            </a:extLst>
          </p:cNvPr>
          <p:cNvSpPr txBox="1"/>
          <p:nvPr/>
        </p:nvSpPr>
        <p:spPr>
          <a:xfrm>
            <a:off x="7314257" y="2165704"/>
            <a:ext cx="15721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100" b="1">
                <a:solidFill>
                  <a:schemeClr val="bg1"/>
                </a:solidFill>
                <a:latin typeface="Century Gothic" panose="020B0502020202020204" pitchFamily="34" charset="0"/>
              </a:rPr>
              <a:t>Friday 26 Sept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92690CD-628A-DA12-1E3D-DCDEE9B420A8}"/>
              </a:ext>
            </a:extLst>
          </p:cNvPr>
          <p:cNvSpPr txBox="1"/>
          <p:nvPr/>
        </p:nvSpPr>
        <p:spPr>
          <a:xfrm>
            <a:off x="5597108" y="2165704"/>
            <a:ext cx="15721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100" b="1">
                <a:solidFill>
                  <a:schemeClr val="bg1"/>
                </a:solidFill>
                <a:latin typeface="Century Gothic" panose="020B0502020202020204" pitchFamily="34" charset="0"/>
              </a:rPr>
              <a:t>Thursday 25 Sept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2741688-8574-8D3D-0183-CFF7F18B7829}"/>
              </a:ext>
            </a:extLst>
          </p:cNvPr>
          <p:cNvSpPr txBox="1"/>
          <p:nvPr/>
        </p:nvSpPr>
        <p:spPr>
          <a:xfrm>
            <a:off x="3776631" y="2165704"/>
            <a:ext cx="16754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100" b="1">
                <a:solidFill>
                  <a:schemeClr val="bg1"/>
                </a:solidFill>
                <a:latin typeface="Century Gothic" panose="020B0502020202020204" pitchFamily="34" charset="0"/>
              </a:rPr>
              <a:t>Wednesday 24 Sept</a:t>
            </a:r>
          </a:p>
        </p:txBody>
      </p:sp>
      <p:pic>
        <p:nvPicPr>
          <p:cNvPr id="52" name="Picture 51" descr="A white and purple website with cartoon characters&#10;&#10;AI-generated content may be incorrect.">
            <a:extLst>
              <a:ext uri="{FF2B5EF4-FFF2-40B4-BE49-F238E27FC236}">
                <a16:creationId xmlns:a16="http://schemas.microsoft.com/office/drawing/2014/main" id="{59400E21-4803-1C1F-AFB9-CF13E33059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7" t="80448" r="79106" b="15988"/>
          <a:stretch/>
        </p:blipFill>
        <p:spPr>
          <a:xfrm>
            <a:off x="529771" y="5628104"/>
            <a:ext cx="1112638" cy="239405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31780C0A-278B-4CD9-390D-501AB198B2DC}"/>
              </a:ext>
            </a:extLst>
          </p:cNvPr>
          <p:cNvSpPr txBox="1"/>
          <p:nvPr/>
        </p:nvSpPr>
        <p:spPr>
          <a:xfrm>
            <a:off x="524081" y="5902308"/>
            <a:ext cx="5342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b="1" dirty="0">
                <a:latin typeface="Century Gothic" panose="020B0502020202020204" pitchFamily="34" charset="0"/>
              </a:rPr>
              <a:t>$95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FF5AD59-4E7C-636E-E0B3-E92EFFFA3E87}"/>
              </a:ext>
            </a:extLst>
          </p:cNvPr>
          <p:cNvSpPr txBox="1"/>
          <p:nvPr/>
        </p:nvSpPr>
        <p:spPr>
          <a:xfrm>
            <a:off x="1043025" y="5895591"/>
            <a:ext cx="5474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GREEN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B3E0406-197A-9AA7-34EF-60B13A61800F}"/>
              </a:ext>
            </a:extLst>
          </p:cNvPr>
          <p:cNvSpPr txBox="1"/>
          <p:nvPr/>
        </p:nvSpPr>
        <p:spPr>
          <a:xfrm>
            <a:off x="2286369" y="5898342"/>
            <a:ext cx="5342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b="1" dirty="0">
                <a:latin typeface="Century Gothic" panose="020B0502020202020204" pitchFamily="34" charset="0"/>
              </a:rPr>
              <a:t>$85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BE7D7E1-258C-2796-2073-5DBF0F7C1BB1}"/>
              </a:ext>
            </a:extLst>
          </p:cNvPr>
          <p:cNvSpPr txBox="1"/>
          <p:nvPr/>
        </p:nvSpPr>
        <p:spPr>
          <a:xfrm>
            <a:off x="4102275" y="5896996"/>
            <a:ext cx="5342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b="1" dirty="0">
                <a:latin typeface="Century Gothic" panose="020B0502020202020204" pitchFamily="34" charset="0"/>
              </a:rPr>
              <a:t>$80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F04140E-25CA-C8DC-32CD-823FF476AFF1}"/>
              </a:ext>
            </a:extLst>
          </p:cNvPr>
          <p:cNvSpPr txBox="1"/>
          <p:nvPr/>
        </p:nvSpPr>
        <p:spPr>
          <a:xfrm>
            <a:off x="5891923" y="5897669"/>
            <a:ext cx="5342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b="1" dirty="0">
                <a:latin typeface="Century Gothic" panose="020B0502020202020204" pitchFamily="34" charset="0"/>
              </a:rPr>
              <a:t>$85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63A4F5B-7430-3CC6-D909-9DB4F865B05C}"/>
              </a:ext>
            </a:extLst>
          </p:cNvPr>
          <p:cNvSpPr txBox="1"/>
          <p:nvPr/>
        </p:nvSpPr>
        <p:spPr>
          <a:xfrm>
            <a:off x="6410867" y="5890952"/>
            <a:ext cx="5474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GREEN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C41D017-5F30-EED3-5691-B2588B7EAFEA}"/>
              </a:ext>
            </a:extLst>
          </p:cNvPr>
          <p:cNvSpPr txBox="1"/>
          <p:nvPr/>
        </p:nvSpPr>
        <p:spPr>
          <a:xfrm>
            <a:off x="7595995" y="5896996"/>
            <a:ext cx="5342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b="1" dirty="0">
                <a:latin typeface="Century Gothic" panose="020B0502020202020204" pitchFamily="34" charset="0"/>
              </a:rPr>
              <a:t>$100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0DD6587-EB07-580E-43D5-D3A8A179E222}"/>
              </a:ext>
            </a:extLst>
          </p:cNvPr>
          <p:cNvSpPr txBox="1"/>
          <p:nvPr/>
        </p:nvSpPr>
        <p:spPr>
          <a:xfrm>
            <a:off x="7990447" y="5864381"/>
            <a:ext cx="6940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b="1" dirty="0">
                <a:solidFill>
                  <a:schemeClr val="accent3"/>
                </a:solidFill>
                <a:latin typeface="Century Gothic" panose="020B0502020202020204" pitchFamily="34" charset="0"/>
              </a:rPr>
              <a:t>Amber</a:t>
            </a:r>
          </a:p>
        </p:txBody>
      </p:sp>
      <p:pic>
        <p:nvPicPr>
          <p:cNvPr id="61" name="Picture 60" descr="A white and purple website with cartoon characters&#10;&#10;AI-generated content may be incorrect.">
            <a:extLst>
              <a:ext uri="{FF2B5EF4-FFF2-40B4-BE49-F238E27FC236}">
                <a16:creationId xmlns:a16="http://schemas.microsoft.com/office/drawing/2014/main" id="{DEC580BF-FCCB-2D7D-4B17-49ABA454D6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7" t="80448" r="79106" b="15988"/>
          <a:stretch/>
        </p:blipFill>
        <p:spPr>
          <a:xfrm>
            <a:off x="2289244" y="5628104"/>
            <a:ext cx="1112638" cy="239405"/>
          </a:xfrm>
          <a:prstGeom prst="rect">
            <a:avLst/>
          </a:prstGeom>
        </p:spPr>
      </p:pic>
      <p:pic>
        <p:nvPicPr>
          <p:cNvPr id="62" name="Picture 61" descr="A white and purple website with cartoon characters&#10;&#10;AI-generated content may be incorrect.">
            <a:extLst>
              <a:ext uri="{FF2B5EF4-FFF2-40B4-BE49-F238E27FC236}">
                <a16:creationId xmlns:a16="http://schemas.microsoft.com/office/drawing/2014/main" id="{C6E5DE76-4C30-E3B8-9306-671AE7262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7" t="80448" r="79106" b="15988"/>
          <a:stretch/>
        </p:blipFill>
        <p:spPr>
          <a:xfrm>
            <a:off x="4076815" y="5628104"/>
            <a:ext cx="1112638" cy="239405"/>
          </a:xfrm>
          <a:prstGeom prst="rect">
            <a:avLst/>
          </a:prstGeom>
        </p:spPr>
      </p:pic>
      <p:pic>
        <p:nvPicPr>
          <p:cNvPr id="63" name="Picture 62" descr="A white and purple website with cartoon characters&#10;&#10;AI-generated content may be incorrect.">
            <a:extLst>
              <a:ext uri="{FF2B5EF4-FFF2-40B4-BE49-F238E27FC236}">
                <a16:creationId xmlns:a16="http://schemas.microsoft.com/office/drawing/2014/main" id="{2ABE5CC6-AABC-920F-0A3C-9D8962ECA7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7" t="80448" r="79106" b="15988"/>
          <a:stretch/>
        </p:blipFill>
        <p:spPr>
          <a:xfrm>
            <a:off x="5873866" y="5628104"/>
            <a:ext cx="1112638" cy="239405"/>
          </a:xfrm>
          <a:prstGeom prst="rect">
            <a:avLst/>
          </a:prstGeom>
        </p:spPr>
      </p:pic>
      <p:pic>
        <p:nvPicPr>
          <p:cNvPr id="64" name="Picture 63" descr="A white and purple website with cartoon characters&#10;&#10;AI-generated content may be incorrect.">
            <a:extLst>
              <a:ext uri="{FF2B5EF4-FFF2-40B4-BE49-F238E27FC236}">
                <a16:creationId xmlns:a16="http://schemas.microsoft.com/office/drawing/2014/main" id="{638AC047-6315-682D-4444-47612D674D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7" t="80448" r="79106" b="15988"/>
          <a:stretch/>
        </p:blipFill>
        <p:spPr>
          <a:xfrm>
            <a:off x="7573728" y="5628104"/>
            <a:ext cx="1112638" cy="239405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D5AFC349-A3AC-1D94-85F2-A1253C5F27D8}"/>
              </a:ext>
            </a:extLst>
          </p:cNvPr>
          <p:cNvSpPr txBox="1"/>
          <p:nvPr/>
        </p:nvSpPr>
        <p:spPr>
          <a:xfrm>
            <a:off x="4606469" y="5896651"/>
            <a:ext cx="54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GREEN</a:t>
            </a:r>
          </a:p>
          <a:p>
            <a:pPr algn="ctr"/>
            <a:endParaRPr lang="en-AU" sz="9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318F04F-2B57-3702-C447-B2C228D8B5C4}"/>
              </a:ext>
            </a:extLst>
          </p:cNvPr>
          <p:cNvSpPr txBox="1"/>
          <p:nvPr/>
        </p:nvSpPr>
        <p:spPr>
          <a:xfrm>
            <a:off x="2820648" y="5896651"/>
            <a:ext cx="581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GREEN</a:t>
            </a:r>
          </a:p>
          <a:p>
            <a:pPr algn="ctr"/>
            <a:endParaRPr lang="en-AU" sz="900" b="1" dirty="0">
              <a:solidFill>
                <a:schemeClr val="accent3"/>
              </a:solidFill>
              <a:latin typeface="Century Gothic" panose="020B0502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57CB1A5-744A-A29C-80CA-2C35DF613CFE}"/>
              </a:ext>
            </a:extLst>
          </p:cNvPr>
          <p:cNvSpPr txBox="1"/>
          <p:nvPr/>
        </p:nvSpPr>
        <p:spPr>
          <a:xfrm>
            <a:off x="294521" y="3698211"/>
            <a:ext cx="15721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100" b="1" dirty="0">
                <a:solidFill>
                  <a:srgbClr val="7030A0"/>
                </a:solidFill>
                <a:latin typeface="Century Gothic" panose="020B0502020202020204" pitchFamily="34" charset="0"/>
              </a:rPr>
              <a:t>Pancake Art Party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00EEA9E-53E8-A477-1BC7-647BDD4A4204}"/>
              </a:ext>
            </a:extLst>
          </p:cNvPr>
          <p:cNvSpPr txBox="1"/>
          <p:nvPr/>
        </p:nvSpPr>
        <p:spPr>
          <a:xfrm>
            <a:off x="2011666" y="3674271"/>
            <a:ext cx="15721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1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Art Attack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2B24AAE-38E4-97BF-114F-3C409AF462AC}"/>
              </a:ext>
            </a:extLst>
          </p:cNvPr>
          <p:cNvSpPr txBox="1"/>
          <p:nvPr/>
        </p:nvSpPr>
        <p:spPr>
          <a:xfrm>
            <a:off x="2188522" y="3760638"/>
            <a:ext cx="144337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900" dirty="0">
                <a:solidFill>
                  <a:srgbClr val="221F1F"/>
                </a:solidFill>
                <a:latin typeface="Century Gothic" panose="020B0502020202020204" pitchFamily="34" charset="0"/>
              </a:rPr>
              <a:t>Today is going to be lots of fun as we get to channel our inner Picasso while turning everyday items into a beautiful masterpiece of Art initiated by your artistic and creative mind</a:t>
            </a:r>
            <a:endParaRPr lang="en-US" sz="8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3D94D38-D9E6-26FA-29DC-072F972E7E2B}"/>
              </a:ext>
            </a:extLst>
          </p:cNvPr>
          <p:cNvSpPr txBox="1"/>
          <p:nvPr/>
        </p:nvSpPr>
        <p:spPr>
          <a:xfrm>
            <a:off x="3760475" y="3618713"/>
            <a:ext cx="15721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spc="-20" dirty="0">
                <a:solidFill>
                  <a:srgbClr val="7030A0"/>
                </a:solidFill>
                <a:latin typeface="Amasis MT Pro" panose="02040504050005020304" pitchFamily="18" charset="0"/>
                <a:cs typeface="Aldhabi" panose="020F0502020204030204" pitchFamily="2" charset="-78"/>
              </a:rPr>
              <a:t>Zumba Party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FEFE291-13AD-FBA2-E568-558B3055AF21}"/>
              </a:ext>
            </a:extLst>
          </p:cNvPr>
          <p:cNvSpPr txBox="1"/>
          <p:nvPr/>
        </p:nvSpPr>
        <p:spPr>
          <a:xfrm>
            <a:off x="3983884" y="3856421"/>
            <a:ext cx="1493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</a:rPr>
              <a:t>Dance less in motion and more in spirit; awaken the dreamer within. Music does not need language of words for it has movements of dance to do its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</a:rPr>
              <a:t>translation. </a:t>
            </a:r>
            <a:r>
              <a:rPr lang="en-US" sz="900" spc="-20" dirty="0">
                <a:latin typeface="Century Gothic" panose="020B0502020202020204" pitchFamily="34" charset="0"/>
                <a:cs typeface="Aldhabi" panose="020F0502020204030204" pitchFamily="2" charset="-78"/>
              </a:rPr>
              <a:t>Bring your dancing shoes and join us for a ZUMBA dance party</a:t>
            </a:r>
            <a:endParaRPr lang="en-AU" sz="900" spc="-20" dirty="0">
              <a:latin typeface="Century Gothic" panose="020B0502020202020204" pitchFamily="34" charset="0"/>
              <a:cs typeface="Aldhabi" panose="020F0502020204030204" pitchFamily="2" charset="-78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DBE164B-48B0-A66D-9F2E-B3E941261BBE}"/>
              </a:ext>
            </a:extLst>
          </p:cNvPr>
          <p:cNvSpPr txBox="1"/>
          <p:nvPr/>
        </p:nvSpPr>
        <p:spPr>
          <a:xfrm>
            <a:off x="7136052" y="3663517"/>
            <a:ext cx="15721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1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Movie Day at Cenima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2F2C6BF-3786-BD0B-C295-D77318C76D96}"/>
              </a:ext>
            </a:extLst>
          </p:cNvPr>
          <p:cNvSpPr txBox="1"/>
          <p:nvPr/>
        </p:nvSpPr>
        <p:spPr>
          <a:xfrm>
            <a:off x="7432766" y="4038440"/>
            <a:ext cx="125172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Century Gothic" panose="020B0502020202020204" pitchFamily="34" charset="0"/>
              </a:rPr>
              <a:t>Sit back, relax and enjoy a movie at the Alice springs Cenima.</a:t>
            </a:r>
          </a:p>
          <a:p>
            <a:r>
              <a:rPr lang="en-US" sz="900" dirty="0">
                <a:latin typeface="Century Gothic" panose="020B0502020202020204" pitchFamily="34" charset="0"/>
              </a:rPr>
              <a:t>Popcorn and drinks provided.</a:t>
            </a:r>
          </a:p>
          <a:p>
            <a:endParaRPr lang="en-US" sz="900" dirty="0">
              <a:latin typeface="Century Gothic" panose="020B0502020202020204" pitchFamily="34" charset="0"/>
            </a:endParaRPr>
          </a:p>
          <a:p>
            <a:r>
              <a:rPr lang="en-US" sz="900" dirty="0">
                <a:latin typeface="Century Gothic" panose="020B0502020202020204" pitchFamily="34" charset="0"/>
              </a:rPr>
              <a:t>Movie- The Bad Guy 2</a:t>
            </a:r>
            <a:endParaRPr lang="en-AU" sz="900" dirty="0">
              <a:latin typeface="Century Gothic" panose="020B05020202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E27FB3C-6278-9C22-4B9D-A5B0A5BD2B69}"/>
              </a:ext>
            </a:extLst>
          </p:cNvPr>
          <p:cNvSpPr txBox="1"/>
          <p:nvPr/>
        </p:nvSpPr>
        <p:spPr>
          <a:xfrm>
            <a:off x="5539846" y="3577174"/>
            <a:ext cx="157216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00" b="1" spc="-70" dirty="0">
                <a:solidFill>
                  <a:srgbClr val="6D2A8D"/>
                </a:solidFill>
                <a:latin typeface="Verdana"/>
                <a:cs typeface="Verdana"/>
              </a:rPr>
              <a:t>Wheels Day &amp; Super Hero Dress up Day</a:t>
            </a:r>
            <a:endParaRPr lang="en-AU" sz="1000" b="1" spc="-20" dirty="0">
              <a:solidFill>
                <a:srgbClr val="6D2A8D"/>
              </a:solidFill>
              <a:latin typeface="Verdana"/>
              <a:cs typeface="Verdana"/>
            </a:endParaRPr>
          </a:p>
          <a:p>
            <a:pPr algn="ctr"/>
            <a:endParaRPr lang="en-AU" sz="1100" b="1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E6D899B-4697-EF97-1E24-48EDFCC7D90C}"/>
              </a:ext>
            </a:extLst>
          </p:cNvPr>
          <p:cNvSpPr txBox="1"/>
          <p:nvPr/>
        </p:nvSpPr>
        <p:spPr>
          <a:xfrm>
            <a:off x="5681326" y="4062549"/>
            <a:ext cx="13612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dirty="0">
                <a:latin typeface="Century Gothic" panose="020B0502020202020204" pitchFamily="34" charset="0"/>
                <a:cs typeface="Arial" panose="020B0604020202020204" pitchFamily="34" charset="0"/>
              </a:rPr>
              <a:t>Bring your wheels and cruise around our inhouse bike track.</a:t>
            </a:r>
          </a:p>
          <a:p>
            <a:r>
              <a:rPr lang="en-AU" sz="900" dirty="0">
                <a:latin typeface="Century Gothic" panose="020B0502020202020204" pitchFamily="34" charset="0"/>
                <a:cs typeface="Arial" panose="020B0604020202020204" pitchFamily="34" charset="0"/>
              </a:rPr>
              <a:t>Wear you best cape and superhero outfit and be prepared to conquer the world </a:t>
            </a:r>
          </a:p>
          <a:p>
            <a:endParaRPr lang="en-AU" sz="90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A41F79-7B9C-58CC-7106-274D0CCB9F33}"/>
              </a:ext>
            </a:extLst>
          </p:cNvPr>
          <p:cNvSpPr txBox="1"/>
          <p:nvPr/>
        </p:nvSpPr>
        <p:spPr>
          <a:xfrm>
            <a:off x="227855" y="3933331"/>
            <a:ext cx="1857064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latin typeface="Century Gothic" panose="020B0502020202020204" pitchFamily="34" charset="0"/>
              </a:rPr>
              <a:t> Pancake Art Party, where every child will have the opportunity to enjoy their favorite design transformed into a delicious, edible pancake.</a:t>
            </a:r>
            <a:r>
              <a:rPr lang="en-AU" sz="1050" dirty="0">
                <a:latin typeface="Century Gothic" panose="020B0502020202020204" pitchFamily="34" charset="0"/>
              </a:rPr>
              <a:t>.</a:t>
            </a:r>
          </a:p>
          <a:p>
            <a:r>
              <a:rPr lang="en-AU" sz="1050" dirty="0">
                <a:latin typeface="Century Gothic" panose="020B0502020202020204" pitchFamily="34" charset="0"/>
              </a:rPr>
              <a:t>(A special Person is invited to make Pancakes)</a:t>
            </a:r>
            <a:endParaRPr lang="en-AU" sz="1800" dirty="0">
              <a:latin typeface="Century Gothic" panose="020B0502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89CF403-10DF-D44A-F69E-654E07F7E8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142" y="2588062"/>
            <a:ext cx="1453904" cy="11034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2A23AF-D46C-B58F-8E1B-342F18E8AC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8107" y="2552045"/>
            <a:ext cx="1300110" cy="1058113"/>
          </a:xfrm>
          <a:prstGeom prst="rect">
            <a:avLst/>
          </a:prstGeom>
        </p:spPr>
      </p:pic>
      <p:pic>
        <p:nvPicPr>
          <p:cNvPr id="3" name="Picture 2" descr="A group of people on bicycles&#10;&#10;Description automatically generated with medium confidence">
            <a:extLst>
              <a:ext uri="{FF2B5EF4-FFF2-40B4-BE49-F238E27FC236}">
                <a16:creationId xmlns:a16="http://schemas.microsoft.com/office/drawing/2014/main" id="{CE484AB4-3AB3-22B5-27E8-547541A5EB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681326" y="2552045"/>
            <a:ext cx="1361210" cy="10432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DC24B2-EFDA-FF5D-529B-8C80D6BDF1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5081" y="2593664"/>
            <a:ext cx="1394025" cy="9895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8B7FA1-BE7F-74D8-77B6-3A10D4CFC6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1506" y="2569240"/>
            <a:ext cx="1512649" cy="104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761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B7224-D1AC-5A62-8575-0A8BB6EA9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and purple website with cartoon characters&#10;&#10;AI-generated content may be incorrect.">
            <a:extLst>
              <a:ext uri="{FF2B5EF4-FFF2-40B4-BE49-F238E27FC236}">
                <a16:creationId xmlns:a16="http://schemas.microsoft.com/office/drawing/2014/main" id="{9ABAC2DE-1FC3-6BDD-005A-B8A7FBDF89D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03" b="361"/>
          <a:stretch/>
        </p:blipFill>
        <p:spPr>
          <a:xfrm>
            <a:off x="-21544" y="6095213"/>
            <a:ext cx="9187087" cy="76278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261AF0E-B379-1417-12EE-7065CF238D85}"/>
              </a:ext>
            </a:extLst>
          </p:cNvPr>
          <p:cNvGrpSpPr/>
          <p:nvPr/>
        </p:nvGrpSpPr>
        <p:grpSpPr>
          <a:xfrm>
            <a:off x="0" y="2027786"/>
            <a:ext cx="9070155" cy="542381"/>
            <a:chOff x="-125310" y="2065430"/>
            <a:chExt cx="9195465" cy="54238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3AF50A0-2FBC-E6A7-C986-4B873721DA52}"/>
                </a:ext>
              </a:extLst>
            </p:cNvPr>
            <p:cNvGrpSpPr/>
            <p:nvPr/>
          </p:nvGrpSpPr>
          <p:grpSpPr>
            <a:xfrm>
              <a:off x="-125310" y="2065430"/>
              <a:ext cx="9195465" cy="542381"/>
              <a:chOff x="-125310" y="2065430"/>
              <a:chExt cx="9195465" cy="542381"/>
            </a:xfrm>
          </p:grpSpPr>
          <p:pic>
            <p:nvPicPr>
              <p:cNvPr id="54" name="Picture 53" descr="A white rectangular object with purple and green characters&#10;&#10;AI-generated content may be incorrect.">
                <a:extLst>
                  <a:ext uri="{FF2B5EF4-FFF2-40B4-BE49-F238E27FC236}">
                    <a16:creationId xmlns:a16="http://schemas.microsoft.com/office/drawing/2014/main" id="{1DD3EADC-A465-86E1-E5C9-DABE74B46E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801" b="58802"/>
              <a:stretch/>
            </p:blipFill>
            <p:spPr>
              <a:xfrm>
                <a:off x="-125310" y="2086639"/>
                <a:ext cx="7839182" cy="521172"/>
              </a:xfrm>
              <a:prstGeom prst="rect">
                <a:avLst/>
              </a:prstGeom>
            </p:spPr>
          </p:pic>
          <p:pic>
            <p:nvPicPr>
              <p:cNvPr id="55" name="Picture 54" descr="A white rectangular object with purple and green characters&#10;&#10;AI-generated content may be incorrect.">
                <a:extLst>
                  <a:ext uri="{FF2B5EF4-FFF2-40B4-BE49-F238E27FC236}">
                    <a16:creationId xmlns:a16="http://schemas.microsoft.com/office/drawing/2014/main" id="{65FD3432-ADCD-4199-67E6-6BCA6C9F8D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9669" t="31478" r="20964" b="58802"/>
              <a:stretch/>
            </p:blipFill>
            <p:spPr>
              <a:xfrm>
                <a:off x="7551930" y="2065430"/>
                <a:ext cx="1518225" cy="539022"/>
              </a:xfrm>
              <a:prstGeom prst="rect">
                <a:avLst/>
              </a:prstGeom>
            </p:spPr>
          </p:pic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3A3224D-37F7-2B2A-2D73-42F7069DDCC1}"/>
                </a:ext>
              </a:extLst>
            </p:cNvPr>
            <p:cNvSpPr txBox="1"/>
            <p:nvPr/>
          </p:nvSpPr>
          <p:spPr>
            <a:xfrm>
              <a:off x="6001563" y="2200873"/>
              <a:ext cx="15721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1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Friday 3 Oct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D5BE52-8A4A-1A48-A5FC-AA767DD7867C}"/>
                </a:ext>
              </a:extLst>
            </p:cNvPr>
            <p:cNvSpPr txBox="1"/>
            <p:nvPr/>
          </p:nvSpPr>
          <p:spPr>
            <a:xfrm>
              <a:off x="4572000" y="2200873"/>
              <a:ext cx="15721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1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Thursday 2 Oct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D375B7C-AF8D-1FC3-E75C-D7356B634972}"/>
                </a:ext>
              </a:extLst>
            </p:cNvPr>
            <p:cNvSpPr txBox="1"/>
            <p:nvPr/>
          </p:nvSpPr>
          <p:spPr>
            <a:xfrm>
              <a:off x="3094493" y="2188186"/>
              <a:ext cx="146480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1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Wednesday 1 Oct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C43973B-8D5D-548E-F5E3-DAB458982FE0}"/>
                </a:ext>
              </a:extLst>
            </p:cNvPr>
            <p:cNvSpPr txBox="1"/>
            <p:nvPr/>
          </p:nvSpPr>
          <p:spPr>
            <a:xfrm>
              <a:off x="74396" y="2194887"/>
              <a:ext cx="140554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1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Monday 29 Sept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3482879-CF04-1BAD-9AC1-93CE7669B419}"/>
                </a:ext>
              </a:extLst>
            </p:cNvPr>
            <p:cNvSpPr txBox="1"/>
            <p:nvPr/>
          </p:nvSpPr>
          <p:spPr>
            <a:xfrm>
              <a:off x="1535506" y="2180325"/>
              <a:ext cx="15721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100" b="1">
                  <a:solidFill>
                    <a:schemeClr val="bg1"/>
                  </a:solidFill>
                  <a:latin typeface="Century Gothic" panose="020B0502020202020204" pitchFamily="34" charset="0"/>
                </a:rPr>
                <a:t>Tuesday 30 Sept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A929667-0748-FDA3-365F-F86431310218}"/>
                </a:ext>
              </a:extLst>
            </p:cNvPr>
            <p:cNvSpPr txBox="1"/>
            <p:nvPr/>
          </p:nvSpPr>
          <p:spPr>
            <a:xfrm>
              <a:off x="7488049" y="2178103"/>
              <a:ext cx="15721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100" b="1">
                  <a:solidFill>
                    <a:schemeClr val="bg1"/>
                  </a:solidFill>
                  <a:latin typeface="Century Gothic" panose="020B0502020202020204" pitchFamily="34" charset="0"/>
                </a:rPr>
                <a:t>Monday 6 Oct</a:t>
              </a: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381057B5-74C6-567A-1B91-7E48D5612764}"/>
              </a:ext>
            </a:extLst>
          </p:cNvPr>
          <p:cNvSpPr txBox="1"/>
          <p:nvPr/>
        </p:nvSpPr>
        <p:spPr>
          <a:xfrm>
            <a:off x="70967" y="3553723"/>
            <a:ext cx="14353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7030A0"/>
                </a:solidFill>
                <a:highlight>
                  <a:srgbClr val="FFFFFF"/>
                </a:highlight>
                <a:latin typeface="Century Gothic" panose="020B0502020202020204" pitchFamily="34" charset="0"/>
              </a:rPr>
              <a:t>Make your Favorite chilled Milkshake</a:t>
            </a:r>
          </a:p>
          <a:p>
            <a:pPr algn="ctr"/>
            <a:endParaRPr lang="en-AU" sz="1100" b="1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ECE15BB-1435-86D3-0367-306AFDF83D2B}"/>
              </a:ext>
            </a:extLst>
          </p:cNvPr>
          <p:cNvSpPr txBox="1"/>
          <p:nvPr/>
        </p:nvSpPr>
        <p:spPr>
          <a:xfrm>
            <a:off x="183825" y="4178423"/>
            <a:ext cx="13130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212529"/>
                </a:solidFill>
                <a:highlight>
                  <a:srgbClr val="FFFFFF"/>
                </a:highlight>
                <a:latin typeface="Century Gothic" panose="020B0502020202020204" pitchFamily="34" charset="0"/>
                <a:ea typeface="Verdana" panose="020B0604030504040204" pitchFamily="34" charset="0"/>
              </a:rPr>
              <a:t>Rich, creamy and indulgent – the milkshake is perhaps one of the world’s most perfect dessert foods.</a:t>
            </a:r>
          </a:p>
          <a:p>
            <a:endParaRPr lang="en-US" sz="900" dirty="0">
              <a:solidFill>
                <a:srgbClr val="212529"/>
              </a:solidFill>
              <a:highlight>
                <a:srgbClr val="FFFFFF"/>
              </a:highlight>
              <a:latin typeface="Century Gothic" panose="020B0502020202020204" pitchFamily="34" charset="0"/>
              <a:ea typeface="Verdana" panose="020B0604030504040204" pitchFamily="34" charset="0"/>
            </a:endParaRPr>
          </a:p>
          <a:p>
            <a:r>
              <a:rPr lang="en-US" sz="900" i="1" dirty="0">
                <a:solidFill>
                  <a:srgbClr val="FF0000"/>
                </a:solidFill>
                <a:highlight>
                  <a:srgbClr val="FFFFFF"/>
                </a:highlight>
                <a:latin typeface="Century Gothic" panose="020B0502020202020204" pitchFamily="34" charset="0"/>
                <a:ea typeface="Verdana" panose="020B0604030504040204" pitchFamily="34" charset="0"/>
              </a:rPr>
              <a:t>Children with Allergy will have choices</a:t>
            </a:r>
            <a:endParaRPr lang="en-AU" sz="900" i="1" dirty="0">
              <a:solidFill>
                <a:srgbClr val="FF0000"/>
              </a:solidFill>
              <a:latin typeface="Century Gothic" panose="020B0502020202020204" pitchFamily="34" charset="0"/>
              <a:ea typeface="Verdana" panose="020B060403050404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6A98FAE-DC5E-7796-78E7-67571E32FC2E}"/>
              </a:ext>
            </a:extLst>
          </p:cNvPr>
          <p:cNvSpPr txBox="1"/>
          <p:nvPr/>
        </p:nvSpPr>
        <p:spPr>
          <a:xfrm>
            <a:off x="1568481" y="3570219"/>
            <a:ext cx="14353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1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Task Master Day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3DF90AE-86DA-0C61-D264-39D2D8E6D7FE}"/>
              </a:ext>
            </a:extLst>
          </p:cNvPr>
          <p:cNvSpPr txBox="1"/>
          <p:nvPr/>
        </p:nvSpPr>
        <p:spPr>
          <a:xfrm>
            <a:off x="1647631" y="3797790"/>
            <a:ext cx="13130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dirty="0">
                <a:latin typeface="Century Gothic" panose="020B0502020202020204" pitchFamily="34" charset="0"/>
              </a:rPr>
              <a:t>Who will be able to Master the task we have planned for today???</a:t>
            </a:r>
          </a:p>
          <a:p>
            <a:r>
              <a:rPr lang="en-AU" sz="900" dirty="0">
                <a:latin typeface="Century Gothic" panose="020B0502020202020204" pitchFamily="34" charset="0"/>
              </a:rPr>
              <a:t>Who can build the Highest tower in 3 Mins? Who Can make the best Airplane? Who can draw a picture of themselves using their Feet?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84875D0-96A1-C856-0ACE-9A913B991580}"/>
              </a:ext>
            </a:extLst>
          </p:cNvPr>
          <p:cNvSpPr txBox="1"/>
          <p:nvPr/>
        </p:nvSpPr>
        <p:spPr>
          <a:xfrm>
            <a:off x="3073206" y="3485581"/>
            <a:ext cx="14353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AU" sz="1100" b="1" spc="-65" dirty="0">
              <a:solidFill>
                <a:srgbClr val="6D2A8D"/>
              </a:solidFill>
              <a:latin typeface="Verdana"/>
              <a:cs typeface="Verdana"/>
            </a:endParaRPr>
          </a:p>
          <a:p>
            <a:pPr algn="ctr"/>
            <a:endParaRPr lang="en-AU" sz="1100" b="1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CDD109B-7704-717D-7D2F-8D9469ECDAC3}"/>
              </a:ext>
            </a:extLst>
          </p:cNvPr>
          <p:cNvSpPr txBox="1"/>
          <p:nvPr/>
        </p:nvSpPr>
        <p:spPr>
          <a:xfrm>
            <a:off x="4690984" y="3598394"/>
            <a:ext cx="14353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1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Olympic Games at the oval 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75400E5-1436-4D6E-ED8A-2FCC3390637C}"/>
              </a:ext>
            </a:extLst>
          </p:cNvPr>
          <p:cNvSpPr txBox="1"/>
          <p:nvPr/>
        </p:nvSpPr>
        <p:spPr>
          <a:xfrm>
            <a:off x="4879643" y="4006143"/>
            <a:ext cx="12223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Century Gothic" panose="020B0502020202020204" pitchFamily="34" charset="0"/>
              </a:rPr>
              <a:t>Get ready for the Olympic Games with our Olympic Games activities and Games like</a:t>
            </a:r>
            <a:r>
              <a:rPr lang="en-AU" sz="900" dirty="0">
                <a:latin typeface="Century Gothic" panose="020B0502020202020204" pitchFamily="34" charset="0"/>
              </a:rPr>
              <a:t>,</a:t>
            </a:r>
          </a:p>
          <a:p>
            <a:r>
              <a:rPr lang="en-AU" sz="900" dirty="0">
                <a:latin typeface="Century Gothic" panose="020B0502020202020204" pitchFamily="34" charset="0"/>
              </a:rPr>
              <a:t> Three-legged race, sack race,</a:t>
            </a:r>
            <a:r>
              <a:rPr lang="en-US" sz="900" dirty="0">
                <a:latin typeface="Century Gothic" panose="020B0502020202020204" pitchFamily="34" charset="0"/>
              </a:rPr>
              <a:t> egg and spoon race and many more at Braitling Oval</a:t>
            </a:r>
            <a:endParaRPr lang="en-AU" sz="900" dirty="0">
              <a:latin typeface="Century Gothic" panose="020B0502020202020204" pitchFamily="34" charset="0"/>
            </a:endParaRPr>
          </a:p>
          <a:p>
            <a:endParaRPr lang="en-AU" sz="900" dirty="0">
              <a:latin typeface="Century Gothic" panose="020B0502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B8410AC-E1AF-5FE6-AD56-D202C1954347}"/>
              </a:ext>
            </a:extLst>
          </p:cNvPr>
          <p:cNvSpPr txBox="1"/>
          <p:nvPr/>
        </p:nvSpPr>
        <p:spPr>
          <a:xfrm>
            <a:off x="7584733" y="3471371"/>
            <a:ext cx="14353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1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End of Program Party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596487E-23AF-BEED-2F0B-82B4C742B79F}"/>
              </a:ext>
            </a:extLst>
          </p:cNvPr>
          <p:cNvSpPr txBox="1"/>
          <p:nvPr/>
        </p:nvSpPr>
        <p:spPr>
          <a:xfrm>
            <a:off x="7790603" y="3919202"/>
            <a:ext cx="119528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dirty="0">
                <a:latin typeface="Century Gothic" panose="020B0502020202020204" pitchFamily="34" charset="0"/>
              </a:rPr>
              <a:t>Come and celebrate at the end of Program Party!</a:t>
            </a:r>
          </a:p>
          <a:p>
            <a:endParaRPr lang="en-AU" sz="900" dirty="0">
              <a:latin typeface="Century Gothic" panose="020B0502020202020204" pitchFamily="34" charset="0"/>
            </a:endParaRPr>
          </a:p>
          <a:p>
            <a:r>
              <a:rPr lang="en-AU" sz="900" dirty="0">
                <a:latin typeface="Century Gothic" panose="020B0502020202020204" pitchFamily="34" charset="0"/>
              </a:rPr>
              <a:t>Food, Disco, games and Prizes!</a:t>
            </a:r>
          </a:p>
        </p:txBody>
      </p:sp>
      <p:pic>
        <p:nvPicPr>
          <p:cNvPr id="74" name="Picture 73" descr="A white and purple website with cartoon characters&#10;&#10;AI-generated content may be incorrect.">
            <a:extLst>
              <a:ext uri="{FF2B5EF4-FFF2-40B4-BE49-F238E27FC236}">
                <a16:creationId xmlns:a16="http://schemas.microsoft.com/office/drawing/2014/main" id="{952B3C0C-65B8-D2C7-55C3-EB27C131FC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7" t="80448" r="79106" b="15988"/>
          <a:stretch/>
        </p:blipFill>
        <p:spPr>
          <a:xfrm>
            <a:off x="234348" y="5640767"/>
            <a:ext cx="1112638" cy="239405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26AD2222-39DD-4025-FE0A-CD76D88D64B3}"/>
              </a:ext>
            </a:extLst>
          </p:cNvPr>
          <p:cNvSpPr txBox="1"/>
          <p:nvPr/>
        </p:nvSpPr>
        <p:spPr>
          <a:xfrm>
            <a:off x="228658" y="5914971"/>
            <a:ext cx="5342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b="1" dirty="0">
                <a:latin typeface="Century Gothic" panose="020B0502020202020204" pitchFamily="34" charset="0"/>
              </a:rPr>
              <a:t>$90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93C946B-1007-5D0E-9D4B-8D4195F66F54}"/>
              </a:ext>
            </a:extLst>
          </p:cNvPr>
          <p:cNvSpPr txBox="1"/>
          <p:nvPr/>
        </p:nvSpPr>
        <p:spPr>
          <a:xfrm>
            <a:off x="747602" y="5908254"/>
            <a:ext cx="5474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GREEN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3667B4E-2F0E-BEF9-1658-9DBCEE0B2AA3}"/>
              </a:ext>
            </a:extLst>
          </p:cNvPr>
          <p:cNvSpPr txBox="1"/>
          <p:nvPr/>
        </p:nvSpPr>
        <p:spPr>
          <a:xfrm>
            <a:off x="1779932" y="5911005"/>
            <a:ext cx="5342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b="1" dirty="0">
                <a:latin typeface="Century Gothic" panose="020B0502020202020204" pitchFamily="34" charset="0"/>
              </a:rPr>
              <a:t>$80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DC6372A-7041-3A37-D0BB-B6958CF90CC2}"/>
              </a:ext>
            </a:extLst>
          </p:cNvPr>
          <p:cNvSpPr txBox="1"/>
          <p:nvPr/>
        </p:nvSpPr>
        <p:spPr>
          <a:xfrm>
            <a:off x="3349932" y="5900278"/>
            <a:ext cx="5342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b="1" dirty="0">
                <a:latin typeface="Century Gothic" panose="020B0502020202020204" pitchFamily="34" charset="0"/>
              </a:rPr>
              <a:t>$100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B9D3D50-BC20-D02C-6F94-E4130B45080B}"/>
              </a:ext>
            </a:extLst>
          </p:cNvPr>
          <p:cNvSpPr txBox="1"/>
          <p:nvPr/>
        </p:nvSpPr>
        <p:spPr>
          <a:xfrm>
            <a:off x="4857950" y="5910332"/>
            <a:ext cx="5342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b="1" dirty="0">
                <a:latin typeface="Century Gothic" panose="020B0502020202020204" pitchFamily="34" charset="0"/>
              </a:rPr>
              <a:t>$90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E7D8EE1-C559-563D-7FBA-8CA2A99672B3}"/>
              </a:ext>
            </a:extLst>
          </p:cNvPr>
          <p:cNvSpPr txBox="1"/>
          <p:nvPr/>
        </p:nvSpPr>
        <p:spPr>
          <a:xfrm>
            <a:off x="5376894" y="5903615"/>
            <a:ext cx="5474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b="1">
                <a:solidFill>
                  <a:schemeClr val="accent1"/>
                </a:solidFill>
                <a:latin typeface="Century Gothic" panose="020B0502020202020204" pitchFamily="34" charset="0"/>
              </a:rPr>
              <a:t>GREEN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D588C67-40EB-9AA6-0C45-CBCD9B65140C}"/>
              </a:ext>
            </a:extLst>
          </p:cNvPr>
          <p:cNvSpPr txBox="1"/>
          <p:nvPr/>
        </p:nvSpPr>
        <p:spPr>
          <a:xfrm>
            <a:off x="6379139" y="5909659"/>
            <a:ext cx="5342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b="1" dirty="0">
                <a:latin typeface="Century Gothic" panose="020B0502020202020204" pitchFamily="34" charset="0"/>
              </a:rPr>
              <a:t>$80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B3D7E34-B45F-794B-2698-9B590DDA7164}"/>
              </a:ext>
            </a:extLst>
          </p:cNvPr>
          <p:cNvSpPr txBox="1"/>
          <p:nvPr/>
        </p:nvSpPr>
        <p:spPr>
          <a:xfrm>
            <a:off x="6898083" y="5902942"/>
            <a:ext cx="5474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b="1">
                <a:solidFill>
                  <a:schemeClr val="accent1"/>
                </a:solidFill>
                <a:latin typeface="Century Gothic" panose="020B0502020202020204" pitchFamily="34" charset="0"/>
              </a:rPr>
              <a:t>GREEN</a:t>
            </a:r>
          </a:p>
        </p:txBody>
      </p:sp>
      <p:pic>
        <p:nvPicPr>
          <p:cNvPr id="83" name="Picture 82" descr="A white and purple website with cartoon characters&#10;&#10;AI-generated content may be incorrect.">
            <a:extLst>
              <a:ext uri="{FF2B5EF4-FFF2-40B4-BE49-F238E27FC236}">
                <a16:creationId xmlns:a16="http://schemas.microsoft.com/office/drawing/2014/main" id="{A9AB0821-4E50-A4AE-2874-C8EDFC5F5F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7" t="80448" r="79106" b="15988"/>
          <a:stretch/>
        </p:blipFill>
        <p:spPr>
          <a:xfrm>
            <a:off x="1782807" y="5640767"/>
            <a:ext cx="1112638" cy="239405"/>
          </a:xfrm>
          <a:prstGeom prst="rect">
            <a:avLst/>
          </a:prstGeom>
        </p:spPr>
      </p:pic>
      <p:pic>
        <p:nvPicPr>
          <p:cNvPr id="84" name="Picture 83" descr="A white and purple website with cartoon characters&#10;&#10;AI-generated content may be incorrect.">
            <a:extLst>
              <a:ext uri="{FF2B5EF4-FFF2-40B4-BE49-F238E27FC236}">
                <a16:creationId xmlns:a16="http://schemas.microsoft.com/office/drawing/2014/main" id="{5089596E-44B2-1BEA-A5E7-46968379F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7" t="80448" r="79106" b="15988"/>
          <a:stretch/>
        </p:blipFill>
        <p:spPr>
          <a:xfrm>
            <a:off x="3331225" y="5640767"/>
            <a:ext cx="1112638" cy="239405"/>
          </a:xfrm>
          <a:prstGeom prst="rect">
            <a:avLst/>
          </a:prstGeom>
        </p:spPr>
      </p:pic>
      <p:pic>
        <p:nvPicPr>
          <p:cNvPr id="85" name="Picture 84" descr="A white and purple website with cartoon characters&#10;&#10;AI-generated content may be incorrect.">
            <a:extLst>
              <a:ext uri="{FF2B5EF4-FFF2-40B4-BE49-F238E27FC236}">
                <a16:creationId xmlns:a16="http://schemas.microsoft.com/office/drawing/2014/main" id="{BC1A3130-BF14-EDE0-BAB9-1C052DB26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7" t="80448" r="79106" b="15988"/>
          <a:stretch/>
        </p:blipFill>
        <p:spPr>
          <a:xfrm>
            <a:off x="4839893" y="5640767"/>
            <a:ext cx="1112638" cy="239405"/>
          </a:xfrm>
          <a:prstGeom prst="rect">
            <a:avLst/>
          </a:prstGeom>
        </p:spPr>
      </p:pic>
      <p:pic>
        <p:nvPicPr>
          <p:cNvPr id="86" name="Picture 85" descr="A white and purple website with cartoon characters&#10;&#10;AI-generated content may be incorrect.">
            <a:extLst>
              <a:ext uri="{FF2B5EF4-FFF2-40B4-BE49-F238E27FC236}">
                <a16:creationId xmlns:a16="http://schemas.microsoft.com/office/drawing/2014/main" id="{11A3F2D7-C0BA-AEF2-1D21-DFE0ABE17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7" t="80448" r="79106" b="15988"/>
          <a:stretch/>
        </p:blipFill>
        <p:spPr>
          <a:xfrm>
            <a:off x="6356872" y="5640767"/>
            <a:ext cx="1112638" cy="239405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FD8FD1B6-807F-6EDA-A800-E4E7CB33C7D5}"/>
              </a:ext>
            </a:extLst>
          </p:cNvPr>
          <p:cNvSpPr txBox="1"/>
          <p:nvPr/>
        </p:nvSpPr>
        <p:spPr>
          <a:xfrm>
            <a:off x="7790603" y="5900278"/>
            <a:ext cx="5342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b="1" dirty="0">
                <a:latin typeface="Century Gothic" panose="020B0502020202020204" pitchFamily="34" charset="0"/>
              </a:rPr>
              <a:t>$80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303D4BC-6BFB-32C0-1BAA-A37839010F91}"/>
              </a:ext>
            </a:extLst>
          </p:cNvPr>
          <p:cNvSpPr txBox="1"/>
          <p:nvPr/>
        </p:nvSpPr>
        <p:spPr>
          <a:xfrm>
            <a:off x="8309547" y="5893561"/>
            <a:ext cx="5474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b="1">
                <a:solidFill>
                  <a:schemeClr val="accent1"/>
                </a:solidFill>
                <a:latin typeface="Century Gothic" panose="020B0502020202020204" pitchFamily="34" charset="0"/>
              </a:rPr>
              <a:t>GREEN</a:t>
            </a:r>
          </a:p>
        </p:txBody>
      </p:sp>
      <p:pic>
        <p:nvPicPr>
          <p:cNvPr id="89" name="Picture 88" descr="A white and purple website with cartoon characters&#10;&#10;AI-generated content may be incorrect.">
            <a:extLst>
              <a:ext uri="{FF2B5EF4-FFF2-40B4-BE49-F238E27FC236}">
                <a16:creationId xmlns:a16="http://schemas.microsoft.com/office/drawing/2014/main" id="{8E794CC4-A8F5-400A-268E-B1AEA4103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7" t="80448" r="79106" b="15988"/>
          <a:stretch/>
        </p:blipFill>
        <p:spPr>
          <a:xfrm>
            <a:off x="7768336" y="5631386"/>
            <a:ext cx="1112638" cy="239405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50956C6B-180E-0F10-12F5-ECE1BADC85DE}"/>
              </a:ext>
            </a:extLst>
          </p:cNvPr>
          <p:cNvSpPr txBox="1"/>
          <p:nvPr/>
        </p:nvSpPr>
        <p:spPr>
          <a:xfrm>
            <a:off x="2276951" y="5909008"/>
            <a:ext cx="5812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GREEN</a:t>
            </a:r>
          </a:p>
        </p:txBody>
      </p:sp>
      <p:pic>
        <p:nvPicPr>
          <p:cNvPr id="92" name="Picture 91" descr="A white and purple website with cartoon characters&#10;&#10;AI-generated content may be incorrect.">
            <a:extLst>
              <a:ext uri="{FF2B5EF4-FFF2-40B4-BE49-F238E27FC236}">
                <a16:creationId xmlns:a16="http://schemas.microsoft.com/office/drawing/2014/main" id="{21676DE6-036C-F671-1E6C-CA0755427CA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163"/>
          <a:stretch>
            <a:fillRect/>
          </a:stretch>
        </p:blipFill>
        <p:spPr>
          <a:xfrm>
            <a:off x="0" y="-27866"/>
            <a:ext cx="9144000" cy="1994889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B5C855F7-77C8-99B2-7A0C-52E53896ED3B}"/>
              </a:ext>
            </a:extLst>
          </p:cNvPr>
          <p:cNvSpPr txBox="1"/>
          <p:nvPr/>
        </p:nvSpPr>
        <p:spPr>
          <a:xfrm>
            <a:off x="297733" y="1236288"/>
            <a:ext cx="3779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>
                <a:latin typeface="Century Gothic" panose="020B0502020202020204" pitchFamily="34" charset="0"/>
              </a:rPr>
              <a:t>22 September – 6 October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51EE1D-3394-D757-8C61-24F29AE7C5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188" y="2511179"/>
            <a:ext cx="1309120" cy="10358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F168F0-CB63-23D2-BC9E-A8868B0305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4318" y="2515135"/>
            <a:ext cx="1347383" cy="10385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9809C53-8B68-413A-D1ED-B3E1343D7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0541" y="2493533"/>
            <a:ext cx="1261692" cy="9254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2F43807-ECEE-D2F6-DC7C-B5401D02CE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33583" y="2502854"/>
            <a:ext cx="1313070" cy="11195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06E4896-6C69-0AB8-81CC-6C37C68676C9}"/>
              </a:ext>
            </a:extLst>
          </p:cNvPr>
          <p:cNvSpPr txBox="1"/>
          <p:nvPr/>
        </p:nvSpPr>
        <p:spPr>
          <a:xfrm>
            <a:off x="3682952" y="5910472"/>
            <a:ext cx="5812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GREEN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319794-A2D8-D60B-596F-78649290A55D}"/>
              </a:ext>
            </a:extLst>
          </p:cNvPr>
          <p:cNvSpPr txBox="1"/>
          <p:nvPr/>
        </p:nvSpPr>
        <p:spPr>
          <a:xfrm rot="10800000" flipV="1">
            <a:off x="3229683" y="4041872"/>
            <a:ext cx="1263190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Reach new heights at the Y! Our rock climbing wall offers a fun, exciting challenge for all ages.</a:t>
            </a:r>
          </a:p>
          <a:p>
            <a:r>
              <a:rPr lang="en-US" sz="9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Also,many</a:t>
            </a:r>
            <a:r>
              <a:rPr lang="en-US" sz="900" dirty="0">
                <a:solidFill>
                  <a:srgbClr val="000000"/>
                </a:solidFill>
                <a:latin typeface="Century Gothic" panose="020B0502020202020204" pitchFamily="34" charset="0"/>
              </a:rPr>
              <a:t> more other activities at the stadium</a:t>
            </a:r>
            <a:endParaRPr lang="en-AU" sz="900" dirty="0">
              <a:latin typeface="Century Gothic" panose="020B0502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0B8453-8A8A-74C4-8CE5-44512603F2D8}"/>
              </a:ext>
            </a:extLst>
          </p:cNvPr>
          <p:cNvSpPr txBox="1"/>
          <p:nvPr/>
        </p:nvSpPr>
        <p:spPr>
          <a:xfrm>
            <a:off x="3114462" y="3553723"/>
            <a:ext cx="14353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1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Rock Climbing at The Y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4F54A20-8AAD-1A6C-DD64-27F4AA3223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25455" y="2514762"/>
            <a:ext cx="1283118" cy="10238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B65D8F8-75D2-36EA-6D61-B15B4D17C6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8482" y="2519286"/>
            <a:ext cx="1261692" cy="103582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299B72A-442D-747B-2EC0-22AF7C5AECD5}"/>
              </a:ext>
            </a:extLst>
          </p:cNvPr>
          <p:cNvSpPr txBox="1"/>
          <p:nvPr/>
        </p:nvSpPr>
        <p:spPr>
          <a:xfrm>
            <a:off x="6230964" y="4054082"/>
            <a:ext cx="135376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900" dirty="0">
                <a:latin typeface="Century Gothic" panose="020B0502020202020204" pitchFamily="34" charset="0"/>
              </a:rPr>
              <a:t>Firefighter visit can be both exciting and educational. A fantastic Opportunity for the Children to see the Alice springs Fire Rescue team they will have opportunity to see the fire truck.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689E61D-F4A9-47AF-E561-6F12A3885510}"/>
              </a:ext>
            </a:extLst>
          </p:cNvPr>
          <p:cNvSpPr txBox="1"/>
          <p:nvPr/>
        </p:nvSpPr>
        <p:spPr>
          <a:xfrm>
            <a:off x="6183169" y="3689181"/>
            <a:ext cx="181995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100" b="1" dirty="0">
                <a:solidFill>
                  <a:srgbClr val="7030A0"/>
                </a:solidFill>
                <a:latin typeface="Century Gothic" panose="020B0502020202020204" pitchFamily="34" charset="0"/>
              </a:rPr>
              <a:t>Firefighters Visit</a:t>
            </a:r>
          </a:p>
        </p:txBody>
      </p:sp>
    </p:spTree>
    <p:extLst>
      <p:ext uri="{BB962C8B-B14F-4D97-AF65-F5344CB8AC3E}">
        <p14:creationId xmlns:p14="http://schemas.microsoft.com/office/powerpoint/2010/main" val="2875558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B44F877-5F9F-6DF2-14DD-602A9153C7B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78382" y="0"/>
            <a:ext cx="9222382" cy="7154562"/>
            <a:chOff x="-78382" y="0"/>
            <a:chExt cx="9222382" cy="7154562"/>
          </a:xfrm>
        </p:grpSpPr>
        <p:pic>
          <p:nvPicPr>
            <p:cNvPr id="5" name="Picture 4" descr="A poster with text and colorful dots&#10;&#10;AI-generated content may be incorrect.">
              <a:extLst>
                <a:ext uri="{FF2B5EF4-FFF2-40B4-BE49-F238E27FC236}">
                  <a16:creationId xmlns:a16="http://schemas.microsoft.com/office/drawing/2014/main" id="{E8D0C43F-1AA2-EDC3-9187-19DC46052EC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649" b="97883"/>
            <a:stretch>
              <a:fillRect/>
            </a:stretch>
          </p:blipFill>
          <p:spPr>
            <a:xfrm>
              <a:off x="6160493" y="0"/>
              <a:ext cx="2983507" cy="7154562"/>
            </a:xfrm>
            <a:prstGeom prst="rect">
              <a:avLst/>
            </a:prstGeom>
          </p:spPr>
        </p:pic>
        <p:pic>
          <p:nvPicPr>
            <p:cNvPr id="6" name="Picture 5" descr="A poster with text and colorful dots&#10;&#10;AI-generated content may be incorrect.">
              <a:extLst>
                <a:ext uri="{FF2B5EF4-FFF2-40B4-BE49-F238E27FC236}">
                  <a16:creationId xmlns:a16="http://schemas.microsoft.com/office/drawing/2014/main" id="{85D5CC2C-8AC6-EC9E-1F36-1D0AF1521E9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8382" y="166687"/>
              <a:ext cx="9222382" cy="6524625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DE222C2-0A58-5458-92FC-44F088974380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78382" y="0"/>
              <a:ext cx="6497330" cy="723900"/>
              <a:chOff x="-78382" y="0"/>
              <a:chExt cx="6497330" cy="723900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478CB5C-BEA0-0732-B4D9-568F447FB9F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-78382" y="0"/>
                <a:ext cx="6497330" cy="7239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pic>
            <p:nvPicPr>
              <p:cNvPr id="9" name="Picture 8" descr="A poster with text and colorful dots&#10;&#10;AI-generated content may be incorrect.">
                <a:extLst>
                  <a:ext uri="{FF2B5EF4-FFF2-40B4-BE49-F238E27FC236}">
                    <a16:creationId xmlns:a16="http://schemas.microsoft.com/office/drawing/2014/main" id="{0CB43B29-72CC-CF3B-DDC8-4DD321BCD13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7" t="3284" r="34003" b="91460"/>
              <a:stretch>
                <a:fillRect/>
              </a:stretch>
            </p:blipFill>
            <p:spPr>
              <a:xfrm>
                <a:off x="75109" y="228040"/>
                <a:ext cx="6343839" cy="36671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549299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Y Service Lines Colour Palettes">
      <a:dk1>
        <a:srgbClr val="3F3F3F"/>
      </a:dk1>
      <a:lt1>
        <a:sysClr val="window" lastClr="FFFFFF"/>
      </a:lt1>
      <a:dk2>
        <a:srgbClr val="3F3F3F"/>
      </a:dk2>
      <a:lt2>
        <a:srgbClr val="E7E6E6"/>
      </a:lt2>
      <a:accent1>
        <a:srgbClr val="7AC143"/>
      </a:accent1>
      <a:accent2>
        <a:srgbClr val="6E298D"/>
      </a:accent2>
      <a:accent3>
        <a:srgbClr val="F37321"/>
      </a:accent3>
      <a:accent4>
        <a:srgbClr val="00BCE4"/>
      </a:accent4>
      <a:accent5>
        <a:srgbClr val="00A3AD"/>
      </a:accent5>
      <a:accent6>
        <a:srgbClr val="BB16A3"/>
      </a:accent6>
      <a:hlink>
        <a:srgbClr val="FED141"/>
      </a:hlink>
      <a:folHlink>
        <a:srgbClr val="483698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97626ED40AA946A10BBD11DD527572" ma:contentTypeVersion="15" ma:contentTypeDescription="Create a new document." ma:contentTypeScope="" ma:versionID="2427042d0870bc7b527b78f2fd709a03">
  <xsd:schema xmlns:xsd="http://www.w3.org/2001/XMLSchema" xmlns:xs="http://www.w3.org/2001/XMLSchema" xmlns:p="http://schemas.microsoft.com/office/2006/metadata/properties" xmlns:ns2="7163dade-09cb-4d7f-a5a7-1929b1f57702" xmlns:ns3="5872592d-34cc-438e-9a32-a9a71195a23f" targetNamespace="http://schemas.microsoft.com/office/2006/metadata/properties" ma:root="true" ma:fieldsID="947da83c0a984212924dfef1d345f00d" ns2:_="" ns3:_="">
    <xsd:import namespace="7163dade-09cb-4d7f-a5a7-1929b1f57702"/>
    <xsd:import namespace="5872592d-34cc-438e-9a32-a9a71195a2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63dade-09cb-4d7f-a5a7-1929b1f577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b2d0d87e-eec6-4f92-b1e6-e22c939318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72592d-34cc-438e-9a32-a9a71195a23f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f2c0c3cf-c724-45a2-b1c1-75b5de2d5279}" ma:internalName="TaxCatchAll" ma:showField="CatchAllData" ma:web="5872592d-34cc-438e-9a32-a9a71195a2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163dade-09cb-4d7f-a5a7-1929b1f57702">
      <Terms xmlns="http://schemas.microsoft.com/office/infopath/2007/PartnerControls"/>
    </lcf76f155ced4ddcb4097134ff3c332f>
    <TaxCatchAll xmlns="5872592d-34cc-438e-9a32-a9a71195a23f" xsi:nil="true"/>
  </documentManagement>
</p:properties>
</file>

<file path=customXml/itemProps1.xml><?xml version="1.0" encoding="utf-8"?>
<ds:datastoreItem xmlns:ds="http://schemas.openxmlformats.org/officeDocument/2006/customXml" ds:itemID="{B8647E4A-59D3-4836-8298-CA6F107374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C8A41B-3F91-4D97-BC47-6277B87C489B}">
  <ds:schemaRefs>
    <ds:schemaRef ds:uri="5872592d-34cc-438e-9a32-a9a71195a23f"/>
    <ds:schemaRef ds:uri="7163dade-09cb-4d7f-a5a7-1929b1f5770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6AE8D48-C220-4EE1-AB0A-3DC33DEEDE20}">
  <ds:schemaRefs>
    <ds:schemaRef ds:uri="5872592d-34cc-438e-9a32-a9a71195a23f"/>
    <ds:schemaRef ds:uri="7163dade-09cb-4d7f-a5a7-1929b1f57702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384</TotalTime>
  <Words>462</Words>
  <Application>Microsoft Office PowerPoint</Application>
  <PresentationFormat>On-screen Show (4:3)</PresentationFormat>
  <Paragraphs>71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Amasis MT Pro</vt:lpstr>
      <vt:lpstr>Aptos</vt:lpstr>
      <vt:lpstr>Aptos Display</vt:lpstr>
      <vt:lpstr>Arial</vt:lpstr>
      <vt:lpstr>Calibri</vt:lpstr>
      <vt:lpstr>Century Gothic</vt:lpstr>
      <vt:lpstr>Verdana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Alana James | YNT</dc:creator>
  <cp:lastModifiedBy>Asma Dhuka | YNT</cp:lastModifiedBy>
  <cp:revision>1</cp:revision>
  <dcterms:created xsi:type="dcterms:W3CDTF">2025-05-22T11:27:22Z</dcterms:created>
  <dcterms:modified xsi:type="dcterms:W3CDTF">2025-08-26T03:33:42Z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0x0101009B97626ED40AA946A10BBD11DD527572</vt:lpwstr>
  </property>
  <property fmtid="{D5CDD505-2E9C-101B-9397-08002B2CF9AE}" pid="3" name="MediaServiceImageTags">
    <vt:lpwstr/>
  </property>
</Properties>
</file>