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Architects Daughter" panose="020B0604020202020204" charset="0"/>
      <p:regular r:id="rId26"/>
    </p:embeddedFont>
    <p:embeddedFont>
      <p:font typeface="Book Antiqua" panose="020406020503050303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7773b419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7773b419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7773b4197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7773b4197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7773b4197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7773b4197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7773b4197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7773b4197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7773b419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7773b419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7773b4197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7773b419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7773b4197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7773b4197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7773b4197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7773b4197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7773b419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7773b419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7773b4197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7773b4197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7773b419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7773b419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7773b4197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7773b4197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7773b4197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7773b4197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7773b4197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e7773b4197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7773b419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7773b419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7773b4197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7773b4197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7773b4197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7773b4197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7773b419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7773b419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7773b4197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7773b4197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7773b4197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7773b4197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7773b4197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7773b4197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7773b4197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7773b4197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rotWithShape="1">
          <a:blip r:embed="rId2">
            <a:alphaModFix/>
          </a:blip>
          <a:tile tx="0" ty="0" sx="60000" sy="60000" flip="none" algn="tl"/>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99247" y="1686260"/>
            <a:ext cx="7745400" cy="2908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1200"/>
              </a:spcBef>
              <a:spcAft>
                <a:spcPts val="0"/>
              </a:spcAft>
              <a:buSzPts val="1800"/>
              <a:buChar char="○"/>
              <a:defRPr/>
            </a:lvl2pPr>
            <a:lvl3pPr marL="1371600" lvl="2" indent="-342900" algn="l" rtl="0">
              <a:spcBef>
                <a:spcPts val="1200"/>
              </a:spcBef>
              <a:spcAft>
                <a:spcPts val="0"/>
              </a:spcAft>
              <a:buSzPts val="1800"/>
              <a:buChar char="■"/>
              <a:defRPr/>
            </a:lvl3pPr>
            <a:lvl4pPr marL="1828800" lvl="3" indent="-342900" algn="l" rtl="0">
              <a:spcBef>
                <a:spcPts val="1200"/>
              </a:spcBef>
              <a:spcAft>
                <a:spcPts val="0"/>
              </a:spcAft>
              <a:buSzPts val="1800"/>
              <a:buChar char="●"/>
              <a:defRPr/>
            </a:lvl4pPr>
            <a:lvl5pPr marL="2286000" lvl="4" indent="-342900" algn="l" rtl="0">
              <a:spcBef>
                <a:spcPts val="1200"/>
              </a:spcBef>
              <a:spcAft>
                <a:spcPts val="0"/>
              </a:spcAft>
              <a:buSzPts val="1800"/>
              <a:buChar char="○"/>
              <a:defRPr/>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52" name="Google Shape;52;p13"/>
          <p:cNvSpPr txBox="1">
            <a:spLocks noGrp="1"/>
          </p:cNvSpPr>
          <p:nvPr>
            <p:ph type="dt" idx="10"/>
          </p:nvPr>
        </p:nvSpPr>
        <p:spPr>
          <a:xfrm>
            <a:off x="360378" y="4621082"/>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3124200" y="4621082"/>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6639264" y="4621082"/>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5" name="Google Shape;55;p13"/>
          <p:cNvSpPr txBox="1">
            <a:spLocks noGrp="1"/>
          </p:cNvSpPr>
          <p:nvPr>
            <p:ph type="title"/>
          </p:nvPr>
        </p:nvSpPr>
        <p:spPr>
          <a:xfrm>
            <a:off x="688490" y="427617"/>
            <a:ext cx="7756200" cy="7908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grpSp>
        <p:nvGrpSpPr>
          <p:cNvPr id="56" name="Google Shape;56;p13"/>
          <p:cNvGrpSpPr/>
          <p:nvPr/>
        </p:nvGrpSpPr>
        <p:grpSpPr>
          <a:xfrm>
            <a:off x="1172602" y="1044163"/>
            <a:ext cx="6779092" cy="692550"/>
            <a:chOff x="1172602" y="1381459"/>
            <a:chExt cx="6779092" cy="923400"/>
          </a:xfrm>
        </p:grpSpPr>
        <p:sp>
          <p:nvSpPr>
            <p:cNvPr id="57" name="Google Shape;57;p13"/>
            <p:cNvSpPr txBox="1"/>
            <p:nvPr/>
          </p:nvSpPr>
          <p:spPr>
            <a:xfrm>
              <a:off x="4147073" y="1381459"/>
              <a:ext cx="8772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58" name="Google Shape;58;p13"/>
            <p:cNvCxnSpPr/>
            <p:nvPr/>
          </p:nvCxnSpPr>
          <p:spPr>
            <a:xfrm rot="10800000">
              <a:off x="1172602" y="1925708"/>
              <a:ext cx="3119700" cy="1500"/>
            </a:xfrm>
            <a:prstGeom prst="straightConnector1">
              <a:avLst/>
            </a:prstGeom>
            <a:noFill/>
            <a:ln w="12700" cap="flat" cmpd="sng">
              <a:solidFill>
                <a:srgbClr val="DBA253"/>
              </a:solidFill>
              <a:prstDash val="solid"/>
              <a:round/>
              <a:headEnd type="none" w="sm" len="sm"/>
              <a:tailEnd type="none" w="sm" len="sm"/>
            </a:ln>
          </p:spPr>
        </p:cxnSp>
        <p:cxnSp>
          <p:nvCxnSpPr>
            <p:cNvPr id="59" name="Google Shape;59;p13"/>
            <p:cNvCxnSpPr/>
            <p:nvPr/>
          </p:nvCxnSpPr>
          <p:spPr>
            <a:xfrm rot="10800000">
              <a:off x="4831994" y="1922738"/>
              <a:ext cx="3119700" cy="1500"/>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tojoWf5emlhpbNoAJOvZUb3B4ZYoH4Bp/vie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RPcpHaetyO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www.youtube.com/watch?v=LdVJEHHe9O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4489175" y="641850"/>
            <a:ext cx="4260300" cy="38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100">
                <a:latin typeface="Architects Daughter"/>
                <a:ea typeface="Architects Daughter"/>
                <a:cs typeface="Architects Daughter"/>
                <a:sym typeface="Architects Daughter"/>
              </a:rPr>
              <a:t>Feast of St Mary of the Cross</a:t>
            </a:r>
            <a:endParaRPr sz="6100">
              <a:latin typeface="Architects Daughter"/>
              <a:ea typeface="Architects Daughter"/>
              <a:cs typeface="Architects Daughter"/>
              <a:sym typeface="Architects Daughter"/>
            </a:endParaRPr>
          </a:p>
        </p:txBody>
      </p:sp>
      <p:sp>
        <p:nvSpPr>
          <p:cNvPr id="65" name="Google Shape;65;p14"/>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p:cNvPicPr preferRelativeResize="0"/>
          <p:nvPr/>
        </p:nvPicPr>
        <p:blipFill>
          <a:blip r:embed="rId3">
            <a:alphaModFix/>
          </a:blip>
          <a:stretch>
            <a:fillRect/>
          </a:stretch>
        </p:blipFill>
        <p:spPr>
          <a:xfrm>
            <a:off x="218675" y="479563"/>
            <a:ext cx="4184376" cy="4184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1885950" y="359300"/>
            <a:ext cx="6997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Prayers of the Faithful</a:t>
            </a:r>
            <a:endParaRPr/>
          </a:p>
        </p:txBody>
      </p:sp>
      <p:sp>
        <p:nvSpPr>
          <p:cNvPr id="132" name="Google Shape;132;p23"/>
          <p:cNvSpPr txBox="1">
            <a:spLocks noGrp="1"/>
          </p:cNvSpPr>
          <p:nvPr>
            <p:ph type="body" idx="1"/>
          </p:nvPr>
        </p:nvSpPr>
        <p:spPr>
          <a:xfrm>
            <a:off x="1911300" y="1210875"/>
            <a:ext cx="6946500" cy="3193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For all Australians.  May they be proud, like St Mary, of this nation, and be united, work for National Reconciliation, and develop a tolerant, respectful and compassionate country.</a:t>
            </a:r>
            <a:endParaRPr sz="1900">
              <a:solidFill>
                <a:schemeClr val="dk1"/>
              </a:solidFill>
              <a:latin typeface="Calibri"/>
              <a:ea typeface="Calibri"/>
              <a:cs typeface="Calibri"/>
              <a:sym typeface="Calibri"/>
            </a:endParaRPr>
          </a:p>
          <a:p>
            <a:pPr marL="0" lvl="0" indent="0" algn="l" rtl="0">
              <a:lnSpc>
                <a:spcPct val="100000"/>
              </a:lnSpc>
              <a:spcBef>
                <a:spcPts val="300"/>
              </a:spcBef>
              <a:spcAft>
                <a:spcPts val="0"/>
              </a:spcAft>
              <a:buClr>
                <a:schemeClr val="dk1"/>
              </a:buClr>
              <a:buSzPts val="1100"/>
              <a:buFont typeface="Arial"/>
              <a:buNone/>
            </a:pPr>
            <a:r>
              <a:rPr lang="en-GB" sz="1900">
                <a:solidFill>
                  <a:schemeClr val="dk1"/>
                </a:solidFill>
                <a:latin typeface="Calibri"/>
                <a:ea typeface="Calibri"/>
                <a:cs typeface="Calibri"/>
                <a:sym typeface="Calibri"/>
              </a:rPr>
              <a:t>Lord, hear us:</a:t>
            </a:r>
            <a:endParaRPr sz="1900">
              <a:solidFill>
                <a:schemeClr val="dk1"/>
              </a:solidFill>
              <a:latin typeface="Calibri"/>
              <a:ea typeface="Calibri"/>
              <a:cs typeface="Calibri"/>
              <a:sym typeface="Calibri"/>
            </a:endParaRPr>
          </a:p>
          <a:p>
            <a:pPr marL="864235" lvl="0" indent="-855980" algn="l" rtl="0">
              <a:lnSpc>
                <a:spcPct val="100000"/>
              </a:lnSpc>
              <a:spcBef>
                <a:spcPts val="300"/>
              </a:spcBef>
              <a:spcAft>
                <a:spcPts val="0"/>
              </a:spcAft>
              <a:buClr>
                <a:schemeClr val="dk1"/>
              </a:buClr>
              <a:buSzPts val="1100"/>
              <a:buFont typeface="Arial"/>
              <a:buNone/>
            </a:pPr>
            <a:endParaRPr sz="1900" b="1">
              <a:solidFill>
                <a:schemeClr val="dk1"/>
              </a:solidFill>
              <a:latin typeface="Calibri"/>
              <a:ea typeface="Calibri"/>
              <a:cs typeface="Calibri"/>
              <a:sym typeface="Calibri"/>
            </a:endParaRPr>
          </a:p>
          <a:p>
            <a:pPr marL="864235" lvl="0" indent="-855980" algn="l" rtl="0">
              <a:lnSpc>
                <a:spcPct val="100000"/>
              </a:lnSpc>
              <a:spcBef>
                <a:spcPts val="300"/>
              </a:spcBef>
              <a:spcAft>
                <a:spcPts val="300"/>
              </a:spcAft>
              <a:buClr>
                <a:schemeClr val="dk1"/>
              </a:buClr>
              <a:buSzPts val="1100"/>
              <a:buFont typeface="Arial"/>
              <a:buNone/>
            </a:pPr>
            <a:r>
              <a:rPr lang="en-GB" sz="1900" b="1">
                <a:solidFill>
                  <a:schemeClr val="dk1"/>
                </a:solidFill>
                <a:latin typeface="Calibri"/>
                <a:ea typeface="Calibri"/>
                <a:cs typeface="Calibri"/>
                <a:sym typeface="Calibri"/>
              </a:rPr>
              <a:t>All:</a:t>
            </a:r>
            <a:r>
              <a:rPr lang="en-GB" sz="1900">
                <a:solidFill>
                  <a:schemeClr val="dk1"/>
                </a:solidFill>
                <a:latin typeface="Calibri"/>
                <a:ea typeface="Calibri"/>
                <a:cs typeface="Calibri"/>
                <a:sym typeface="Calibri"/>
              </a:rPr>
              <a:t> Lord, hear our prayer.</a:t>
            </a:r>
            <a:endParaRPr sz="2800">
              <a:solidFill>
                <a:schemeClr val="dk1"/>
              </a:solidFill>
              <a:latin typeface="Calibri"/>
              <a:ea typeface="Calibri"/>
              <a:cs typeface="Calibri"/>
              <a:sym typeface="Calibri"/>
            </a:endParaRPr>
          </a:p>
        </p:txBody>
      </p:sp>
      <p:sp>
        <p:nvSpPr>
          <p:cNvPr id="133" name="Google Shape;133;p23"/>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3"/>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1885950" y="359300"/>
            <a:ext cx="6997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Prayers of the Faithful</a:t>
            </a:r>
            <a:endParaRPr/>
          </a:p>
        </p:txBody>
      </p:sp>
      <p:sp>
        <p:nvSpPr>
          <p:cNvPr id="140" name="Google Shape;140;p24"/>
          <p:cNvSpPr txBox="1">
            <a:spLocks noGrp="1"/>
          </p:cNvSpPr>
          <p:nvPr>
            <p:ph type="body" idx="1"/>
          </p:nvPr>
        </p:nvSpPr>
        <p:spPr>
          <a:xfrm>
            <a:off x="1911300" y="1210875"/>
            <a:ext cx="6946500" cy="3193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For the Sisters of St Joseph.  May they be blessed as they continue the work begun by Mary MacKillop and making sure that education is accessible to all.</a:t>
            </a:r>
            <a:endParaRPr sz="1900">
              <a:solidFill>
                <a:schemeClr val="dk1"/>
              </a:solidFill>
              <a:latin typeface="Calibri"/>
              <a:ea typeface="Calibri"/>
              <a:cs typeface="Calibri"/>
              <a:sym typeface="Calibri"/>
            </a:endParaRPr>
          </a:p>
          <a:p>
            <a:pPr marL="0" lvl="0" indent="0" algn="l" rtl="0">
              <a:lnSpc>
                <a:spcPct val="100000"/>
              </a:lnSpc>
              <a:spcBef>
                <a:spcPts val="300"/>
              </a:spcBef>
              <a:spcAft>
                <a:spcPts val="0"/>
              </a:spcAft>
              <a:buClr>
                <a:schemeClr val="dk1"/>
              </a:buClr>
              <a:buSzPts val="1100"/>
              <a:buFont typeface="Arial"/>
              <a:buNone/>
            </a:pPr>
            <a:r>
              <a:rPr lang="en-GB" sz="1900">
                <a:solidFill>
                  <a:schemeClr val="dk1"/>
                </a:solidFill>
                <a:latin typeface="Calibri"/>
                <a:ea typeface="Calibri"/>
                <a:cs typeface="Calibri"/>
                <a:sym typeface="Calibri"/>
              </a:rPr>
              <a:t>Lord, hear us:</a:t>
            </a:r>
            <a:endParaRPr sz="1900">
              <a:solidFill>
                <a:schemeClr val="dk1"/>
              </a:solidFill>
              <a:latin typeface="Calibri"/>
              <a:ea typeface="Calibri"/>
              <a:cs typeface="Calibri"/>
              <a:sym typeface="Calibri"/>
            </a:endParaRPr>
          </a:p>
          <a:p>
            <a:pPr marL="0" lvl="0" indent="0" algn="l" rtl="0">
              <a:lnSpc>
                <a:spcPct val="100000"/>
              </a:lnSpc>
              <a:spcBef>
                <a:spcPts val="300"/>
              </a:spcBef>
              <a:spcAft>
                <a:spcPts val="0"/>
              </a:spcAft>
              <a:buClr>
                <a:schemeClr val="dk1"/>
              </a:buClr>
              <a:buSzPts val="1100"/>
              <a:buFont typeface="Arial"/>
              <a:buNone/>
            </a:pPr>
            <a:endParaRPr sz="1900" b="1">
              <a:solidFill>
                <a:schemeClr val="dk1"/>
              </a:solidFill>
              <a:latin typeface="Calibri"/>
              <a:ea typeface="Calibri"/>
              <a:cs typeface="Calibri"/>
              <a:sym typeface="Calibri"/>
            </a:endParaRPr>
          </a:p>
          <a:p>
            <a:pPr marL="0" lvl="0" indent="0" algn="l" rtl="0">
              <a:lnSpc>
                <a:spcPct val="100000"/>
              </a:lnSpc>
              <a:spcBef>
                <a:spcPts val="300"/>
              </a:spcBef>
              <a:spcAft>
                <a:spcPts val="300"/>
              </a:spcAft>
              <a:buClr>
                <a:schemeClr val="dk1"/>
              </a:buClr>
              <a:buSzPts val="1100"/>
              <a:buFont typeface="Arial"/>
              <a:buNone/>
            </a:pPr>
            <a:r>
              <a:rPr lang="en-GB" sz="1900" b="1">
                <a:solidFill>
                  <a:schemeClr val="dk1"/>
                </a:solidFill>
                <a:latin typeface="Calibri"/>
                <a:ea typeface="Calibri"/>
                <a:cs typeface="Calibri"/>
                <a:sym typeface="Calibri"/>
              </a:rPr>
              <a:t>All:</a:t>
            </a:r>
            <a:r>
              <a:rPr lang="en-GB" sz="1900">
                <a:solidFill>
                  <a:schemeClr val="dk1"/>
                </a:solidFill>
                <a:latin typeface="Calibri"/>
                <a:ea typeface="Calibri"/>
                <a:cs typeface="Calibri"/>
                <a:sym typeface="Calibri"/>
              </a:rPr>
              <a:t> Lord, hear our prayer.</a:t>
            </a:r>
            <a:endParaRPr sz="2800">
              <a:solidFill>
                <a:schemeClr val="dk1"/>
              </a:solidFill>
              <a:latin typeface="Calibri"/>
              <a:ea typeface="Calibri"/>
              <a:cs typeface="Calibri"/>
              <a:sym typeface="Calibri"/>
            </a:endParaRPr>
          </a:p>
        </p:txBody>
      </p:sp>
      <p:sp>
        <p:nvSpPr>
          <p:cNvPr id="141" name="Google Shape;141;p24"/>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4"/>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1885950" y="359300"/>
            <a:ext cx="6997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Closing Prayer</a:t>
            </a:r>
            <a:endParaRPr/>
          </a:p>
        </p:txBody>
      </p:sp>
      <p:sp>
        <p:nvSpPr>
          <p:cNvPr id="148" name="Google Shape;148;p25"/>
          <p:cNvSpPr txBox="1">
            <a:spLocks noGrp="1"/>
          </p:cNvSpPr>
          <p:nvPr>
            <p:ph type="body" idx="1"/>
          </p:nvPr>
        </p:nvSpPr>
        <p:spPr>
          <a:xfrm>
            <a:off x="1911300" y="1210875"/>
            <a:ext cx="6946500" cy="31932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Thank you for coming to our celebration of St Mary of the cross. Through the example of Saint Mary of the Cross, may you learn to recognise God’s will for you and trust in his providence.May her life of service awaken in you a deep respect for the poor and a strong will for justice. May you share in her courage, see with the eyes of Christian love, and learn from her holy deeds.</a:t>
            </a:r>
            <a:endParaRPr sz="1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300">
              <a:solidFill>
                <a:schemeClr val="dk1"/>
              </a:solidFill>
              <a:latin typeface="Calibri"/>
              <a:ea typeface="Calibri"/>
              <a:cs typeface="Calibri"/>
              <a:sym typeface="Calibri"/>
            </a:endParaRPr>
          </a:p>
        </p:txBody>
      </p:sp>
      <p:sp>
        <p:nvSpPr>
          <p:cNvPr id="149" name="Google Shape;149;p25"/>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p25"/>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6"/>
          <p:cNvPicPr preferRelativeResize="0"/>
          <p:nvPr/>
        </p:nvPicPr>
        <p:blipFill>
          <a:blip r:embed="rId3">
            <a:alphaModFix/>
          </a:blip>
          <a:stretch>
            <a:fillRect/>
          </a:stretch>
        </p:blipFill>
        <p:spPr>
          <a:xfrm>
            <a:off x="3622549" y="533400"/>
            <a:ext cx="3635635" cy="2419350"/>
          </a:xfrm>
          <a:prstGeom prst="rect">
            <a:avLst/>
          </a:prstGeom>
          <a:noFill/>
          <a:ln>
            <a:noFill/>
          </a:ln>
        </p:spPr>
      </p:pic>
      <p:sp>
        <p:nvSpPr>
          <p:cNvPr id="157" name="Google Shape;157;p26"/>
          <p:cNvSpPr txBox="1">
            <a:spLocks noGrp="1"/>
          </p:cNvSpPr>
          <p:nvPr>
            <p:ph type="title"/>
          </p:nvPr>
        </p:nvSpPr>
        <p:spPr>
          <a:xfrm>
            <a:off x="2856763" y="3074825"/>
            <a:ext cx="5167200" cy="2200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In the name of the Father, Son and Holy Spirit. </a:t>
            </a:r>
            <a:endParaRPr/>
          </a:p>
          <a:p>
            <a:pPr marL="0" lvl="0" indent="0" algn="ctr" rtl="0">
              <a:spcBef>
                <a:spcPts val="0"/>
              </a:spcBef>
              <a:spcAft>
                <a:spcPts val="0"/>
              </a:spcAft>
              <a:buNone/>
            </a:pPr>
            <a:r>
              <a:rPr lang="en-GB"/>
              <a:t>Amen.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3153900" y="750000"/>
            <a:ext cx="5990100" cy="3643500"/>
          </a:xfrm>
          <a:prstGeom prst="rect">
            <a:avLst/>
          </a:prstGeom>
        </p:spPr>
        <p:txBody>
          <a:bodyPr spcFirstLastPara="1" wrap="square" lIns="91425" tIns="91425" rIns="91425" bIns="91425" anchor="t" anchorCtr="0">
            <a:normAutofit lnSpcReduction="10000"/>
          </a:bodyPr>
          <a:lstStyle/>
          <a:p>
            <a:pPr marL="0" lvl="0" indent="0" algn="ctr" rtl="0">
              <a:lnSpc>
                <a:spcPct val="100000"/>
              </a:lnSpc>
              <a:spcBef>
                <a:spcPts val="0"/>
              </a:spcBef>
              <a:spcAft>
                <a:spcPts val="0"/>
              </a:spcAft>
              <a:buClr>
                <a:schemeClr val="lt1"/>
              </a:buClr>
              <a:buSzPts val="2400"/>
              <a:buFont typeface="Arial"/>
              <a:buNone/>
            </a:pPr>
            <a:r>
              <a:rPr lang="en-GB" sz="2400" u="sng">
                <a:solidFill>
                  <a:schemeClr val="dk1"/>
                </a:solidFill>
                <a:latin typeface="Comic Sans MS"/>
                <a:ea typeface="Comic Sans MS"/>
                <a:cs typeface="Comic Sans MS"/>
                <a:sym typeface="Comic Sans MS"/>
              </a:rPr>
              <a:t>A CROSS OF STARS</a:t>
            </a:r>
            <a:endParaRPr sz="2400" u="sng">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lt1"/>
              </a:buClr>
              <a:buSzPts val="1800"/>
              <a:buFont typeface="Arial"/>
              <a:buNone/>
            </a:pPr>
            <a:r>
              <a:rPr lang="en-GB">
                <a:solidFill>
                  <a:schemeClr val="dk1"/>
                </a:solidFill>
                <a:latin typeface="Comic Sans MS"/>
                <a:ea typeface="Comic Sans MS"/>
                <a:cs typeface="Comic Sans MS"/>
                <a:sym typeface="Comic Sans MS"/>
              </a:rPr>
              <a:t>Andrew Chin</a:t>
            </a:r>
            <a:endParaRPr>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lt1"/>
              </a:buClr>
              <a:buSzPts val="2400"/>
              <a:buFont typeface="Arial"/>
              <a:buNone/>
            </a:pPr>
            <a:endParaRPr sz="2400">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Clr>
                <a:schemeClr val="lt1"/>
              </a:buClr>
              <a:buSzPts val="2400"/>
              <a:buFont typeface="Arial"/>
              <a:buNone/>
            </a:pPr>
            <a:r>
              <a:rPr lang="en-GB" sz="2400">
                <a:solidFill>
                  <a:schemeClr val="dk1"/>
                </a:solidFill>
                <a:latin typeface="Comic Sans MS"/>
                <a:ea typeface="Comic Sans MS"/>
                <a:cs typeface="Comic Sans MS"/>
                <a:sym typeface="Comic Sans MS"/>
              </a:rPr>
              <a:t>Across these great lands she brought the Good News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Clr>
                <a:schemeClr val="lt1"/>
              </a:buClr>
              <a:buSzPts val="2400"/>
              <a:buFont typeface="Arial"/>
              <a:buNone/>
            </a:pPr>
            <a:r>
              <a:rPr lang="en-GB" sz="2400">
                <a:solidFill>
                  <a:schemeClr val="dk1"/>
                </a:solidFill>
                <a:latin typeface="Comic Sans MS"/>
                <a:ea typeface="Comic Sans MS"/>
                <a:cs typeface="Comic Sans MS"/>
                <a:sym typeface="Comic Sans MS"/>
              </a:rPr>
              <a:t>With courage and love in her heart</a:t>
            </a:r>
            <a:endParaRPr sz="2400">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Clr>
                <a:schemeClr val="lt1"/>
              </a:buClr>
              <a:buSzPts val="2400"/>
              <a:buFont typeface="Arial"/>
              <a:buNone/>
            </a:pPr>
            <a:r>
              <a:rPr lang="en-GB" sz="2400">
                <a:solidFill>
                  <a:schemeClr val="dk1"/>
                </a:solidFill>
                <a:latin typeface="Comic Sans MS"/>
                <a:ea typeface="Comic Sans MS"/>
                <a:cs typeface="Comic Sans MS"/>
                <a:sym typeface="Comic Sans MS"/>
              </a:rPr>
              <a:t>That faith and hope and love may live</a:t>
            </a:r>
            <a:endParaRPr sz="2400">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Clr>
                <a:schemeClr val="lt1"/>
              </a:buClr>
              <a:buSzPts val="2400"/>
              <a:buFont typeface="Arial"/>
              <a:buNone/>
            </a:pPr>
            <a:r>
              <a:rPr lang="en-GB" sz="2400">
                <a:solidFill>
                  <a:schemeClr val="dk1"/>
                </a:solidFill>
                <a:latin typeface="Comic Sans MS"/>
                <a:ea typeface="Comic Sans MS"/>
                <a:cs typeface="Comic Sans MS"/>
                <a:sym typeface="Comic Sans MS"/>
              </a:rPr>
              <a:t>Beneath a Cross of Stars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Clr>
                <a:schemeClr val="lt1"/>
              </a:buClr>
              <a:buSzPts val="2400"/>
              <a:buFont typeface="Arial"/>
              <a:buNone/>
            </a:pPr>
            <a:r>
              <a:rPr lang="en-GB" sz="2400">
                <a:solidFill>
                  <a:schemeClr val="dk1"/>
                </a:solidFill>
                <a:latin typeface="Comic Sans MS"/>
                <a:ea typeface="Comic Sans MS"/>
                <a:cs typeface="Comic Sans MS"/>
                <a:sym typeface="Comic Sans MS"/>
              </a:rPr>
              <a:t>Beneath a Cross of Stars</a:t>
            </a:r>
            <a:endParaRPr sz="1900" b="1">
              <a:solidFill>
                <a:schemeClr val="dk1"/>
              </a:solidFill>
              <a:highlight>
                <a:srgbClr val="FFFFFF"/>
              </a:highlight>
            </a:endParaRPr>
          </a:p>
        </p:txBody>
      </p:sp>
      <p:sp>
        <p:nvSpPr>
          <p:cNvPr id="163" name="Google Shape;163;p27"/>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27" title="Andrew Chinn - A Cross Of Stars.mp3">
            <a:hlinkClick r:id="rId3"/>
          </p:cNvPr>
          <p:cNvPicPr preferRelativeResize="0"/>
          <p:nvPr/>
        </p:nvPicPr>
        <p:blipFill>
          <a:blip r:embed="rId4">
            <a:alphaModFix/>
          </a:blip>
          <a:stretch>
            <a:fillRect/>
          </a:stretch>
        </p:blipFill>
        <p:spPr>
          <a:xfrm>
            <a:off x="1792375" y="121175"/>
            <a:ext cx="455925" cy="455925"/>
          </a:xfrm>
          <a:prstGeom prst="rect">
            <a:avLst/>
          </a:prstGeom>
          <a:noFill/>
          <a:ln>
            <a:noFill/>
          </a:ln>
        </p:spPr>
      </p:pic>
      <p:pic>
        <p:nvPicPr>
          <p:cNvPr id="165" name="Google Shape;165;p27"/>
          <p:cNvPicPr preferRelativeResize="0"/>
          <p:nvPr/>
        </p:nvPicPr>
        <p:blipFill>
          <a:blip r:embed="rId5">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body" idx="1"/>
          </p:nvPr>
        </p:nvSpPr>
        <p:spPr>
          <a:xfrm>
            <a:off x="2977825" y="552500"/>
            <a:ext cx="5854500" cy="3643500"/>
          </a:xfrm>
          <a:prstGeom prst="rect">
            <a:avLst/>
          </a:prstGeom>
        </p:spPr>
        <p:txBody>
          <a:bodyPr spcFirstLastPara="1" wrap="square" lIns="91425" tIns="91425" rIns="91425" bIns="91425" anchor="t" anchorCtr="0">
            <a:normAutofit/>
          </a:bodyPr>
          <a:lstStyle/>
          <a:p>
            <a:pPr marL="0" lvl="0" indent="0" algn="ctr" rtl="0">
              <a:lnSpc>
                <a:spcPct val="100000"/>
              </a:lnSpc>
              <a:spcBef>
                <a:spcPts val="480"/>
              </a:spcBef>
              <a:spcAft>
                <a:spcPts val="0"/>
              </a:spcAft>
              <a:buClr>
                <a:schemeClr val="dk1"/>
              </a:buClr>
              <a:buSzPts val="2400"/>
              <a:buFont typeface="Arial"/>
              <a:buNone/>
            </a:pPr>
            <a:r>
              <a:rPr lang="en-GB" sz="2400">
                <a:solidFill>
                  <a:srgbClr val="262626"/>
                </a:solidFill>
                <a:latin typeface="Comic Sans MS"/>
                <a:ea typeface="Comic Sans MS"/>
                <a:cs typeface="Comic Sans MS"/>
                <a:sym typeface="Comic Sans MS"/>
              </a:rPr>
              <a:t>Early in life she heard God’s call</a:t>
            </a:r>
            <a:endParaRPr sz="2400">
              <a:solidFill>
                <a:srgbClr val="262626"/>
              </a:solidFill>
              <a:latin typeface="Book Antiqua"/>
              <a:ea typeface="Book Antiqua"/>
              <a:cs typeface="Book Antiqua"/>
              <a:sym typeface="Book Antiqua"/>
            </a:endParaRPr>
          </a:p>
          <a:p>
            <a:pPr marL="0" lvl="0" indent="0" algn="ctr" rtl="0">
              <a:lnSpc>
                <a:spcPct val="100000"/>
              </a:lnSpc>
              <a:spcBef>
                <a:spcPts val="480"/>
              </a:spcBef>
              <a:spcAft>
                <a:spcPts val="0"/>
              </a:spcAft>
              <a:buClr>
                <a:schemeClr val="dk1"/>
              </a:buClr>
              <a:buSzPts val="2400"/>
              <a:buFont typeface="Arial"/>
              <a:buNone/>
            </a:pPr>
            <a:endParaRPr sz="2400">
              <a:solidFill>
                <a:srgbClr val="262626"/>
              </a:solidFill>
              <a:latin typeface="Comic Sans MS"/>
              <a:ea typeface="Comic Sans MS"/>
              <a:cs typeface="Comic Sans MS"/>
              <a:sym typeface="Comic Sans MS"/>
            </a:endParaRPr>
          </a:p>
          <a:p>
            <a:pPr marL="0" lvl="0" indent="0" algn="ctr" rtl="0">
              <a:lnSpc>
                <a:spcPct val="100000"/>
              </a:lnSpc>
              <a:spcBef>
                <a:spcPts val="480"/>
              </a:spcBef>
              <a:spcAft>
                <a:spcPts val="0"/>
              </a:spcAft>
              <a:buClr>
                <a:schemeClr val="dk1"/>
              </a:buClr>
              <a:buSzPts val="2400"/>
              <a:buFont typeface="Arial"/>
              <a:buNone/>
            </a:pPr>
            <a:r>
              <a:rPr lang="en-GB" sz="2400">
                <a:solidFill>
                  <a:srgbClr val="262626"/>
                </a:solidFill>
                <a:latin typeface="Comic Sans MS"/>
                <a:ea typeface="Comic Sans MS"/>
                <a:cs typeface="Comic Sans MS"/>
                <a:sym typeface="Comic Sans MS"/>
              </a:rPr>
              <a:t>The call of Christ to stand with the poor</a:t>
            </a:r>
            <a:endParaRPr sz="2400">
              <a:solidFill>
                <a:srgbClr val="262626"/>
              </a:solidFill>
              <a:latin typeface="Book Antiqua"/>
              <a:ea typeface="Book Antiqua"/>
              <a:cs typeface="Book Antiqua"/>
              <a:sym typeface="Book Antiqua"/>
            </a:endParaRPr>
          </a:p>
          <a:p>
            <a:pPr marL="0" lvl="0" indent="0" algn="ctr" rtl="0">
              <a:lnSpc>
                <a:spcPct val="100000"/>
              </a:lnSpc>
              <a:spcBef>
                <a:spcPts val="480"/>
              </a:spcBef>
              <a:spcAft>
                <a:spcPts val="0"/>
              </a:spcAft>
              <a:buClr>
                <a:schemeClr val="dk1"/>
              </a:buClr>
              <a:buSzPts val="2400"/>
              <a:buFont typeface="Arial"/>
              <a:buNone/>
            </a:pPr>
            <a:endParaRPr sz="2400">
              <a:solidFill>
                <a:srgbClr val="262626"/>
              </a:solidFill>
              <a:latin typeface="Comic Sans MS"/>
              <a:ea typeface="Comic Sans MS"/>
              <a:cs typeface="Comic Sans MS"/>
              <a:sym typeface="Comic Sans MS"/>
            </a:endParaRPr>
          </a:p>
          <a:p>
            <a:pPr marL="0" lvl="0" indent="0" algn="ctr" rtl="0">
              <a:lnSpc>
                <a:spcPct val="100000"/>
              </a:lnSpc>
              <a:spcBef>
                <a:spcPts val="480"/>
              </a:spcBef>
              <a:spcAft>
                <a:spcPts val="0"/>
              </a:spcAft>
              <a:buClr>
                <a:schemeClr val="dk1"/>
              </a:buClr>
              <a:buSzPts val="2400"/>
              <a:buFont typeface="Arial"/>
              <a:buNone/>
            </a:pPr>
            <a:r>
              <a:rPr lang="en-GB" sz="2400">
                <a:solidFill>
                  <a:srgbClr val="262626"/>
                </a:solidFill>
                <a:latin typeface="Comic Sans MS"/>
                <a:ea typeface="Comic Sans MS"/>
                <a:cs typeface="Comic Sans MS"/>
                <a:sym typeface="Comic Sans MS"/>
              </a:rPr>
              <a:t>To serve like Joseph, to serve indeed</a:t>
            </a:r>
            <a:endParaRPr sz="2400">
              <a:solidFill>
                <a:srgbClr val="262626"/>
              </a:solidFill>
              <a:latin typeface="Comic Sans MS"/>
              <a:ea typeface="Comic Sans MS"/>
              <a:cs typeface="Comic Sans MS"/>
              <a:sym typeface="Comic Sans MS"/>
            </a:endParaRPr>
          </a:p>
          <a:p>
            <a:pPr marL="0" lvl="0" indent="0" algn="ctr" rtl="0">
              <a:lnSpc>
                <a:spcPct val="100000"/>
              </a:lnSpc>
              <a:spcBef>
                <a:spcPts val="480"/>
              </a:spcBef>
              <a:spcAft>
                <a:spcPts val="0"/>
              </a:spcAft>
              <a:buClr>
                <a:schemeClr val="dk1"/>
              </a:buClr>
              <a:buSzPts val="2400"/>
              <a:buFont typeface="Arial"/>
              <a:buNone/>
            </a:pPr>
            <a:endParaRPr sz="2400">
              <a:solidFill>
                <a:srgbClr val="262626"/>
              </a:solidFill>
              <a:latin typeface="Comic Sans MS"/>
              <a:ea typeface="Comic Sans MS"/>
              <a:cs typeface="Comic Sans MS"/>
              <a:sym typeface="Comic Sans MS"/>
            </a:endParaRPr>
          </a:p>
          <a:p>
            <a:pPr marL="0" lvl="0" indent="0" algn="ctr" rtl="0">
              <a:lnSpc>
                <a:spcPct val="100000"/>
              </a:lnSpc>
              <a:spcBef>
                <a:spcPts val="480"/>
              </a:spcBef>
              <a:spcAft>
                <a:spcPts val="0"/>
              </a:spcAft>
              <a:buNone/>
            </a:pPr>
            <a:r>
              <a:rPr lang="en-GB" sz="2400">
                <a:solidFill>
                  <a:srgbClr val="262626"/>
                </a:solidFill>
                <a:latin typeface="Comic Sans MS"/>
                <a:ea typeface="Comic Sans MS"/>
                <a:cs typeface="Comic Sans MS"/>
                <a:sym typeface="Comic Sans MS"/>
              </a:rPr>
              <a:t>To teach, to love, to answer a need</a:t>
            </a:r>
            <a:endParaRPr sz="1900" b="1">
              <a:solidFill>
                <a:schemeClr val="dk1"/>
              </a:solidFill>
              <a:highlight>
                <a:srgbClr val="FFFFFF"/>
              </a:highlight>
            </a:endParaRPr>
          </a:p>
        </p:txBody>
      </p:sp>
      <p:sp>
        <p:nvSpPr>
          <p:cNvPr id="171" name="Google Shape;171;p28"/>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8"/>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body" idx="1"/>
          </p:nvPr>
        </p:nvSpPr>
        <p:spPr>
          <a:xfrm>
            <a:off x="1885950" y="760725"/>
            <a:ext cx="6946500" cy="3643500"/>
          </a:xfrm>
          <a:prstGeom prst="rect">
            <a:avLst/>
          </a:prstGeom>
        </p:spPr>
        <p:txBody>
          <a:bodyPr spcFirstLastPara="1" wrap="square" lIns="91425" tIns="91425" rIns="91425" bIns="91425" anchor="t" anchorCtr="0">
            <a:normAutofit/>
          </a:bodyPr>
          <a:lstStyle/>
          <a:p>
            <a:pPr marL="0" lvl="0" indent="0" algn="ctr" rtl="0">
              <a:lnSpc>
                <a:spcPct val="100000"/>
              </a:lnSpc>
              <a:spcBef>
                <a:spcPts val="480"/>
              </a:spcBef>
              <a:spcAft>
                <a:spcPts val="0"/>
              </a:spcAft>
              <a:buNone/>
            </a:pPr>
            <a:r>
              <a:rPr lang="en-GB" sz="2400">
                <a:solidFill>
                  <a:schemeClr val="dk1"/>
                </a:solidFill>
                <a:latin typeface="Comic Sans MS"/>
                <a:ea typeface="Comic Sans MS"/>
                <a:cs typeface="Comic Sans MS"/>
                <a:sym typeface="Comic Sans MS"/>
              </a:rPr>
              <a:t>A cross these great lands she brought the Good News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lt1"/>
              </a:buClr>
              <a:buSzPts val="2400"/>
              <a:buFont typeface="Comic Sans MS"/>
              <a:buNone/>
            </a:pPr>
            <a:r>
              <a:rPr lang="en-GB" sz="2400">
                <a:solidFill>
                  <a:schemeClr val="dk1"/>
                </a:solidFill>
                <a:latin typeface="Comic Sans MS"/>
                <a:ea typeface="Comic Sans MS"/>
                <a:cs typeface="Comic Sans MS"/>
                <a:sym typeface="Comic Sans MS"/>
              </a:rPr>
              <a:t>With courage and love in her heart</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lt1"/>
              </a:buClr>
              <a:buSzPts val="2400"/>
              <a:buFont typeface="Comic Sans MS"/>
              <a:buNone/>
            </a:pPr>
            <a:r>
              <a:rPr lang="en-GB" sz="2400">
                <a:solidFill>
                  <a:schemeClr val="dk1"/>
                </a:solidFill>
                <a:latin typeface="Comic Sans MS"/>
                <a:ea typeface="Comic Sans MS"/>
                <a:cs typeface="Comic Sans MS"/>
                <a:sym typeface="Comic Sans MS"/>
              </a:rPr>
              <a:t>That faith and hope and love may live</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lt1"/>
              </a:buClr>
              <a:buSzPts val="2400"/>
              <a:buFont typeface="Comic Sans MS"/>
              <a:buNone/>
            </a:pPr>
            <a:r>
              <a:rPr lang="en-GB" sz="2400">
                <a:solidFill>
                  <a:schemeClr val="dk1"/>
                </a:solidFill>
                <a:latin typeface="Comic Sans MS"/>
                <a:ea typeface="Comic Sans MS"/>
                <a:cs typeface="Comic Sans MS"/>
                <a:sym typeface="Comic Sans MS"/>
              </a:rPr>
              <a:t>Beneath a Cross of Stars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lt1"/>
              </a:buClr>
              <a:buSzPts val="2400"/>
              <a:buFont typeface="Comic Sans MS"/>
              <a:buNone/>
            </a:pPr>
            <a:r>
              <a:rPr lang="en-GB" sz="2400">
                <a:solidFill>
                  <a:schemeClr val="dk1"/>
                </a:solidFill>
                <a:latin typeface="Comic Sans MS"/>
                <a:ea typeface="Comic Sans MS"/>
                <a:cs typeface="Comic Sans MS"/>
                <a:sym typeface="Comic Sans MS"/>
              </a:rPr>
              <a:t>Beneath a Cross of Stars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dk1"/>
              </a:buClr>
              <a:buFont typeface="Arial"/>
              <a:buNone/>
            </a:pPr>
            <a:endParaRPr>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None/>
            </a:pPr>
            <a:endParaRPr sz="2400">
              <a:solidFill>
                <a:schemeClr val="dk1"/>
              </a:solidFill>
              <a:latin typeface="Comic Sans MS"/>
              <a:ea typeface="Comic Sans MS"/>
              <a:cs typeface="Comic Sans MS"/>
              <a:sym typeface="Comic Sans MS"/>
            </a:endParaRPr>
          </a:p>
        </p:txBody>
      </p:sp>
      <p:sp>
        <p:nvSpPr>
          <p:cNvPr id="178" name="Google Shape;178;p29"/>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29"/>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body" idx="1"/>
          </p:nvPr>
        </p:nvSpPr>
        <p:spPr>
          <a:xfrm>
            <a:off x="3092350" y="760725"/>
            <a:ext cx="5740200" cy="3643500"/>
          </a:xfrm>
          <a:prstGeom prst="rect">
            <a:avLst/>
          </a:prstGeom>
        </p:spPr>
        <p:txBody>
          <a:bodyPr spcFirstLastPara="1" wrap="square" lIns="91425" tIns="91425" rIns="91425" bIns="91425" anchor="t" anchorCtr="0">
            <a:normAutofit lnSpcReduction="10000"/>
          </a:bodyPr>
          <a:lstStyle/>
          <a:p>
            <a:pPr marL="0" lvl="0" indent="0" algn="ctr" rtl="0">
              <a:spcBef>
                <a:spcPts val="480"/>
              </a:spcBef>
              <a:spcAft>
                <a:spcPts val="0"/>
              </a:spcAft>
              <a:buNone/>
            </a:pPr>
            <a:r>
              <a:rPr lang="en-GB" sz="2000">
                <a:solidFill>
                  <a:schemeClr val="dk1"/>
                </a:solidFill>
                <a:latin typeface="Comic Sans MS"/>
                <a:ea typeface="Comic Sans MS"/>
                <a:cs typeface="Comic Sans MS"/>
                <a:sym typeface="Comic Sans MS"/>
              </a:rPr>
              <a:t>Soon others saw Mary’s shining light</a:t>
            </a:r>
            <a:endParaRPr sz="2000">
              <a:solidFill>
                <a:schemeClr val="dk1"/>
              </a:solidFill>
            </a:endParaRPr>
          </a:p>
          <a:p>
            <a:pPr marL="0" lvl="0" indent="0" algn="ctr" rtl="0">
              <a:spcBef>
                <a:spcPts val="480"/>
              </a:spcBef>
              <a:spcAft>
                <a:spcPts val="0"/>
              </a:spcAft>
              <a:buNone/>
            </a:pPr>
            <a:endParaRPr sz="200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2000">
                <a:solidFill>
                  <a:schemeClr val="dk1"/>
                </a:solidFill>
                <a:latin typeface="Comic Sans MS"/>
                <a:ea typeface="Comic Sans MS"/>
                <a:cs typeface="Comic Sans MS"/>
                <a:sym typeface="Comic Sans MS"/>
              </a:rPr>
              <a:t>They came from far and they came from wide</a:t>
            </a:r>
            <a:endParaRPr sz="2000">
              <a:solidFill>
                <a:schemeClr val="dk1"/>
              </a:solidFill>
            </a:endParaRPr>
          </a:p>
          <a:p>
            <a:pPr marL="0" lvl="0" indent="0" algn="ctr" rtl="0">
              <a:spcBef>
                <a:spcPts val="480"/>
              </a:spcBef>
              <a:spcAft>
                <a:spcPts val="0"/>
              </a:spcAft>
              <a:buNone/>
            </a:pPr>
            <a:endParaRPr sz="200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2000">
                <a:solidFill>
                  <a:schemeClr val="dk1"/>
                </a:solidFill>
                <a:latin typeface="Comic Sans MS"/>
                <a:ea typeface="Comic Sans MS"/>
                <a:cs typeface="Comic Sans MS"/>
                <a:sym typeface="Comic Sans MS"/>
              </a:rPr>
              <a:t>To stand with the poor to teach with the young</a:t>
            </a:r>
            <a:endParaRPr sz="2000">
              <a:solidFill>
                <a:schemeClr val="dk1"/>
              </a:solidFill>
            </a:endParaRPr>
          </a:p>
          <a:p>
            <a:pPr marL="0" lvl="0" indent="0" algn="ctr" rtl="0">
              <a:spcBef>
                <a:spcPts val="480"/>
              </a:spcBef>
              <a:spcAft>
                <a:spcPts val="0"/>
              </a:spcAft>
              <a:buNone/>
            </a:pPr>
            <a:endParaRPr sz="200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2000">
                <a:solidFill>
                  <a:schemeClr val="dk1"/>
                </a:solidFill>
                <a:latin typeface="Comic Sans MS"/>
                <a:ea typeface="Comic Sans MS"/>
                <a:cs typeface="Comic Sans MS"/>
                <a:sym typeface="Comic Sans MS"/>
              </a:rPr>
              <a:t>To see that Christ’s song would one day be sung</a:t>
            </a:r>
            <a:endParaRPr sz="2600">
              <a:solidFill>
                <a:schemeClr val="dk1"/>
              </a:solidFill>
              <a:latin typeface="Comic Sans MS"/>
              <a:ea typeface="Comic Sans MS"/>
              <a:cs typeface="Comic Sans MS"/>
              <a:sym typeface="Comic Sans MS"/>
            </a:endParaRPr>
          </a:p>
        </p:txBody>
      </p:sp>
      <p:sp>
        <p:nvSpPr>
          <p:cNvPr id="185" name="Google Shape;185;p30"/>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30"/>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body" idx="1"/>
          </p:nvPr>
        </p:nvSpPr>
        <p:spPr>
          <a:xfrm>
            <a:off x="1885950" y="760725"/>
            <a:ext cx="6946500" cy="3643500"/>
          </a:xfrm>
          <a:prstGeom prst="rect">
            <a:avLst/>
          </a:prstGeom>
        </p:spPr>
        <p:txBody>
          <a:bodyPr spcFirstLastPara="1" wrap="square" lIns="91425" tIns="91425" rIns="91425" bIns="91425" anchor="t" anchorCtr="0">
            <a:normAutofit/>
          </a:bodyPr>
          <a:lstStyle/>
          <a:p>
            <a:pPr marL="0" lvl="0" indent="0" algn="ctr" rtl="0">
              <a:lnSpc>
                <a:spcPct val="100000"/>
              </a:lnSpc>
              <a:spcBef>
                <a:spcPts val="480"/>
              </a:spcBef>
              <a:spcAft>
                <a:spcPts val="0"/>
              </a:spcAft>
              <a:buNone/>
            </a:pPr>
            <a:r>
              <a:rPr lang="en-GB" sz="2400">
                <a:solidFill>
                  <a:schemeClr val="dk1"/>
                </a:solidFill>
                <a:latin typeface="Comic Sans MS"/>
                <a:ea typeface="Comic Sans MS"/>
                <a:cs typeface="Comic Sans MS"/>
                <a:sym typeface="Comic Sans MS"/>
              </a:rPr>
              <a:t>A cross these great lands she brought the Good News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With courage and love in her heart</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That faith and hope and love may live</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Beneath a Cross of Stars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Beneath a Cross of Stars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endParaRPr>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None/>
            </a:pPr>
            <a:endParaRPr sz="2400">
              <a:solidFill>
                <a:schemeClr val="dk1"/>
              </a:solidFill>
              <a:latin typeface="Comic Sans MS"/>
              <a:ea typeface="Comic Sans MS"/>
              <a:cs typeface="Comic Sans MS"/>
              <a:sym typeface="Comic Sans MS"/>
            </a:endParaRPr>
          </a:p>
        </p:txBody>
      </p:sp>
      <p:sp>
        <p:nvSpPr>
          <p:cNvPr id="192" name="Google Shape;192;p31"/>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31"/>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body" idx="1"/>
          </p:nvPr>
        </p:nvSpPr>
        <p:spPr>
          <a:xfrm>
            <a:off x="2717525" y="760725"/>
            <a:ext cx="6114900" cy="3643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GB" sz="2000">
                <a:solidFill>
                  <a:schemeClr val="dk1"/>
                </a:solidFill>
                <a:latin typeface="Comic Sans MS"/>
                <a:ea typeface="Comic Sans MS"/>
                <a:cs typeface="Comic Sans MS"/>
                <a:sym typeface="Comic Sans MS"/>
              </a:rPr>
              <a:t>“Have courage no matter what your crosses are”</a:t>
            </a:r>
            <a:endParaRPr sz="2000">
              <a:solidFill>
                <a:schemeClr val="dk1"/>
              </a:solidFill>
            </a:endParaRPr>
          </a:p>
          <a:p>
            <a:pPr marL="0" lvl="0" indent="0" algn="ctr" rtl="0">
              <a:spcBef>
                <a:spcPts val="480"/>
              </a:spcBef>
              <a:spcAft>
                <a:spcPts val="0"/>
              </a:spcAft>
              <a:buNone/>
            </a:pPr>
            <a:endParaRPr sz="200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2000">
                <a:solidFill>
                  <a:schemeClr val="dk1"/>
                </a:solidFill>
                <a:latin typeface="Comic Sans MS"/>
                <a:ea typeface="Comic Sans MS"/>
                <a:cs typeface="Comic Sans MS"/>
                <a:sym typeface="Comic Sans MS"/>
              </a:rPr>
              <a:t>This Mary knew when times were hard</a:t>
            </a:r>
            <a:endParaRPr sz="2000">
              <a:solidFill>
                <a:schemeClr val="dk1"/>
              </a:solidFill>
            </a:endParaRPr>
          </a:p>
          <a:p>
            <a:pPr marL="0" lvl="0" indent="0" algn="ctr" rtl="0">
              <a:spcBef>
                <a:spcPts val="480"/>
              </a:spcBef>
              <a:spcAft>
                <a:spcPts val="0"/>
              </a:spcAft>
              <a:buNone/>
            </a:pPr>
            <a:endParaRPr sz="200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2000">
                <a:solidFill>
                  <a:schemeClr val="dk1"/>
                </a:solidFill>
                <a:latin typeface="Comic Sans MS"/>
                <a:ea typeface="Comic Sans MS"/>
                <a:cs typeface="Comic Sans MS"/>
                <a:sym typeface="Comic Sans MS"/>
              </a:rPr>
              <a:t>She trusted in God, and God did provide</a:t>
            </a:r>
            <a:endParaRPr sz="2000">
              <a:solidFill>
                <a:schemeClr val="dk1"/>
              </a:solidFill>
            </a:endParaRPr>
          </a:p>
          <a:p>
            <a:pPr marL="0" lvl="0" indent="0" algn="ctr" rtl="0">
              <a:spcBef>
                <a:spcPts val="480"/>
              </a:spcBef>
              <a:spcAft>
                <a:spcPts val="0"/>
              </a:spcAft>
              <a:buNone/>
            </a:pPr>
            <a:endParaRPr sz="200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2000">
                <a:solidFill>
                  <a:schemeClr val="dk1"/>
                </a:solidFill>
                <a:latin typeface="Comic Sans MS"/>
                <a:ea typeface="Comic Sans MS"/>
                <a:cs typeface="Comic Sans MS"/>
                <a:sym typeface="Comic Sans MS"/>
              </a:rPr>
              <a:t>And Mary’s love traveled far and wide</a:t>
            </a:r>
            <a:endParaRPr sz="2000">
              <a:solidFill>
                <a:schemeClr val="dk1"/>
              </a:solidFill>
              <a:latin typeface="Comic Sans MS"/>
              <a:ea typeface="Comic Sans MS"/>
              <a:cs typeface="Comic Sans MS"/>
              <a:sym typeface="Comic Sans MS"/>
            </a:endParaRPr>
          </a:p>
          <a:p>
            <a:pPr marL="0" lvl="0" indent="0" algn="l" rtl="0">
              <a:spcBef>
                <a:spcPts val="480"/>
              </a:spcBef>
              <a:spcAft>
                <a:spcPts val="0"/>
              </a:spcAft>
              <a:buNone/>
            </a:pPr>
            <a:endParaRPr/>
          </a:p>
          <a:p>
            <a:pPr marL="0" lvl="0" indent="0" algn="ctr" rtl="0">
              <a:spcBef>
                <a:spcPts val="1200"/>
              </a:spcBef>
              <a:spcAft>
                <a:spcPts val="0"/>
              </a:spcAft>
              <a:buNone/>
            </a:pPr>
            <a:endParaRPr>
              <a:solidFill>
                <a:schemeClr val="dk1"/>
              </a:solidFill>
              <a:latin typeface="Comic Sans MS"/>
              <a:ea typeface="Comic Sans MS"/>
              <a:cs typeface="Comic Sans MS"/>
              <a:sym typeface="Comic Sans MS"/>
            </a:endParaRPr>
          </a:p>
        </p:txBody>
      </p:sp>
      <p:sp>
        <p:nvSpPr>
          <p:cNvPr id="199" name="Google Shape;199;p32"/>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32"/>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841500" y="187850"/>
            <a:ext cx="704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Introduction</a:t>
            </a:r>
            <a:endParaRPr/>
          </a:p>
        </p:txBody>
      </p:sp>
      <p:sp>
        <p:nvSpPr>
          <p:cNvPr id="72" name="Google Shape;72;p15"/>
          <p:cNvSpPr txBox="1">
            <a:spLocks noGrp="1"/>
          </p:cNvSpPr>
          <p:nvPr>
            <p:ph type="body" idx="1"/>
          </p:nvPr>
        </p:nvSpPr>
        <p:spPr>
          <a:xfrm>
            <a:off x="1790850" y="932250"/>
            <a:ext cx="7041600" cy="38898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Welcome everyone to our special celebration today of the life of Mary MacKillop, Australia’s first saint. Mary MacKillop is not only the first Australian to be recognised by the Church as a Saint, she is truly a very Australian saint. She characterises the spirit of the Australian mythology. </a:t>
            </a:r>
            <a:endParaRPr sz="1900">
              <a:solidFill>
                <a:schemeClr val="dk1"/>
              </a:solidFill>
              <a:latin typeface="Calibri"/>
              <a:ea typeface="Calibri"/>
              <a:cs typeface="Calibri"/>
              <a:sym typeface="Calibri"/>
            </a:endParaRPr>
          </a:p>
          <a:p>
            <a:pPr marL="0" lvl="0" indent="0" algn="l" rtl="0">
              <a:lnSpc>
                <a:spcPct val="100000"/>
              </a:lnSpc>
              <a:spcBef>
                <a:spcPts val="600"/>
              </a:spcBef>
              <a:spcAft>
                <a:spcPts val="0"/>
              </a:spcAft>
              <a:buClr>
                <a:schemeClr val="dk1"/>
              </a:buClr>
              <a:buSzPts val="1100"/>
              <a:buFont typeface="Arial"/>
              <a:buNone/>
            </a:pPr>
            <a:r>
              <a:rPr lang="en-GB" sz="1900">
                <a:solidFill>
                  <a:schemeClr val="dk1"/>
                </a:solidFill>
                <a:latin typeface="Calibri"/>
                <a:ea typeface="Calibri"/>
                <a:cs typeface="Calibri"/>
                <a:sym typeface="Calibri"/>
              </a:rPr>
              <a:t>She was an extremely hard worker who always put the needs of others before herself. Her commitment to the schooling of children</a:t>
            </a:r>
            <a:endParaRPr sz="1900">
              <a:solidFill>
                <a:schemeClr val="dk1"/>
              </a:solidFill>
              <a:latin typeface="Calibri"/>
              <a:ea typeface="Calibri"/>
              <a:cs typeface="Calibri"/>
              <a:sym typeface="Calibri"/>
            </a:endParaRPr>
          </a:p>
          <a:p>
            <a:pPr marL="1828800" lvl="0" indent="0" algn="l" rtl="0">
              <a:lnSpc>
                <a:spcPct val="100000"/>
              </a:lnSpc>
              <a:spcBef>
                <a:spcPts val="600"/>
              </a:spcBef>
              <a:spcAft>
                <a:spcPts val="0"/>
              </a:spcAft>
              <a:buClr>
                <a:schemeClr val="dk1"/>
              </a:buClr>
              <a:buSzPts val="1100"/>
              <a:buFont typeface="Arial"/>
              <a:buNone/>
            </a:pPr>
            <a:r>
              <a:rPr lang="en-GB" sz="1900">
                <a:solidFill>
                  <a:schemeClr val="dk1"/>
                </a:solidFill>
                <a:latin typeface="Calibri"/>
                <a:ea typeface="Calibri"/>
                <a:cs typeface="Calibri"/>
                <a:sym typeface="Calibri"/>
              </a:rPr>
              <a:t> from poor and rural communities established a model of Catholic education that continues today. She is truly a Saint for and of Australia!</a:t>
            </a:r>
            <a:endParaRPr sz="1900">
              <a:solidFill>
                <a:schemeClr val="dk1"/>
              </a:solidFill>
              <a:latin typeface="Calibri"/>
              <a:ea typeface="Calibri"/>
              <a:cs typeface="Calibri"/>
              <a:sym typeface="Calibri"/>
            </a:endParaRPr>
          </a:p>
          <a:p>
            <a:pPr marL="1828800" lvl="0" indent="0" algn="l" rtl="0">
              <a:lnSpc>
                <a:spcPct val="100000"/>
              </a:lnSpc>
              <a:spcBef>
                <a:spcPts val="600"/>
              </a:spcBef>
              <a:spcAft>
                <a:spcPts val="600"/>
              </a:spcAft>
              <a:buClr>
                <a:schemeClr val="dk1"/>
              </a:buClr>
              <a:buSzPts val="1100"/>
              <a:buFont typeface="Arial"/>
              <a:buNone/>
            </a:pPr>
            <a:r>
              <a:rPr lang="en-GB" sz="1900">
                <a:solidFill>
                  <a:schemeClr val="dk1"/>
                </a:solidFill>
                <a:latin typeface="Calibri"/>
                <a:ea typeface="Calibri"/>
                <a:cs typeface="Calibri"/>
                <a:sym typeface="Calibri"/>
              </a:rPr>
              <a:t>Please stand and join in our opening hymn. </a:t>
            </a:r>
            <a:endParaRPr sz="2100">
              <a:solidFill>
                <a:schemeClr val="dk1"/>
              </a:solidFill>
            </a:endParaRPr>
          </a:p>
        </p:txBody>
      </p:sp>
      <p:sp>
        <p:nvSpPr>
          <p:cNvPr id="73" name="Google Shape;73;p15"/>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15"/>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body" idx="1"/>
          </p:nvPr>
        </p:nvSpPr>
        <p:spPr>
          <a:xfrm>
            <a:off x="1885950" y="760725"/>
            <a:ext cx="6946500" cy="3643500"/>
          </a:xfrm>
          <a:prstGeom prst="rect">
            <a:avLst/>
          </a:prstGeom>
        </p:spPr>
        <p:txBody>
          <a:bodyPr spcFirstLastPara="1" wrap="square" lIns="91425" tIns="91425" rIns="91425" bIns="91425" anchor="t" anchorCtr="0">
            <a:normAutofit/>
          </a:bodyPr>
          <a:lstStyle/>
          <a:p>
            <a:pPr marL="0" lvl="0" indent="0" algn="ctr" rtl="0">
              <a:lnSpc>
                <a:spcPct val="100000"/>
              </a:lnSpc>
              <a:spcBef>
                <a:spcPts val="480"/>
              </a:spcBef>
              <a:spcAft>
                <a:spcPts val="0"/>
              </a:spcAft>
              <a:buNone/>
            </a:pPr>
            <a:r>
              <a:rPr lang="en-GB" sz="2400">
                <a:solidFill>
                  <a:schemeClr val="dk1"/>
                </a:solidFill>
                <a:latin typeface="Comic Sans MS"/>
                <a:ea typeface="Comic Sans MS"/>
                <a:cs typeface="Comic Sans MS"/>
                <a:sym typeface="Comic Sans MS"/>
              </a:rPr>
              <a:t>A cross these great lands she brought the Good News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With courage and love in her heart</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That faith and hope and love may live</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Beneath a Cross of Stars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Beneath a Cross of Stars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endParaRPr>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None/>
            </a:pPr>
            <a:endParaRPr sz="2400">
              <a:solidFill>
                <a:schemeClr val="dk1"/>
              </a:solidFill>
              <a:latin typeface="Comic Sans MS"/>
              <a:ea typeface="Comic Sans MS"/>
              <a:cs typeface="Comic Sans MS"/>
              <a:sym typeface="Comic Sans MS"/>
            </a:endParaRPr>
          </a:p>
        </p:txBody>
      </p:sp>
      <p:sp>
        <p:nvSpPr>
          <p:cNvPr id="206" name="Google Shape;206;p33"/>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33"/>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body" idx="1"/>
          </p:nvPr>
        </p:nvSpPr>
        <p:spPr>
          <a:xfrm>
            <a:off x="2519700" y="760725"/>
            <a:ext cx="6312600" cy="364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990">
                <a:solidFill>
                  <a:schemeClr val="dk1"/>
                </a:solidFill>
                <a:latin typeface="Comic Sans MS"/>
                <a:ea typeface="Comic Sans MS"/>
                <a:cs typeface="Comic Sans MS"/>
                <a:sym typeface="Comic Sans MS"/>
              </a:rPr>
              <a:t>Across a vast land from north to south</a:t>
            </a:r>
            <a:endParaRPr sz="1990">
              <a:solidFill>
                <a:schemeClr val="dk1"/>
              </a:solidFill>
            </a:endParaRPr>
          </a:p>
          <a:p>
            <a:pPr marL="0" lvl="0" indent="0" algn="ctr" rtl="0">
              <a:spcBef>
                <a:spcPts val="480"/>
              </a:spcBef>
              <a:spcAft>
                <a:spcPts val="0"/>
              </a:spcAft>
              <a:buNone/>
            </a:pPr>
            <a:endParaRPr sz="199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1990">
                <a:solidFill>
                  <a:schemeClr val="dk1"/>
                </a:solidFill>
                <a:latin typeface="Comic Sans MS"/>
                <a:ea typeface="Comic Sans MS"/>
                <a:cs typeface="Comic Sans MS"/>
                <a:sym typeface="Comic Sans MS"/>
              </a:rPr>
              <a:t>And to the land of the Long White Cloud</a:t>
            </a:r>
            <a:endParaRPr sz="1990">
              <a:solidFill>
                <a:schemeClr val="dk1"/>
              </a:solidFill>
            </a:endParaRPr>
          </a:p>
          <a:p>
            <a:pPr marL="0" lvl="0" indent="0" algn="ctr" rtl="0">
              <a:spcBef>
                <a:spcPts val="480"/>
              </a:spcBef>
              <a:spcAft>
                <a:spcPts val="0"/>
              </a:spcAft>
              <a:buNone/>
            </a:pPr>
            <a:endParaRPr sz="199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1990">
                <a:solidFill>
                  <a:schemeClr val="dk1"/>
                </a:solidFill>
                <a:latin typeface="Comic Sans MS"/>
                <a:ea typeface="Comic Sans MS"/>
                <a:cs typeface="Comic Sans MS"/>
                <a:sym typeface="Comic Sans MS"/>
              </a:rPr>
              <a:t>She carried her dream, she followed her call</a:t>
            </a:r>
            <a:endParaRPr sz="1990">
              <a:solidFill>
                <a:schemeClr val="dk1"/>
              </a:solidFill>
            </a:endParaRPr>
          </a:p>
          <a:p>
            <a:pPr marL="0" lvl="0" indent="0" algn="ctr" rtl="0">
              <a:spcBef>
                <a:spcPts val="480"/>
              </a:spcBef>
              <a:spcAft>
                <a:spcPts val="0"/>
              </a:spcAft>
              <a:buNone/>
            </a:pPr>
            <a:endParaRPr sz="1990">
              <a:solidFill>
                <a:schemeClr val="dk1"/>
              </a:solidFill>
              <a:latin typeface="Comic Sans MS"/>
              <a:ea typeface="Comic Sans MS"/>
              <a:cs typeface="Comic Sans MS"/>
              <a:sym typeface="Comic Sans MS"/>
            </a:endParaRPr>
          </a:p>
          <a:p>
            <a:pPr marL="0" lvl="0" indent="0" algn="ctr" rtl="0">
              <a:spcBef>
                <a:spcPts val="480"/>
              </a:spcBef>
              <a:spcAft>
                <a:spcPts val="0"/>
              </a:spcAft>
              <a:buNone/>
            </a:pPr>
            <a:r>
              <a:rPr lang="en-GB" sz="1990">
                <a:solidFill>
                  <a:schemeClr val="dk1"/>
                </a:solidFill>
                <a:latin typeface="Comic Sans MS"/>
                <a:ea typeface="Comic Sans MS"/>
                <a:cs typeface="Comic Sans MS"/>
                <a:sym typeface="Comic Sans MS"/>
              </a:rPr>
              <a:t>So that our faith would live in us all</a:t>
            </a:r>
            <a:endParaRPr>
              <a:solidFill>
                <a:schemeClr val="dk1"/>
              </a:solidFill>
              <a:latin typeface="Comic Sans MS"/>
              <a:ea typeface="Comic Sans MS"/>
              <a:cs typeface="Comic Sans MS"/>
              <a:sym typeface="Comic Sans MS"/>
            </a:endParaRPr>
          </a:p>
          <a:p>
            <a:pPr marL="0" lvl="0" indent="0" algn="ctr" rtl="0">
              <a:spcBef>
                <a:spcPts val="480"/>
              </a:spcBef>
              <a:spcAft>
                <a:spcPts val="0"/>
              </a:spcAft>
              <a:buNone/>
            </a:pPr>
            <a:endParaRPr>
              <a:solidFill>
                <a:schemeClr val="dk1"/>
              </a:solidFill>
              <a:latin typeface="Comic Sans MS"/>
              <a:ea typeface="Comic Sans MS"/>
              <a:cs typeface="Comic Sans MS"/>
              <a:sym typeface="Comic Sans MS"/>
            </a:endParaRPr>
          </a:p>
        </p:txBody>
      </p:sp>
      <p:sp>
        <p:nvSpPr>
          <p:cNvPr id="213" name="Google Shape;213;p34"/>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4"/>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body" idx="1"/>
          </p:nvPr>
        </p:nvSpPr>
        <p:spPr>
          <a:xfrm>
            <a:off x="1885950" y="760725"/>
            <a:ext cx="6946500" cy="3643500"/>
          </a:xfrm>
          <a:prstGeom prst="rect">
            <a:avLst/>
          </a:prstGeom>
        </p:spPr>
        <p:txBody>
          <a:bodyPr spcFirstLastPara="1" wrap="square" lIns="91425" tIns="91425" rIns="91425" bIns="91425" anchor="t" anchorCtr="0">
            <a:normAutofit/>
          </a:bodyPr>
          <a:lstStyle/>
          <a:p>
            <a:pPr marL="0" lvl="0" indent="0" algn="ctr" rtl="0">
              <a:lnSpc>
                <a:spcPct val="100000"/>
              </a:lnSpc>
              <a:spcBef>
                <a:spcPts val="480"/>
              </a:spcBef>
              <a:spcAft>
                <a:spcPts val="0"/>
              </a:spcAft>
              <a:buNone/>
            </a:pPr>
            <a:r>
              <a:rPr lang="en-GB" sz="2400">
                <a:solidFill>
                  <a:schemeClr val="dk1"/>
                </a:solidFill>
                <a:latin typeface="Comic Sans MS"/>
                <a:ea typeface="Comic Sans MS"/>
                <a:cs typeface="Comic Sans MS"/>
                <a:sym typeface="Comic Sans MS"/>
              </a:rPr>
              <a:t>A cross these great lands she brought the Good News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With courage and love in her heart</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That faith and hope and love may live</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Beneath a Cross of Stars</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r>
              <a:rPr lang="en-GB" sz="2400">
                <a:solidFill>
                  <a:schemeClr val="dk1"/>
                </a:solidFill>
                <a:latin typeface="Comic Sans MS"/>
                <a:ea typeface="Comic Sans MS"/>
                <a:cs typeface="Comic Sans MS"/>
                <a:sym typeface="Comic Sans MS"/>
              </a:rPr>
              <a:t>Beneath a Cross of Stars (x2)</a:t>
            </a:r>
            <a:endParaRPr sz="240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None/>
            </a:pPr>
            <a:endParaRPr>
              <a:solidFill>
                <a:schemeClr val="dk1"/>
              </a:solidFill>
              <a:latin typeface="Comic Sans MS"/>
              <a:ea typeface="Comic Sans MS"/>
              <a:cs typeface="Comic Sans MS"/>
              <a:sym typeface="Comic Sans MS"/>
            </a:endParaRPr>
          </a:p>
          <a:p>
            <a:pPr marL="0" lvl="0" indent="0" algn="ctr" rtl="0">
              <a:lnSpc>
                <a:spcPct val="100000"/>
              </a:lnSpc>
              <a:spcBef>
                <a:spcPts val="480"/>
              </a:spcBef>
              <a:spcAft>
                <a:spcPts val="0"/>
              </a:spcAft>
              <a:buNone/>
            </a:pPr>
            <a:endParaRPr sz="2400">
              <a:solidFill>
                <a:schemeClr val="dk1"/>
              </a:solidFill>
              <a:latin typeface="Comic Sans MS"/>
              <a:ea typeface="Comic Sans MS"/>
              <a:cs typeface="Comic Sans MS"/>
              <a:sym typeface="Comic Sans MS"/>
            </a:endParaRPr>
          </a:p>
        </p:txBody>
      </p:sp>
      <p:sp>
        <p:nvSpPr>
          <p:cNvPr id="220" name="Google Shape;220;p35"/>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35"/>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6"/>
          <p:cNvSpPr txBox="1">
            <a:spLocks noGrp="1"/>
          </p:cNvSpPr>
          <p:nvPr>
            <p:ph type="ctrTitle" idx="4294967295"/>
          </p:nvPr>
        </p:nvSpPr>
        <p:spPr>
          <a:xfrm>
            <a:off x="4489175" y="641850"/>
            <a:ext cx="4260300" cy="38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6100">
                <a:latin typeface="Architects Daughter"/>
                <a:ea typeface="Architects Daughter"/>
                <a:cs typeface="Architects Daughter"/>
                <a:sym typeface="Architects Daughter"/>
              </a:rPr>
              <a:t>Feast of St Mary of the Cross</a:t>
            </a:r>
            <a:endParaRPr sz="6100">
              <a:latin typeface="Architects Daughter"/>
              <a:ea typeface="Architects Daughter"/>
              <a:cs typeface="Architects Daughter"/>
              <a:sym typeface="Architects Daughter"/>
            </a:endParaRPr>
          </a:p>
        </p:txBody>
      </p:sp>
      <p:pic>
        <p:nvPicPr>
          <p:cNvPr id="228" name="Google Shape;228;p36"/>
          <p:cNvPicPr preferRelativeResize="0"/>
          <p:nvPr/>
        </p:nvPicPr>
        <p:blipFill>
          <a:blip r:embed="rId3">
            <a:alphaModFix/>
          </a:blip>
          <a:stretch>
            <a:fillRect/>
          </a:stretch>
        </p:blipFill>
        <p:spPr>
          <a:xfrm>
            <a:off x="218675" y="479563"/>
            <a:ext cx="4184376" cy="4184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6" descr="This music is FREE for use in schools and parishes. &#10;Please email liturgicallysound@gmail.com for free digital copy of music score (lyrics and chords). &#10;Music by Christopher Hayman&#10;Recorded with students from Maronite College of the Holy Family&#10;&#10;Lyrics adapted and inspired from a Letter to Monsignor Kirby in 1874. This is the Second Reading in the Office of Readings (Liturgy of the Hours) for the Feast of St. Mary of the Cross (8th August) and can be found at https://www.catholic.org.au/council-documents/national-liturgical-council-2/national-liturgical-documents-for-australia-1/australian-catholic-bishops-conference-1/1267-liturgical-texts-of-mass-liturgy-of-the-hours-for-st-mary-of-the-cross-mackillop-8-august-2010-1/file&#10;&#10;Full score including all parts may also be available.&#10;-----------------------------------------------------------------------&#10;&#10;God's Will For Me - Mary MacKillop Hymn (Saint Mary of the Cross) &#10;&#10;I cannot tell you &#10;what a beautiful thing &#10;the will of God seems to me. &#10;And when I pray, I cannot help but &#10;hope that my prayers are only used &#10;If they're in His will.&#10;&#10;Thus I feel a joy&#10;When things go well&#10;And an equal joy,&#10; when things go wrong&#10;Because I see His will&#10;I see his will,&#10;I see his will.&#10;&#10;Like a dear book&#10;I never tire of reading&#10;So God’s will is for me&#10;Yet my littleness often dares to &#10; oppose it, as I am painfully aware.&#10;&#10;But the great love of my Sweet Jesus &#10;is much too strong and beautiful &#10;For me not to cling to him&#10;I cling to him&#10;I cling to him.&#10;&#10;La la la la la la la la&#10;La la la la&#10;La la la .&#10;&#10;-----------------------------------------------------------------------------&#10;&#10;Please email liturgicallysound@gmail.com for free digital copy of music score (lyrics and chords). &#10;&#10;Make a donation to http://www.seminary.org.au/helpus.html &#10;&#10;Images used with permission of the Trustees of the Sisters of St Joseph.&#10;Any questions, please email liturgicallysound@gmail.com" title="God's Will For Me - Mary MacKillop Song / Hymn (Saint Mary of the Cross)">
            <a:hlinkClick r:id="rId3"/>
          </p:cNvPr>
          <p:cNvPicPr preferRelativeResize="0"/>
          <p:nvPr/>
        </p:nvPicPr>
        <p:blipFill>
          <a:blip r:embed="rId4">
            <a:alphaModFix/>
          </a:blip>
          <a:stretch>
            <a:fillRect/>
          </a:stretch>
        </p:blipFill>
        <p:spPr>
          <a:xfrm>
            <a:off x="1307063" y="133775"/>
            <a:ext cx="6529876" cy="489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7"/>
          <p:cNvPicPr preferRelativeResize="0"/>
          <p:nvPr/>
        </p:nvPicPr>
        <p:blipFill>
          <a:blip r:embed="rId3">
            <a:alphaModFix/>
          </a:blip>
          <a:stretch>
            <a:fillRect/>
          </a:stretch>
        </p:blipFill>
        <p:spPr>
          <a:xfrm>
            <a:off x="3622549" y="533400"/>
            <a:ext cx="3635635" cy="2419350"/>
          </a:xfrm>
          <a:prstGeom prst="rect">
            <a:avLst/>
          </a:prstGeom>
          <a:noFill/>
          <a:ln>
            <a:noFill/>
          </a:ln>
        </p:spPr>
      </p:pic>
      <p:sp>
        <p:nvSpPr>
          <p:cNvPr id="87" name="Google Shape;87;p17"/>
          <p:cNvSpPr txBox="1">
            <a:spLocks noGrp="1"/>
          </p:cNvSpPr>
          <p:nvPr>
            <p:ph type="title"/>
          </p:nvPr>
        </p:nvSpPr>
        <p:spPr>
          <a:xfrm>
            <a:off x="2856763" y="3074825"/>
            <a:ext cx="5167200" cy="2200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In the name of the Father, Son and Holy Spirit. </a:t>
            </a:r>
            <a:endParaRPr/>
          </a:p>
          <a:p>
            <a:pPr marL="0" lvl="0" indent="0" algn="ctr" rtl="0">
              <a:spcBef>
                <a:spcPts val="0"/>
              </a:spcBef>
              <a:spcAft>
                <a:spcPts val="0"/>
              </a:spcAft>
              <a:buNone/>
            </a:pPr>
            <a:r>
              <a:rPr lang="en-GB"/>
              <a:t>Amen.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885950" y="359300"/>
            <a:ext cx="6997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Opening Prayer</a:t>
            </a:r>
            <a:endParaRPr/>
          </a:p>
        </p:txBody>
      </p:sp>
      <p:sp>
        <p:nvSpPr>
          <p:cNvPr id="93" name="Google Shape;93;p18"/>
          <p:cNvSpPr txBox="1">
            <a:spLocks noGrp="1"/>
          </p:cNvSpPr>
          <p:nvPr>
            <p:ph type="body" idx="1"/>
          </p:nvPr>
        </p:nvSpPr>
        <p:spPr>
          <a:xfrm>
            <a:off x="1911300" y="1210875"/>
            <a:ext cx="6946500" cy="3193200"/>
          </a:xfrm>
          <a:prstGeom prst="rect">
            <a:avLst/>
          </a:prstGeom>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GB" sz="2300">
                <a:solidFill>
                  <a:schemeClr val="dk1"/>
                </a:solidFill>
                <a:latin typeface="Calibri"/>
                <a:ea typeface="Calibri"/>
                <a:cs typeface="Calibri"/>
                <a:sym typeface="Calibri"/>
              </a:rPr>
              <a:t>Lord God, be with us this morning as we gather to celebrate Saint Mary. May we follow her example to live the Gospel in changing times and to respect and defend the human dignity of all in our land. </a:t>
            </a:r>
            <a:endParaRPr sz="2300">
              <a:solidFill>
                <a:schemeClr val="dk1"/>
              </a:solidFill>
              <a:latin typeface="Calibri"/>
              <a:ea typeface="Calibri"/>
              <a:cs typeface="Calibri"/>
              <a:sym typeface="Calibri"/>
            </a:endParaRPr>
          </a:p>
          <a:p>
            <a:pPr marL="0" marR="0" lvl="0" indent="127000" algn="l" rtl="0">
              <a:lnSpc>
                <a:spcPct val="100000"/>
              </a:lnSpc>
              <a:spcBef>
                <a:spcPts val="0"/>
              </a:spcBef>
              <a:spcAft>
                <a:spcPts val="0"/>
              </a:spcAft>
              <a:buClr>
                <a:schemeClr val="dk1"/>
              </a:buClr>
              <a:buSzPts val="1100"/>
              <a:buFont typeface="Arial"/>
              <a:buNone/>
            </a:pPr>
            <a:endParaRPr sz="23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300" b="1">
              <a:solidFill>
                <a:schemeClr val="dk1"/>
              </a:solidFill>
              <a:latin typeface="Calibri"/>
              <a:ea typeface="Calibri"/>
              <a:cs typeface="Calibri"/>
              <a:sym typeface="Calibri"/>
            </a:endParaRPr>
          </a:p>
          <a:p>
            <a:pPr marL="1371600" lvl="0" indent="457200" algn="l" rtl="0">
              <a:lnSpc>
                <a:spcPct val="100000"/>
              </a:lnSpc>
              <a:spcBef>
                <a:spcPts val="0"/>
              </a:spcBef>
              <a:spcAft>
                <a:spcPts val="0"/>
              </a:spcAft>
              <a:buClr>
                <a:schemeClr val="dk1"/>
              </a:buClr>
              <a:buSzPts val="1100"/>
              <a:buFont typeface="Arial"/>
              <a:buNone/>
            </a:pPr>
            <a:r>
              <a:rPr lang="en-GB" sz="2300" b="1">
                <a:solidFill>
                  <a:schemeClr val="dk1"/>
                </a:solidFill>
                <a:latin typeface="Calibri"/>
                <a:ea typeface="Calibri"/>
                <a:cs typeface="Calibri"/>
                <a:sym typeface="Calibri"/>
              </a:rPr>
              <a:t>All: Amen</a:t>
            </a:r>
            <a:endParaRPr sz="2900">
              <a:solidFill>
                <a:schemeClr val="dk1"/>
              </a:solidFill>
            </a:endParaRPr>
          </a:p>
        </p:txBody>
      </p:sp>
      <p:sp>
        <p:nvSpPr>
          <p:cNvPr id="94" name="Google Shape;94;p18"/>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8"/>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9"/>
          <p:cNvPicPr preferRelativeResize="0"/>
          <p:nvPr/>
        </p:nvPicPr>
        <p:blipFill>
          <a:blip r:embed="rId3">
            <a:alphaModFix/>
          </a:blip>
          <a:stretch>
            <a:fillRect/>
          </a:stretch>
        </p:blipFill>
        <p:spPr>
          <a:xfrm>
            <a:off x="1515975" y="163125"/>
            <a:ext cx="6112041" cy="4838699"/>
          </a:xfrm>
          <a:prstGeom prst="rect">
            <a:avLst/>
          </a:prstGeom>
          <a:noFill/>
          <a:ln>
            <a:noFill/>
          </a:ln>
        </p:spPr>
      </p:pic>
      <p:pic>
        <p:nvPicPr>
          <p:cNvPr id="102" name="Google Shape;102;p19" descr="This book is written by Sally Murphy and Illustrated by Sonia Martinez - printed by Random House, Australia" title="Meet Mary Mackillop book">
            <a:hlinkClick r:id="rId4"/>
          </p:cNvPr>
          <p:cNvPicPr preferRelativeResize="0"/>
          <p:nvPr/>
        </p:nvPicPr>
        <p:blipFill>
          <a:blip r:embed="rId5">
            <a:alphaModFix/>
          </a:blip>
          <a:stretch>
            <a:fillRect/>
          </a:stretch>
        </p:blipFill>
        <p:spPr>
          <a:xfrm>
            <a:off x="1360500" y="163125"/>
            <a:ext cx="6451600" cy="483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1885950" y="359300"/>
            <a:ext cx="6997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Prayers of the Faithful</a:t>
            </a:r>
            <a:endParaRPr/>
          </a:p>
        </p:txBody>
      </p:sp>
      <p:sp>
        <p:nvSpPr>
          <p:cNvPr id="108" name="Google Shape;108;p20"/>
          <p:cNvSpPr txBox="1">
            <a:spLocks noGrp="1"/>
          </p:cNvSpPr>
          <p:nvPr>
            <p:ph type="body" idx="1"/>
          </p:nvPr>
        </p:nvSpPr>
        <p:spPr>
          <a:xfrm>
            <a:off x="1911300" y="1210875"/>
            <a:ext cx="6946500" cy="3193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For Pope Francis, the Bishops and all the Priests.  We ask that you watch over them as they continue to show their love for the church and the world.</a:t>
            </a:r>
            <a:endParaRPr sz="1900">
              <a:solidFill>
                <a:schemeClr val="dk1"/>
              </a:solidFill>
              <a:latin typeface="Calibri"/>
              <a:ea typeface="Calibri"/>
              <a:cs typeface="Calibri"/>
              <a:sym typeface="Calibri"/>
            </a:endParaRPr>
          </a:p>
          <a:p>
            <a:pPr marL="0" lvl="0" indent="0" algn="l" rtl="0">
              <a:lnSpc>
                <a:spcPct val="100000"/>
              </a:lnSpc>
              <a:spcBef>
                <a:spcPts val="300"/>
              </a:spcBef>
              <a:spcAft>
                <a:spcPts val="0"/>
              </a:spcAft>
              <a:buClr>
                <a:schemeClr val="dk1"/>
              </a:buClr>
              <a:buSzPts val="1100"/>
              <a:buFont typeface="Arial"/>
              <a:buNone/>
            </a:pPr>
            <a:r>
              <a:rPr lang="en-GB" sz="1900">
                <a:solidFill>
                  <a:schemeClr val="dk1"/>
                </a:solidFill>
                <a:latin typeface="Calibri"/>
                <a:ea typeface="Calibri"/>
                <a:cs typeface="Calibri"/>
                <a:sym typeface="Calibri"/>
              </a:rPr>
              <a:t> Lord, hear us:</a:t>
            </a:r>
            <a:endParaRPr sz="1900">
              <a:solidFill>
                <a:schemeClr val="dk1"/>
              </a:solidFill>
              <a:latin typeface="Calibri"/>
              <a:ea typeface="Calibri"/>
              <a:cs typeface="Calibri"/>
              <a:sym typeface="Calibri"/>
            </a:endParaRPr>
          </a:p>
          <a:p>
            <a:pPr marL="0" lvl="0" indent="0" algn="l" rtl="0">
              <a:lnSpc>
                <a:spcPct val="100000"/>
              </a:lnSpc>
              <a:spcBef>
                <a:spcPts val="300"/>
              </a:spcBef>
              <a:spcAft>
                <a:spcPts val="0"/>
              </a:spcAft>
              <a:buClr>
                <a:schemeClr val="dk1"/>
              </a:buClr>
              <a:buSzPts val="1100"/>
              <a:buFont typeface="Arial"/>
              <a:buNone/>
            </a:pPr>
            <a:endParaRPr sz="1900" b="1">
              <a:solidFill>
                <a:schemeClr val="dk1"/>
              </a:solidFill>
              <a:latin typeface="Calibri"/>
              <a:ea typeface="Calibri"/>
              <a:cs typeface="Calibri"/>
              <a:sym typeface="Calibri"/>
            </a:endParaRPr>
          </a:p>
          <a:p>
            <a:pPr marL="0" lvl="0" indent="0" algn="l" rtl="0">
              <a:lnSpc>
                <a:spcPct val="100000"/>
              </a:lnSpc>
              <a:spcBef>
                <a:spcPts val="300"/>
              </a:spcBef>
              <a:spcAft>
                <a:spcPts val="300"/>
              </a:spcAft>
              <a:buClr>
                <a:schemeClr val="dk1"/>
              </a:buClr>
              <a:buSzPts val="1100"/>
              <a:buFont typeface="Arial"/>
              <a:buNone/>
            </a:pPr>
            <a:r>
              <a:rPr lang="en-GB" sz="1900" b="1">
                <a:solidFill>
                  <a:schemeClr val="dk1"/>
                </a:solidFill>
                <a:latin typeface="Calibri"/>
                <a:ea typeface="Calibri"/>
                <a:cs typeface="Calibri"/>
                <a:sym typeface="Calibri"/>
              </a:rPr>
              <a:t>All:</a:t>
            </a:r>
            <a:r>
              <a:rPr lang="en-GB" sz="1900">
                <a:solidFill>
                  <a:schemeClr val="dk1"/>
                </a:solidFill>
                <a:latin typeface="Calibri"/>
                <a:ea typeface="Calibri"/>
                <a:cs typeface="Calibri"/>
                <a:sym typeface="Calibri"/>
              </a:rPr>
              <a:t> Lord, hear our prayer.</a:t>
            </a:r>
            <a:endParaRPr sz="2800">
              <a:solidFill>
                <a:schemeClr val="dk1"/>
              </a:solidFill>
              <a:latin typeface="Calibri"/>
              <a:ea typeface="Calibri"/>
              <a:cs typeface="Calibri"/>
              <a:sym typeface="Calibri"/>
            </a:endParaRPr>
          </a:p>
        </p:txBody>
      </p:sp>
      <p:sp>
        <p:nvSpPr>
          <p:cNvPr id="109" name="Google Shape;109;p20"/>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20"/>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1885950" y="359300"/>
            <a:ext cx="6997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Prayers of the Faithful</a:t>
            </a:r>
            <a:endParaRPr/>
          </a:p>
        </p:txBody>
      </p:sp>
      <p:sp>
        <p:nvSpPr>
          <p:cNvPr id="116" name="Google Shape;116;p21"/>
          <p:cNvSpPr txBox="1">
            <a:spLocks noGrp="1"/>
          </p:cNvSpPr>
          <p:nvPr>
            <p:ph type="body" idx="1"/>
          </p:nvPr>
        </p:nvSpPr>
        <p:spPr>
          <a:xfrm>
            <a:off x="1911300" y="1210875"/>
            <a:ext cx="6946500" cy="3193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For every Catholic in Australia.  May they follow the Example of St Mary, centering their lives on Christ, and generously sharing in the work of the Church.</a:t>
            </a:r>
            <a:endParaRPr sz="1900">
              <a:solidFill>
                <a:schemeClr val="dk1"/>
              </a:solidFill>
              <a:latin typeface="Calibri"/>
              <a:ea typeface="Calibri"/>
              <a:cs typeface="Calibri"/>
              <a:sym typeface="Calibri"/>
            </a:endParaRPr>
          </a:p>
          <a:p>
            <a:pPr marL="0" lvl="0" indent="0" algn="l" rtl="0">
              <a:lnSpc>
                <a:spcPct val="100000"/>
              </a:lnSpc>
              <a:spcBef>
                <a:spcPts val="300"/>
              </a:spcBef>
              <a:spcAft>
                <a:spcPts val="0"/>
              </a:spcAft>
              <a:buClr>
                <a:schemeClr val="dk1"/>
              </a:buClr>
              <a:buSzPts val="1100"/>
              <a:buFont typeface="Arial"/>
              <a:buNone/>
            </a:pPr>
            <a:r>
              <a:rPr lang="en-GB" sz="1900">
                <a:solidFill>
                  <a:schemeClr val="dk1"/>
                </a:solidFill>
                <a:latin typeface="Calibri"/>
                <a:ea typeface="Calibri"/>
                <a:cs typeface="Calibri"/>
                <a:sym typeface="Calibri"/>
              </a:rPr>
              <a:t>Lord, hear us:</a:t>
            </a:r>
            <a:endParaRPr sz="1900">
              <a:solidFill>
                <a:schemeClr val="dk1"/>
              </a:solidFill>
              <a:latin typeface="Calibri"/>
              <a:ea typeface="Calibri"/>
              <a:cs typeface="Calibri"/>
              <a:sym typeface="Calibri"/>
            </a:endParaRPr>
          </a:p>
          <a:p>
            <a:pPr marL="0" lvl="0" indent="0" algn="l" rtl="0">
              <a:lnSpc>
                <a:spcPct val="100000"/>
              </a:lnSpc>
              <a:spcBef>
                <a:spcPts val="300"/>
              </a:spcBef>
              <a:spcAft>
                <a:spcPts val="0"/>
              </a:spcAft>
              <a:buClr>
                <a:schemeClr val="dk1"/>
              </a:buClr>
              <a:buSzPts val="1100"/>
              <a:buFont typeface="Arial"/>
              <a:buNone/>
            </a:pPr>
            <a:endParaRPr sz="1900" b="1">
              <a:solidFill>
                <a:schemeClr val="dk1"/>
              </a:solidFill>
              <a:latin typeface="Calibri"/>
              <a:ea typeface="Calibri"/>
              <a:cs typeface="Calibri"/>
              <a:sym typeface="Calibri"/>
            </a:endParaRPr>
          </a:p>
          <a:p>
            <a:pPr marL="0" lvl="0" indent="0" algn="l" rtl="0">
              <a:lnSpc>
                <a:spcPct val="100000"/>
              </a:lnSpc>
              <a:spcBef>
                <a:spcPts val="300"/>
              </a:spcBef>
              <a:spcAft>
                <a:spcPts val="300"/>
              </a:spcAft>
              <a:buClr>
                <a:schemeClr val="dk1"/>
              </a:buClr>
              <a:buSzPts val="1100"/>
              <a:buFont typeface="Arial"/>
              <a:buNone/>
            </a:pPr>
            <a:r>
              <a:rPr lang="en-GB" sz="1900" b="1">
                <a:solidFill>
                  <a:schemeClr val="dk1"/>
                </a:solidFill>
                <a:latin typeface="Calibri"/>
                <a:ea typeface="Calibri"/>
                <a:cs typeface="Calibri"/>
                <a:sym typeface="Calibri"/>
              </a:rPr>
              <a:t>All:</a:t>
            </a:r>
            <a:r>
              <a:rPr lang="en-GB" sz="1900">
                <a:solidFill>
                  <a:schemeClr val="dk1"/>
                </a:solidFill>
                <a:latin typeface="Calibri"/>
                <a:ea typeface="Calibri"/>
                <a:cs typeface="Calibri"/>
                <a:sym typeface="Calibri"/>
              </a:rPr>
              <a:t> Lord, hear our prayer.</a:t>
            </a:r>
            <a:endParaRPr sz="2800">
              <a:solidFill>
                <a:schemeClr val="dk1"/>
              </a:solidFill>
              <a:latin typeface="Calibri"/>
              <a:ea typeface="Calibri"/>
              <a:cs typeface="Calibri"/>
              <a:sym typeface="Calibri"/>
            </a:endParaRPr>
          </a:p>
        </p:txBody>
      </p:sp>
      <p:sp>
        <p:nvSpPr>
          <p:cNvPr id="117" name="Google Shape;117;p21"/>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21"/>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1885950" y="359300"/>
            <a:ext cx="6997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Prayers of the Faithful</a:t>
            </a:r>
            <a:endParaRPr/>
          </a:p>
        </p:txBody>
      </p:sp>
      <p:sp>
        <p:nvSpPr>
          <p:cNvPr id="124" name="Google Shape;124;p22"/>
          <p:cNvSpPr txBox="1">
            <a:spLocks noGrp="1"/>
          </p:cNvSpPr>
          <p:nvPr>
            <p:ph type="body" idx="1"/>
          </p:nvPr>
        </p:nvSpPr>
        <p:spPr>
          <a:xfrm>
            <a:off x="1911300" y="1210875"/>
            <a:ext cx="6946500" cy="3193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For your children.  May we see, like St Mary, that all children have the right of an education, and so work to give that opportunity to all, including those who are disabled, those who live in difficult family circumstances and those who are asylum seekers.</a:t>
            </a:r>
            <a:endParaRPr sz="1900">
              <a:solidFill>
                <a:schemeClr val="dk1"/>
              </a:solidFill>
              <a:latin typeface="Calibri"/>
              <a:ea typeface="Calibri"/>
              <a:cs typeface="Calibri"/>
              <a:sym typeface="Calibri"/>
            </a:endParaRPr>
          </a:p>
          <a:p>
            <a:pPr marL="0" lvl="0" indent="0" algn="l" rtl="0">
              <a:lnSpc>
                <a:spcPct val="100000"/>
              </a:lnSpc>
              <a:spcBef>
                <a:spcPts val="300"/>
              </a:spcBef>
              <a:spcAft>
                <a:spcPts val="0"/>
              </a:spcAft>
              <a:buClr>
                <a:schemeClr val="dk1"/>
              </a:buClr>
              <a:buSzPts val="1100"/>
              <a:buFont typeface="Arial"/>
              <a:buNone/>
            </a:pPr>
            <a:r>
              <a:rPr lang="en-GB" sz="1900">
                <a:solidFill>
                  <a:schemeClr val="dk1"/>
                </a:solidFill>
                <a:latin typeface="Calibri"/>
                <a:ea typeface="Calibri"/>
                <a:cs typeface="Calibri"/>
                <a:sym typeface="Calibri"/>
              </a:rPr>
              <a:t>Lord, hear us:</a:t>
            </a:r>
            <a:endParaRPr sz="1900">
              <a:solidFill>
                <a:schemeClr val="dk1"/>
              </a:solidFill>
              <a:latin typeface="Calibri"/>
              <a:ea typeface="Calibri"/>
              <a:cs typeface="Calibri"/>
              <a:sym typeface="Calibri"/>
            </a:endParaRPr>
          </a:p>
          <a:p>
            <a:pPr marL="457200" lvl="0" indent="0" algn="l" rtl="0">
              <a:lnSpc>
                <a:spcPct val="100000"/>
              </a:lnSpc>
              <a:spcBef>
                <a:spcPts val="300"/>
              </a:spcBef>
              <a:spcAft>
                <a:spcPts val="0"/>
              </a:spcAft>
              <a:buClr>
                <a:schemeClr val="dk1"/>
              </a:buClr>
              <a:buSzPts val="1100"/>
              <a:buFont typeface="Arial"/>
              <a:buNone/>
            </a:pPr>
            <a:endParaRPr sz="1900" b="1">
              <a:solidFill>
                <a:schemeClr val="dk1"/>
              </a:solidFill>
              <a:latin typeface="Calibri"/>
              <a:ea typeface="Calibri"/>
              <a:cs typeface="Calibri"/>
              <a:sym typeface="Calibri"/>
            </a:endParaRPr>
          </a:p>
          <a:p>
            <a:pPr marL="1371600" lvl="0" indent="457200" algn="l" rtl="0">
              <a:lnSpc>
                <a:spcPct val="100000"/>
              </a:lnSpc>
              <a:spcBef>
                <a:spcPts val="300"/>
              </a:spcBef>
              <a:spcAft>
                <a:spcPts val="300"/>
              </a:spcAft>
              <a:buClr>
                <a:schemeClr val="dk1"/>
              </a:buClr>
              <a:buSzPts val="1100"/>
              <a:buFont typeface="Arial"/>
              <a:buNone/>
            </a:pPr>
            <a:r>
              <a:rPr lang="en-GB" sz="1900" b="1">
                <a:solidFill>
                  <a:schemeClr val="dk1"/>
                </a:solidFill>
                <a:latin typeface="Calibri"/>
                <a:ea typeface="Calibri"/>
                <a:cs typeface="Calibri"/>
                <a:sym typeface="Calibri"/>
              </a:rPr>
              <a:t>All:</a:t>
            </a:r>
            <a:r>
              <a:rPr lang="en-GB" sz="1900">
                <a:solidFill>
                  <a:schemeClr val="dk1"/>
                </a:solidFill>
                <a:latin typeface="Calibri"/>
                <a:ea typeface="Calibri"/>
                <a:cs typeface="Calibri"/>
                <a:sym typeface="Calibri"/>
              </a:rPr>
              <a:t> Lord, hear our prayer. </a:t>
            </a:r>
            <a:endParaRPr sz="2800">
              <a:solidFill>
                <a:schemeClr val="dk1"/>
              </a:solidFill>
              <a:latin typeface="Calibri"/>
              <a:ea typeface="Calibri"/>
              <a:cs typeface="Calibri"/>
              <a:sym typeface="Calibri"/>
            </a:endParaRPr>
          </a:p>
        </p:txBody>
      </p:sp>
      <p:sp>
        <p:nvSpPr>
          <p:cNvPr id="125" name="Google Shape;125;p22"/>
          <p:cNvSpPr/>
          <p:nvPr/>
        </p:nvSpPr>
        <p:spPr>
          <a:xfrm>
            <a:off x="0" y="10725"/>
            <a:ext cx="1660800" cy="51435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2"/>
          <p:cNvPicPr preferRelativeResize="0"/>
          <p:nvPr/>
        </p:nvPicPr>
        <p:blipFill>
          <a:blip r:embed="rId3">
            <a:alphaModFix/>
          </a:blip>
          <a:stretch>
            <a:fillRect/>
          </a:stretch>
        </p:blipFill>
        <p:spPr>
          <a:xfrm>
            <a:off x="179727" y="3163950"/>
            <a:ext cx="3216375" cy="1807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872</Words>
  <Application>Microsoft Office PowerPoint</Application>
  <PresentationFormat>On-screen Show (16:9)</PresentationFormat>
  <Paragraphs>99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Noto Sans Symbols</vt:lpstr>
      <vt:lpstr>Comic Sans MS</vt:lpstr>
      <vt:lpstr>Book Antiqua</vt:lpstr>
      <vt:lpstr>Arial</vt:lpstr>
      <vt:lpstr>Calibri</vt:lpstr>
      <vt:lpstr>Architects Daughter</vt:lpstr>
      <vt:lpstr>Simple Light</vt:lpstr>
      <vt:lpstr>Feast of St Mary of the Cross</vt:lpstr>
      <vt:lpstr>Introduction</vt:lpstr>
      <vt:lpstr>PowerPoint Presentation</vt:lpstr>
      <vt:lpstr>In the name of the Father, Son and Holy Spirit.  Amen. </vt:lpstr>
      <vt:lpstr>Opening Prayer</vt:lpstr>
      <vt:lpstr>PowerPoint Presentation</vt:lpstr>
      <vt:lpstr>Prayers of the Faithful</vt:lpstr>
      <vt:lpstr>Prayers of the Faithful</vt:lpstr>
      <vt:lpstr>Prayers of the Faithful</vt:lpstr>
      <vt:lpstr>Prayers of the Faithful</vt:lpstr>
      <vt:lpstr>Prayers of the Faithful</vt:lpstr>
      <vt:lpstr>Closing Prayer</vt:lpstr>
      <vt:lpstr>In the name of the Father, Son and Holy Spirit.  Amen.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Feast of St Mary of the Cross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Feast of St Mary of the Cross</dc:title>
  <dc:creator>Michelle Hinds</dc:creator>
  <cp:lastModifiedBy>Michelle Hinds</cp:lastModifiedBy>
  <cp:revision>1</cp:revision>
  <dcterms:modified xsi:type="dcterms:W3CDTF">2021-08-08T00:27:53Z</dcterms:modified>
</cp:coreProperties>
</file>