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9" r:id="rId6"/>
    <p:sldId id="257" r:id="rId7"/>
    <p:sldId id="260" r:id="rId8"/>
    <p:sldId id="258" r:id="rId9"/>
    <p:sldId id="262" r:id="rId10"/>
    <p:sldId id="263" r:id="rId11"/>
    <p:sldId id="264" r:id="rId12"/>
    <p:sldId id="261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78B449-6003-C985-F8CB-128BF6D860E7}" v="4" dt="2026-06-23T23:42:36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45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13571 3799 16383 0 0,'-12'0'0'0'0,"-22"6"0"0"0,-18 8 0 0 0,-12 2 0 0 0,-14 4 0 0 0,-17 5 0 0 0,-12-2 0 0 0,7 8 0 0 0,2-3 0 0 0,5-4 0 0 0,1-8 0 0 0,3-5 0 0 0,11 0 0 0 0,13-1 0 0 0,10-2 0 0 0,10-3 0 0 0,6-2 0 0 0,3-1 0 0 0,2-2 0 0 0,0 0 0 0 0,1 0 0 0 0,-1-1 0 0 0,-1 1 0 0 0,0 0 0 0 0,0-1 0 0 0,-1 1 0 0 0,0 0 0 0 0,0 0 0 0 0,0 0 0 0 0,0 0 0 0 0,0 0 0 0 0,0 0 0 0 0,0 0 0 0 0,1 0 0 0 0,-1 0 0 0 0,6-6 0 0 0,2-2 0 0 0,0-6 0 0 0,-2-6 0 0 0,-1-1 0 0 0,4-1 0 0 0,1 1 0 0 0,-2 6 0 0 0,5-2 0 0 0,-1 3 0 0 0,-2 3 0 0 0,-2 4 0 0 0,-3 3 0 0 0,-3 2 0 0 0,-1 1 0 0 0,0 2 0 0 0,-1-1 0 0 0,-1 1 0 0 0,1 0 0 0 0,-1-7 0 0 0,1-2 0 0 0,0-5 0 0 0,0-2 0 0 0,0 3 0 0 0,6-3 0 0 0,3-5 0 0 0,-1 1 0 0 0,4-3 0 0 0,1-3 0 0 0,-3 2 0 0 0,4 0 0 0 0,6-4 0 0 0,-2-2 0 0 0,4-3 0 0 0,3 11 0 0 0,4 14 0 0 0,3-3 0 0 0,-4-1 0 0 0,0 9 0 0 0,0 10 0 0 0,3 10 0 0 0,1 7 0 0 0,2 7 0 0 0,-5-3 0 0 0,-8-6 0 0 0,-6-7 0 0 0,-7-6 0 0 0,2 1 0 0 0,5 5 0 0 0,12-1 0 0 0,8 4 0 0 0,10-1 0 0 0,10-4 0 0 0,1 1 0 0 0,4-1 0 0 0,4-3 0 0 0,3-4 0 0 0,2-3 0 0 0,2-2 0 0 0,1-1 0 0 0,0-1 0 0 0,1-1 0 0 0,0 0 0 0 0,-1 1 0 0 0,0-1 0 0 0,0 1 0 0 0,0 0 0 0 0,0 0 0 0 0,0 0 0 0 0,0 0 0 0 0,0 0 0 0 0,0 0 0 0 0,0 0 0 0 0,-1 0 0 0 0,-5 6 0 0 0,-2 2 0 0 0,0 0 0 0 0,2-2 0 0 0,1-1 0 0 0,-4-9 0 0 0,-1-2 0 0 0,2-2 0 0 0,-4-4 0 0 0,-1-1 0 0 0,3 2 0 0 0,2 3 0 0 0,4 3 0 0 0,1 2 0 0 0,2 2 0 0 0,0 0 0 0 0,2 2 0 0 0,-1-1 0 0 0,0 1 0 0 0,1-1 0 0 0,-1 1 0 0 0,0-1 0 0 0,0 0 0 0 0,0 0 0 0 0,0 0 0 0 0,0 0 0 0 0,-1 0 0 0 0,1 0 0 0 0,0 0 0 0 0,0 0 0 0 0,0 0 0 0 0,0 0 0 0 0,0 0 0 0 0,0 0 0 0 0,-1 0 0 0 0,1 0 0 0 0,0 0 0 0 0,0 0 0 0 0,0 0 0 0 0,0 0 0 0 0,0 0 0 0 0,0 0 0 0 0,6 0 0 0 0,1 0 0 0 0,1 0 0 0 0,-2 0 0 0 0,-1 6 0 0 0,-3 2 0 0 0,0 0 0 0 0,-2-2 0 0 0,0-1 0 0 0,-1-3 0 0 0,1 0 0 0 0,0-2 0 0 0,-1 0 0 0 0,1 0 0 0 0,0 0 0 0 0,-1 0 0 0 0,1-1 0 0 0,0 1 0 0 0,0 0 0 0 0,0 0 0 0 0,0 0 0 0 0,-6-6 0 0 0,-3-2 0 0 0,1 0 0 0 0,2 2 0 0 0,2 1 0 0 0,1 3 0 0 0,1 0 0 0 0,1 1 0 0 0,-5-5 0 0 0,-8-8 0 0 0,-8-7 0 0 0,-6-7 0 0 0,-4-4 0 0 0,-3-4 0 0 0,-8 0 0 0 0,-3-2 0 0 0,-5 7 0 0 0,-1 2 0 0 0,-3 6 0 0 0,-5 7 0 0 0,-4 6 0 0 0,2 11 0 0 0,0 5 0 0 0,4 8 0 0 0,0 8 0 0 0,-2-1 0 0 0,-4-3 0 0 0,-3 2 0 0 0,-2-4 0 0 0,-2-3 0 0 0,0-5 0 0 0,-2-3 0 0 0,1-3 0 0 0,-1-2 0 0 0,1 0 0 0 0,0-1 0 0 0,0 0 0 0 0,0 1 0 0 0,0-1 0 0 0,0 1 0 0 0,0 0 0 0 0,0-1 0 0 0,0 1 0 0 0,0 0 0 0 0,1 1 0 0 0,5-8 0 0 0,2-1 0 0 0,0 1 0 0 0,4-6 0 0 0,1 1 0 0 0,-2 1 0 0 0,-4 4 0 0 0,-1 2 0 0 0,-3 2 0 0 0,-2 2 0 0 0,-1 0 0 0 0,0 2 0 0 0,0-1 0 0 0,-1 1 0 0 0,1-1 0 0 0,0 1 0 0 0,0-1 0 0 0,0 0 0 0 0,0 0 0 0 0,0 0 0 0 0,0 0 0 0 0,0 0 0 0 0,6-6 0 0 0,2-2 0 0 0,0 0 0 0 0,-1-4 0 0 0,-3-1 0 0 0,-1 3 0 0 0,-1 2 0 0 0,-2 3 0 0 0,1 2 0 0 0,-2 2 0 0 0,1 1 0 0 0,0 0 0 0 0,0 0 0 0 0,0 1 0 0 0,0-1 0 0 0,0 1 0 0 0,0-1 0 0 0,0 0 0 0 0,0 0 0 0 0,0 0 0 0 0,1 0 0 0 0,-1 0 0 0 0,0 0 0 0 0,0 0 0 0 0,0 0 0 0 0,0 0 0 0 0,0 0 0 0 0,0 0 0 0 0,1 0 0 0 0,-1 0 0 0 0,0 0 0 0 0,0 0 0 0 0,0 0 0 0 0,0 0 0 0 0,0 0 0 0 0,0 0 0 0 0,1 0 0 0 0,5 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18728 6624 16383 0 0,'-6'0'0'0'0,"-8"0"0"0"0,-8 0 0 0 0,-6 0 0 0 0,-5 0 0 0 0,-2 0 0 0 0,-2 0 0 0 0,0 0 0 0 0,5 6 0 0 0,3 2 0 0 0,0 0 0 0 0,5 4 0 0 0,6 7 0 0 0,1-1 0 0 0,3 4 0 0 0,-3-3 0 0 0,-4-4 0 0 0,-4-5 0 0 0,-5-4 0 0 0,-3-3 0 0 0,-2-2 0 0 0,-1-1 0 0 0,0-1 0 0 0,-1 0 0 0 0,0 7 0 0 0,0 1 0 0 0,1 0 0 0 0,0-1 0 0 0,0-1 0 0 0,0-3 0 0 0,0 0 0 0 0,0-2 0 0 0,0 1 0 0 0,1-2 0 0 0,-1 1 0 0 0,0 0 0 0 0,0-1 0 0 0,0 1 0 0 0,0 0 0 0 0,0 0 0 0 0,1 0 0 0 0,-1 0 0 0 0,0 0 0 0 0,0 0 0 0 0,0 0 0 0 0,0 0 0 0 0,0 0 0 0 0,0 0 0 0 0,1 0 0 0 0,5-6 0 0 0,2-8 0 0 0,0-2 0 0 0,-2 2 0 0 0,-1 3 0 0 0,-2 4 0 0 0,-2 3 0 0 0,6-4 0 0 0,1-1 0 0 0,0 2 0 0 0,-2 1 0 0 0,-8 2 0 0 0,-10 2 0 0 0,-2 1 0 0 0,1 1 0 0 0,2-6 0 0 0,4-2 0 0 0,2-5 0 0 0,3-1 0 0 0,1 2 0 0 0,1 3 0 0 0,1 3 0 0 0,0 3 0 0 0,0-5 0 0 0,-1-6 0 0 0,1-2 0 0 0,-1 3 0 0 0,0 3 0 0 0,0 3 0 0 0,0 3 0 0 0,1 2 0 0 0,-1 2 0 0 0,0 0 0 0 0,6 7 0 0 0,2 2 0 0 0,0-1 0 0 0,-2-1 0 0 0,-1-3 0 0 0,-2-1 0 0 0,-2-1 0 0 0,0-2 0 0 0,-1 1 0 0 0,0-2 0 0 0,0 1 0 0 0,0-1 0 0 0,0 7 0 0 0,-1 2 0 0 0,1 0 0 0 0,1-2 0 0 0,-7-2 0 0 0,4 5 0 0 0,2 1 0 0 0,2-2 0 0 0,0 5 0 0 0,0-1 0 0 0,-1-2 0 0 0,6 3 0 0 0,2 0 0 0 0,-1-2 0 0 0,-2-4 0 0 0,-1-2 0 0 0,-2-3 0 0 0,-2-1 0 0 0,0-1 0 0 0,-1-7 0 0 0,0-1 0 0 0,0-7 0 0 0,-1 0 0 0 0,1 3 0 0 0,6-3 0 0 0,2 1 0 0 0,0 2 0 0 0,-1 5 0 0 0,-3 2 0 0 0,-1-3 0 0 0,-1-1 0 0 0,4-5 0 0 0,9-6 0 0 0,0 0 0 0 0,-1 4 0 0 0,-3-8 0 0 0,2-5 0 0 0,-1 1 0 0 0,-2 0 0 0 0,-3 5 0 0 0,3-1 0 0 0,1-1 0 0 0,3-3 0 0 0,1 3 0 0 0,3 0 0 0 0,11 4 0 0 0,12 6 0 0 0,12 5 0 0 0,10 5 0 0 0,5 2 0 0 0,4 3 0 0 0,1 1 0 0 0,2 0 0 0 0,-1 0 0 0 0,0 0 0 0 0,-1-1 0 0 0,0 1 0 0 0,-1-1 0 0 0,0 0 0 0 0,0 0 0 0 0,0 0 0 0 0,0 0 0 0 0,-1 0 0 0 0,-5 6 0 0 0,-2 2 0 0 0,0 0 0 0 0,1-2 0 0 0,3-1 0 0 0,-5 4 0 0 0,-1 0 0 0 0,2 6 0 0 0,1-1 0 0 0,3-2 0 0 0,2-4 0 0 0,0-2 0 0 0,2-3 0 0 0,0-2 0 0 0,0 0 0 0 0,0-2 0 0 0,7 1 0 0 0,1-1 0 0 0,0 0 0 0 0,-2 1 0 0 0,-2 0 0 0 0,-1 0 0 0 0,-2 0 0 0 0,0 0 0 0 0,-1 0 0 0 0,-1 0 0 0 0,1 0 0 0 0,-1 0 0 0 0,1 0 0 0 0,0 0 0 0 0,-1 0 0 0 0,1 0 0 0 0,0 0 0 0 0,0 0 0 0 0,0 0 0 0 0,-6 6 0 0 0,-3 2 0 0 0,2 0 0 0 0,0-2 0 0 0,3-2 0 0 0,1-1 0 0 0,1-1 0 0 0,1-2 0 0 0,1 0 0 0 0,0 0 0 0 0,-5 6 0 0 0,-3 1 0 0 0,0 1 0 0 0,2-2 0 0 0,2-2 0 0 0,1-1 0 0 0,1-2 0 0 0,1 0 0 0 0,1-1 0 0 0,0 0 0 0 0,1-1 0 0 0,-1 1 0 0 0,0 0 0 0 0,0 0 0 0 0,0-1 0 0 0,0 1 0 0 0,0 0 0 0 0,-6 6 0 0 0,-3 3 0 0 0,2-2 0 0 0,0 0 0 0 0,3-3 0 0 0,1-1 0 0 0,1-2 0 0 0,1 0 0 0 0,1-1 0 0 0,0 0 0 0 0,1-1 0 0 0,-1 1 0 0 0,0 0 0 0 0,0-1 0 0 0,0 1 0 0 0,6 0 0 0 0,2 0 0 0 0,0 0 0 0 0,-2 0 0 0 0,-2 0 0 0 0,-1 0 0 0 0,-2 0 0 0 0,-1 0 0 0 0,0 0 0 0 0,-6 6 0 0 0,-3 3 0 0 0,1-2 0 0 0,1 0 0 0 0,3-3 0 0 0,1-1 0 0 0,1-2 0 0 0,1 0 0 0 0,7-1 0 0 0,3 0 0 0 0,-1-1 0 0 0,-2 7 0 0 0,-1 8 0 0 0,-3 2 0 0 0,0-3 0 0 0,-2-2 0 0 0,0-4 0 0 0,0-3 0 0 0,-1-2 0 0 0,1-1 0 0 0,0-1 0 0 0,-13-1 0 0 0,-22 1 0 0 0,-17-1 0 0 0,-12 0 0 0 0,-8 1 0 0 0,-3 0 0 0 0,-2 0 0 0 0,1 0 0 0 0,0 0 0 0 0,2 0 0 0 0,0 0 0 0 0,2 0 0 0 0,-1 0 0 0 0,1 0 0 0 0,1 0 0 0 0,-1 0 0 0 0,0 0 0 0 0,1 0 0 0 0,-1 0 0 0 0,0 0 0 0 0,0 0 0 0 0,0 0 0 0 0,1 0 0 0 0,-1 0 0 0 0,0 0 0 0 0,0 0 0 0 0,0 0 0 0 0,0 0 0 0 0,0 0 0 0 0,0 0 0 0 0,0 0 0 0 0,1 0 0 0 0,-7 0 0 0 0,-2 0 0 0 0,0 0 0 0 0,2 0 0 0 0,-5 0 0 0 0,1 0 0 0 0,1 0 0 0 0,2 0 0 0 0,3 0 0 0 0,1 0 0 0 0,2 0 0 0 0,1 0 0 0 0,1 0 0 0 0,-1 0 0 0 0,1 0 0 0 0,-1 0 0 0 0,1 0 0 0 0,-1 0 0 0 0,0 0 0 0 0,0 0 0 0 0,-6 0 0 0 0,-8 0 0 0 0,-8 0 0 0 0,1 0 0 0 0,2 0 0 0 0,6 0 0 0 0,4 0 0 0 0,5 0 0 0 0,-4 0 0 0 0,-1 0 0 0 0,2 0 0 0 0,2 0 0 0 0,2 0 0 0 0,1 0 0 0 0,1 0 0 0 0,1 0 0 0 0,0 0 0 0 0,1 0 0 0 0,-1 0 0 0 0,1 0 0 0 0,-1 0 0 0 0,0 0 0 0 0,-5 0 0 0 0,-3 0 0 0 0,0 0 0 0 0,2 0 0 0 0,2 0 0 0 0,1 0 0 0 0,2 0 0 0 0,0 0 0 0 0,1 0 0 0 0,1 0 0 0 0,-1 0 0 0 0,1 0 0 0 0,-1 0 0 0 0,0 0 0 0 0,1 0 0 0 0,-1 0 0 0 0,0 0 0 0 0,0 0 0 0 0,0 0 0 0 0,0 0 0 0 0,0 0 0 0 0,0 0 0 0 0,1 0 0 0 0,-1 0 0 0 0,0 0 0 0 0,0 0 0 0 0,0 0 0 0 0,0 0 0 0 0,6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13370 4501 16383 0 0,'-6'0'0'0'0,"-8"0"0"0"0,-8 0 0 0 0,-6 0 0 0 0,-5 0 0 0 0,-2 0 0 0 0,-2 0 0 0 0,0 0 0 0 0,-1 0 0 0 0,1 0 0 0 0,0 0 0 0 0,-5 0 0 0 0,-3 0 0 0 0,1 0 0 0 0,2 0 0 0 0,2 0 0 0 0,1 0 0 0 0,2 0 0 0 0,1 0 0 0 0,0 0 0 0 0,0 0 0 0 0,1 0 0 0 0,-1 0 0 0 0,1 0 0 0 0,-1 0 0 0 0,0 0 0 0 0,0 0 0 0 0,1 0 0 0 0,-1 0 0 0 0,0 0 0 0 0,0 0 0 0 0,0 0 0 0 0,0 0 0 0 0,0 0 0 0 0,0 0 0 0 0,1 0 0 0 0,-1 0 0 0 0,0 0 0 0 0,0 0 0 0 0,0 0 0 0 0,0 0 0 0 0,0 0 0 0 0,0 0 0 0 0,1 0 0 0 0,-1 0 0 0 0,0 0 0 0 0,0 0 0 0 0,0 0 0 0 0,0-6 0 0 0,0-2 0 0 0,0 0 0 0 0,1 2 0 0 0,-1 1 0 0 0,0 3 0 0 0,0 0 0 0 0,0 2 0 0 0,0 0 0 0 0,0 0 0 0 0,7-6 0 0 0,1-2 0 0 0,0 1 0 0 0,-2-5 0 0 0,-1-1 0 0 0,-3 3 0 0 0,0 2 0 0 0,-1 3 0 0 0,-1 2 0 0 0,0 2 0 0 0,0 1 0 0 0,-1 0 0 0 0,1 1 0 0 0,-6-1 0 0 0,-2 1 0 0 0,0-1 0 0 0,2 0 0 0 0,2 1 0 0 0,1-1 0 0 0,2 0 0 0 0,0 0 0 0 0,1 0 0 0 0,1 0 0 0 0,-1-1 0 0 0,1 1 0 0 0,5-6 0 0 0,3-2 0 0 0,-1 1 0 0 0,-2 0 0 0 0,-1 3 0 0 0,-2 1 0 0 0,-2 2 0 0 0,0 0 0 0 0,5 7 0 0 0,8 9 0 0 0,8 7 0 0 0,12 0 0 0 0,13-3 0 0 0,10-5 0 0 0,8-6 0 0 0,5-3 0 0 0,3-3 0 0 0,1-1 0 0 0,0-2 0 0 0,1 0 0 0 0,-2 0 0 0 0,0 0 0 0 0,0 1 0 0 0,-1-1 0 0 0,0 1 0 0 0,0 0 0 0 0,-1 0 0 0 0,1 0 0 0 0,-6 6 0 0 0,-3 2 0 0 0,2 0 0 0 0,0-2 0 0 0,-3 5 0 0 0,-1 0 0 0 0,1-2 0 0 0,3-2 0 0 0,-3 3 0 0 0,-1 1 0 0 0,-4 4 0 0 0,0 0 0 0 0,3-4 0 0 0,3-2 0 0 0,4-4 0 0 0,-4 4 0 0 0,-1 1 0 0 0,2-2 0 0 0,2-3 0 0 0,2-1 0 0 0,2-2 0 0 0,1-1 0 0 0,1-1 0 0 0,0 0 0 0 0,0 0 0 0 0,0-1 0 0 0,1 1 0 0 0,-1 0 0 0 0,0 0 0 0 0,-6 6 0 0 0,-2 2 0 0 0,-6 6 0 0 0,-13 0 0 0 0,-14-2 0 0 0,-12-3 0 0 0,-9-3 0 0 0,-7-3 0 0 0,-3-1 0 0 0,-3-2 0 0 0,1 0 0 0 0,-1-1 0 0 0,2 1 0 0 0,-7-1 0 0 0,-7 1 0 0 0,-1-1 0 0 0,2 1 0 0 0,4 0 0 0 0,-3 0 0 0 0,0 0 0 0 0,4 0 0 0 0,2 0 0 0 0,3 0 0 0 0,2 0 0 0 0,-4 0 0 0 0,-2 0 0 0 0,0 0 0 0 0,3 0 0 0 0,1 0 0 0 0,2 0 0 0 0,1 0 0 0 0,1 0 0 0 0,0 0 0 0 0,0 0 0 0 0,1 0 0 0 0,-1 0 0 0 0,0 0 0 0 0,1 0 0 0 0,-1 0 0 0 0,0 0 0 0 0,0 0 0 0 0,0 0 0 0 0,1 0 0 0 0,5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12883 4545 16383 0 0,'-6'0'0'0'0,"-8"0"0"0"0,-8 0 0 0 0,-12 0 0 0 0,-7 0 0 0 0,-2 0 0 0 0,0 0 0 0 0,1 0 0 0 0,-4 0 0 0 0,-1 0 0 0 0,2 0 0 0 0,2 0 0 0 0,3 0 0 0 0,1 0 0 0 0,2 0 0 0 0,1 0 0 0 0,0 0 0 0 0,1 0 0 0 0,-1 0 0 0 0,1 0 0 0 0,-1 0 0 0 0,1 0 0 0 0,-1 0 0 0 0,0 0 0 0 0,0 0 0 0 0,0 0 0 0 0,1 0 0 0 0,-1 0 0 0 0,0 0 0 0 0,0 0 0 0 0,0 0 0 0 0,0 0 0 0 0,0 0 0 0 0,0 0 0 0 0,0 0 0 0 0,1 0 0 0 0,-1 0 0 0 0,0-6 0 0 0,0-2 0 0 0,0 0 0 0 0,0 2 0 0 0,0 1 0 0 0,0 3 0 0 0,1 0 0 0 0,-1 2 0 0 0,0 0 0 0 0,0 0 0 0 0,0 0 0 0 0,0 0 0 0 0,0 1 0 0 0,0-1 0 0 0,1 0 0 0 0,-1 0 0 0 0,0 0 0 0 0,0 0 0 0 0,0 0 0 0 0,0 0 0 0 0,0 0 0 0 0,0 0 0 0 0,1 0 0 0 0,5-6 0 0 0,2-2 0 0 0,6 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9472 2522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11536 3598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11465 3739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13843 6266 16383 0 0,'-6'0'0'0'0,"-8"0"0"0"0,-8 0 0 0 0,-6 0 0 0 0,-5 0 0 0 0,-2 0 0 0 0,-2 0 0 0 0,0 0 0 0 0,-1 0 0 0 0,1 0 0 0 0,0 0 0 0 0,1 0 0 0 0,-1 0 0 0 0,1 0 0 0 0,1 0 0 0 0,-1 0 0 0 0,0 0 0 0 0,0 0 0 0 0,0 0 0 0 0,0 0 0 0 0,1 0 0 0 0,-1 0 0 0 0,0 0 0 0 0,0 0 0 0 0,0 0 0 0 0,0 0 0 0 0,0 0 0 0 0,0 0 0 0 0,1 0 0 0 0,-1 0 0 0 0,0 0 0 0 0,0 0 0 0 0,0 0 0 0 0,0 0 0 0 0,0 0 0 0 0,0 0 0 0 0,1 0 0 0 0,-1 0 0 0 0,0 0 0 0 0,0 0 0 0 0,12 0 0 0 0,17 0 0 0 0,9-6 0 0 0,10-2 0 0 0,10 0 0 0 0,6 2 0 0 0,6 2 0 0 0,2 1 0 0 0,2 1 0 0 0,-1 2 0 0 0,-5-6 0 0 0,-3-2 0 0 0,-6-6 0 0 0,0 0 0 0 0,-5-4 0 0 0,-6-5 0 0 0,2 2 0 0 0,-1-3 0 0 0,-4-2 0 0 0,-8 3 0 0 0,-12 5 0 0 0,-9 6 0 0 0,-8 5 0 0 0,1 9 0 0 0,0 5 0 0 0,-3 1 0 0 0,-2 0 0 0 0,5 3 0 0 0,0 1 0 0 0,-1-2 0 0 0,-1-3 0 0 0,-3-2 0 0 0,-2-2 0 0 0,0-2 0 0 0,-2-1 0 0 0,0 0 0 0 0,0 0 0 0 0,6 5 0 0 0,1 3 0 0 0,7 5 0 0 0,0 1 0 0 0,-1-2 0 0 0,-4-3 0 0 0,-3-3 0 0 0,-3-2 0 0 0,-1-3 0 0 0,-2-1 0 0 0,0 0 0 0 0,0 0 0 0 0,-1-1 0 0 0,1 0 0 0 0,-1 1 0 0 0,1 0 0 0 0,0 0 0 0 0,0 0 0 0 0,0 0 0 0 0,1 0 0 0 0,-1 0 0 0 0,0 0 0 0 0,0 0 0 0 0,0 0 0 0 0,0 0 0 0 0,0 0 0 0 0,1 0 0 0 0,-1 0 0 0 0,0 0 0 0 0,0 0 0 0 0,0 0 0 0 0,0 0 0 0 0,0 0 0 0 0,0 0 0 0 0,1 0 0 0 0,-1 0 0 0 0,0 0 0 0 0,0 0 0 0 0,0 0 0 0 0,0 0 0 0 0,0 0 0 0 0,0 0 0 0 0,1 0 0 0 0,-1 0 0 0 0,0 0 0 0 0,0 0 0 0 0,0 0 0 0 0,0 0 0 0 0,0 0 0 0 0,0 0 0 0 0,7 6 0 0 0,7 8 0 0 0,14 2 0 0 0,15-2 0 0 0,11-4 0 0 0,10-2 0 0 0,6-4 0 0 0,3-2 0 0 0,1-1 0 0 0,1-2 0 0 0,-1 1 0 0 0,0-1 0 0 0,-1 0 0 0 0,0 1 0 0 0,-1 0 0 0 0,0-1 0 0 0,0 1 0 0 0,0 0 0 0 0,-1 0 0 0 0,1 0 0 0 0,0 0 0 0 0,0 0 0 0 0,0 0 0 0 0,-7 7 0 0 0,-1 1 0 0 0,0-1 0 0 0,2 0 0 0 0,-5 3 0 0 0,0 1 0 0 0,2-2 0 0 0,2-2 0 0 0,2-3 0 0 0,3-1 0 0 0,0-2 0 0 0,-4 5 0 0 0,-2 2 0 0 0,1 0 0 0 0,1-3 0 0 0,2-1 0 0 0,1-1 0 0 0,2-2 0 0 0,0 0 0 0 0,-5 5 0 0 0,-2 1 0 0 0,0 1 0 0 0,2-2 0 0 0,2-2 0 0 0,1-1 0 0 0,2-2 0 0 0,0-1 0 0 0,1 0 0 0 0,0 0 0 0 0,0 0 0 0 0,1 0 0 0 0,-1-1 0 0 0,0 1 0 0 0,0 0 0 0 0,0 0 0 0 0,0 0 0 0 0,-7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10407 6085 16383 0 0,'6'0'0'0'0,"8"0"0"0"0,8 0 0 0 0,6 0 0 0 0,5 0 0 0 0,2 0 0 0 0,2 0 0 0 0,1 0 0 0 0,-1 0 0 0 0,0 0 0 0 0,0 0 0 0 0,0 0 0 0 0,-1 0 0 0 0,0 0 0 0 0,0 0 0 0 0,0 0 0 0 0,-1 0 0 0 0,1 0 0 0 0,0 0 0 0 0,0 0 0 0 0,-6 7 0 0 0,-15 1 0 0 0,-15-1 0 0 0,-14 0 0 0 0,-11-3 0 0 0,-7-1 0 0 0,-5-2 0 0 0,-1 0 0 0 0,-1-1 0 0 0,0 0 0 0 0,1-1 0 0 0,1 1 0 0 0,6 6 0 0 0,9 8 0 0 0,8 8 0 0 0,12 0 0 0 0,7 2 0 0 0,8-2 0 0 0,9-6 0 0 0,6 1 0 0 0,5-2 0 0 0,2-4 0 0 0,2-4 0 0 0,0-3 0 0 0,1-2 0 0 0,-1-2 0 0 0,0 0 0 0 0,-1-1 0 0 0,1 0 0 0 0,-1 1 0 0 0,0-1 0 0 0,-1 1 0 0 0,1 0 0 0 0,0 0 0 0 0,0 0 0 0 0,0 0 0 0 0,0 0 0 0 0,-1 0 0 0 0,1 0 0 0 0,0 0 0 0 0,0 0 0 0 0,0 0 0 0 0,0 0 0 0 0,0 0 0 0 0,0-6 0 0 0,-1-3 0 0 0,1 2 0 0 0,0 0 0 0 0,0 3 0 0 0,0 1 0 0 0,0 2 0 0 0,0 0 0 0 0,0 1 0 0 0,-1 0 0 0 0,1 1 0 0 0,0-1 0 0 0,0 0 0 0 0,0 1 0 0 0,0-1 0 0 0,0 0 0 0 0,0 0 0 0 0,-1 0 0 0 0,1 0 0 0 0,0 0 0 0 0,0 0 0 0 0,0 0 0 0 0,0 0 0 0 0,0 0 0 0 0,0 0 0 0 0,-1 0 0 0 0,1 0 0 0 0,0 0 0 0 0,0 0 0 0 0,0 0 0 0 0,0 0 0 0 0,0 0 0 0 0,0 0 0 0 0,-1 0 0 0 0,1 0 0 0 0,0 0 0 0 0,0 0 0 0 0,0 0 0 0 0,0 0 0 0 0,0 0 0 0 0,0-6 0 0 0,-1-2 0 0 0,1 0 0 0 0,0 2 0 0 0,0 1 0 0 0,0 2 0 0 0,0 2 0 0 0,-6-6 0 0 0,-3-1 0 0 0,2 1 0 0 0,0 1 0 0 0,3 2 0 0 0,1 1 0 0 0,1 2 0 0 0,1 0 0 0 0,1-5 0 0 0,0-1 0 0 0,1-1 0 0 0,-1 2 0 0 0,0 2 0 0 0,0 2 0 0 0,0 0 0 0 0,0 2 0 0 0,0 0 0 0 0,0 0 0 0 0,0 0 0 0 0,0 1 0 0 0,-1-1 0 0 0,1 0 0 0 0,0 0 0 0 0,0 0 0 0 0,0 0 0 0 0,0 0 0 0 0,0 0 0 0 0,-7 6 0 0 0,-13 2 0 0 0,-16 0 0 0 0,-15-2 0 0 0,-9-1 0 0 0,-9-2 0 0 0,-3-2 0 0 0,-2 0 0 0 0,-1-1 0 0 0,0-1 0 0 0,1 1 0 0 0,0 0 0 0 0,1-1 0 0 0,-5 1 0 0 0,-2 0 0 0 0,0 0 0 0 0,8 6 0 0 0,10 8 0 0 0,10 8 0 0 0,7 6 0 0 0,11-1 0 0 0,12-6 0 0 0,3-6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13884 8507 16383 0 0,'-6'0'0'0'0,"-9"0"0"0"0,-6 0 0 0 0,-8 0 0 0 0,-3 0 0 0 0,-4 0 0 0 0,-1 0 0 0 0,0 0 0 0 0,0 0 0 0 0,-1 0 0 0 0,2 0 0 0 0,-1 0 0 0 0,1 0 0 0 0,0 0 0 0 0,0 0 0 0 0,0 0 0 0 0,0 0 0 0 0,1 0 0 0 0,-1 0 0 0 0,0 0 0 0 0,0 0 0 0 0,0 0 0 0 0,0 0 0 0 0,0 0 0 0 0,1 0 0 0 0,-1 0 0 0 0,6-6 0 0 0,2-2 0 0 0,0 0 0 0 0,-2 2 0 0 0,-1 1 0 0 0,-2 2 0 0 0,-2 2 0 0 0,0 0 0 0 0,-1 1 0 0 0,0 1 0 0 0,0-1 0 0 0,0 0 0 0 0,-1 0 0 0 0,1 1 0 0 0,0-1 0 0 0,0 0 0 0 0,1 0 0 0 0,-1 0 0 0 0,0 0 0 0 0,0 0 0 0 0,0 0 0 0 0,0 0 0 0 0,0 0 0 0 0,0 0 0 0 0,1 0 0 0 0,-1 0 0 0 0,0 0 0 0 0,0 0 0 0 0,0 0 0 0 0,0 0 0 0 0,0 0 0 0 0,0 0 0 0 0,1 0 0 0 0,-1 0 0 0 0,0 0 0 0 0,0 0 0 0 0,0 0 0 0 0,0 0 0 0 0,0 0 0 0 0,0 0 0 0 0,1 0 0 0 0,-1 0 0 0 0,0 0 0 0 0,0 0 0 0 0,0 0 0 0 0,0 0 0 0 0,0 0 0 0 0,0 0 0 0 0,1 0 0 0 0,-1 0 0 0 0,6-6 0 0 0,2-2 0 0 0,0 0 0 0 0,-2 2 0 0 0,-1 1 0 0 0,-2 2 0 0 0,-2 2 0 0 0,0 0 0 0 0,-1 1 0 0 0,0 1 0 0 0,0-1 0 0 0,0 0 0 0 0,0 1 0 0 0,-1-1 0 0 0,1 0 0 0 0,1 0 0 0 0,-1 0 0 0 0,0 0 0 0 0,0 0 0 0 0,0 0 0 0 0,0 0 0 0 0,13 0 0 0 0,15 0 0 0 0,16 0 0 0 0,13 0 0 0 0,8 0 0 0 0,6 0 0 0 0,-3-6 0 0 0,-2-2 0 0 0,2-6 0 0 0,0 0 0 0 0,1-5 0 0 0,2 2 0 0 0,0 4 0 0 0,0 3 0 0 0,1 4 0 0 0,0 3 0 0 0,0 2 0 0 0,0 1 0 0 0,1 0 0 0 0,-2 1 0 0 0,1 0 0 0 0,0 0 0 0 0,0-1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0,-6 6 0 0 0,-3 3 0 0 0,2-2 0 0 0,0 0 0 0 0,3-3 0 0 0,1-1 0 0 0,1-2 0 0 0,1 0 0 0 0,1-1 0 0 0,-6 6 0 0 0,-2 1 0 0 0,1 1 0 0 0,1-2 0 0 0,1-2 0 0 0,3-1 0 0 0,0-2 0 0 0,2 0 0 0 0,-1-1 0 0 0,1-1 0 0 0,1 1 0 0 0,-1 0 0 0 0,-6-7 0 0 0,-2-7 0 0 0,0-2 0 0 0,2 2 0 0 0,1 3 0 0 0,2 4 0 0 0,2 3 0 0 0,0 2 0 0 0,1 1 0 0 0,0 1 0 0 0,0 1 0 0 0,1 0 0 0 0,-1-1 0 0 0,0 1 0 0 0,0-1 0 0 0,0 0 0 0 0,-7 7 0 0 0,-1 1 0 0 0,-6 6 0 0 0,-6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11994 8414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13466 8488 16383 0 0,'-6'0'0'0'0,"-8"0"0"0"0,-8 0 0 0 0,-7 0 0 0 0,-3 0 0 0 0,-4 0 0 0 0,0 0 0 0 0,-8 0 0 0 0,-1 0 0 0 0,0 0 0 0 0,2 0 0 0 0,2 0 0 0 0,2 0 0 0 0,1 0 0 0 0,2 0 0 0 0,0 0 0 0 0,0 0 0 0 0,1 0 0 0 0,-1 0 0 0 0,-5 0 0 0 0,-3 0 0 0 0,0 0 0 0 0,2 0 0 0 0,2 0 0 0 0,1 0 0 0 0,8-6 0 0 0,3-2 0 0 0,0 0 0 0 0,-2 2 0 0 0,5-5 0 0 0,1 0 0 0 0,-3 2 0 0 0,-2 2 0 0 0,-2 3 0 0 0,-2 1 0 0 0,4-4 0 0 0,2-1 0 0 0,-2 0 0 0 0,-1 2 0 0 0,-2-4 0 0 0,-1 0 0 0 0,-2 1 0 0 0,-1 2 0 0 0,0 3 0 0 0,0 2 0 0 0,0 0 0 0 0,0 2 0 0 0,0 0 0 0 0,0 1 0 0 0,0-1 0 0 0,0 1 0 0 0,0-1 0 0 0,0 0 0 0 0,0 0 0 0 0,0 0 0 0 0,0 0 0 0 0,0 0 0 0 0,1 0 0 0 0,-1 0 0 0 0,0 0 0 0 0,0 0 0 0 0,0 0 0 0 0,0 0 0 0 0,0 0 0 0 0,0 0 0 0 0,7 6 0 0 0,1 2 0 0 0,0 0 0 0 0,-2-2 0 0 0,-1-1 0 0 0,-2-2 0 0 0,-2-2 0 0 0,6 6 0 0 0,1 1 0 0 0,0-1 0 0 0,-2-1 0 0 0,-2-2 0 0 0,5 5 0 0 0,0 0 0 0 0,0 0 0 0 0,-3-3 0 0 0,-2-2 0 0 0,-1-2 0 0 0,-2-1 0 0 0,-1 0 0 0 0,7 5 0 0 0,6 8 0 0 0,15 1 0 0 0,14-1 0 0 0,13-4 0 0 0,8-3 0 0 0,7-3 0 0 0,3-2 0 0 0,1-1 0 0 0,1-2 0 0 0,-1-5 0 0 0,0-3 0 0 0,-1 1 0 0 0,0 1 0 0 0,-1 2 0 0 0,0 2 0 0 0,0 2 0 0 0,-6-6 0 0 0,-3-1 0 0 0,1 0 0 0 0,-4-4 0 0 0,-1 0 0 0 0,2 2 0 0 0,4 3 0 0 0,1 2 0 0 0,3 2 0 0 0,8 2 0 0 0,3 1 0 0 0,0 0 0 0 0,-1 0 0 0 0,-3 1 0 0 0,0-1 0 0 0,-3 1 0 0 0,0-1 0 0 0,-1 0 0 0 0,0 0 0 0 0,-1 0 0 0 0,1 0 0 0 0,-1 0 0 0 0,1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0,-1 0 0 0 0,1 0 0 0 0,0 0 0 0 0,0 0 0 0 0,0 0 0 0 0,0 0 0 0 0,0 0 0 0 0,0 0 0 0 0,0 0 0 0 0,-1 0 0 0 0,1 0 0 0 0,0 0 0 0 0,0 0 0 0 0,0 0 0 0 0,0 0 0 0 0,0 0 0 0 0,0 0 0 0 0,-1 0 0 0 0,1 0 0 0 0,0 0 0 0 0,-6 6 0 0 0,-8 2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3T06:09:24.7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18067 4484 16383 0 0,'-7'0'0'0'0,"-7"0"0"0"0,-8 0 0 0 0,-6 0 0 0 0,-5 0 0 0 0,-2 0 0 0 0,-2 0 0 0 0,0 0 0 0 0,-1 0 0 0 0,1 0 0 0 0,0 0 0 0 0,1 0 0 0 0,0 0 0 0 0,0 0 0 0 0,0 0 0 0 0,0 0 0 0 0,0-6 0 0 0,0-2 0 0 0,0 0 0 0 0,1 2 0 0 0,-1 2 0 0 0,0 1 0 0 0,0 2 0 0 0,0 0 0 0 0,0 1 0 0 0,0 0 0 0 0,1 1 0 0 0,-1-1 0 0 0,6-6 0 0 0,2-2 0 0 0,0 1 0 0 0,-2 0 0 0 0,-1 3 0 0 0,-2 1 0 0 0,-2 2 0 0 0,6-6 0 0 0,1-1 0 0 0,0 0 0 0 0,-2 2 0 0 0,-2 2 0 0 0,-1 2 0 0 0,-2 1 0 0 0,0 0 0 0 0,-1 1 0 0 0,0 0 0 0 0,0 1 0 0 0,-1-1 0 0 0,7-6 0 0 0,2-2 0 0 0,0 1 0 0 0,-2 1 0 0 0,5-5 0 0 0,0 0 0 0 0,-2 2 0 0 0,-2 2 0 0 0,-2 3 0 0 0,-2 1 0 0 0,-2 2 0 0 0,-1 1 0 0 0,0 0 0 0 0,0 1 0 0 0,-1-1 0 0 0,1 0 0 0 0,0 1 0 0 0,0-1 0 0 0,0 0 0 0 0,0 0 0 0 0,0 0 0 0 0,0 0 0 0 0,0 0 0 0 0,0 0 0 0 0,1 0 0 0 0,-1 0 0 0 0,0 0 0 0 0,0 0 0 0 0,0 0 0 0 0,0 0 0 0 0,0 0 0 0 0,0 0 0 0 0,1 0 0 0 0,-1 0 0 0 0,0 0 0 0 0,0 0 0 0 0,6 6 0 0 0,2 2 0 0 0,0 0 0 0 0,-1-2 0 0 0,-3-1 0 0 0,-1-3 0 0 0,-1 0 0 0 0,-2-2 0 0 0,7 7 0 0 0,1 0 0 0 0,-1 1 0 0 0,-1-2 0 0 0,-2-2 0 0 0,-1-2 0 0 0,-1 0 0 0 0,-2-2 0 0 0,0 0 0 0 0,6 6 0 0 0,2 2 0 0 0,0 5 0 0 0,-2 1 0 0 0,-2-2 0 0 0,-1-3 0 0 0,5 3 0 0 0,6 6 0 0 0,9 5 0 0 0,11 0 0 0 0,6 1 0 0 0,9-3 0 0 0,8-5 0 0 0,7-6 0 0 0,5-4 0 0 0,2-3 0 0 0,2-2 0 0 0,0-2 0 0 0,1 0 0 0 0,-1 0 0 0 0,0 0 0 0 0,-1 1 0 0 0,1-1 0 0 0,-7-5 0 0 0,-3-2 0 0 0,2 0 0 0 0,0 2 0 0 0,2 1 0 0 0,3-4 0 0 0,0 0 0 0 0,1 1 0 0 0,1 1 0 0 0,0 3 0 0 0,0 2 0 0 0,1 1 0 0 0,-1 0 0 0 0,0 2 0 0 0,0-1 0 0 0,0 0 0 0 0,0 1 0 0 0,0-1 0 0 0,-7 6 0 0 0,-1 2 0 0 0,0 0 0 0 0,2-1 0 0 0,1-3 0 0 0,2-1 0 0 0,2-2 0 0 0,0 0 0 0 0,1-1 0 0 0,0-1 0 0 0,0 1 0 0 0,0 0 0 0 0,1-1 0 0 0,-1 1 0 0 0,0 0 0 0 0,0 0 0 0 0,0 0 0 0 0,-1 0 0 0 0,1 0 0 0 0,0 0 0 0 0,0 0 0 0 0,0 0 0 0 0,0 0 0 0 0,0 0 0 0 0,-1 0 0 0 0,1 0 0 0 0,0 0 0 0 0,0 0 0 0 0,0 0 0 0 0,0 0 0 0 0,0 0 0 0 0,0 0 0 0 0,-1 0 0 0 0,1 0 0 0 0,0 0 0 0 0,0 0 0 0 0,0 0 0 0 0,0 0 0 0 0,0 0 0 0 0,0 0 0 0 0,-1 0 0 0 0,-5-6 0 0 0,-2-2 0 0 0,0 0 0 0 0,2 2 0 0 0,1 2 0 0 0,2 1 0 0 0,2-5 0 0 0,0-1 0 0 0,1 2 0 0 0,0 1 0 0 0,0 2 0 0 0,0 1 0 0 0,1 2 0 0 0,-1 1 0 0 0,0 0 0 0 0,0 0 0 0 0,0 0 0 0 0,-1 1 0 0 0,1-1 0 0 0,0 0 0 0 0,0 0 0 0 0,0 0 0 0 0,-12 0 0 0 0,-17 0 0 0 0,-15 0 0 0 0,-13 0 0 0 0,-8 0 0 0 0,-6 0 0 0 0,-3 0 0 0 0,-1 0 0 0 0,0 6 0 0 0,1 3 0 0 0,6 4 0 0 0,9 8 0 0 0,9-1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33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53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034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91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99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702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116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79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94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0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07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2A521DE-F24C-43F2-8BAF-37F5B3633720}" type="datetimeFigureOut">
              <a:rPr lang="en-AU" smtClean="0"/>
              <a:t>26/06/2026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F961EB-FEB1-4E17-8DE2-B7BA55AD2696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5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customXml" Target="../ink/ink7.xml"/><Relationship Id="rId2" Type="http://schemas.openxmlformats.org/officeDocument/2006/relationships/image" Target="../media/image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customXml" Target="../ink/ink4.xml"/><Relationship Id="rId5" Type="http://schemas.openxmlformats.org/officeDocument/2006/relationships/image" Target="../media/image9.jpe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customXml" Target="../ink/ink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customXml" Target="../ink/ink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1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BD41-EFBB-4FE3-8C49-62627FE46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758952"/>
            <a:ext cx="10058400" cy="3566160"/>
          </a:xfrm>
        </p:spPr>
        <p:txBody>
          <a:bodyPr>
            <a:normAutofit fontScale="90000"/>
          </a:bodyPr>
          <a:lstStyle/>
          <a:p>
            <a:r>
              <a:rPr lang="en-AU" dirty="0"/>
              <a:t>The Gap SHS</a:t>
            </a:r>
            <a:br>
              <a:rPr lang="en-AU" dirty="0"/>
            </a:br>
            <a:r>
              <a:rPr lang="en-AU" dirty="0"/>
              <a:t>Athletics </a:t>
            </a:r>
            <a:br>
              <a:rPr lang="en-AU" dirty="0"/>
            </a:br>
            <a:r>
              <a:rPr lang="en-AU" dirty="0"/>
              <a:t>Carnival</a:t>
            </a:r>
            <a:br>
              <a:rPr lang="en-AU" dirty="0"/>
            </a:br>
            <a:r>
              <a:rPr lang="en-AU" dirty="0"/>
              <a:t>Week 2 – Term 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635146-06EF-460B-83C0-762A18F5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4723"/>
            <a:ext cx="1219200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3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00650" y="230161"/>
            <a:ext cx="2194427" cy="27275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Girls Long &amp; Triple Jump&gt;&gt;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04975" y="274577"/>
            <a:ext cx="2158078" cy="25253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&lt;&lt;Boys Long &amp; Triple Jump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4722" y="1022458"/>
            <a:ext cx="1030778" cy="3990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tx1">
                    <a:lumMod val="95000"/>
                    <a:lumOff val="5000"/>
                  </a:schemeClr>
                </a:solidFill>
              </a:rPr>
              <a:t>200m Marshalling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76870" y="1619591"/>
            <a:ext cx="9501807" cy="3547717"/>
            <a:chOff x="1163780" y="2003367"/>
            <a:chExt cx="10033464" cy="3782292"/>
          </a:xfrm>
        </p:grpSpPr>
        <p:sp>
          <p:nvSpPr>
            <p:cNvPr id="11" name="Flowchart: Terminator 10"/>
            <p:cNvSpPr/>
            <p:nvPr/>
          </p:nvSpPr>
          <p:spPr>
            <a:xfrm>
              <a:off x="1163780" y="2003367"/>
              <a:ext cx="10033464" cy="3782292"/>
            </a:xfrm>
            <a:prstGeom prst="flowChartTermina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25585" y="2003367"/>
              <a:ext cx="6134793" cy="59851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lowchart: Terminator 8"/>
            <p:cNvSpPr/>
            <p:nvPr/>
          </p:nvSpPr>
          <p:spPr>
            <a:xfrm>
              <a:off x="1862050" y="2601884"/>
              <a:ext cx="8628612" cy="2585258"/>
            </a:xfrm>
            <a:prstGeom prst="flowChartTerminator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/>
                <a:t>Infield Out of Bounds to Spectators</a:t>
              </a:r>
            </a:p>
            <a:p>
              <a:pPr algn="ctr"/>
              <a:endParaRPr lang="en-AU"/>
            </a:p>
            <a:p>
              <a:pPr algn="ctr"/>
              <a:endParaRPr lang="en-AU"/>
            </a:p>
            <a:p>
              <a:pPr algn="ctr"/>
              <a:endParaRPr lang="en-AU"/>
            </a:p>
            <a:p>
              <a:pPr algn="ctr"/>
              <a:endParaRPr lang="en-AU"/>
            </a:p>
            <a:p>
              <a:pPr algn="ctr"/>
              <a:endParaRPr lang="en-AU"/>
            </a:p>
            <a:p>
              <a:pPr algn="ctr"/>
              <a:endParaRPr lang="en-AU"/>
            </a:p>
            <a:p>
              <a:pPr algn="ctr"/>
              <a:endParaRPr lang="en-AU"/>
            </a:p>
            <a:p>
              <a:pPr algn="ctr"/>
              <a:r>
                <a:rPr lang="en-AU"/>
                <a:t>Infield Out of Bounds to Spectators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08959" y="5187142"/>
              <a:ext cx="6134793" cy="59851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86246" y="3599410"/>
              <a:ext cx="922712" cy="4488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Girls Vortex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243752" y="3599411"/>
              <a:ext cx="922712" cy="4488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Boys Vortex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108958" y="3200401"/>
              <a:ext cx="2086497" cy="39900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108957" y="4048297"/>
              <a:ext cx="2086498" cy="3491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6675120" y="3133898"/>
              <a:ext cx="2558933" cy="4862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733309" y="4067000"/>
              <a:ext cx="2527070" cy="3075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ounded Rectangle 23"/>
          <p:cNvSpPr/>
          <p:nvPr/>
        </p:nvSpPr>
        <p:spPr>
          <a:xfrm>
            <a:off x="6840605" y="781493"/>
            <a:ext cx="1111136" cy="448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Girls High Jump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0454" y="1022459"/>
            <a:ext cx="1111136" cy="448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Boys High Jump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442334" y="6182589"/>
            <a:ext cx="837163" cy="44888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>
                <a:solidFill>
                  <a:schemeClr val="tx1">
                    <a:lumMod val="95000"/>
                    <a:lumOff val="5000"/>
                  </a:schemeClr>
                </a:solidFill>
              </a:rPr>
              <a:t>Goolagong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789921" y="6008021"/>
            <a:ext cx="1030778" cy="3990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tx1">
                    <a:lumMod val="95000"/>
                    <a:lumOff val="5000"/>
                  </a:schemeClr>
                </a:solidFill>
              </a:rPr>
              <a:t>400m/800m Marshalling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2363" y="4796444"/>
            <a:ext cx="1867877" cy="1157543"/>
            <a:chOff x="128493" y="5141942"/>
            <a:chExt cx="1887336" cy="1155469"/>
          </a:xfrm>
        </p:grpSpPr>
        <p:sp>
          <p:nvSpPr>
            <p:cNvPr id="30" name="Oval 29"/>
            <p:cNvSpPr/>
            <p:nvPr/>
          </p:nvSpPr>
          <p:spPr>
            <a:xfrm>
              <a:off x="304446" y="5822546"/>
              <a:ext cx="555568" cy="4748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8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Boys Shot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128493" y="5141942"/>
              <a:ext cx="286784" cy="6889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38783" y="5169651"/>
              <a:ext cx="300652" cy="6335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280840" y="5822546"/>
              <a:ext cx="555568" cy="4748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8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Girls Shot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1104887" y="5141942"/>
              <a:ext cx="286784" cy="6889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715177" y="5169651"/>
              <a:ext cx="300652" cy="6335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ounded Rectangle 37"/>
          <p:cNvSpPr/>
          <p:nvPr/>
        </p:nvSpPr>
        <p:spPr>
          <a:xfrm>
            <a:off x="8663231" y="5505100"/>
            <a:ext cx="1499429" cy="4488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Recording Tent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710005" y="5199500"/>
            <a:ext cx="1452655" cy="2734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Time Keepers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244051" y="349135"/>
            <a:ext cx="1576648" cy="1205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Obstacle Event Area – Near Discus Nets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521590" y="6013024"/>
            <a:ext cx="1038729" cy="6184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Athletics Shed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2628" y="5336204"/>
            <a:ext cx="1030778" cy="3990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tx1">
                    <a:lumMod val="95000"/>
                    <a:lumOff val="5000"/>
                  </a:schemeClr>
                </a:solidFill>
              </a:rPr>
              <a:t>100m Marshalling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434958" y="195349"/>
            <a:ext cx="1667809" cy="30757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Spare Long Jump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76342" y="388622"/>
            <a:ext cx="1667809" cy="30757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Spare Long Jump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6CF84091-E117-4CBE-9A4C-9262CCEDD240}"/>
              </a:ext>
            </a:extLst>
          </p:cNvPr>
          <p:cNvSpPr/>
          <p:nvPr/>
        </p:nvSpPr>
        <p:spPr>
          <a:xfrm>
            <a:off x="5658196" y="5560262"/>
            <a:ext cx="2033848" cy="448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Audio equipment</a:t>
            </a:r>
          </a:p>
        </p:txBody>
      </p:sp>
      <p:sp>
        <p:nvSpPr>
          <p:cNvPr id="48" name="Rounded Rectangle 25">
            <a:extLst>
              <a:ext uri="{FF2B5EF4-FFF2-40B4-BE49-F238E27FC236}">
                <a16:creationId xmlns:a16="http://schemas.microsoft.com/office/drawing/2014/main" id="{362B2DA2-7191-41A2-B28C-08D1CF166164}"/>
              </a:ext>
            </a:extLst>
          </p:cNvPr>
          <p:cNvSpPr/>
          <p:nvPr/>
        </p:nvSpPr>
        <p:spPr>
          <a:xfrm>
            <a:off x="4369202" y="6186053"/>
            <a:ext cx="837163" cy="44888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>
                <a:solidFill>
                  <a:schemeClr val="bg1"/>
                </a:solidFill>
              </a:rPr>
              <a:t>Blackburn</a:t>
            </a:r>
          </a:p>
        </p:txBody>
      </p:sp>
      <p:sp>
        <p:nvSpPr>
          <p:cNvPr id="49" name="Rounded Rectangle 25">
            <a:extLst>
              <a:ext uri="{FF2B5EF4-FFF2-40B4-BE49-F238E27FC236}">
                <a16:creationId xmlns:a16="http://schemas.microsoft.com/office/drawing/2014/main" id="{B5DF6852-A654-4D10-80F3-3E27B24F2D0D}"/>
              </a:ext>
            </a:extLst>
          </p:cNvPr>
          <p:cNvSpPr/>
          <p:nvPr/>
        </p:nvSpPr>
        <p:spPr>
          <a:xfrm>
            <a:off x="5296070" y="6205176"/>
            <a:ext cx="837163" cy="4488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bg1"/>
                </a:solidFill>
              </a:rPr>
              <a:t>Paterson</a:t>
            </a:r>
          </a:p>
        </p:txBody>
      </p:sp>
      <p:sp>
        <p:nvSpPr>
          <p:cNvPr id="50" name="Rounded Rectangle 25">
            <a:extLst>
              <a:ext uri="{FF2B5EF4-FFF2-40B4-BE49-F238E27FC236}">
                <a16:creationId xmlns:a16="http://schemas.microsoft.com/office/drawing/2014/main" id="{ED743C2A-4B2D-4790-A34C-56527D9A7072}"/>
              </a:ext>
            </a:extLst>
          </p:cNvPr>
          <p:cNvSpPr/>
          <p:nvPr/>
        </p:nvSpPr>
        <p:spPr>
          <a:xfrm>
            <a:off x="6222938" y="6206406"/>
            <a:ext cx="837163" cy="448887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Hollows</a:t>
            </a:r>
          </a:p>
        </p:txBody>
      </p:sp>
      <p:sp>
        <p:nvSpPr>
          <p:cNvPr id="51" name="Rounded Rectangle 25">
            <a:extLst>
              <a:ext uri="{FF2B5EF4-FFF2-40B4-BE49-F238E27FC236}">
                <a16:creationId xmlns:a16="http://schemas.microsoft.com/office/drawing/2014/main" id="{AE77C1C2-8115-4978-808C-8BD8BF5FDC8F}"/>
              </a:ext>
            </a:extLst>
          </p:cNvPr>
          <p:cNvSpPr/>
          <p:nvPr/>
        </p:nvSpPr>
        <p:spPr>
          <a:xfrm>
            <a:off x="7149806" y="6205176"/>
            <a:ext cx="837163" cy="448887"/>
          </a:xfrm>
          <a:prstGeom prst="round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bg1"/>
                </a:solidFill>
              </a:rPr>
              <a:t>Cowan</a:t>
            </a:r>
          </a:p>
        </p:txBody>
      </p:sp>
      <p:sp>
        <p:nvSpPr>
          <p:cNvPr id="52" name="Rounded Rectangle 25">
            <a:extLst>
              <a:ext uri="{FF2B5EF4-FFF2-40B4-BE49-F238E27FC236}">
                <a16:creationId xmlns:a16="http://schemas.microsoft.com/office/drawing/2014/main" id="{8BBB713A-A43A-42B9-97F3-86F071EC81D0}"/>
              </a:ext>
            </a:extLst>
          </p:cNvPr>
          <p:cNvSpPr/>
          <p:nvPr/>
        </p:nvSpPr>
        <p:spPr>
          <a:xfrm>
            <a:off x="8076674" y="6205175"/>
            <a:ext cx="837163" cy="4488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bg1"/>
                </a:solidFill>
              </a:rPr>
              <a:t>Irwin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F6A34975-3A32-4EE1-A352-5A5A14BCF54C}"/>
              </a:ext>
            </a:extLst>
          </p:cNvPr>
          <p:cNvSpPr/>
          <p:nvPr/>
        </p:nvSpPr>
        <p:spPr>
          <a:xfrm>
            <a:off x="8969864" y="6205174"/>
            <a:ext cx="837163" cy="4488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chemeClr val="tx1">
                    <a:lumMod val="95000"/>
                    <a:lumOff val="5000"/>
                  </a:schemeClr>
                </a:solidFill>
              </a:rPr>
              <a:t>Freeman</a:t>
            </a:r>
          </a:p>
        </p:txBody>
      </p:sp>
      <p:sp>
        <p:nvSpPr>
          <p:cNvPr id="54" name="Rounded Rectangle 25">
            <a:extLst>
              <a:ext uri="{FF2B5EF4-FFF2-40B4-BE49-F238E27FC236}">
                <a16:creationId xmlns:a16="http://schemas.microsoft.com/office/drawing/2014/main" id="{6B00F250-6584-4B7B-957B-C33DB75FF66C}"/>
              </a:ext>
            </a:extLst>
          </p:cNvPr>
          <p:cNvSpPr/>
          <p:nvPr/>
        </p:nvSpPr>
        <p:spPr>
          <a:xfrm>
            <a:off x="9868702" y="6225527"/>
            <a:ext cx="837163" cy="4488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Mabo</a:t>
            </a:r>
          </a:p>
        </p:txBody>
      </p:sp>
      <p:sp>
        <p:nvSpPr>
          <p:cNvPr id="55" name="Rounded Rectangle 25">
            <a:extLst>
              <a:ext uri="{FF2B5EF4-FFF2-40B4-BE49-F238E27FC236}">
                <a16:creationId xmlns:a16="http://schemas.microsoft.com/office/drawing/2014/main" id="{4328B866-135C-49AE-9D63-5D33F0B074DD}"/>
              </a:ext>
            </a:extLst>
          </p:cNvPr>
          <p:cNvSpPr/>
          <p:nvPr/>
        </p:nvSpPr>
        <p:spPr>
          <a:xfrm>
            <a:off x="1740574" y="5560261"/>
            <a:ext cx="837163" cy="448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BBQ</a:t>
            </a:r>
          </a:p>
        </p:txBody>
      </p:sp>
      <p:sp>
        <p:nvSpPr>
          <p:cNvPr id="2" name="Rounded Rectangle 39">
            <a:extLst>
              <a:ext uri="{FF2B5EF4-FFF2-40B4-BE49-F238E27FC236}">
                <a16:creationId xmlns:a16="http://schemas.microsoft.com/office/drawing/2014/main" id="{C39A8329-C8DC-9605-2AD7-5A5F8EC7AFCB}"/>
              </a:ext>
            </a:extLst>
          </p:cNvPr>
          <p:cNvSpPr/>
          <p:nvPr/>
        </p:nvSpPr>
        <p:spPr>
          <a:xfrm>
            <a:off x="10788335" y="4993705"/>
            <a:ext cx="1304506" cy="960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AU" sz="1400">
                <a:solidFill>
                  <a:schemeClr val="tx1">
                    <a:lumMod val="95000"/>
                    <a:lumOff val="5000"/>
                  </a:schemeClr>
                </a:solidFill>
              </a:rPr>
              <a:t>House Event Area – End of 100m</a:t>
            </a:r>
          </a:p>
        </p:txBody>
      </p:sp>
    </p:spTree>
    <p:extLst>
      <p:ext uri="{BB962C8B-B14F-4D97-AF65-F5344CB8AC3E}">
        <p14:creationId xmlns:p14="http://schemas.microsoft.com/office/powerpoint/2010/main" val="350816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5BCB6-9E74-4B69-B570-38A6EA6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55" y="261302"/>
            <a:ext cx="10058400" cy="918210"/>
          </a:xfrm>
        </p:spPr>
        <p:txBody>
          <a:bodyPr/>
          <a:lstStyle/>
          <a:p>
            <a:r>
              <a:rPr lang="en-AU"/>
              <a:t>Pre-Carnival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263CF-0569-4B9E-B0DA-5BCFA9FCA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90650"/>
            <a:ext cx="11572875" cy="4991100"/>
          </a:xfrm>
        </p:spPr>
        <p:txBody>
          <a:bodyPr vert="horz" lIns="0" tIns="45720" rIns="0" bIns="45720" rtlCol="0" anchor="t">
            <a:normAutofit/>
          </a:bodyPr>
          <a:lstStyle/>
          <a:p>
            <a:pPr algn="l"/>
            <a:r>
              <a:rPr lang="en-AU" b="0" i="0">
                <a:solidFill>
                  <a:srgbClr val="1F242B"/>
                </a:solidFill>
                <a:effectLst/>
                <a:latin typeface="Proxima Nova"/>
              </a:rPr>
              <a:t>These will all occur at</a:t>
            </a:r>
            <a:r>
              <a:rPr lang="en-AU" b="1" i="0">
                <a:solidFill>
                  <a:srgbClr val="9933FF"/>
                </a:solidFill>
                <a:effectLst/>
                <a:latin typeface="Proxima Nova"/>
              </a:rPr>
              <a:t> Morning Tea</a:t>
            </a:r>
            <a:r>
              <a:rPr lang="en-AU" b="0" i="0">
                <a:solidFill>
                  <a:srgbClr val="1F242B"/>
                </a:solidFill>
                <a:effectLst/>
                <a:latin typeface="Proxima Nova"/>
              </a:rPr>
              <a:t> on the oval.</a:t>
            </a:r>
          </a:p>
          <a:p>
            <a:pPr algn="l"/>
            <a:r>
              <a:rPr lang="en-AU">
                <a:solidFill>
                  <a:srgbClr val="E60000"/>
                </a:solidFill>
                <a:latin typeface="Proxima Nova"/>
              </a:rPr>
              <a:t>20/07</a:t>
            </a:r>
            <a:r>
              <a:rPr lang="en-AU" b="0" i="0">
                <a:solidFill>
                  <a:srgbClr val="E60000"/>
                </a:solidFill>
                <a:effectLst/>
                <a:latin typeface="Proxima Nova"/>
              </a:rPr>
              <a:t> - Monday - 1500m</a:t>
            </a:r>
            <a:endParaRPr lang="en-AU" b="0" i="0">
              <a:solidFill>
                <a:srgbClr val="1F242B"/>
              </a:solidFill>
              <a:effectLst/>
              <a:latin typeface="Proxima Nova"/>
            </a:endParaRPr>
          </a:p>
          <a:p>
            <a:pPr algn="l"/>
            <a:r>
              <a:rPr lang="en-AU" dirty="0">
                <a:solidFill>
                  <a:srgbClr val="008A00"/>
                </a:solidFill>
                <a:latin typeface="Proxima Nova"/>
              </a:rPr>
              <a:t>21/07</a:t>
            </a:r>
            <a:r>
              <a:rPr lang="en-AU" b="0" i="0" dirty="0">
                <a:solidFill>
                  <a:srgbClr val="008A00"/>
                </a:solidFill>
                <a:effectLst/>
                <a:latin typeface="Proxima Nova"/>
              </a:rPr>
              <a:t> - Tuesday - Javelin</a:t>
            </a:r>
            <a:r>
              <a:rPr lang="en-AU" b="0" i="0" dirty="0">
                <a:solidFill>
                  <a:srgbClr val="1F242B"/>
                </a:solidFill>
                <a:effectLst/>
                <a:latin typeface="Proxima Nova"/>
              </a:rPr>
              <a:t> (parent permission required - come and get a form from the sports hall)</a:t>
            </a:r>
          </a:p>
          <a:p>
            <a:pPr algn="l"/>
            <a:r>
              <a:rPr lang="en-AU">
                <a:solidFill>
                  <a:srgbClr val="0066CC"/>
                </a:solidFill>
                <a:latin typeface="Proxima Nova"/>
              </a:rPr>
              <a:t>22/07</a:t>
            </a:r>
            <a:r>
              <a:rPr lang="en-AU" b="0" i="0">
                <a:solidFill>
                  <a:srgbClr val="0066CC"/>
                </a:solidFill>
                <a:effectLst/>
                <a:latin typeface="Proxima Nova"/>
              </a:rPr>
              <a:t> - Wednesday - Discus</a:t>
            </a:r>
            <a:r>
              <a:rPr lang="en-AU" b="0" i="0" dirty="0">
                <a:solidFill>
                  <a:srgbClr val="1F242B"/>
                </a:solidFill>
                <a:effectLst/>
                <a:latin typeface="Proxima Nova"/>
              </a:rPr>
              <a:t> (parent permission required - come and get a form from the sports hall)</a:t>
            </a:r>
          </a:p>
          <a:p>
            <a:pPr algn="l"/>
            <a:r>
              <a:rPr lang="en-AU" b="0" i="0">
                <a:solidFill>
                  <a:srgbClr val="1F242B"/>
                </a:solidFill>
                <a:effectLst/>
                <a:latin typeface="Proxima Nova"/>
              </a:rPr>
              <a:t>Thursday - Junior school carnival during P3 &amp; 4.</a:t>
            </a:r>
          </a:p>
          <a:p>
            <a:pPr algn="l"/>
            <a:r>
              <a:rPr lang="en-AU" b="0" i="0">
                <a:solidFill>
                  <a:srgbClr val="1F242B"/>
                </a:solidFill>
                <a:effectLst/>
                <a:latin typeface="Proxima Nova"/>
              </a:rPr>
              <a:t>Friday - Full school carnival</a:t>
            </a:r>
          </a:p>
          <a:p>
            <a:pPr algn="l"/>
            <a:r>
              <a:rPr lang="en-AU" b="0" i="0">
                <a:solidFill>
                  <a:srgbClr val="1F242B"/>
                </a:solidFill>
                <a:effectLst/>
                <a:latin typeface="Proxima Nova"/>
              </a:rPr>
              <a:t>Start collecting points for your house, as well as Age Champions.</a:t>
            </a:r>
          </a:p>
          <a:p>
            <a:pPr algn="l"/>
            <a:r>
              <a:rPr lang="en-AU" b="0" i="0">
                <a:solidFill>
                  <a:srgbClr val="1F242B"/>
                </a:solidFill>
                <a:effectLst/>
                <a:latin typeface="Proxima Nova"/>
              </a:rPr>
              <a:t>Any questions, come and have a chat to the HPE staff in the sports hall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1A69F-77AA-4FAA-A80A-B06E8CF6C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287" y="365125"/>
            <a:ext cx="27146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A8C9-39F5-4B32-A134-685C016F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1353"/>
            <a:ext cx="10058400" cy="1450757"/>
          </a:xfrm>
        </p:spPr>
        <p:txBody>
          <a:bodyPr/>
          <a:lstStyle/>
          <a:p>
            <a:r>
              <a:rPr lang="en-AU"/>
              <a:t>Junior School (Yr. 7, 8 &amp; 9)</a:t>
            </a:r>
            <a:br>
              <a:rPr lang="en-AU"/>
            </a:br>
            <a:r>
              <a:rPr lang="en-AU"/>
              <a:t>Athletics Carnival - Thursday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AED4-3AB1-4530-ACC3-84B2A75D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969"/>
            <a:ext cx="10515600" cy="4202331"/>
          </a:xfrm>
        </p:spPr>
        <p:txBody>
          <a:bodyPr>
            <a:normAutofit/>
          </a:bodyPr>
          <a:lstStyle/>
          <a:p>
            <a:pPr algn="l" rtl="0" fontAlgn="base"/>
            <a:r>
              <a:rPr lang="en-AU" sz="2000" b="1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Period 1-2 normal classes</a:t>
            </a:r>
            <a:r>
              <a:rPr lang="en-AU" sz="20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  </a:t>
            </a:r>
            <a:endParaRPr lang="en-AU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AU" sz="2000" b="0" i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11:00 – 11:35</a:t>
            </a:r>
            <a:r>
              <a:rPr lang="en-AU" sz="20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	</a:t>
            </a:r>
            <a:r>
              <a:rPr lang="en-AU" sz="20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Morning tea break </a:t>
            </a:r>
            <a:endParaRPr lang="en-AU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AU" sz="2000" b="0" i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11:35 – 11:40</a:t>
            </a:r>
            <a:r>
              <a:rPr lang="en-AU" sz="20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	</a:t>
            </a:r>
            <a:r>
              <a:rPr lang="en-AU" sz="2000" b="1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All students to move to Period 3 classroom. Teachers to mark period 3 		</a:t>
            </a:r>
            <a:r>
              <a:rPr lang="en-AU" sz="2000" b="1" i="1" u="sng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SUBJECT</a:t>
            </a:r>
            <a:r>
              <a:rPr lang="en-AU" sz="2000" b="1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 rolls. Teachers to instruct students of the first round of events 		and where they will be located. </a:t>
            </a:r>
          </a:p>
          <a:p>
            <a:pPr algn="l" rtl="0" fontAlgn="base"/>
            <a:r>
              <a:rPr lang="en-AU" sz="2000" b="0" i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11:45</a:t>
            </a:r>
            <a:r>
              <a:rPr lang="en-AU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		</a:t>
            </a:r>
            <a:r>
              <a:rPr lang="en-AU" sz="20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Events Start </a:t>
            </a:r>
          </a:p>
          <a:p>
            <a:pPr algn="l" rtl="0" fontAlgn="base"/>
            <a:r>
              <a:rPr lang="en-AU" sz="2000" b="0" i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12:50 – 1:15   	</a:t>
            </a:r>
            <a:r>
              <a:rPr lang="en-AU" sz="20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Lunch </a:t>
            </a:r>
            <a:endParaRPr lang="en-AU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AU" sz="2000" b="0" i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1:15 – 1:20 	</a:t>
            </a:r>
            <a:r>
              <a:rPr lang="en-AU" sz="2000" b="1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Students to meet at their next round of events. </a:t>
            </a:r>
          </a:p>
          <a:p>
            <a:pPr algn="l" rtl="0" fontAlgn="base"/>
            <a:r>
              <a:rPr lang="en-AU" sz="2000" b="0" i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2:20pm</a:t>
            </a:r>
            <a:r>
              <a:rPr lang="en-AU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	</a:t>
            </a:r>
            <a:r>
              <a:rPr lang="en-AU" sz="20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Students to be seated in grandstand for final instructions and dismissed. 		Roll Marking in </a:t>
            </a:r>
            <a:r>
              <a:rPr lang="en-AU">
                <a:solidFill>
                  <a:srgbClr val="000000"/>
                </a:solidFill>
                <a:latin typeface="Trebuchet MS" panose="020B0603020202020204" pitchFamily="34" charset="0"/>
              </a:rPr>
              <a:t>P4</a:t>
            </a:r>
            <a:r>
              <a:rPr lang="en-AU" sz="2000" b="0" i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 classes by P4 teachers.</a:t>
            </a:r>
            <a:endParaRPr lang="en-AU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15D7A-8F7C-4299-90B0-1C283ED87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0" y="785812"/>
            <a:ext cx="29146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1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84BBBF-0CAB-49B8-A910-BC211FD28999}"/>
              </a:ext>
            </a:extLst>
          </p:cNvPr>
          <p:cNvSpPr txBox="1"/>
          <p:nvPr/>
        </p:nvSpPr>
        <p:spPr>
          <a:xfrm>
            <a:off x="707230" y="104775"/>
            <a:ext cx="1976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Thursday Event Times: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5228E-DF8A-EDB9-0B04-CA1729AD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75" y="809625"/>
            <a:ext cx="80772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38B6-31D6-419D-BD68-2C97FAE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03860"/>
            <a:ext cx="10058400" cy="1450757"/>
          </a:xfrm>
        </p:spPr>
        <p:txBody>
          <a:bodyPr/>
          <a:lstStyle/>
          <a:p>
            <a:r>
              <a:rPr lang="en-AU"/>
              <a:t>Athletics Carnival – Friday 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DE59-7B04-468A-AC66-2BC000249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6257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AU"/>
          </a:p>
          <a:p>
            <a:r>
              <a:rPr lang="en-AU" sz="2600">
                <a:solidFill>
                  <a:srgbClr val="FF0000"/>
                </a:solidFill>
              </a:rPr>
              <a:t>8:35</a:t>
            </a:r>
            <a:r>
              <a:rPr lang="en-AU" sz="2600"/>
              <a:t>	FULL SCHOOL ASSEMBLY &amp; ROLL 	MARKING (SPORTS HALL) </a:t>
            </a:r>
          </a:p>
          <a:p>
            <a:pPr lvl="2"/>
            <a:r>
              <a:rPr lang="en-AU" sz="2600"/>
              <a:t>Students to line up in connect classes.  </a:t>
            </a:r>
          </a:p>
          <a:p>
            <a:r>
              <a:rPr lang="en-AU" sz="2600">
                <a:solidFill>
                  <a:srgbClr val="FF0000"/>
                </a:solidFill>
              </a:rPr>
              <a:t>8:50</a:t>
            </a:r>
            <a:r>
              <a:rPr lang="en-AU" sz="2600"/>
              <a:t>	STUDENTS MOVE TO 	GRANDSTAND/HOUSE AREAS</a:t>
            </a:r>
          </a:p>
          <a:p>
            <a:r>
              <a:rPr lang="en-AU" sz="2600">
                <a:solidFill>
                  <a:srgbClr val="FF0000"/>
                </a:solidFill>
              </a:rPr>
              <a:t>8:50</a:t>
            </a:r>
            <a:r>
              <a:rPr lang="en-AU" sz="2600"/>
              <a:t>	HOUSE WAR CRY </a:t>
            </a:r>
          </a:p>
          <a:p>
            <a:r>
              <a:rPr lang="en-AU" sz="2600">
                <a:solidFill>
                  <a:srgbClr val="FF0000"/>
                </a:solidFill>
              </a:rPr>
              <a:t>9:10</a:t>
            </a:r>
            <a:r>
              <a:rPr lang="en-AU" sz="2600"/>
              <a:t>	TRACK AND FIELD EVENTS 	COMMENCE </a:t>
            </a:r>
          </a:p>
          <a:p>
            <a:r>
              <a:rPr lang="en-AU" sz="2600">
                <a:solidFill>
                  <a:srgbClr val="FF0000"/>
                </a:solidFill>
              </a:rPr>
              <a:t>1:20</a:t>
            </a:r>
            <a:r>
              <a:rPr lang="en-AU" sz="2600"/>
              <a:t>	INTERHOUSE 4 x 100 RELAYS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8EE96-A2B0-4B48-BAE9-82CCBE0D9D57}"/>
              </a:ext>
            </a:extLst>
          </p:cNvPr>
          <p:cNvSpPr txBox="1"/>
          <p:nvPr/>
        </p:nvSpPr>
        <p:spPr>
          <a:xfrm>
            <a:off x="6315075" y="1914524"/>
            <a:ext cx="51149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FF0000"/>
                </a:solidFill>
              </a:rPr>
              <a:t>1:55</a:t>
            </a:r>
            <a:r>
              <a:rPr lang="en-AU" sz="2400"/>
              <a:t>	THE GAP GIFT </a:t>
            </a:r>
          </a:p>
          <a:p>
            <a:r>
              <a:rPr lang="en-AU" sz="2400">
                <a:solidFill>
                  <a:srgbClr val="FF0000"/>
                </a:solidFill>
              </a:rPr>
              <a:t>2:15</a:t>
            </a:r>
            <a:r>
              <a:rPr lang="en-AU" sz="2400"/>
              <a:t>	ROLL MARKING -Students to in 		connect classes.</a:t>
            </a:r>
          </a:p>
          <a:p>
            <a:r>
              <a:rPr lang="en-AU" sz="2400">
                <a:solidFill>
                  <a:srgbClr val="FF0000"/>
                </a:solidFill>
              </a:rPr>
              <a:t>2:25</a:t>
            </a:r>
            <a:r>
              <a:rPr lang="en-AU" sz="2400"/>
              <a:t> 	PRESENTATION OF TROPHIES 			CLEAN UP HOUSE AREAS AND 		OVAL </a:t>
            </a:r>
          </a:p>
          <a:p>
            <a:r>
              <a:rPr lang="en-AU" sz="2400">
                <a:solidFill>
                  <a:srgbClr val="FF0000"/>
                </a:solidFill>
              </a:rPr>
              <a:t>2.30</a:t>
            </a:r>
            <a:r>
              <a:rPr lang="en-AU" sz="2400"/>
              <a:t>	STUDENTS 	DISMISSED </a:t>
            </a:r>
          </a:p>
          <a:p>
            <a:endParaRPr lang="en-AU" sz="2400"/>
          </a:p>
          <a:p>
            <a:r>
              <a:rPr lang="en-AU" sz="2400"/>
              <a:t>		</a:t>
            </a:r>
          </a:p>
          <a:p>
            <a:r>
              <a:rPr lang="en-AU" sz="2400"/>
              <a:t>	</a:t>
            </a:r>
          </a:p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6A008-8FE9-4621-A81A-B2C543838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587" y="403860"/>
            <a:ext cx="28289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510168-F7CA-4E0A-8386-0BCC272D7E3E}"/>
              </a:ext>
            </a:extLst>
          </p:cNvPr>
          <p:cNvSpPr txBox="1"/>
          <p:nvPr/>
        </p:nvSpPr>
        <p:spPr>
          <a:xfrm>
            <a:off x="390525" y="219075"/>
            <a:ext cx="726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Friday Event Times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654AEC-1369-453E-BD49-CD045EC5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87" y="347662"/>
            <a:ext cx="2847975" cy="1609725"/>
          </a:xfrm>
          <a:prstGeom prst="rect">
            <a:avLst/>
          </a:prstGeom>
        </p:spPr>
      </p:pic>
      <p:pic>
        <p:nvPicPr>
          <p:cNvPr id="2" name="Picture 1" descr="A table with numbers and text&#10;&#10;Description automatically generated">
            <a:extLst>
              <a:ext uri="{FF2B5EF4-FFF2-40B4-BE49-F238E27FC236}">
                <a16:creationId xmlns:a16="http://schemas.microsoft.com/office/drawing/2014/main" id="{94B87D90-54A7-4320-5555-6C65907F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91" y="933208"/>
            <a:ext cx="8698099" cy="4978668"/>
          </a:xfrm>
          <a:prstGeom prst="rect">
            <a:avLst/>
          </a:prstGeom>
        </p:spPr>
      </p:pic>
      <p:pic>
        <p:nvPicPr>
          <p:cNvPr id="3" name="Picture 2" descr="A group of people standing in sand&#10;&#10;Description automatically generated">
            <a:extLst>
              <a:ext uri="{FF2B5EF4-FFF2-40B4-BE49-F238E27FC236}">
                <a16:creationId xmlns:a16="http://schemas.microsoft.com/office/drawing/2014/main" id="{32E4B608-E393-3BB6-72AA-13A9DDA1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195" y="1717728"/>
            <a:ext cx="3106120" cy="2040611"/>
          </a:xfrm>
          <a:prstGeom prst="rect">
            <a:avLst/>
          </a:prstGeom>
        </p:spPr>
      </p:pic>
      <p:pic>
        <p:nvPicPr>
          <p:cNvPr id="4" name="Picture 3" descr="A person in a garment&#10;&#10;Description automatically generated">
            <a:extLst>
              <a:ext uri="{FF2B5EF4-FFF2-40B4-BE49-F238E27FC236}">
                <a16:creationId xmlns:a16="http://schemas.microsoft.com/office/drawing/2014/main" id="{27478519-14E5-05F0-F8E9-E7981A4FC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18892" y="3889719"/>
            <a:ext cx="3616270" cy="23247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9381B1D-7132-B30B-9782-1D10D773CC04}"/>
                  </a:ext>
                </a:extLst>
              </p14:cNvPr>
              <p14:cNvContentPartPr/>
              <p14:nvPr/>
            </p14:nvContentPartPr>
            <p14:xfrm>
              <a:off x="7160586" y="1613506"/>
              <a:ext cx="1172281" cy="208356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9381B1D-7132-B30B-9782-1D10D773CC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7618" y="1550531"/>
                <a:ext cx="1297857" cy="333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544B43-5127-667A-AE82-45C878A142CC}"/>
                  </a:ext>
                </a:extLst>
              </p14:cNvPr>
              <p14:cNvContentPartPr/>
              <p14:nvPr/>
            </p14:nvContentPartPr>
            <p14:xfrm>
              <a:off x="7865390" y="1704813"/>
              <a:ext cx="19372" cy="1937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544B43-5127-667A-AE82-45C878A142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75290" y="-1685287"/>
                <a:ext cx="6780200" cy="67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2C2EBB3-FEE6-AFB3-FD55-BE439EB70B7B}"/>
                  </a:ext>
                </a:extLst>
              </p14:cNvPr>
              <p14:cNvContentPartPr/>
              <p14:nvPr/>
            </p14:nvContentPartPr>
            <p14:xfrm>
              <a:off x="7813729" y="1808136"/>
              <a:ext cx="19372" cy="1937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2C2EBB3-FEE6-AFB3-FD55-BE439EB70B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3629" y="-1581964"/>
                <a:ext cx="6780200" cy="67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18CC021-25A2-C5C1-3100-E56863CEE421}"/>
                  </a:ext>
                </a:extLst>
              </p14:cNvPr>
              <p14:cNvContentPartPr/>
              <p14:nvPr/>
            </p14:nvContentPartPr>
            <p14:xfrm>
              <a:off x="7145869" y="3473979"/>
              <a:ext cx="1184469" cy="12991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18CC021-25A2-C5C1-3100-E56863CEE42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82884" y="3411001"/>
                <a:ext cx="1310078" cy="255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290EC13-5EDB-F659-4833-9FCDD502B9DF}"/>
                  </a:ext>
                </a:extLst>
              </p14:cNvPr>
              <p14:cNvContentPartPr/>
              <p14:nvPr/>
            </p14:nvContentPartPr>
            <p14:xfrm>
              <a:off x="7038814" y="3525864"/>
              <a:ext cx="1411929" cy="86632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290EC13-5EDB-F659-4833-9FCDD502B9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75830" y="3463217"/>
                <a:ext cx="1537538" cy="211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8A21E0-1F67-4369-D82B-287BA4212194}"/>
                  </a:ext>
                </a:extLst>
              </p14:cNvPr>
              <p14:cNvContentPartPr/>
              <p14:nvPr/>
            </p14:nvContentPartPr>
            <p14:xfrm>
              <a:off x="7117251" y="5164844"/>
              <a:ext cx="1377218" cy="65833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8A21E0-1F67-4369-D82B-287BA421219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54274" y="5102231"/>
                <a:ext cx="1502812" cy="190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34D0CF1-E74B-9B44-8A20-E4EEF0F1BC4E}"/>
                  </a:ext>
                </a:extLst>
              </p14:cNvPr>
              <p14:cNvContentPartPr/>
              <p14:nvPr/>
            </p14:nvContentPartPr>
            <p14:xfrm>
              <a:off x="8201187" y="5230678"/>
              <a:ext cx="19372" cy="19372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34D0CF1-E74B-9B44-8A20-E4EEF0F1BC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11087" y="1840578"/>
                <a:ext cx="6780200" cy="67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D774AC-924A-DAD7-D568-DE5F484C0A2D}"/>
                  </a:ext>
                </a:extLst>
              </p14:cNvPr>
              <p14:cNvContentPartPr/>
              <p14:nvPr/>
            </p14:nvContentPartPr>
            <p14:xfrm>
              <a:off x="7159113" y="5178268"/>
              <a:ext cx="1255080" cy="66413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D774AC-924A-DAD7-D568-DE5F484C0A2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96143" y="5115783"/>
                <a:ext cx="1380660" cy="1910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670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and black grid with black text&#10;&#10;Description automatically generated">
            <a:extLst>
              <a:ext uri="{FF2B5EF4-FFF2-40B4-BE49-F238E27FC236}">
                <a16:creationId xmlns:a16="http://schemas.microsoft.com/office/drawing/2014/main" id="{314B1208-D5D2-4046-57D2-04F08AAB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78" y="1474680"/>
            <a:ext cx="8640305" cy="3882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5FCCB-65D9-7F7C-D97B-3E793148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305" y="1058567"/>
            <a:ext cx="8823863" cy="414256"/>
          </a:xfrm>
          <a:prstGeom prst="rect">
            <a:avLst/>
          </a:prstGeom>
        </p:spPr>
      </p:pic>
      <p:pic>
        <p:nvPicPr>
          <p:cNvPr id="4" name="Picture 3" descr="A child in a tutu and a blue jacket running over a hurdle&#10;&#10;Description automatically generated">
            <a:extLst>
              <a:ext uri="{FF2B5EF4-FFF2-40B4-BE49-F238E27FC236}">
                <a16:creationId xmlns:a16="http://schemas.microsoft.com/office/drawing/2014/main" id="{053CC4D4-7107-D3C7-0844-56609A795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-863950" y="1545875"/>
            <a:ext cx="5060035" cy="3301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35F894E-909A-3020-9D0F-61D3CCD678B4}"/>
                  </a:ext>
                </a:extLst>
              </p14:cNvPr>
              <p14:cNvContentPartPr/>
              <p14:nvPr/>
            </p14:nvContentPartPr>
            <p14:xfrm>
              <a:off x="10049484" y="2220645"/>
              <a:ext cx="1277193" cy="10581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35F894E-909A-3020-9D0F-61D3CCD678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86506" y="2157873"/>
                <a:ext cx="1402789" cy="2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9EC05D-F5D2-67A0-5DBA-9A2EDA841046}"/>
                  </a:ext>
                </a:extLst>
              </p14:cNvPr>
              <p14:cNvContentPartPr/>
              <p14:nvPr/>
            </p14:nvContentPartPr>
            <p14:xfrm>
              <a:off x="9834838" y="3627391"/>
              <a:ext cx="1620992" cy="20896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9EC05D-F5D2-67A0-5DBA-9A2EDA84104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71841" y="3564558"/>
                <a:ext cx="1746625" cy="3342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04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8A9D2-7209-6222-E3EA-03F282E5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81" y="1691414"/>
            <a:ext cx="8384744" cy="388425"/>
          </a:xfrm>
          <a:prstGeom prst="rect">
            <a:avLst/>
          </a:prstGeom>
        </p:spPr>
      </p:pic>
      <p:pic>
        <p:nvPicPr>
          <p:cNvPr id="3" name="Picture 2" descr="A list of events on a white surface&#10;&#10;Description automatically generated">
            <a:extLst>
              <a:ext uri="{FF2B5EF4-FFF2-40B4-BE49-F238E27FC236}">
                <a16:creationId xmlns:a16="http://schemas.microsoft.com/office/drawing/2014/main" id="{EA8BE06F-56A5-514A-33E2-B1D41216B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91" y="2102765"/>
            <a:ext cx="8391524" cy="3827758"/>
          </a:xfrm>
          <a:prstGeom prst="rect">
            <a:avLst/>
          </a:prstGeom>
        </p:spPr>
      </p:pic>
      <p:pic>
        <p:nvPicPr>
          <p:cNvPr id="4" name="Picture 3" descr="A person in a red wig jumping over a pole&#10;&#10;Description automatically generated">
            <a:extLst>
              <a:ext uri="{FF2B5EF4-FFF2-40B4-BE49-F238E27FC236}">
                <a16:creationId xmlns:a16="http://schemas.microsoft.com/office/drawing/2014/main" id="{3B40EBEB-250B-0148-1A15-0F14C9DD0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571" y="2602181"/>
            <a:ext cx="3493738" cy="24543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1E41EE-9721-F691-438E-413CB04E778B}"/>
                  </a:ext>
                </a:extLst>
              </p14:cNvPr>
              <p14:cNvContentPartPr/>
              <p14:nvPr/>
            </p14:nvContentPartPr>
            <p14:xfrm>
              <a:off x="6794873" y="2259614"/>
              <a:ext cx="1186753" cy="13073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1E41EE-9721-F691-438E-413CB04E77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1882" y="2196762"/>
                <a:ext cx="1312375" cy="256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6902F46-5765-DCAB-79A8-7ACBBBFDFD70}"/>
                  </a:ext>
                </a:extLst>
              </p14:cNvPr>
              <p14:cNvContentPartPr/>
              <p14:nvPr/>
            </p14:nvContentPartPr>
            <p14:xfrm>
              <a:off x="7216049" y="2355589"/>
              <a:ext cx="804323" cy="2081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6902F46-5765-DCAB-79A8-7ACBBBFDFD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3071" y="2293841"/>
                <a:ext cx="929920" cy="1439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922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F2E1-8A95-4FAA-AB40-994DDC28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03057"/>
          </a:xfrm>
        </p:spPr>
        <p:txBody>
          <a:bodyPr/>
          <a:lstStyle/>
          <a:p>
            <a:r>
              <a:rPr lang="en-AU"/>
              <a:t>Athletics Carnival Uniforms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7884-A744-4675-9DAD-AC26EEF2B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5" y="1226609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AU" sz="3200"/>
              <a:t>Thursday: Year 7 – 9 </a:t>
            </a:r>
          </a:p>
          <a:p>
            <a:pPr lvl="2"/>
            <a:r>
              <a:rPr lang="en-AU" sz="2800"/>
              <a:t>Sports Uniform all day</a:t>
            </a:r>
          </a:p>
          <a:p>
            <a:pPr lvl="3"/>
            <a:r>
              <a:rPr lang="en-AU" sz="2800"/>
              <a:t>Bring house colours for P3 &amp; 4  </a:t>
            </a:r>
          </a:p>
          <a:p>
            <a:pPr marL="384048" lvl="2" indent="0">
              <a:buNone/>
            </a:pPr>
            <a:endParaRPr lang="en-AU"/>
          </a:p>
          <a:p>
            <a:r>
              <a:rPr lang="en-AU" sz="2800"/>
              <a:t>Friday: Whole School </a:t>
            </a:r>
          </a:p>
          <a:p>
            <a:pPr marL="566420" lvl="2"/>
            <a:r>
              <a:rPr lang="en-AU" sz="2800"/>
              <a:t>House Colours or Sports Uniform</a:t>
            </a:r>
            <a:endParaRPr lang="en-AU" sz="2800">
              <a:ea typeface="Calibri" panose="020F0502020204030204"/>
              <a:cs typeface="Calibri" panose="020F0502020204030204"/>
            </a:endParaRPr>
          </a:p>
          <a:p>
            <a:pPr marL="566420" lvl="2"/>
            <a:r>
              <a:rPr lang="en-AU" sz="2800">
                <a:ea typeface="Calibri" panose="020F0502020204030204"/>
                <a:cs typeface="Calibri" panose="020F0502020204030204"/>
              </a:rPr>
              <a:t>Must have sports shoes (no slides etc)</a:t>
            </a:r>
          </a:p>
          <a:p>
            <a:pPr lvl="2"/>
            <a:endParaRPr lang="en-AU" sz="2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8386B0-3ECF-4934-8572-C7DBC9476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575"/>
            <a:ext cx="1219200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holding a paper object in the air&#10;&#10;Description automatically generated">
            <a:extLst>
              <a:ext uri="{FF2B5EF4-FFF2-40B4-BE49-F238E27FC236}">
                <a16:creationId xmlns:a16="http://schemas.microsoft.com/office/drawing/2014/main" id="{231A423E-FBD5-55E2-7681-DAC38096E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37" y="1741714"/>
            <a:ext cx="4477989" cy="29886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48F5B2-8117-2111-439C-12D414876595}"/>
                  </a:ext>
                </a:extLst>
              </p14:cNvPr>
              <p14:cNvContentPartPr/>
              <p14:nvPr/>
            </p14:nvContentPartPr>
            <p14:xfrm>
              <a:off x="6354305" y="916983"/>
              <a:ext cx="19372" cy="19372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48F5B2-8117-2111-439C-12D4148765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4205" y="-2473117"/>
                <a:ext cx="6780200" cy="678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95139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ED407FA69F744A361CD9A2DDD0B11" ma:contentTypeVersion="18" ma:contentTypeDescription="Create a new document." ma:contentTypeScope="" ma:versionID="050ac05db798087c7bee6346b64d9d98">
  <xsd:schema xmlns:xsd="http://www.w3.org/2001/XMLSchema" xmlns:xs="http://www.w3.org/2001/XMLSchema" xmlns:p="http://schemas.microsoft.com/office/2006/metadata/properties" xmlns:ns2="dc5e0329-6c1e-4001-9f09-43a5bb07aa4e" xmlns:ns3="5dee781f-0368-499a-a711-f6c7c558f601" targetNamespace="http://schemas.microsoft.com/office/2006/metadata/properties" ma:root="true" ma:fieldsID="49567287a72101f206af04d7e6f7af73" ns2:_="" ns3:_="">
    <xsd:import namespace="dc5e0329-6c1e-4001-9f09-43a5bb07aa4e"/>
    <xsd:import namespace="5dee781f-0368-499a-a711-f6c7c558f6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e0329-6c1e-4001-9f09-43a5bb07aa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3d397c-480d-4149-95e5-be7ffaca68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e781f-0368-499a-a711-f6c7c558f60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9ce4259-a738-4263-ba55-fdd840286851}" ma:internalName="TaxCatchAll" ma:showField="CatchAllData" ma:web="5dee781f-0368-499a-a711-f6c7c558f6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5e0329-6c1e-4001-9f09-43a5bb07aa4e">
      <Terms xmlns="http://schemas.microsoft.com/office/infopath/2007/PartnerControls"/>
    </lcf76f155ced4ddcb4097134ff3c332f>
    <TaxCatchAll xmlns="5dee781f-0368-499a-a711-f6c7c558f601" xsi:nil="true"/>
    <SharedWithUsers xmlns="5dee781f-0368-499a-a711-f6c7c558f601">
      <UserInfo>
        <DisplayName>2053_HOY</DisplayName>
        <AccountId>8937</AccountId>
        <AccountType/>
      </UserInfo>
      <UserInfo>
        <DisplayName>ROWE, Julie (jtabo3)</DisplayName>
        <AccountId>147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77B719E-1DD9-4A56-8831-11FE6B9C48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5e0329-6c1e-4001-9f09-43a5bb07aa4e"/>
    <ds:schemaRef ds:uri="5dee781f-0368-499a-a711-f6c7c558f6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4378A6-D338-4CA6-9753-A8A0E540AE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F0E5DD-B0F6-48A0-9E45-A0E62ED94F7E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5dee781f-0368-499a-a711-f6c7c558f601"/>
    <ds:schemaRef ds:uri="dc5e0329-6c1e-4001-9f09-43a5bb07aa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</TotalTime>
  <Words>459</Words>
  <Application>Microsoft Office PowerPoint</Application>
  <PresentationFormat>Widescreen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Calibri Light</vt:lpstr>
      <vt:lpstr>Proxima Nova</vt:lpstr>
      <vt:lpstr>Segoe UI</vt:lpstr>
      <vt:lpstr>Trebuchet MS</vt:lpstr>
      <vt:lpstr>Retrospect</vt:lpstr>
      <vt:lpstr>The Gap SHS Athletics  Carnival Week 2 – Term 3</vt:lpstr>
      <vt:lpstr>Pre-Carnival Events</vt:lpstr>
      <vt:lpstr>Junior School (Yr. 7, 8 &amp; 9) Athletics Carnival - Thursday</vt:lpstr>
      <vt:lpstr>PowerPoint Presentation</vt:lpstr>
      <vt:lpstr>Athletics Carnival – Friday Timetable</vt:lpstr>
      <vt:lpstr>PowerPoint Presentation</vt:lpstr>
      <vt:lpstr>PowerPoint Presentation</vt:lpstr>
      <vt:lpstr>PowerPoint Presentation</vt:lpstr>
      <vt:lpstr>Athletics Carnival Uniforms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HOTTES, Tim (thott4)</dc:creator>
  <cp:lastModifiedBy>JANSEN, Asha (ajans76)</cp:lastModifiedBy>
  <cp:revision>6</cp:revision>
  <dcterms:created xsi:type="dcterms:W3CDTF">2023-07-12T23:16:56Z</dcterms:created>
  <dcterms:modified xsi:type="dcterms:W3CDTF">2026-06-26T03:06:00Z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0x0101006C2ED407FA69F744A361CD9A2DDD0B11</vt:lpwstr>
  </property>
  <property fmtid="{D5CDD505-2E9C-101B-9397-08002B2CF9AE}" pid="3" name="MediaServiceImageTags">
    <vt:lpwstr/>
  </property>
</Properties>
</file>