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7" r:id="rId5"/>
    <p:sldId id="304" r:id="rId6"/>
    <p:sldId id="305" r:id="rId7"/>
    <p:sldId id="306" r:id="rId8"/>
    <p:sldId id="307" r:id="rId9"/>
    <p:sldId id="308" r:id="rId10"/>
    <p:sldId id="309" r:id="rId11"/>
    <p:sldId id="334" r:id="rId12"/>
    <p:sldId id="312" r:id="rId13"/>
    <p:sldId id="310" r:id="rId14"/>
    <p:sldId id="335" r:id="rId15"/>
    <p:sldId id="336" r:id="rId16"/>
    <p:sldId id="337" r:id="rId17"/>
    <p:sldId id="338" r:id="rId18"/>
    <p:sldId id="311" r:id="rId19"/>
    <p:sldId id="339" r:id="rId20"/>
    <p:sldId id="340" r:id="rId21"/>
    <p:sldId id="341" r:id="rId22"/>
    <p:sldId id="314" r:id="rId23"/>
    <p:sldId id="342" r:id="rId24"/>
    <p:sldId id="313" r:id="rId25"/>
    <p:sldId id="34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08718-5FAE-4195-9D00-52DF1CD2DBD4}" v="6" dt="2022-06-07T23:47:25.801"/>
    <p1510:client id="{28139D3B-6F6E-4290-923C-5B51B4BC5D77}" v="53" dt="2022-06-06T03:43:03.479"/>
    <p1510:client id="{37CAB08A-8E8F-4A5A-B4F3-E37195010EB8}" v="209" dt="2022-06-08T02:09:28.089"/>
    <p1510:client id="{46DD2A9A-E8E6-461D-8D32-7328E133E6C4}" v="70" dt="2022-06-08T02:14:09.849"/>
    <p1510:client id="{471410E5-16E1-43BE-9AFC-5AA1A8059904}" v="2" dt="2022-06-07T23:43:11.090"/>
    <p1510:client id="{474C8F22-65D0-4188-8EF8-7C26652F54CE}" v="15" dt="2020-07-28T23:26:27.340"/>
    <p1510:client id="{48CB53B8-DBC8-4ED9-880D-DA0D83AFB659}" v="2" dt="2023-05-23T00:56:36.524"/>
    <p1510:client id="{66CB0A08-0D6B-4855-8184-25B6BB00785E}" v="76" dt="2022-06-08T00:14:07.005"/>
    <p1510:client id="{7BE95E0B-17EB-4BE1-BC6D-C9826EC53F23}" v="19" dt="2022-06-08T01:27:15.179"/>
    <p1510:client id="{7CED70DA-4D66-414D-8590-13A0A1634023}" v="21" dt="2022-06-08T00:22:54.491"/>
    <p1510:client id="{A86D3639-0DF7-49A8-BD6E-D2D500B0B3C2}" v="4" dt="2023-05-24T02:01:17.127"/>
    <p1510:client id="{AAEB3834-B7F7-4A14-B869-8C453C998FCB}" v="2" dt="2022-06-07T23:49:30.448"/>
    <p1510:client id="{E5D70070-F8E1-4C51-9135-1600779C8CE8}" v="865" dt="2020-07-14T02:55:14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979EA-6449-4A40-8CEB-2591A087F79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D4E785-7314-4A2E-AEF2-74EE8CADB8BF}">
      <dgm:prSet/>
      <dgm:spPr/>
      <dgm:t>
        <a:bodyPr/>
        <a:lstStyle/>
        <a:p>
          <a:r>
            <a:rPr lang="en-AU"/>
            <a:t>Will you be working for a large organisation in the future</a:t>
          </a:r>
          <a:r>
            <a:rPr lang="en-AU">
              <a:latin typeface="Tw Cen MT Condensed" panose="020B0606020104020203"/>
            </a:rPr>
            <a:t>?</a:t>
          </a:r>
          <a:endParaRPr lang="en-AU"/>
        </a:p>
      </dgm:t>
    </dgm:pt>
    <dgm:pt modelId="{D6AAD014-B0FE-4F3D-BC9F-D9FEF5B61060}" type="parTrans" cxnId="{856024F0-D0DD-4EA8-936C-6A895D0B428E}">
      <dgm:prSet/>
      <dgm:spPr/>
      <dgm:t>
        <a:bodyPr/>
        <a:lstStyle/>
        <a:p>
          <a:endParaRPr lang="en-US"/>
        </a:p>
      </dgm:t>
    </dgm:pt>
    <dgm:pt modelId="{78853179-445C-4A88-A0C6-271153947DB9}" type="sibTrans" cxnId="{856024F0-D0DD-4EA8-936C-6A895D0B428E}">
      <dgm:prSet/>
      <dgm:spPr/>
      <dgm:t>
        <a:bodyPr/>
        <a:lstStyle/>
        <a:p>
          <a:endParaRPr lang="en-US"/>
        </a:p>
      </dgm:t>
    </dgm:pt>
    <dgm:pt modelId="{C413A7FC-CCA7-43AA-9028-F38E987C1971}">
      <dgm:prSet/>
      <dgm:spPr/>
      <dgm:t>
        <a:bodyPr/>
        <a:lstStyle/>
        <a:p>
          <a:r>
            <a:rPr lang="en-AU"/>
            <a:t>As an employee or perhaps as a manager</a:t>
          </a:r>
          <a:r>
            <a:rPr lang="en-AU">
              <a:latin typeface="Tw Cen MT Condensed" panose="020B0606020104020203"/>
            </a:rPr>
            <a:t>?</a:t>
          </a:r>
          <a:endParaRPr lang="en-AU"/>
        </a:p>
      </dgm:t>
    </dgm:pt>
    <dgm:pt modelId="{D9CC5FF7-4AE0-480C-99BA-92535C3EFFE5}" type="parTrans" cxnId="{B7C85F05-E668-49F1-89C3-A7E33FB8012D}">
      <dgm:prSet/>
      <dgm:spPr/>
      <dgm:t>
        <a:bodyPr/>
        <a:lstStyle/>
        <a:p>
          <a:endParaRPr lang="en-US"/>
        </a:p>
      </dgm:t>
    </dgm:pt>
    <dgm:pt modelId="{B57E8F67-6028-46D4-9139-14D23E85B92C}" type="sibTrans" cxnId="{B7C85F05-E668-49F1-89C3-A7E33FB8012D}">
      <dgm:prSet/>
      <dgm:spPr/>
      <dgm:t>
        <a:bodyPr/>
        <a:lstStyle/>
        <a:p>
          <a:endParaRPr lang="en-US"/>
        </a:p>
      </dgm:t>
    </dgm:pt>
    <dgm:pt modelId="{D312A78A-09C5-4625-BD52-CEBE68F3D58B}">
      <dgm:prSet/>
      <dgm:spPr/>
      <dgm:t>
        <a:bodyPr/>
        <a:lstStyle/>
        <a:p>
          <a:r>
            <a:rPr lang="en-AU"/>
            <a:t>Do you want to run a small business</a:t>
          </a:r>
          <a:r>
            <a:rPr lang="en-AU">
              <a:latin typeface="Tw Cen MT Condensed" panose="020B0606020104020203"/>
            </a:rPr>
            <a:t>?</a:t>
          </a:r>
          <a:endParaRPr lang="en-AU"/>
        </a:p>
      </dgm:t>
    </dgm:pt>
    <dgm:pt modelId="{F8748667-82D2-44F9-B75E-EB4EF1697A6A}" type="parTrans" cxnId="{8F1D0456-CA2D-4627-89F7-DA4C68577177}">
      <dgm:prSet/>
      <dgm:spPr/>
      <dgm:t>
        <a:bodyPr/>
        <a:lstStyle/>
        <a:p>
          <a:endParaRPr lang="en-US"/>
        </a:p>
      </dgm:t>
    </dgm:pt>
    <dgm:pt modelId="{35517286-614A-455C-BF74-D798FE10E966}" type="sibTrans" cxnId="{8F1D0456-CA2D-4627-89F7-DA4C68577177}">
      <dgm:prSet/>
      <dgm:spPr/>
      <dgm:t>
        <a:bodyPr/>
        <a:lstStyle/>
        <a:p>
          <a:endParaRPr lang="en-US"/>
        </a:p>
      </dgm:t>
    </dgm:pt>
    <dgm:pt modelId="{C50CA604-E30F-415E-A24C-8C04FCFFDABF}">
      <dgm:prSet/>
      <dgm:spPr/>
      <dgm:t>
        <a:bodyPr/>
        <a:lstStyle/>
        <a:p>
          <a:r>
            <a:rPr lang="en-AU"/>
            <a:t>Maybe you are interested in the following careers</a:t>
          </a:r>
          <a:r>
            <a:rPr lang="en-AU">
              <a:latin typeface="Tw Cen MT Condensed" panose="020B0606020104020203"/>
            </a:rPr>
            <a:t>:</a:t>
          </a:r>
          <a:endParaRPr lang="en-US"/>
        </a:p>
      </dgm:t>
    </dgm:pt>
    <dgm:pt modelId="{DBA87206-3E04-4860-8392-F83B6698963E}" type="parTrans" cxnId="{537962DA-5A4D-4D85-832D-E8D9722D74C6}">
      <dgm:prSet/>
      <dgm:spPr/>
      <dgm:t>
        <a:bodyPr/>
        <a:lstStyle/>
        <a:p>
          <a:endParaRPr lang="en-US"/>
        </a:p>
      </dgm:t>
    </dgm:pt>
    <dgm:pt modelId="{0794F3A9-3E42-48C2-BCBC-FF8E2859B8E6}" type="sibTrans" cxnId="{537962DA-5A4D-4D85-832D-E8D9722D74C6}">
      <dgm:prSet/>
      <dgm:spPr/>
      <dgm:t>
        <a:bodyPr/>
        <a:lstStyle/>
        <a:p>
          <a:endParaRPr lang="en-US"/>
        </a:p>
      </dgm:t>
    </dgm:pt>
    <dgm:pt modelId="{4D456D79-A108-4AA4-A706-1A931062DBF3}">
      <dgm:prSet/>
      <dgm:spPr/>
      <dgm:t>
        <a:bodyPr/>
        <a:lstStyle/>
        <a:p>
          <a:r>
            <a:rPr lang="en-AU"/>
            <a:t>- Operations Manager, Human Resource Manager, Marketing, </a:t>
          </a:r>
          <a:r>
            <a:rPr lang="en-AU">
              <a:latin typeface="Tw Cen MT Condensed" panose="020B0606020104020203"/>
            </a:rPr>
            <a:t>Accounting</a:t>
          </a:r>
          <a:r>
            <a:rPr lang="en-AU"/>
            <a:t>, </a:t>
          </a:r>
          <a:r>
            <a:rPr lang="en-AU">
              <a:latin typeface="Tw Cen MT Condensed" panose="020B0606020104020203"/>
            </a:rPr>
            <a:t>Events</a:t>
          </a:r>
          <a:r>
            <a:rPr lang="en-AU"/>
            <a:t> management </a:t>
          </a:r>
          <a:r>
            <a:rPr lang="en-AU">
              <a:latin typeface="Tw Cen MT Condensed" panose="020B0606020104020203"/>
            </a:rPr>
            <a:t>ete.</a:t>
          </a:r>
          <a:endParaRPr lang="en-US"/>
        </a:p>
      </dgm:t>
    </dgm:pt>
    <dgm:pt modelId="{FEE5D03F-7629-45CA-8A52-A1827C8191FB}" type="parTrans" cxnId="{77E2E02A-F812-4B1A-8AF8-3A4A3AAA9EC6}">
      <dgm:prSet/>
      <dgm:spPr/>
      <dgm:t>
        <a:bodyPr/>
        <a:lstStyle/>
        <a:p>
          <a:endParaRPr lang="en-US"/>
        </a:p>
      </dgm:t>
    </dgm:pt>
    <dgm:pt modelId="{E0D8B7F7-E6C8-45E7-96B4-31B201D9D6B8}" type="sibTrans" cxnId="{77E2E02A-F812-4B1A-8AF8-3A4A3AAA9EC6}">
      <dgm:prSet/>
      <dgm:spPr/>
      <dgm:t>
        <a:bodyPr/>
        <a:lstStyle/>
        <a:p>
          <a:endParaRPr lang="en-US"/>
        </a:p>
      </dgm:t>
    </dgm:pt>
    <dgm:pt modelId="{BC4F3EDB-C9A2-485D-B049-67BD1CF84E92}" type="pres">
      <dgm:prSet presAssocID="{222979EA-6449-4A40-8CEB-2591A087F790}" presName="outerComposite" presStyleCnt="0">
        <dgm:presLayoutVars>
          <dgm:chMax val="5"/>
          <dgm:dir/>
          <dgm:resizeHandles val="exact"/>
        </dgm:presLayoutVars>
      </dgm:prSet>
      <dgm:spPr/>
    </dgm:pt>
    <dgm:pt modelId="{047DDF6D-0047-45A8-9BD9-62AAC323C9BE}" type="pres">
      <dgm:prSet presAssocID="{222979EA-6449-4A40-8CEB-2591A087F790}" presName="dummyMaxCanvas" presStyleCnt="0">
        <dgm:presLayoutVars/>
      </dgm:prSet>
      <dgm:spPr/>
    </dgm:pt>
    <dgm:pt modelId="{88640B70-822B-4190-AB2E-FF739C86C046}" type="pres">
      <dgm:prSet presAssocID="{222979EA-6449-4A40-8CEB-2591A087F790}" presName="FiveNodes_1" presStyleLbl="node1" presStyleIdx="0" presStyleCnt="5">
        <dgm:presLayoutVars>
          <dgm:bulletEnabled val="1"/>
        </dgm:presLayoutVars>
      </dgm:prSet>
      <dgm:spPr/>
    </dgm:pt>
    <dgm:pt modelId="{46893289-5185-4E46-AF14-A35704A0A2C1}" type="pres">
      <dgm:prSet presAssocID="{222979EA-6449-4A40-8CEB-2591A087F790}" presName="FiveNodes_2" presStyleLbl="node1" presStyleIdx="1" presStyleCnt="5">
        <dgm:presLayoutVars>
          <dgm:bulletEnabled val="1"/>
        </dgm:presLayoutVars>
      </dgm:prSet>
      <dgm:spPr/>
    </dgm:pt>
    <dgm:pt modelId="{918465C7-3E36-4C12-A9A6-F2642CD6F330}" type="pres">
      <dgm:prSet presAssocID="{222979EA-6449-4A40-8CEB-2591A087F790}" presName="FiveNodes_3" presStyleLbl="node1" presStyleIdx="2" presStyleCnt="5">
        <dgm:presLayoutVars>
          <dgm:bulletEnabled val="1"/>
        </dgm:presLayoutVars>
      </dgm:prSet>
      <dgm:spPr/>
    </dgm:pt>
    <dgm:pt modelId="{C225BA03-27ED-4558-B458-65AAB3F44A0E}" type="pres">
      <dgm:prSet presAssocID="{222979EA-6449-4A40-8CEB-2591A087F790}" presName="FiveNodes_4" presStyleLbl="node1" presStyleIdx="3" presStyleCnt="5">
        <dgm:presLayoutVars>
          <dgm:bulletEnabled val="1"/>
        </dgm:presLayoutVars>
      </dgm:prSet>
      <dgm:spPr/>
    </dgm:pt>
    <dgm:pt modelId="{4BAA7DE5-B52F-4DE8-83E6-F5200673DFDC}" type="pres">
      <dgm:prSet presAssocID="{222979EA-6449-4A40-8CEB-2591A087F790}" presName="FiveNodes_5" presStyleLbl="node1" presStyleIdx="4" presStyleCnt="5">
        <dgm:presLayoutVars>
          <dgm:bulletEnabled val="1"/>
        </dgm:presLayoutVars>
      </dgm:prSet>
      <dgm:spPr/>
    </dgm:pt>
    <dgm:pt modelId="{4295DF1A-5D6C-4B90-ACFB-F03CB4E48851}" type="pres">
      <dgm:prSet presAssocID="{222979EA-6449-4A40-8CEB-2591A087F790}" presName="FiveConn_1-2" presStyleLbl="fgAccFollowNode1" presStyleIdx="0" presStyleCnt="4">
        <dgm:presLayoutVars>
          <dgm:bulletEnabled val="1"/>
        </dgm:presLayoutVars>
      </dgm:prSet>
      <dgm:spPr/>
    </dgm:pt>
    <dgm:pt modelId="{474A9D1C-242A-4364-ABCA-C85180944CE0}" type="pres">
      <dgm:prSet presAssocID="{222979EA-6449-4A40-8CEB-2591A087F790}" presName="FiveConn_2-3" presStyleLbl="fgAccFollowNode1" presStyleIdx="1" presStyleCnt="4">
        <dgm:presLayoutVars>
          <dgm:bulletEnabled val="1"/>
        </dgm:presLayoutVars>
      </dgm:prSet>
      <dgm:spPr/>
    </dgm:pt>
    <dgm:pt modelId="{DF4204E3-4E42-4A24-9EDD-5188435F16AF}" type="pres">
      <dgm:prSet presAssocID="{222979EA-6449-4A40-8CEB-2591A087F790}" presName="FiveConn_3-4" presStyleLbl="fgAccFollowNode1" presStyleIdx="2" presStyleCnt="4">
        <dgm:presLayoutVars>
          <dgm:bulletEnabled val="1"/>
        </dgm:presLayoutVars>
      </dgm:prSet>
      <dgm:spPr/>
    </dgm:pt>
    <dgm:pt modelId="{EDBCB7DF-7C1E-414E-9EAD-2FA6C2284D3B}" type="pres">
      <dgm:prSet presAssocID="{222979EA-6449-4A40-8CEB-2591A087F790}" presName="FiveConn_4-5" presStyleLbl="fgAccFollowNode1" presStyleIdx="3" presStyleCnt="4">
        <dgm:presLayoutVars>
          <dgm:bulletEnabled val="1"/>
        </dgm:presLayoutVars>
      </dgm:prSet>
      <dgm:spPr/>
    </dgm:pt>
    <dgm:pt modelId="{2D03642B-D5A3-4BF2-AD94-6D09DA420A52}" type="pres">
      <dgm:prSet presAssocID="{222979EA-6449-4A40-8CEB-2591A087F790}" presName="FiveNodes_1_text" presStyleLbl="node1" presStyleIdx="4" presStyleCnt="5">
        <dgm:presLayoutVars>
          <dgm:bulletEnabled val="1"/>
        </dgm:presLayoutVars>
      </dgm:prSet>
      <dgm:spPr/>
    </dgm:pt>
    <dgm:pt modelId="{8B5FEDD5-5F7A-4F99-AC6C-2C402A6112D2}" type="pres">
      <dgm:prSet presAssocID="{222979EA-6449-4A40-8CEB-2591A087F790}" presName="FiveNodes_2_text" presStyleLbl="node1" presStyleIdx="4" presStyleCnt="5">
        <dgm:presLayoutVars>
          <dgm:bulletEnabled val="1"/>
        </dgm:presLayoutVars>
      </dgm:prSet>
      <dgm:spPr/>
    </dgm:pt>
    <dgm:pt modelId="{47D99BC1-8848-485F-A834-6A45B73C64D7}" type="pres">
      <dgm:prSet presAssocID="{222979EA-6449-4A40-8CEB-2591A087F790}" presName="FiveNodes_3_text" presStyleLbl="node1" presStyleIdx="4" presStyleCnt="5">
        <dgm:presLayoutVars>
          <dgm:bulletEnabled val="1"/>
        </dgm:presLayoutVars>
      </dgm:prSet>
      <dgm:spPr/>
    </dgm:pt>
    <dgm:pt modelId="{733C28F2-2768-4826-AD92-C720E4EFA682}" type="pres">
      <dgm:prSet presAssocID="{222979EA-6449-4A40-8CEB-2591A087F790}" presName="FiveNodes_4_text" presStyleLbl="node1" presStyleIdx="4" presStyleCnt="5">
        <dgm:presLayoutVars>
          <dgm:bulletEnabled val="1"/>
        </dgm:presLayoutVars>
      </dgm:prSet>
      <dgm:spPr/>
    </dgm:pt>
    <dgm:pt modelId="{FDFB51C1-6681-4A6F-A712-09FE1EDB2538}" type="pres">
      <dgm:prSet presAssocID="{222979EA-6449-4A40-8CEB-2591A087F79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7C85F05-E668-49F1-89C3-A7E33FB8012D}" srcId="{222979EA-6449-4A40-8CEB-2591A087F790}" destId="{C413A7FC-CCA7-43AA-9028-F38E987C1971}" srcOrd="1" destOrd="0" parTransId="{D9CC5FF7-4AE0-480C-99BA-92535C3EFFE5}" sibTransId="{B57E8F67-6028-46D4-9139-14D23E85B92C}"/>
    <dgm:cxn modelId="{4130650E-53C4-4A60-B78C-48052CAC2D0C}" type="presOf" srcId="{D312A78A-09C5-4625-BD52-CEBE68F3D58B}" destId="{918465C7-3E36-4C12-A9A6-F2642CD6F330}" srcOrd="0" destOrd="0" presId="urn:microsoft.com/office/officeart/2005/8/layout/vProcess5"/>
    <dgm:cxn modelId="{ADEEF920-4598-469E-96AC-5DB1505FB1A7}" type="presOf" srcId="{C413A7FC-CCA7-43AA-9028-F38E987C1971}" destId="{8B5FEDD5-5F7A-4F99-AC6C-2C402A6112D2}" srcOrd="1" destOrd="0" presId="urn:microsoft.com/office/officeart/2005/8/layout/vProcess5"/>
    <dgm:cxn modelId="{77E2E02A-F812-4B1A-8AF8-3A4A3AAA9EC6}" srcId="{222979EA-6449-4A40-8CEB-2591A087F790}" destId="{4D456D79-A108-4AA4-A706-1A931062DBF3}" srcOrd="4" destOrd="0" parTransId="{FEE5D03F-7629-45CA-8A52-A1827C8191FB}" sibTransId="{E0D8B7F7-E6C8-45E7-96B4-31B201D9D6B8}"/>
    <dgm:cxn modelId="{F8297530-8087-4E69-A967-DD896E1BFEAE}" type="presOf" srcId="{78853179-445C-4A88-A0C6-271153947DB9}" destId="{4295DF1A-5D6C-4B90-ACFB-F03CB4E48851}" srcOrd="0" destOrd="0" presId="urn:microsoft.com/office/officeart/2005/8/layout/vProcess5"/>
    <dgm:cxn modelId="{50B11831-3742-4D8E-8BD3-7FFCE92E806D}" type="presOf" srcId="{C50CA604-E30F-415E-A24C-8C04FCFFDABF}" destId="{C225BA03-27ED-4558-B458-65AAB3F44A0E}" srcOrd="0" destOrd="0" presId="urn:microsoft.com/office/officeart/2005/8/layout/vProcess5"/>
    <dgm:cxn modelId="{939A3B5D-343E-4F2D-815C-17EF401A7231}" type="presOf" srcId="{C413A7FC-CCA7-43AA-9028-F38E987C1971}" destId="{46893289-5185-4E46-AF14-A35704A0A2C1}" srcOrd="0" destOrd="0" presId="urn:microsoft.com/office/officeart/2005/8/layout/vProcess5"/>
    <dgm:cxn modelId="{82626764-D53B-4AAF-81DB-64E5E830471A}" type="presOf" srcId="{222979EA-6449-4A40-8CEB-2591A087F790}" destId="{BC4F3EDB-C9A2-485D-B049-67BD1CF84E92}" srcOrd="0" destOrd="0" presId="urn:microsoft.com/office/officeart/2005/8/layout/vProcess5"/>
    <dgm:cxn modelId="{EFA6244F-6090-4B5F-A51B-E50967699286}" type="presOf" srcId="{B57E8F67-6028-46D4-9139-14D23E85B92C}" destId="{474A9D1C-242A-4364-ABCA-C85180944CE0}" srcOrd="0" destOrd="0" presId="urn:microsoft.com/office/officeart/2005/8/layout/vProcess5"/>
    <dgm:cxn modelId="{DCCB8F55-E26A-45C5-BAF9-916B9F69C8FC}" type="presOf" srcId="{0794F3A9-3E42-48C2-BCBC-FF8E2859B8E6}" destId="{EDBCB7DF-7C1E-414E-9EAD-2FA6C2284D3B}" srcOrd="0" destOrd="0" presId="urn:microsoft.com/office/officeart/2005/8/layout/vProcess5"/>
    <dgm:cxn modelId="{60D29F75-5709-4467-845F-1FE8B1CD897E}" type="presOf" srcId="{4D456D79-A108-4AA4-A706-1A931062DBF3}" destId="{4BAA7DE5-B52F-4DE8-83E6-F5200673DFDC}" srcOrd="0" destOrd="0" presId="urn:microsoft.com/office/officeart/2005/8/layout/vProcess5"/>
    <dgm:cxn modelId="{8F1D0456-CA2D-4627-89F7-DA4C68577177}" srcId="{222979EA-6449-4A40-8CEB-2591A087F790}" destId="{D312A78A-09C5-4625-BD52-CEBE68F3D58B}" srcOrd="2" destOrd="0" parTransId="{F8748667-82D2-44F9-B75E-EB4EF1697A6A}" sibTransId="{35517286-614A-455C-BF74-D798FE10E966}"/>
    <dgm:cxn modelId="{98E4C87B-D6C0-44CF-A1B8-2936D0200399}" type="presOf" srcId="{C50CA604-E30F-415E-A24C-8C04FCFFDABF}" destId="{733C28F2-2768-4826-AD92-C720E4EFA682}" srcOrd="1" destOrd="0" presId="urn:microsoft.com/office/officeart/2005/8/layout/vProcess5"/>
    <dgm:cxn modelId="{E5E6D6C3-1ED8-4A7C-9B10-75D3B445BA81}" type="presOf" srcId="{D312A78A-09C5-4625-BD52-CEBE68F3D58B}" destId="{47D99BC1-8848-485F-A834-6A45B73C64D7}" srcOrd="1" destOrd="0" presId="urn:microsoft.com/office/officeart/2005/8/layout/vProcess5"/>
    <dgm:cxn modelId="{1DAA2DCE-53E8-45E7-AC56-E3E9C59B35DB}" type="presOf" srcId="{4D456D79-A108-4AA4-A706-1A931062DBF3}" destId="{FDFB51C1-6681-4A6F-A712-09FE1EDB2538}" srcOrd="1" destOrd="0" presId="urn:microsoft.com/office/officeart/2005/8/layout/vProcess5"/>
    <dgm:cxn modelId="{F67D61CE-CAF5-45A5-BCD3-1BB823B3C6A1}" type="presOf" srcId="{35517286-614A-455C-BF74-D798FE10E966}" destId="{DF4204E3-4E42-4A24-9EDD-5188435F16AF}" srcOrd="0" destOrd="0" presId="urn:microsoft.com/office/officeart/2005/8/layout/vProcess5"/>
    <dgm:cxn modelId="{537962DA-5A4D-4D85-832D-E8D9722D74C6}" srcId="{222979EA-6449-4A40-8CEB-2591A087F790}" destId="{C50CA604-E30F-415E-A24C-8C04FCFFDABF}" srcOrd="3" destOrd="0" parTransId="{DBA87206-3E04-4860-8392-F83B6698963E}" sibTransId="{0794F3A9-3E42-48C2-BCBC-FF8E2859B8E6}"/>
    <dgm:cxn modelId="{856024F0-D0DD-4EA8-936C-6A895D0B428E}" srcId="{222979EA-6449-4A40-8CEB-2591A087F790}" destId="{0FD4E785-7314-4A2E-AEF2-74EE8CADB8BF}" srcOrd="0" destOrd="0" parTransId="{D6AAD014-B0FE-4F3D-BC9F-D9FEF5B61060}" sibTransId="{78853179-445C-4A88-A0C6-271153947DB9}"/>
    <dgm:cxn modelId="{0E0EC0F9-AA6E-4E6B-BBDC-714A6CA077B9}" type="presOf" srcId="{0FD4E785-7314-4A2E-AEF2-74EE8CADB8BF}" destId="{88640B70-822B-4190-AB2E-FF739C86C046}" srcOrd="0" destOrd="0" presId="urn:microsoft.com/office/officeart/2005/8/layout/vProcess5"/>
    <dgm:cxn modelId="{9D6EA7FF-6620-439F-A2E7-B71B7AD10E26}" type="presOf" srcId="{0FD4E785-7314-4A2E-AEF2-74EE8CADB8BF}" destId="{2D03642B-D5A3-4BF2-AD94-6D09DA420A52}" srcOrd="1" destOrd="0" presId="urn:microsoft.com/office/officeart/2005/8/layout/vProcess5"/>
    <dgm:cxn modelId="{2F5526BB-83FC-4AF4-92C9-EFE4C381F71C}" type="presParOf" srcId="{BC4F3EDB-C9A2-485D-B049-67BD1CF84E92}" destId="{047DDF6D-0047-45A8-9BD9-62AAC323C9BE}" srcOrd="0" destOrd="0" presId="urn:microsoft.com/office/officeart/2005/8/layout/vProcess5"/>
    <dgm:cxn modelId="{542C6876-DFAB-4536-B953-839EC070AFDC}" type="presParOf" srcId="{BC4F3EDB-C9A2-485D-B049-67BD1CF84E92}" destId="{88640B70-822B-4190-AB2E-FF739C86C046}" srcOrd="1" destOrd="0" presId="urn:microsoft.com/office/officeart/2005/8/layout/vProcess5"/>
    <dgm:cxn modelId="{B3B5B6FA-8764-4393-BE80-678566F9CF00}" type="presParOf" srcId="{BC4F3EDB-C9A2-485D-B049-67BD1CF84E92}" destId="{46893289-5185-4E46-AF14-A35704A0A2C1}" srcOrd="2" destOrd="0" presId="urn:microsoft.com/office/officeart/2005/8/layout/vProcess5"/>
    <dgm:cxn modelId="{C92ABAAE-1695-45C2-9975-B44B817D13B5}" type="presParOf" srcId="{BC4F3EDB-C9A2-485D-B049-67BD1CF84E92}" destId="{918465C7-3E36-4C12-A9A6-F2642CD6F330}" srcOrd="3" destOrd="0" presId="urn:microsoft.com/office/officeart/2005/8/layout/vProcess5"/>
    <dgm:cxn modelId="{D900A443-D610-4DE6-9F2D-437B8E7ABA56}" type="presParOf" srcId="{BC4F3EDB-C9A2-485D-B049-67BD1CF84E92}" destId="{C225BA03-27ED-4558-B458-65AAB3F44A0E}" srcOrd="4" destOrd="0" presId="urn:microsoft.com/office/officeart/2005/8/layout/vProcess5"/>
    <dgm:cxn modelId="{1E4EE53E-748B-46AE-8F63-9DD8B1B778F7}" type="presParOf" srcId="{BC4F3EDB-C9A2-485D-B049-67BD1CF84E92}" destId="{4BAA7DE5-B52F-4DE8-83E6-F5200673DFDC}" srcOrd="5" destOrd="0" presId="urn:microsoft.com/office/officeart/2005/8/layout/vProcess5"/>
    <dgm:cxn modelId="{BD485C6D-FCFA-4C31-A641-35ACFBF8917C}" type="presParOf" srcId="{BC4F3EDB-C9A2-485D-B049-67BD1CF84E92}" destId="{4295DF1A-5D6C-4B90-ACFB-F03CB4E48851}" srcOrd="6" destOrd="0" presId="urn:microsoft.com/office/officeart/2005/8/layout/vProcess5"/>
    <dgm:cxn modelId="{0F9E32F4-44B9-4BDD-AC91-73B3948AEB81}" type="presParOf" srcId="{BC4F3EDB-C9A2-485D-B049-67BD1CF84E92}" destId="{474A9D1C-242A-4364-ABCA-C85180944CE0}" srcOrd="7" destOrd="0" presId="urn:microsoft.com/office/officeart/2005/8/layout/vProcess5"/>
    <dgm:cxn modelId="{86B95918-4572-4B57-9882-265D043993E7}" type="presParOf" srcId="{BC4F3EDB-C9A2-485D-B049-67BD1CF84E92}" destId="{DF4204E3-4E42-4A24-9EDD-5188435F16AF}" srcOrd="8" destOrd="0" presId="urn:microsoft.com/office/officeart/2005/8/layout/vProcess5"/>
    <dgm:cxn modelId="{86CE612E-4E68-4868-AD74-6C56B87D86D6}" type="presParOf" srcId="{BC4F3EDB-C9A2-485D-B049-67BD1CF84E92}" destId="{EDBCB7DF-7C1E-414E-9EAD-2FA6C2284D3B}" srcOrd="9" destOrd="0" presId="urn:microsoft.com/office/officeart/2005/8/layout/vProcess5"/>
    <dgm:cxn modelId="{DF735B99-6246-42CF-8BDC-2F6BDA3C3A01}" type="presParOf" srcId="{BC4F3EDB-C9A2-485D-B049-67BD1CF84E92}" destId="{2D03642B-D5A3-4BF2-AD94-6D09DA420A52}" srcOrd="10" destOrd="0" presId="urn:microsoft.com/office/officeart/2005/8/layout/vProcess5"/>
    <dgm:cxn modelId="{DF63DCF4-1CB5-4264-9501-2D621AAF9984}" type="presParOf" srcId="{BC4F3EDB-C9A2-485D-B049-67BD1CF84E92}" destId="{8B5FEDD5-5F7A-4F99-AC6C-2C402A6112D2}" srcOrd="11" destOrd="0" presId="urn:microsoft.com/office/officeart/2005/8/layout/vProcess5"/>
    <dgm:cxn modelId="{4047003B-C415-45EA-B58B-28C5D99DF632}" type="presParOf" srcId="{BC4F3EDB-C9A2-485D-B049-67BD1CF84E92}" destId="{47D99BC1-8848-485F-A834-6A45B73C64D7}" srcOrd="12" destOrd="0" presId="urn:microsoft.com/office/officeart/2005/8/layout/vProcess5"/>
    <dgm:cxn modelId="{D97FDD13-84CC-478B-835D-83A61082891C}" type="presParOf" srcId="{BC4F3EDB-C9A2-485D-B049-67BD1CF84E92}" destId="{733C28F2-2768-4826-AD92-C720E4EFA682}" srcOrd="13" destOrd="0" presId="urn:microsoft.com/office/officeart/2005/8/layout/vProcess5"/>
    <dgm:cxn modelId="{B7AF383E-789A-4A0E-87C6-95DD1EB7CFEB}" type="presParOf" srcId="{BC4F3EDB-C9A2-485D-B049-67BD1CF84E92}" destId="{FDFB51C1-6681-4A6F-A712-09FE1EDB253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636C5E-2E4F-4734-BD4F-372148CBC7D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FF78459-4528-4984-A1BD-976FFF347530}">
      <dgm:prSet/>
      <dgm:spPr/>
      <dgm:t>
        <a:bodyPr/>
        <a:lstStyle/>
        <a:p>
          <a:r>
            <a:rPr lang="en-AU" b="1"/>
            <a:t>1. Assignments / Projects ( Excursions involved)</a:t>
          </a:r>
          <a:r>
            <a:rPr lang="en-AU"/>
            <a:t>: </a:t>
          </a:r>
          <a:endParaRPr lang="en-US"/>
        </a:p>
      </dgm:t>
    </dgm:pt>
    <dgm:pt modelId="{A1584C39-6F6A-47C0-9629-56C22AEE727C}" type="parTrans" cxnId="{0238FDE0-B965-4A8C-AA4C-E1F8DFF91B08}">
      <dgm:prSet/>
      <dgm:spPr/>
      <dgm:t>
        <a:bodyPr/>
        <a:lstStyle/>
        <a:p>
          <a:endParaRPr lang="en-US"/>
        </a:p>
      </dgm:t>
    </dgm:pt>
    <dgm:pt modelId="{873FD6F8-5E27-4725-A046-947AE595AC4A}" type="sibTrans" cxnId="{0238FDE0-B965-4A8C-AA4C-E1F8DFF91B08}">
      <dgm:prSet/>
      <dgm:spPr/>
      <dgm:t>
        <a:bodyPr/>
        <a:lstStyle/>
        <a:p>
          <a:endParaRPr lang="en-US"/>
        </a:p>
      </dgm:t>
    </dgm:pt>
    <dgm:pt modelId="{3E5FEB5A-362F-458E-9B75-5E00AC62F9CA}">
      <dgm:prSet/>
      <dgm:spPr/>
      <dgm:t>
        <a:bodyPr/>
        <a:lstStyle/>
        <a:p>
          <a:r>
            <a:rPr lang="en-AU"/>
            <a:t>Designing an innovative product </a:t>
          </a:r>
          <a:endParaRPr lang="en-US"/>
        </a:p>
      </dgm:t>
    </dgm:pt>
    <dgm:pt modelId="{8523EA32-1C9E-441F-BC30-86F094360BF3}" type="parTrans" cxnId="{86C6A669-9887-4C63-9C61-F62519B628B5}">
      <dgm:prSet/>
      <dgm:spPr/>
      <dgm:t>
        <a:bodyPr/>
        <a:lstStyle/>
        <a:p>
          <a:endParaRPr lang="en-US"/>
        </a:p>
      </dgm:t>
    </dgm:pt>
    <dgm:pt modelId="{14462FF9-9C62-4A2E-9A70-CE541CD133CD}" type="sibTrans" cxnId="{86C6A669-9887-4C63-9C61-F62519B628B5}">
      <dgm:prSet/>
      <dgm:spPr/>
      <dgm:t>
        <a:bodyPr/>
        <a:lstStyle/>
        <a:p>
          <a:endParaRPr lang="en-US"/>
        </a:p>
      </dgm:t>
    </dgm:pt>
    <dgm:pt modelId="{28398EC3-9E02-4249-8CB6-9E720E3A6185}">
      <dgm:prSet/>
      <dgm:spPr/>
      <dgm:t>
        <a:bodyPr/>
        <a:lstStyle/>
        <a:p>
          <a:r>
            <a:rPr lang="en-AU"/>
            <a:t>Planning and running a small business.</a:t>
          </a:r>
          <a:endParaRPr lang="en-US"/>
        </a:p>
      </dgm:t>
    </dgm:pt>
    <dgm:pt modelId="{7595A40E-A5EC-4758-8312-99FEFA7E3FB8}" type="parTrans" cxnId="{23401FD6-F0EA-4E06-AC5E-25C81D992882}">
      <dgm:prSet/>
      <dgm:spPr/>
      <dgm:t>
        <a:bodyPr/>
        <a:lstStyle/>
        <a:p>
          <a:endParaRPr lang="en-US"/>
        </a:p>
      </dgm:t>
    </dgm:pt>
    <dgm:pt modelId="{BE0629C2-D9DB-4CA4-9B7F-FCC59AB1E121}" type="sibTrans" cxnId="{23401FD6-F0EA-4E06-AC5E-25C81D992882}">
      <dgm:prSet/>
      <dgm:spPr/>
      <dgm:t>
        <a:bodyPr/>
        <a:lstStyle/>
        <a:p>
          <a:endParaRPr lang="en-US"/>
        </a:p>
      </dgm:t>
    </dgm:pt>
    <dgm:pt modelId="{3F503CC7-695B-450A-A369-0085F82B6492}">
      <dgm:prSet/>
      <dgm:spPr/>
      <dgm:t>
        <a:bodyPr/>
        <a:lstStyle/>
        <a:p>
          <a:r>
            <a:rPr lang="en-AU"/>
            <a:t>2</a:t>
          </a:r>
          <a:r>
            <a:rPr lang="en-AU" b="1"/>
            <a:t>. Case Studies (Current issues ) with structured questions under test conditions.</a:t>
          </a:r>
          <a:endParaRPr lang="en-US"/>
        </a:p>
      </dgm:t>
    </dgm:pt>
    <dgm:pt modelId="{0F3B99CC-F97A-486C-AFE8-85BC8F663054}" type="parTrans" cxnId="{DA0F3DF3-23C6-45E6-81DE-271E382C46FA}">
      <dgm:prSet/>
      <dgm:spPr/>
      <dgm:t>
        <a:bodyPr/>
        <a:lstStyle/>
        <a:p>
          <a:endParaRPr lang="en-US"/>
        </a:p>
      </dgm:t>
    </dgm:pt>
    <dgm:pt modelId="{C132C175-8223-47A7-8A77-2D512F09DB14}" type="sibTrans" cxnId="{DA0F3DF3-23C6-45E6-81DE-271E382C46FA}">
      <dgm:prSet/>
      <dgm:spPr/>
      <dgm:t>
        <a:bodyPr/>
        <a:lstStyle/>
        <a:p>
          <a:endParaRPr lang="en-US"/>
        </a:p>
      </dgm:t>
    </dgm:pt>
    <dgm:pt modelId="{F058D152-DC29-4EFF-A37B-6224E7C559D4}">
      <dgm:prSet/>
      <dgm:spPr/>
      <dgm:t>
        <a:bodyPr/>
        <a:lstStyle/>
        <a:p>
          <a:r>
            <a:rPr lang="en-AU" b="1"/>
            <a:t>3. Exams</a:t>
          </a:r>
          <a:endParaRPr lang="en-US"/>
        </a:p>
      </dgm:t>
    </dgm:pt>
    <dgm:pt modelId="{B6F90DCD-A6BA-4C7F-A5EE-F8F74C41BD32}" type="parTrans" cxnId="{1DEB2317-6B6C-4E0D-B092-E6184C733FA9}">
      <dgm:prSet/>
      <dgm:spPr/>
      <dgm:t>
        <a:bodyPr/>
        <a:lstStyle/>
        <a:p>
          <a:endParaRPr lang="en-US"/>
        </a:p>
      </dgm:t>
    </dgm:pt>
    <dgm:pt modelId="{DD7E5B16-F73C-463C-A01E-3E76351852BA}" type="sibTrans" cxnId="{1DEB2317-6B6C-4E0D-B092-E6184C733FA9}">
      <dgm:prSet/>
      <dgm:spPr/>
      <dgm:t>
        <a:bodyPr/>
        <a:lstStyle/>
        <a:p>
          <a:endParaRPr lang="en-US"/>
        </a:p>
      </dgm:t>
    </dgm:pt>
    <dgm:pt modelId="{7DE2D363-D0B6-40D8-9AA9-221A8372F00C}" type="pres">
      <dgm:prSet presAssocID="{17636C5E-2E4F-4734-BD4F-372148CBC7D6}" presName="Name0" presStyleCnt="0">
        <dgm:presLayoutVars>
          <dgm:dir/>
          <dgm:resizeHandles val="exact"/>
        </dgm:presLayoutVars>
      </dgm:prSet>
      <dgm:spPr/>
    </dgm:pt>
    <dgm:pt modelId="{5CD2F54C-BB37-4C5F-A34C-D5856F84696B}" type="pres">
      <dgm:prSet presAssocID="{AFF78459-4528-4984-A1BD-976FFF347530}" presName="node" presStyleLbl="node1" presStyleIdx="0" presStyleCnt="5">
        <dgm:presLayoutVars>
          <dgm:bulletEnabled val="1"/>
        </dgm:presLayoutVars>
      </dgm:prSet>
      <dgm:spPr/>
    </dgm:pt>
    <dgm:pt modelId="{4AA93F7F-3B39-45E8-95D3-7010785CF975}" type="pres">
      <dgm:prSet presAssocID="{873FD6F8-5E27-4725-A046-947AE595AC4A}" presName="sibTrans" presStyleLbl="sibTrans1D1" presStyleIdx="0" presStyleCnt="4"/>
      <dgm:spPr/>
    </dgm:pt>
    <dgm:pt modelId="{C64BD5F2-8EC5-4073-8354-B40450FD63A9}" type="pres">
      <dgm:prSet presAssocID="{873FD6F8-5E27-4725-A046-947AE595AC4A}" presName="connectorText" presStyleLbl="sibTrans1D1" presStyleIdx="0" presStyleCnt="4"/>
      <dgm:spPr/>
    </dgm:pt>
    <dgm:pt modelId="{1A65FFFF-5042-4712-92D7-4B5F94AA1787}" type="pres">
      <dgm:prSet presAssocID="{3E5FEB5A-362F-458E-9B75-5E00AC62F9CA}" presName="node" presStyleLbl="node1" presStyleIdx="1" presStyleCnt="5">
        <dgm:presLayoutVars>
          <dgm:bulletEnabled val="1"/>
        </dgm:presLayoutVars>
      </dgm:prSet>
      <dgm:spPr/>
    </dgm:pt>
    <dgm:pt modelId="{AECC1F74-6DDB-46AB-982B-2101A5679A3C}" type="pres">
      <dgm:prSet presAssocID="{14462FF9-9C62-4A2E-9A70-CE541CD133CD}" presName="sibTrans" presStyleLbl="sibTrans1D1" presStyleIdx="1" presStyleCnt="4"/>
      <dgm:spPr/>
    </dgm:pt>
    <dgm:pt modelId="{B089F2C8-E384-4386-80A0-54FA2EA01D5E}" type="pres">
      <dgm:prSet presAssocID="{14462FF9-9C62-4A2E-9A70-CE541CD133CD}" presName="connectorText" presStyleLbl="sibTrans1D1" presStyleIdx="1" presStyleCnt="4"/>
      <dgm:spPr/>
    </dgm:pt>
    <dgm:pt modelId="{2182CAC4-F32D-4BF2-95A5-0E6A02C6CFCD}" type="pres">
      <dgm:prSet presAssocID="{28398EC3-9E02-4249-8CB6-9E720E3A6185}" presName="node" presStyleLbl="node1" presStyleIdx="2" presStyleCnt="5">
        <dgm:presLayoutVars>
          <dgm:bulletEnabled val="1"/>
        </dgm:presLayoutVars>
      </dgm:prSet>
      <dgm:spPr/>
    </dgm:pt>
    <dgm:pt modelId="{FC33329F-8027-4F86-B5B4-5B48D92A3536}" type="pres">
      <dgm:prSet presAssocID="{BE0629C2-D9DB-4CA4-9B7F-FCC59AB1E121}" presName="sibTrans" presStyleLbl="sibTrans1D1" presStyleIdx="2" presStyleCnt="4"/>
      <dgm:spPr/>
    </dgm:pt>
    <dgm:pt modelId="{96E55AF2-CB05-41FD-8867-94F19D375C17}" type="pres">
      <dgm:prSet presAssocID="{BE0629C2-D9DB-4CA4-9B7F-FCC59AB1E121}" presName="connectorText" presStyleLbl="sibTrans1D1" presStyleIdx="2" presStyleCnt="4"/>
      <dgm:spPr/>
    </dgm:pt>
    <dgm:pt modelId="{C3957B1F-4CE2-4D63-AFDF-88E7B31E2F9A}" type="pres">
      <dgm:prSet presAssocID="{3F503CC7-695B-450A-A369-0085F82B6492}" presName="node" presStyleLbl="node1" presStyleIdx="3" presStyleCnt="5">
        <dgm:presLayoutVars>
          <dgm:bulletEnabled val="1"/>
        </dgm:presLayoutVars>
      </dgm:prSet>
      <dgm:spPr/>
    </dgm:pt>
    <dgm:pt modelId="{4C3D5C10-85E9-45B0-A8A0-6B5216FA67E8}" type="pres">
      <dgm:prSet presAssocID="{C132C175-8223-47A7-8A77-2D512F09DB14}" presName="sibTrans" presStyleLbl="sibTrans1D1" presStyleIdx="3" presStyleCnt="4"/>
      <dgm:spPr/>
    </dgm:pt>
    <dgm:pt modelId="{1C6821B2-11A7-49A1-BD15-13EACCE40475}" type="pres">
      <dgm:prSet presAssocID="{C132C175-8223-47A7-8A77-2D512F09DB14}" presName="connectorText" presStyleLbl="sibTrans1D1" presStyleIdx="3" presStyleCnt="4"/>
      <dgm:spPr/>
    </dgm:pt>
    <dgm:pt modelId="{08CBC08A-A132-48E4-B119-9F4BA5170378}" type="pres">
      <dgm:prSet presAssocID="{F058D152-DC29-4EFF-A37B-6224E7C559D4}" presName="node" presStyleLbl="node1" presStyleIdx="4" presStyleCnt="5">
        <dgm:presLayoutVars>
          <dgm:bulletEnabled val="1"/>
        </dgm:presLayoutVars>
      </dgm:prSet>
      <dgm:spPr/>
    </dgm:pt>
  </dgm:ptLst>
  <dgm:cxnLst>
    <dgm:cxn modelId="{15005409-8122-4605-94FA-002212C8029C}" type="presOf" srcId="{28398EC3-9E02-4249-8CB6-9E720E3A6185}" destId="{2182CAC4-F32D-4BF2-95A5-0E6A02C6CFCD}" srcOrd="0" destOrd="0" presId="urn:microsoft.com/office/officeart/2016/7/layout/RepeatingBendingProcessNew"/>
    <dgm:cxn modelId="{1DEB2317-6B6C-4E0D-B092-E6184C733FA9}" srcId="{17636C5E-2E4F-4734-BD4F-372148CBC7D6}" destId="{F058D152-DC29-4EFF-A37B-6224E7C559D4}" srcOrd="4" destOrd="0" parTransId="{B6F90DCD-A6BA-4C7F-A5EE-F8F74C41BD32}" sibTransId="{DD7E5B16-F73C-463C-A01E-3E76351852BA}"/>
    <dgm:cxn modelId="{0F0F141D-4860-4A99-911B-0782828C8D40}" type="presOf" srcId="{BE0629C2-D9DB-4CA4-9B7F-FCC59AB1E121}" destId="{FC33329F-8027-4F86-B5B4-5B48D92A3536}" srcOrd="0" destOrd="0" presId="urn:microsoft.com/office/officeart/2016/7/layout/RepeatingBendingProcessNew"/>
    <dgm:cxn modelId="{5F313926-9940-4A41-BA5C-DC2A70EF3B81}" type="presOf" srcId="{C132C175-8223-47A7-8A77-2D512F09DB14}" destId="{1C6821B2-11A7-49A1-BD15-13EACCE40475}" srcOrd="1" destOrd="0" presId="urn:microsoft.com/office/officeart/2016/7/layout/RepeatingBendingProcessNew"/>
    <dgm:cxn modelId="{01BA5434-0A94-47E5-AA47-69E85C032C6F}" type="presOf" srcId="{AFF78459-4528-4984-A1BD-976FFF347530}" destId="{5CD2F54C-BB37-4C5F-A34C-D5856F84696B}" srcOrd="0" destOrd="0" presId="urn:microsoft.com/office/officeart/2016/7/layout/RepeatingBendingProcessNew"/>
    <dgm:cxn modelId="{86C6A669-9887-4C63-9C61-F62519B628B5}" srcId="{17636C5E-2E4F-4734-BD4F-372148CBC7D6}" destId="{3E5FEB5A-362F-458E-9B75-5E00AC62F9CA}" srcOrd="1" destOrd="0" parTransId="{8523EA32-1C9E-441F-BC30-86F094360BF3}" sibTransId="{14462FF9-9C62-4A2E-9A70-CE541CD133CD}"/>
    <dgm:cxn modelId="{13642C8C-3829-4FCD-B4FA-A6B48C331140}" type="presOf" srcId="{873FD6F8-5E27-4725-A046-947AE595AC4A}" destId="{4AA93F7F-3B39-45E8-95D3-7010785CF975}" srcOrd="0" destOrd="0" presId="urn:microsoft.com/office/officeart/2016/7/layout/RepeatingBendingProcessNew"/>
    <dgm:cxn modelId="{21605D99-1320-4200-AAB2-D29A751F1E08}" type="presOf" srcId="{873FD6F8-5E27-4725-A046-947AE595AC4A}" destId="{C64BD5F2-8EC5-4073-8354-B40450FD63A9}" srcOrd="1" destOrd="0" presId="urn:microsoft.com/office/officeart/2016/7/layout/RepeatingBendingProcessNew"/>
    <dgm:cxn modelId="{E5D9729A-7A83-4598-9783-ECAA8B5F3E4D}" type="presOf" srcId="{F058D152-DC29-4EFF-A37B-6224E7C559D4}" destId="{08CBC08A-A132-48E4-B119-9F4BA5170378}" srcOrd="0" destOrd="0" presId="urn:microsoft.com/office/officeart/2016/7/layout/RepeatingBendingProcessNew"/>
    <dgm:cxn modelId="{9CB898A0-8CD2-42FD-A855-F4CAB6FCD4B1}" type="presOf" srcId="{17636C5E-2E4F-4734-BD4F-372148CBC7D6}" destId="{7DE2D363-D0B6-40D8-9AA9-221A8372F00C}" srcOrd="0" destOrd="0" presId="urn:microsoft.com/office/officeart/2016/7/layout/RepeatingBendingProcessNew"/>
    <dgm:cxn modelId="{5C5D08B7-3012-478C-87F9-1391A3666C56}" type="presOf" srcId="{3E5FEB5A-362F-458E-9B75-5E00AC62F9CA}" destId="{1A65FFFF-5042-4712-92D7-4B5F94AA1787}" srcOrd="0" destOrd="0" presId="urn:microsoft.com/office/officeart/2016/7/layout/RepeatingBendingProcessNew"/>
    <dgm:cxn modelId="{547AC0D0-D238-4A25-91C2-6571A94DFA18}" type="presOf" srcId="{BE0629C2-D9DB-4CA4-9B7F-FCC59AB1E121}" destId="{96E55AF2-CB05-41FD-8867-94F19D375C17}" srcOrd="1" destOrd="0" presId="urn:microsoft.com/office/officeart/2016/7/layout/RepeatingBendingProcessNew"/>
    <dgm:cxn modelId="{23401FD6-F0EA-4E06-AC5E-25C81D992882}" srcId="{17636C5E-2E4F-4734-BD4F-372148CBC7D6}" destId="{28398EC3-9E02-4249-8CB6-9E720E3A6185}" srcOrd="2" destOrd="0" parTransId="{7595A40E-A5EC-4758-8312-99FEFA7E3FB8}" sibTransId="{BE0629C2-D9DB-4CA4-9B7F-FCC59AB1E121}"/>
    <dgm:cxn modelId="{0238FDE0-B965-4A8C-AA4C-E1F8DFF91B08}" srcId="{17636C5E-2E4F-4734-BD4F-372148CBC7D6}" destId="{AFF78459-4528-4984-A1BD-976FFF347530}" srcOrd="0" destOrd="0" parTransId="{A1584C39-6F6A-47C0-9629-56C22AEE727C}" sibTransId="{873FD6F8-5E27-4725-A046-947AE595AC4A}"/>
    <dgm:cxn modelId="{96B13BE6-44D3-49DA-8DE4-0B68FEFFD713}" type="presOf" srcId="{C132C175-8223-47A7-8A77-2D512F09DB14}" destId="{4C3D5C10-85E9-45B0-A8A0-6B5216FA67E8}" srcOrd="0" destOrd="0" presId="urn:microsoft.com/office/officeart/2016/7/layout/RepeatingBendingProcessNew"/>
    <dgm:cxn modelId="{3C0269ED-E798-4344-85F5-6C6DEFE87E86}" type="presOf" srcId="{3F503CC7-695B-450A-A369-0085F82B6492}" destId="{C3957B1F-4CE2-4D63-AFDF-88E7B31E2F9A}" srcOrd="0" destOrd="0" presId="urn:microsoft.com/office/officeart/2016/7/layout/RepeatingBendingProcessNew"/>
    <dgm:cxn modelId="{DA0F3DF3-23C6-45E6-81DE-271E382C46FA}" srcId="{17636C5E-2E4F-4734-BD4F-372148CBC7D6}" destId="{3F503CC7-695B-450A-A369-0085F82B6492}" srcOrd="3" destOrd="0" parTransId="{0F3B99CC-F97A-486C-AFE8-85BC8F663054}" sibTransId="{C132C175-8223-47A7-8A77-2D512F09DB14}"/>
    <dgm:cxn modelId="{B108C3F6-8EDA-4F58-B759-8F80789E6FC0}" type="presOf" srcId="{14462FF9-9C62-4A2E-9A70-CE541CD133CD}" destId="{B089F2C8-E384-4386-80A0-54FA2EA01D5E}" srcOrd="1" destOrd="0" presId="urn:microsoft.com/office/officeart/2016/7/layout/RepeatingBendingProcessNew"/>
    <dgm:cxn modelId="{DC39F7FE-6030-4B48-B747-74E1BCF689A9}" type="presOf" srcId="{14462FF9-9C62-4A2E-9A70-CE541CD133CD}" destId="{AECC1F74-6DDB-46AB-982B-2101A5679A3C}" srcOrd="0" destOrd="0" presId="urn:microsoft.com/office/officeart/2016/7/layout/RepeatingBendingProcessNew"/>
    <dgm:cxn modelId="{784818F1-B2C5-4806-A4E7-5A10C76F93DD}" type="presParOf" srcId="{7DE2D363-D0B6-40D8-9AA9-221A8372F00C}" destId="{5CD2F54C-BB37-4C5F-A34C-D5856F84696B}" srcOrd="0" destOrd="0" presId="urn:microsoft.com/office/officeart/2016/7/layout/RepeatingBendingProcessNew"/>
    <dgm:cxn modelId="{2F1466FB-33BA-4591-B7BD-F27DDE2B5E86}" type="presParOf" srcId="{7DE2D363-D0B6-40D8-9AA9-221A8372F00C}" destId="{4AA93F7F-3B39-45E8-95D3-7010785CF975}" srcOrd="1" destOrd="0" presId="urn:microsoft.com/office/officeart/2016/7/layout/RepeatingBendingProcessNew"/>
    <dgm:cxn modelId="{918513B3-175D-45DD-AF6B-326C1363BF9C}" type="presParOf" srcId="{4AA93F7F-3B39-45E8-95D3-7010785CF975}" destId="{C64BD5F2-8EC5-4073-8354-B40450FD63A9}" srcOrd="0" destOrd="0" presId="urn:microsoft.com/office/officeart/2016/7/layout/RepeatingBendingProcessNew"/>
    <dgm:cxn modelId="{616A746E-6847-4F84-95FF-D9D54599A52E}" type="presParOf" srcId="{7DE2D363-D0B6-40D8-9AA9-221A8372F00C}" destId="{1A65FFFF-5042-4712-92D7-4B5F94AA1787}" srcOrd="2" destOrd="0" presId="urn:microsoft.com/office/officeart/2016/7/layout/RepeatingBendingProcessNew"/>
    <dgm:cxn modelId="{61684023-24E9-44AE-AD40-7D67885CF825}" type="presParOf" srcId="{7DE2D363-D0B6-40D8-9AA9-221A8372F00C}" destId="{AECC1F74-6DDB-46AB-982B-2101A5679A3C}" srcOrd="3" destOrd="0" presId="urn:microsoft.com/office/officeart/2016/7/layout/RepeatingBendingProcessNew"/>
    <dgm:cxn modelId="{9E5433B5-CD96-42C5-A33B-FFC6CAC7D11A}" type="presParOf" srcId="{AECC1F74-6DDB-46AB-982B-2101A5679A3C}" destId="{B089F2C8-E384-4386-80A0-54FA2EA01D5E}" srcOrd="0" destOrd="0" presId="urn:microsoft.com/office/officeart/2016/7/layout/RepeatingBendingProcessNew"/>
    <dgm:cxn modelId="{BA4F51A7-16CE-4711-8295-6A25A28C85A6}" type="presParOf" srcId="{7DE2D363-D0B6-40D8-9AA9-221A8372F00C}" destId="{2182CAC4-F32D-4BF2-95A5-0E6A02C6CFCD}" srcOrd="4" destOrd="0" presId="urn:microsoft.com/office/officeart/2016/7/layout/RepeatingBendingProcessNew"/>
    <dgm:cxn modelId="{118E58A0-F3D1-4464-939B-EBD929B247C0}" type="presParOf" srcId="{7DE2D363-D0B6-40D8-9AA9-221A8372F00C}" destId="{FC33329F-8027-4F86-B5B4-5B48D92A3536}" srcOrd="5" destOrd="0" presId="urn:microsoft.com/office/officeart/2016/7/layout/RepeatingBendingProcessNew"/>
    <dgm:cxn modelId="{C0A4F74B-BB98-4BCA-B1A4-A013EA314356}" type="presParOf" srcId="{FC33329F-8027-4F86-B5B4-5B48D92A3536}" destId="{96E55AF2-CB05-41FD-8867-94F19D375C17}" srcOrd="0" destOrd="0" presId="urn:microsoft.com/office/officeart/2016/7/layout/RepeatingBendingProcessNew"/>
    <dgm:cxn modelId="{573577F9-2E78-40CA-8B5F-C7D990FC4CE2}" type="presParOf" srcId="{7DE2D363-D0B6-40D8-9AA9-221A8372F00C}" destId="{C3957B1F-4CE2-4D63-AFDF-88E7B31E2F9A}" srcOrd="6" destOrd="0" presId="urn:microsoft.com/office/officeart/2016/7/layout/RepeatingBendingProcessNew"/>
    <dgm:cxn modelId="{6ADFDFCA-DD7C-4840-BC1B-E725722C3FCE}" type="presParOf" srcId="{7DE2D363-D0B6-40D8-9AA9-221A8372F00C}" destId="{4C3D5C10-85E9-45B0-A8A0-6B5216FA67E8}" srcOrd="7" destOrd="0" presId="urn:microsoft.com/office/officeart/2016/7/layout/RepeatingBendingProcessNew"/>
    <dgm:cxn modelId="{AC481C85-BDF8-40E5-BCF9-E43F0DB8D708}" type="presParOf" srcId="{4C3D5C10-85E9-45B0-A8A0-6B5216FA67E8}" destId="{1C6821B2-11A7-49A1-BD15-13EACCE40475}" srcOrd="0" destOrd="0" presId="urn:microsoft.com/office/officeart/2016/7/layout/RepeatingBendingProcessNew"/>
    <dgm:cxn modelId="{48F525B9-1C1D-4523-B157-BF8AE05D0DFC}" type="presParOf" srcId="{7DE2D363-D0B6-40D8-9AA9-221A8372F00C}" destId="{08CBC08A-A132-48E4-B119-9F4BA5170378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A75848-96E9-4D81-AE58-63C841C8694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9CA8471-64B4-47DB-B83E-F5634ACD794E}">
      <dgm:prSet/>
      <dgm:spPr/>
      <dgm:t>
        <a:bodyPr/>
        <a:lstStyle/>
        <a:p>
          <a:r>
            <a:rPr lang="en-AU" b="1"/>
            <a:t>Define Key terminology. 100’s of terms to remember. </a:t>
          </a:r>
          <a:endParaRPr lang="en-US"/>
        </a:p>
      </dgm:t>
    </dgm:pt>
    <dgm:pt modelId="{6AF9C5B4-2D46-4A6C-9CB2-623B90ADE51A}" type="parTrans" cxnId="{D5B323FB-5C2D-46E3-AAAC-F29BFF1C4496}">
      <dgm:prSet/>
      <dgm:spPr/>
      <dgm:t>
        <a:bodyPr/>
        <a:lstStyle/>
        <a:p>
          <a:endParaRPr lang="en-US"/>
        </a:p>
      </dgm:t>
    </dgm:pt>
    <dgm:pt modelId="{1449EDBD-4CF0-4E77-B607-3A337058211A}" type="sibTrans" cxnId="{D5B323FB-5C2D-46E3-AAAC-F29BFF1C4496}">
      <dgm:prSet/>
      <dgm:spPr/>
      <dgm:t>
        <a:bodyPr/>
        <a:lstStyle/>
        <a:p>
          <a:endParaRPr lang="en-US"/>
        </a:p>
      </dgm:t>
    </dgm:pt>
    <dgm:pt modelId="{7CFD6E61-3A87-4E2A-B1C2-8FA35215C9E4}">
      <dgm:prSet/>
      <dgm:spPr/>
      <dgm:t>
        <a:bodyPr/>
        <a:lstStyle/>
        <a:p>
          <a:r>
            <a:rPr lang="en-US" b="1"/>
            <a:t>Apply knowledge to Case Studies</a:t>
          </a:r>
          <a:endParaRPr lang="en-US"/>
        </a:p>
      </dgm:t>
    </dgm:pt>
    <dgm:pt modelId="{3755D7FF-BF40-4BA5-AD0E-B5780CDFA026}" type="parTrans" cxnId="{0E73F714-EC67-4070-8648-6B0900EC41C2}">
      <dgm:prSet/>
      <dgm:spPr/>
      <dgm:t>
        <a:bodyPr/>
        <a:lstStyle/>
        <a:p>
          <a:endParaRPr lang="en-US"/>
        </a:p>
      </dgm:t>
    </dgm:pt>
    <dgm:pt modelId="{6A306C87-37BC-4CE0-9EC2-7DAD9AAE2C4B}" type="sibTrans" cxnId="{0E73F714-EC67-4070-8648-6B0900EC41C2}">
      <dgm:prSet/>
      <dgm:spPr/>
      <dgm:t>
        <a:bodyPr/>
        <a:lstStyle/>
        <a:p>
          <a:endParaRPr lang="en-US"/>
        </a:p>
      </dgm:t>
    </dgm:pt>
    <dgm:pt modelId="{9B2E1B43-3419-499A-98A5-11398CE6A7F3}">
      <dgm:prSet/>
      <dgm:spPr/>
      <dgm:t>
        <a:bodyPr/>
        <a:lstStyle/>
        <a:p>
          <a:r>
            <a:rPr lang="en-US" b="1"/>
            <a:t>Analyse Case Studies</a:t>
          </a:r>
          <a:endParaRPr lang="en-US"/>
        </a:p>
      </dgm:t>
    </dgm:pt>
    <dgm:pt modelId="{0F52BC9D-7328-4F19-A737-CD8AAF3EBD19}" type="parTrans" cxnId="{96DC946E-9678-48AA-8578-732791719D54}">
      <dgm:prSet/>
      <dgm:spPr/>
      <dgm:t>
        <a:bodyPr/>
        <a:lstStyle/>
        <a:p>
          <a:endParaRPr lang="en-US"/>
        </a:p>
      </dgm:t>
    </dgm:pt>
    <dgm:pt modelId="{95202803-2C57-45D6-8BCC-0320B93541EB}" type="sibTrans" cxnId="{96DC946E-9678-48AA-8578-732791719D54}">
      <dgm:prSet/>
      <dgm:spPr/>
      <dgm:t>
        <a:bodyPr/>
        <a:lstStyle/>
        <a:p>
          <a:endParaRPr lang="en-US"/>
        </a:p>
      </dgm:t>
    </dgm:pt>
    <dgm:pt modelId="{B0D785B0-8E06-4FBC-9F06-0BCE2582775A}">
      <dgm:prSet/>
      <dgm:spPr/>
      <dgm:t>
        <a:bodyPr/>
        <a:lstStyle/>
        <a:p>
          <a:r>
            <a:rPr lang="en-US" b="1"/>
            <a:t>Provide extended responses </a:t>
          </a:r>
          <a:endParaRPr lang="en-US"/>
        </a:p>
      </dgm:t>
    </dgm:pt>
    <dgm:pt modelId="{2ABB7AB1-CFC9-4A47-BD11-76270BC27DCB}" type="parTrans" cxnId="{0758E3A8-E607-4EAF-8DB4-2ADF7EB43854}">
      <dgm:prSet/>
      <dgm:spPr/>
      <dgm:t>
        <a:bodyPr/>
        <a:lstStyle/>
        <a:p>
          <a:endParaRPr lang="en-US"/>
        </a:p>
      </dgm:t>
    </dgm:pt>
    <dgm:pt modelId="{AD736B22-EC99-4DD0-BC58-D7EB9102D2C6}" type="sibTrans" cxnId="{0758E3A8-E607-4EAF-8DB4-2ADF7EB43854}">
      <dgm:prSet/>
      <dgm:spPr/>
      <dgm:t>
        <a:bodyPr/>
        <a:lstStyle/>
        <a:p>
          <a:endParaRPr lang="en-US"/>
        </a:p>
      </dgm:t>
    </dgm:pt>
    <dgm:pt modelId="{BAAA8DA1-A863-44F5-9EEB-E82B57EE454B}">
      <dgm:prSet/>
      <dgm:spPr/>
      <dgm:t>
        <a:bodyPr/>
        <a:lstStyle/>
        <a:p>
          <a:r>
            <a:rPr lang="en-US" b="1"/>
            <a:t>Refer to Data in your responses. </a:t>
          </a:r>
          <a:endParaRPr lang="en-US"/>
        </a:p>
      </dgm:t>
    </dgm:pt>
    <dgm:pt modelId="{4594580D-33D7-4113-87CD-B4BCECCFCD5D}" type="parTrans" cxnId="{AB9B3327-8056-454D-9C55-C5BB0BCE4B65}">
      <dgm:prSet/>
      <dgm:spPr/>
      <dgm:t>
        <a:bodyPr/>
        <a:lstStyle/>
        <a:p>
          <a:endParaRPr lang="en-US"/>
        </a:p>
      </dgm:t>
    </dgm:pt>
    <dgm:pt modelId="{1B2AD65B-926A-49F2-A4B8-4C3186BDE8E0}" type="sibTrans" cxnId="{AB9B3327-8056-454D-9C55-C5BB0BCE4B65}">
      <dgm:prSet/>
      <dgm:spPr/>
      <dgm:t>
        <a:bodyPr/>
        <a:lstStyle/>
        <a:p>
          <a:endParaRPr lang="en-US"/>
        </a:p>
      </dgm:t>
    </dgm:pt>
    <dgm:pt modelId="{0540C4A2-A43B-4EB5-AC7D-0EFBDD74BD7B}">
      <dgm:prSet/>
      <dgm:spPr/>
      <dgm:t>
        <a:bodyPr/>
        <a:lstStyle/>
        <a:p>
          <a:r>
            <a:rPr lang="en-US" b="1"/>
            <a:t>Be able to compare and contrast different businesses/ organisations. </a:t>
          </a:r>
          <a:endParaRPr lang="en-US"/>
        </a:p>
      </dgm:t>
    </dgm:pt>
    <dgm:pt modelId="{B03346E5-0D85-473E-82D6-4CBF98EB6E86}" type="parTrans" cxnId="{233C7077-D02F-47F2-B2E3-3CFF9B362F5E}">
      <dgm:prSet/>
      <dgm:spPr/>
      <dgm:t>
        <a:bodyPr/>
        <a:lstStyle/>
        <a:p>
          <a:endParaRPr lang="en-US"/>
        </a:p>
      </dgm:t>
    </dgm:pt>
    <dgm:pt modelId="{04AAF8DE-870C-492B-B526-616E08816C8F}" type="sibTrans" cxnId="{233C7077-D02F-47F2-B2E3-3CFF9B362F5E}">
      <dgm:prSet/>
      <dgm:spPr/>
      <dgm:t>
        <a:bodyPr/>
        <a:lstStyle/>
        <a:p>
          <a:endParaRPr lang="en-US"/>
        </a:p>
      </dgm:t>
    </dgm:pt>
    <dgm:pt modelId="{F7A8CF2D-AA82-43A7-9735-C955C3B455EC}" type="pres">
      <dgm:prSet presAssocID="{0CA75848-96E9-4D81-AE58-63C841C86941}" presName="Name0" presStyleCnt="0">
        <dgm:presLayoutVars>
          <dgm:dir/>
          <dgm:resizeHandles val="exact"/>
        </dgm:presLayoutVars>
      </dgm:prSet>
      <dgm:spPr/>
    </dgm:pt>
    <dgm:pt modelId="{2136629E-03C9-410E-8025-FF0734A7D95A}" type="pres">
      <dgm:prSet presAssocID="{19CA8471-64B4-47DB-B83E-F5634ACD794E}" presName="node" presStyleLbl="node1" presStyleIdx="0" presStyleCnt="6">
        <dgm:presLayoutVars>
          <dgm:bulletEnabled val="1"/>
        </dgm:presLayoutVars>
      </dgm:prSet>
      <dgm:spPr/>
    </dgm:pt>
    <dgm:pt modelId="{DA5380BD-B78A-42D2-BBC8-E65F38F83417}" type="pres">
      <dgm:prSet presAssocID="{1449EDBD-4CF0-4E77-B607-3A337058211A}" presName="sibTrans" presStyleLbl="sibTrans1D1" presStyleIdx="0" presStyleCnt="5"/>
      <dgm:spPr/>
    </dgm:pt>
    <dgm:pt modelId="{FE7D0972-F56E-4D32-8326-C7738B9E6482}" type="pres">
      <dgm:prSet presAssocID="{1449EDBD-4CF0-4E77-B607-3A337058211A}" presName="connectorText" presStyleLbl="sibTrans1D1" presStyleIdx="0" presStyleCnt="5"/>
      <dgm:spPr/>
    </dgm:pt>
    <dgm:pt modelId="{50FC024E-F64B-4DC8-9F35-15A84C155635}" type="pres">
      <dgm:prSet presAssocID="{7CFD6E61-3A87-4E2A-B1C2-8FA35215C9E4}" presName="node" presStyleLbl="node1" presStyleIdx="1" presStyleCnt="6">
        <dgm:presLayoutVars>
          <dgm:bulletEnabled val="1"/>
        </dgm:presLayoutVars>
      </dgm:prSet>
      <dgm:spPr/>
    </dgm:pt>
    <dgm:pt modelId="{A82DEFCE-D190-443D-A153-064E247A7EEF}" type="pres">
      <dgm:prSet presAssocID="{6A306C87-37BC-4CE0-9EC2-7DAD9AAE2C4B}" presName="sibTrans" presStyleLbl="sibTrans1D1" presStyleIdx="1" presStyleCnt="5"/>
      <dgm:spPr/>
    </dgm:pt>
    <dgm:pt modelId="{51524359-AACE-418F-B7A1-041C9DF2F7AA}" type="pres">
      <dgm:prSet presAssocID="{6A306C87-37BC-4CE0-9EC2-7DAD9AAE2C4B}" presName="connectorText" presStyleLbl="sibTrans1D1" presStyleIdx="1" presStyleCnt="5"/>
      <dgm:spPr/>
    </dgm:pt>
    <dgm:pt modelId="{FC4221BD-9E78-4DF0-8366-95E2220F9AA3}" type="pres">
      <dgm:prSet presAssocID="{9B2E1B43-3419-499A-98A5-11398CE6A7F3}" presName="node" presStyleLbl="node1" presStyleIdx="2" presStyleCnt="6">
        <dgm:presLayoutVars>
          <dgm:bulletEnabled val="1"/>
        </dgm:presLayoutVars>
      </dgm:prSet>
      <dgm:spPr/>
    </dgm:pt>
    <dgm:pt modelId="{F545CC29-B35E-4855-9A90-FE0A79C2A981}" type="pres">
      <dgm:prSet presAssocID="{95202803-2C57-45D6-8BCC-0320B93541EB}" presName="sibTrans" presStyleLbl="sibTrans1D1" presStyleIdx="2" presStyleCnt="5"/>
      <dgm:spPr/>
    </dgm:pt>
    <dgm:pt modelId="{B85A7B5B-D1A2-4DBA-94BC-424B60CCEB4B}" type="pres">
      <dgm:prSet presAssocID="{95202803-2C57-45D6-8BCC-0320B93541EB}" presName="connectorText" presStyleLbl="sibTrans1D1" presStyleIdx="2" presStyleCnt="5"/>
      <dgm:spPr/>
    </dgm:pt>
    <dgm:pt modelId="{67F36FF6-AC61-497F-BB7D-2AB91CC639F5}" type="pres">
      <dgm:prSet presAssocID="{B0D785B0-8E06-4FBC-9F06-0BCE2582775A}" presName="node" presStyleLbl="node1" presStyleIdx="3" presStyleCnt="6">
        <dgm:presLayoutVars>
          <dgm:bulletEnabled val="1"/>
        </dgm:presLayoutVars>
      </dgm:prSet>
      <dgm:spPr/>
    </dgm:pt>
    <dgm:pt modelId="{DC6D536E-C418-4A1B-9776-6AC996443AC2}" type="pres">
      <dgm:prSet presAssocID="{AD736B22-EC99-4DD0-BC58-D7EB9102D2C6}" presName="sibTrans" presStyleLbl="sibTrans1D1" presStyleIdx="3" presStyleCnt="5"/>
      <dgm:spPr/>
    </dgm:pt>
    <dgm:pt modelId="{535D5376-A2B9-47E9-AF87-EADC7527554D}" type="pres">
      <dgm:prSet presAssocID="{AD736B22-EC99-4DD0-BC58-D7EB9102D2C6}" presName="connectorText" presStyleLbl="sibTrans1D1" presStyleIdx="3" presStyleCnt="5"/>
      <dgm:spPr/>
    </dgm:pt>
    <dgm:pt modelId="{3C879F57-5D62-4F05-9410-91F5B4FDAD2D}" type="pres">
      <dgm:prSet presAssocID="{BAAA8DA1-A863-44F5-9EEB-E82B57EE454B}" presName="node" presStyleLbl="node1" presStyleIdx="4" presStyleCnt="6">
        <dgm:presLayoutVars>
          <dgm:bulletEnabled val="1"/>
        </dgm:presLayoutVars>
      </dgm:prSet>
      <dgm:spPr/>
    </dgm:pt>
    <dgm:pt modelId="{D609F986-AD2A-4B65-ADD7-62B51E5A1A23}" type="pres">
      <dgm:prSet presAssocID="{1B2AD65B-926A-49F2-A4B8-4C3186BDE8E0}" presName="sibTrans" presStyleLbl="sibTrans1D1" presStyleIdx="4" presStyleCnt="5"/>
      <dgm:spPr/>
    </dgm:pt>
    <dgm:pt modelId="{A5FDD246-06E6-488E-AAE4-3C31F1777B97}" type="pres">
      <dgm:prSet presAssocID="{1B2AD65B-926A-49F2-A4B8-4C3186BDE8E0}" presName="connectorText" presStyleLbl="sibTrans1D1" presStyleIdx="4" presStyleCnt="5"/>
      <dgm:spPr/>
    </dgm:pt>
    <dgm:pt modelId="{A9260736-DF9D-472F-9843-078997B827D8}" type="pres">
      <dgm:prSet presAssocID="{0540C4A2-A43B-4EB5-AC7D-0EFBDD74BD7B}" presName="node" presStyleLbl="node1" presStyleIdx="5" presStyleCnt="6">
        <dgm:presLayoutVars>
          <dgm:bulletEnabled val="1"/>
        </dgm:presLayoutVars>
      </dgm:prSet>
      <dgm:spPr/>
    </dgm:pt>
  </dgm:ptLst>
  <dgm:cxnLst>
    <dgm:cxn modelId="{867BBE01-316A-4D31-81F2-ED642AB30C32}" type="presOf" srcId="{6A306C87-37BC-4CE0-9EC2-7DAD9AAE2C4B}" destId="{A82DEFCE-D190-443D-A153-064E247A7EEF}" srcOrd="0" destOrd="0" presId="urn:microsoft.com/office/officeart/2016/7/layout/RepeatingBendingProcessNew"/>
    <dgm:cxn modelId="{EA9B2D05-F963-4124-8E75-5BA0269C5965}" type="presOf" srcId="{1449EDBD-4CF0-4E77-B607-3A337058211A}" destId="{FE7D0972-F56E-4D32-8326-C7738B9E6482}" srcOrd="1" destOrd="0" presId="urn:microsoft.com/office/officeart/2016/7/layout/RepeatingBendingProcessNew"/>
    <dgm:cxn modelId="{8795D00F-D1DE-457B-9093-18F39CA82F8D}" type="presOf" srcId="{0540C4A2-A43B-4EB5-AC7D-0EFBDD74BD7B}" destId="{A9260736-DF9D-472F-9843-078997B827D8}" srcOrd="0" destOrd="0" presId="urn:microsoft.com/office/officeart/2016/7/layout/RepeatingBendingProcessNew"/>
    <dgm:cxn modelId="{0E73F714-EC67-4070-8648-6B0900EC41C2}" srcId="{0CA75848-96E9-4D81-AE58-63C841C86941}" destId="{7CFD6E61-3A87-4E2A-B1C2-8FA35215C9E4}" srcOrd="1" destOrd="0" parTransId="{3755D7FF-BF40-4BA5-AD0E-B5780CDFA026}" sibTransId="{6A306C87-37BC-4CE0-9EC2-7DAD9AAE2C4B}"/>
    <dgm:cxn modelId="{480A6B1E-B181-4D2E-95CA-06513FA49797}" type="presOf" srcId="{1B2AD65B-926A-49F2-A4B8-4C3186BDE8E0}" destId="{D609F986-AD2A-4B65-ADD7-62B51E5A1A23}" srcOrd="0" destOrd="0" presId="urn:microsoft.com/office/officeart/2016/7/layout/RepeatingBendingProcessNew"/>
    <dgm:cxn modelId="{EFE46524-194A-46B4-9628-BCCAF30ED570}" type="presOf" srcId="{6A306C87-37BC-4CE0-9EC2-7DAD9AAE2C4B}" destId="{51524359-AACE-418F-B7A1-041C9DF2F7AA}" srcOrd="1" destOrd="0" presId="urn:microsoft.com/office/officeart/2016/7/layout/RepeatingBendingProcessNew"/>
    <dgm:cxn modelId="{AB9B3327-8056-454D-9C55-C5BB0BCE4B65}" srcId="{0CA75848-96E9-4D81-AE58-63C841C86941}" destId="{BAAA8DA1-A863-44F5-9EEB-E82B57EE454B}" srcOrd="4" destOrd="0" parTransId="{4594580D-33D7-4113-87CD-B4BCECCFCD5D}" sibTransId="{1B2AD65B-926A-49F2-A4B8-4C3186BDE8E0}"/>
    <dgm:cxn modelId="{A3D91829-4729-4F3F-8F21-B16E6C066BD7}" type="presOf" srcId="{0CA75848-96E9-4D81-AE58-63C841C86941}" destId="{F7A8CF2D-AA82-43A7-9735-C955C3B455EC}" srcOrd="0" destOrd="0" presId="urn:microsoft.com/office/officeart/2016/7/layout/RepeatingBendingProcessNew"/>
    <dgm:cxn modelId="{31704C34-81C5-46B0-9D09-C8E97769FDB4}" type="presOf" srcId="{1449EDBD-4CF0-4E77-B607-3A337058211A}" destId="{DA5380BD-B78A-42D2-BBC8-E65F38F83417}" srcOrd="0" destOrd="0" presId="urn:microsoft.com/office/officeart/2016/7/layout/RepeatingBendingProcessNew"/>
    <dgm:cxn modelId="{38B29A3C-61A4-4405-8903-314082CA638F}" type="presOf" srcId="{95202803-2C57-45D6-8BCC-0320B93541EB}" destId="{B85A7B5B-D1A2-4DBA-94BC-424B60CCEB4B}" srcOrd="1" destOrd="0" presId="urn:microsoft.com/office/officeart/2016/7/layout/RepeatingBendingProcessNew"/>
    <dgm:cxn modelId="{F5C2D43D-F289-4DF4-BACA-D127A3B78102}" type="presOf" srcId="{AD736B22-EC99-4DD0-BC58-D7EB9102D2C6}" destId="{DC6D536E-C418-4A1B-9776-6AC996443AC2}" srcOrd="0" destOrd="0" presId="urn:microsoft.com/office/officeart/2016/7/layout/RepeatingBendingProcessNew"/>
    <dgm:cxn modelId="{D911F963-5C41-401B-9881-649D049FDD18}" type="presOf" srcId="{1B2AD65B-926A-49F2-A4B8-4C3186BDE8E0}" destId="{A5FDD246-06E6-488E-AAE4-3C31F1777B97}" srcOrd="1" destOrd="0" presId="urn:microsoft.com/office/officeart/2016/7/layout/RepeatingBendingProcessNew"/>
    <dgm:cxn modelId="{D3B8DD44-B9F7-44E8-8F32-05FC1E45AEFD}" type="presOf" srcId="{AD736B22-EC99-4DD0-BC58-D7EB9102D2C6}" destId="{535D5376-A2B9-47E9-AF87-EADC7527554D}" srcOrd="1" destOrd="0" presId="urn:microsoft.com/office/officeart/2016/7/layout/RepeatingBendingProcessNew"/>
    <dgm:cxn modelId="{E6A40C69-D41A-4844-8211-C6A375A78160}" type="presOf" srcId="{9B2E1B43-3419-499A-98A5-11398CE6A7F3}" destId="{FC4221BD-9E78-4DF0-8366-95E2220F9AA3}" srcOrd="0" destOrd="0" presId="urn:microsoft.com/office/officeart/2016/7/layout/RepeatingBendingProcessNew"/>
    <dgm:cxn modelId="{31DA294E-575A-4838-8FD7-4410451A3287}" type="presOf" srcId="{95202803-2C57-45D6-8BCC-0320B93541EB}" destId="{F545CC29-B35E-4855-9A90-FE0A79C2A981}" srcOrd="0" destOrd="0" presId="urn:microsoft.com/office/officeart/2016/7/layout/RepeatingBendingProcessNew"/>
    <dgm:cxn modelId="{96DC946E-9678-48AA-8578-732791719D54}" srcId="{0CA75848-96E9-4D81-AE58-63C841C86941}" destId="{9B2E1B43-3419-499A-98A5-11398CE6A7F3}" srcOrd="2" destOrd="0" parTransId="{0F52BC9D-7328-4F19-A737-CD8AAF3EBD19}" sibTransId="{95202803-2C57-45D6-8BCC-0320B93541EB}"/>
    <dgm:cxn modelId="{233C7077-D02F-47F2-B2E3-3CFF9B362F5E}" srcId="{0CA75848-96E9-4D81-AE58-63C841C86941}" destId="{0540C4A2-A43B-4EB5-AC7D-0EFBDD74BD7B}" srcOrd="5" destOrd="0" parTransId="{B03346E5-0D85-473E-82D6-4CBF98EB6E86}" sibTransId="{04AAF8DE-870C-492B-B526-616E08816C8F}"/>
    <dgm:cxn modelId="{AAB0ED7A-93D7-431A-996C-023BC2F51E7A}" type="presOf" srcId="{7CFD6E61-3A87-4E2A-B1C2-8FA35215C9E4}" destId="{50FC024E-F64B-4DC8-9F35-15A84C155635}" srcOrd="0" destOrd="0" presId="urn:microsoft.com/office/officeart/2016/7/layout/RepeatingBendingProcessNew"/>
    <dgm:cxn modelId="{461D5B88-8F32-4765-BEDD-FADC7713E059}" type="presOf" srcId="{B0D785B0-8E06-4FBC-9F06-0BCE2582775A}" destId="{67F36FF6-AC61-497F-BB7D-2AB91CC639F5}" srcOrd="0" destOrd="0" presId="urn:microsoft.com/office/officeart/2016/7/layout/RepeatingBendingProcessNew"/>
    <dgm:cxn modelId="{0758E3A8-E607-4EAF-8DB4-2ADF7EB43854}" srcId="{0CA75848-96E9-4D81-AE58-63C841C86941}" destId="{B0D785B0-8E06-4FBC-9F06-0BCE2582775A}" srcOrd="3" destOrd="0" parTransId="{2ABB7AB1-CFC9-4A47-BD11-76270BC27DCB}" sibTransId="{AD736B22-EC99-4DD0-BC58-D7EB9102D2C6}"/>
    <dgm:cxn modelId="{F0C764D0-3E44-4D36-8656-6E874318D1A4}" type="presOf" srcId="{19CA8471-64B4-47DB-B83E-F5634ACD794E}" destId="{2136629E-03C9-410E-8025-FF0734A7D95A}" srcOrd="0" destOrd="0" presId="urn:microsoft.com/office/officeart/2016/7/layout/RepeatingBendingProcessNew"/>
    <dgm:cxn modelId="{F5EEECE0-7E9B-48E3-BEDB-F9CB6D04B068}" type="presOf" srcId="{BAAA8DA1-A863-44F5-9EEB-E82B57EE454B}" destId="{3C879F57-5D62-4F05-9410-91F5B4FDAD2D}" srcOrd="0" destOrd="0" presId="urn:microsoft.com/office/officeart/2016/7/layout/RepeatingBendingProcessNew"/>
    <dgm:cxn modelId="{D5B323FB-5C2D-46E3-AAAC-F29BFF1C4496}" srcId="{0CA75848-96E9-4D81-AE58-63C841C86941}" destId="{19CA8471-64B4-47DB-B83E-F5634ACD794E}" srcOrd="0" destOrd="0" parTransId="{6AF9C5B4-2D46-4A6C-9CB2-623B90ADE51A}" sibTransId="{1449EDBD-4CF0-4E77-B607-3A337058211A}"/>
    <dgm:cxn modelId="{7BBD81D8-915D-46F0-B963-1CF7CC312D39}" type="presParOf" srcId="{F7A8CF2D-AA82-43A7-9735-C955C3B455EC}" destId="{2136629E-03C9-410E-8025-FF0734A7D95A}" srcOrd="0" destOrd="0" presId="urn:microsoft.com/office/officeart/2016/7/layout/RepeatingBendingProcessNew"/>
    <dgm:cxn modelId="{545A2CE7-EE04-446D-8716-4A994965D7F1}" type="presParOf" srcId="{F7A8CF2D-AA82-43A7-9735-C955C3B455EC}" destId="{DA5380BD-B78A-42D2-BBC8-E65F38F83417}" srcOrd="1" destOrd="0" presId="urn:microsoft.com/office/officeart/2016/7/layout/RepeatingBendingProcessNew"/>
    <dgm:cxn modelId="{8F41A9DB-4261-44C1-8815-4E6775136701}" type="presParOf" srcId="{DA5380BD-B78A-42D2-BBC8-E65F38F83417}" destId="{FE7D0972-F56E-4D32-8326-C7738B9E6482}" srcOrd="0" destOrd="0" presId="urn:microsoft.com/office/officeart/2016/7/layout/RepeatingBendingProcessNew"/>
    <dgm:cxn modelId="{717B3A9A-F116-4800-8708-1AD44C939CD9}" type="presParOf" srcId="{F7A8CF2D-AA82-43A7-9735-C955C3B455EC}" destId="{50FC024E-F64B-4DC8-9F35-15A84C155635}" srcOrd="2" destOrd="0" presId="urn:microsoft.com/office/officeart/2016/7/layout/RepeatingBendingProcessNew"/>
    <dgm:cxn modelId="{907EFA10-5EA1-4FC3-A862-C9A43EF41481}" type="presParOf" srcId="{F7A8CF2D-AA82-43A7-9735-C955C3B455EC}" destId="{A82DEFCE-D190-443D-A153-064E247A7EEF}" srcOrd="3" destOrd="0" presId="urn:microsoft.com/office/officeart/2016/7/layout/RepeatingBendingProcessNew"/>
    <dgm:cxn modelId="{A8DAFA3E-30BC-493B-B5CE-010C50090CD8}" type="presParOf" srcId="{A82DEFCE-D190-443D-A153-064E247A7EEF}" destId="{51524359-AACE-418F-B7A1-041C9DF2F7AA}" srcOrd="0" destOrd="0" presId="urn:microsoft.com/office/officeart/2016/7/layout/RepeatingBendingProcessNew"/>
    <dgm:cxn modelId="{8DA51D4A-7ABD-47DC-9B54-2184F591BC15}" type="presParOf" srcId="{F7A8CF2D-AA82-43A7-9735-C955C3B455EC}" destId="{FC4221BD-9E78-4DF0-8366-95E2220F9AA3}" srcOrd="4" destOrd="0" presId="urn:microsoft.com/office/officeart/2016/7/layout/RepeatingBendingProcessNew"/>
    <dgm:cxn modelId="{C86F48C3-025C-4005-9C19-6CF2D8344ABA}" type="presParOf" srcId="{F7A8CF2D-AA82-43A7-9735-C955C3B455EC}" destId="{F545CC29-B35E-4855-9A90-FE0A79C2A981}" srcOrd="5" destOrd="0" presId="urn:microsoft.com/office/officeart/2016/7/layout/RepeatingBendingProcessNew"/>
    <dgm:cxn modelId="{42BDE156-C3D3-4025-9E14-AC9183A47F74}" type="presParOf" srcId="{F545CC29-B35E-4855-9A90-FE0A79C2A981}" destId="{B85A7B5B-D1A2-4DBA-94BC-424B60CCEB4B}" srcOrd="0" destOrd="0" presId="urn:microsoft.com/office/officeart/2016/7/layout/RepeatingBendingProcessNew"/>
    <dgm:cxn modelId="{AC87D2DC-3102-49D8-96AF-25BC163698AC}" type="presParOf" srcId="{F7A8CF2D-AA82-43A7-9735-C955C3B455EC}" destId="{67F36FF6-AC61-497F-BB7D-2AB91CC639F5}" srcOrd="6" destOrd="0" presId="urn:microsoft.com/office/officeart/2016/7/layout/RepeatingBendingProcessNew"/>
    <dgm:cxn modelId="{B13BC165-5F81-442C-9910-0C1440401730}" type="presParOf" srcId="{F7A8CF2D-AA82-43A7-9735-C955C3B455EC}" destId="{DC6D536E-C418-4A1B-9776-6AC996443AC2}" srcOrd="7" destOrd="0" presId="urn:microsoft.com/office/officeart/2016/7/layout/RepeatingBendingProcessNew"/>
    <dgm:cxn modelId="{422A9878-AEC2-4388-9A1A-5A3430501D50}" type="presParOf" srcId="{DC6D536E-C418-4A1B-9776-6AC996443AC2}" destId="{535D5376-A2B9-47E9-AF87-EADC7527554D}" srcOrd="0" destOrd="0" presId="urn:microsoft.com/office/officeart/2016/7/layout/RepeatingBendingProcessNew"/>
    <dgm:cxn modelId="{606D8B0F-9EDB-4FC9-A15B-0781B9F70277}" type="presParOf" srcId="{F7A8CF2D-AA82-43A7-9735-C955C3B455EC}" destId="{3C879F57-5D62-4F05-9410-91F5B4FDAD2D}" srcOrd="8" destOrd="0" presId="urn:microsoft.com/office/officeart/2016/7/layout/RepeatingBendingProcessNew"/>
    <dgm:cxn modelId="{DFEDADA4-D188-4F40-AA4D-8D6075071894}" type="presParOf" srcId="{F7A8CF2D-AA82-43A7-9735-C955C3B455EC}" destId="{D609F986-AD2A-4B65-ADD7-62B51E5A1A23}" srcOrd="9" destOrd="0" presId="urn:microsoft.com/office/officeart/2016/7/layout/RepeatingBendingProcessNew"/>
    <dgm:cxn modelId="{740B17D8-5EA6-4B97-B718-1D1169DD1640}" type="presParOf" srcId="{D609F986-AD2A-4B65-ADD7-62B51E5A1A23}" destId="{A5FDD246-06E6-488E-AAE4-3C31F1777B97}" srcOrd="0" destOrd="0" presId="urn:microsoft.com/office/officeart/2016/7/layout/RepeatingBendingProcessNew"/>
    <dgm:cxn modelId="{85FC30F3-4287-4E9D-8A89-0675DF03486F}" type="presParOf" srcId="{F7A8CF2D-AA82-43A7-9735-C955C3B455EC}" destId="{A9260736-DF9D-472F-9843-078997B827D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40B70-822B-4190-AB2E-FF739C86C046}">
      <dsp:nvSpPr>
        <dsp:cNvPr id="0" name=""/>
        <dsp:cNvSpPr/>
      </dsp:nvSpPr>
      <dsp:spPr>
        <a:xfrm>
          <a:off x="0" y="0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Will you be working for a large organisation in the future</a:t>
          </a:r>
          <a:r>
            <a:rPr lang="en-AU" sz="2400" kern="1200">
              <a:latin typeface="Tw Cen MT Condensed" panose="020B0606020104020203"/>
            </a:rPr>
            <a:t>?</a:t>
          </a:r>
          <a:endParaRPr lang="en-AU" sz="2400" kern="1200"/>
        </a:p>
      </dsp:txBody>
      <dsp:txXfrm>
        <a:off x="24516" y="24516"/>
        <a:ext cx="6897599" cy="788013"/>
      </dsp:txXfrm>
    </dsp:sp>
    <dsp:sp modelId="{46893289-5185-4E46-AF14-A35704A0A2C1}">
      <dsp:nvSpPr>
        <dsp:cNvPr id="0" name=""/>
        <dsp:cNvSpPr/>
      </dsp:nvSpPr>
      <dsp:spPr>
        <a:xfrm>
          <a:off x="589843" y="953302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As an employee or perhaps as a manager</a:t>
          </a:r>
          <a:r>
            <a:rPr lang="en-AU" sz="2400" kern="1200">
              <a:latin typeface="Tw Cen MT Condensed" panose="020B0606020104020203"/>
            </a:rPr>
            <a:t>?</a:t>
          </a:r>
          <a:endParaRPr lang="en-AU" sz="2400" kern="1200"/>
        </a:p>
      </dsp:txBody>
      <dsp:txXfrm>
        <a:off x="614359" y="977818"/>
        <a:ext cx="6715815" cy="788013"/>
      </dsp:txXfrm>
    </dsp:sp>
    <dsp:sp modelId="{918465C7-3E36-4C12-A9A6-F2642CD6F330}">
      <dsp:nvSpPr>
        <dsp:cNvPr id="0" name=""/>
        <dsp:cNvSpPr/>
      </dsp:nvSpPr>
      <dsp:spPr>
        <a:xfrm>
          <a:off x="1179686" y="1906604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Do you want to run a small business</a:t>
          </a:r>
          <a:r>
            <a:rPr lang="en-AU" sz="2400" kern="1200">
              <a:latin typeface="Tw Cen MT Condensed" panose="020B0606020104020203"/>
            </a:rPr>
            <a:t>?</a:t>
          </a:r>
          <a:endParaRPr lang="en-AU" sz="2400" kern="1200"/>
        </a:p>
      </dsp:txBody>
      <dsp:txXfrm>
        <a:off x="1204202" y="1931120"/>
        <a:ext cx="6715815" cy="788013"/>
      </dsp:txXfrm>
    </dsp:sp>
    <dsp:sp modelId="{C225BA03-27ED-4558-B458-65AAB3F44A0E}">
      <dsp:nvSpPr>
        <dsp:cNvPr id="0" name=""/>
        <dsp:cNvSpPr/>
      </dsp:nvSpPr>
      <dsp:spPr>
        <a:xfrm>
          <a:off x="1769529" y="2859906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Maybe you are interested in the following careers</a:t>
          </a:r>
          <a:r>
            <a:rPr lang="en-AU" sz="2400" kern="1200">
              <a:latin typeface="Tw Cen MT Condensed" panose="020B0606020104020203"/>
            </a:rPr>
            <a:t>:</a:t>
          </a:r>
          <a:endParaRPr lang="en-US" sz="2400" kern="1200"/>
        </a:p>
      </dsp:txBody>
      <dsp:txXfrm>
        <a:off x="1794045" y="2884422"/>
        <a:ext cx="6715815" cy="788013"/>
      </dsp:txXfrm>
    </dsp:sp>
    <dsp:sp modelId="{4BAA7DE5-B52F-4DE8-83E6-F5200673DFDC}">
      <dsp:nvSpPr>
        <dsp:cNvPr id="0" name=""/>
        <dsp:cNvSpPr/>
      </dsp:nvSpPr>
      <dsp:spPr>
        <a:xfrm>
          <a:off x="2359373" y="3813208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- Operations Manager, Human Resource Manager, Marketing, </a:t>
          </a:r>
          <a:r>
            <a:rPr lang="en-AU" sz="2400" kern="1200">
              <a:latin typeface="Tw Cen MT Condensed" panose="020B0606020104020203"/>
            </a:rPr>
            <a:t>Accounting</a:t>
          </a:r>
          <a:r>
            <a:rPr lang="en-AU" sz="2400" kern="1200"/>
            <a:t>, </a:t>
          </a:r>
          <a:r>
            <a:rPr lang="en-AU" sz="2400" kern="1200">
              <a:latin typeface="Tw Cen MT Condensed" panose="020B0606020104020203"/>
            </a:rPr>
            <a:t>Events</a:t>
          </a:r>
          <a:r>
            <a:rPr lang="en-AU" sz="2400" kern="1200"/>
            <a:t> management </a:t>
          </a:r>
          <a:r>
            <a:rPr lang="en-AU" sz="2400" kern="1200">
              <a:latin typeface="Tw Cen MT Condensed" panose="020B0606020104020203"/>
            </a:rPr>
            <a:t>ete.</a:t>
          </a:r>
          <a:endParaRPr lang="en-US" sz="2400" kern="1200"/>
        </a:p>
      </dsp:txBody>
      <dsp:txXfrm>
        <a:off x="2383889" y="3837724"/>
        <a:ext cx="6715815" cy="788013"/>
      </dsp:txXfrm>
    </dsp:sp>
    <dsp:sp modelId="{4295DF1A-5D6C-4B90-ACFB-F03CB4E48851}">
      <dsp:nvSpPr>
        <dsp:cNvPr id="0" name=""/>
        <dsp:cNvSpPr/>
      </dsp:nvSpPr>
      <dsp:spPr>
        <a:xfrm>
          <a:off x="7354691" y="611508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477109" y="611508"/>
        <a:ext cx="299243" cy="409419"/>
      </dsp:txXfrm>
    </dsp:sp>
    <dsp:sp modelId="{474A9D1C-242A-4364-ABCA-C85180944CE0}">
      <dsp:nvSpPr>
        <dsp:cNvPr id="0" name=""/>
        <dsp:cNvSpPr/>
      </dsp:nvSpPr>
      <dsp:spPr>
        <a:xfrm>
          <a:off x="7944534" y="1564810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13955"/>
            <a:satOff val="4090"/>
            <a:lumOff val="37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13955"/>
              <a:satOff val="4090"/>
              <a:lumOff val="3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066952" y="1564810"/>
        <a:ext cx="299243" cy="409419"/>
      </dsp:txXfrm>
    </dsp:sp>
    <dsp:sp modelId="{DF4204E3-4E42-4A24-9EDD-5188435F16AF}">
      <dsp:nvSpPr>
        <dsp:cNvPr id="0" name=""/>
        <dsp:cNvSpPr/>
      </dsp:nvSpPr>
      <dsp:spPr>
        <a:xfrm>
          <a:off x="8534377" y="2504161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227910"/>
            <a:satOff val="8180"/>
            <a:lumOff val="74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27910"/>
              <a:satOff val="8180"/>
              <a:lumOff val="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656795" y="2504161"/>
        <a:ext cx="299243" cy="409419"/>
      </dsp:txXfrm>
    </dsp:sp>
    <dsp:sp modelId="{EDBCB7DF-7C1E-414E-9EAD-2FA6C2284D3B}">
      <dsp:nvSpPr>
        <dsp:cNvPr id="0" name=""/>
        <dsp:cNvSpPr/>
      </dsp:nvSpPr>
      <dsp:spPr>
        <a:xfrm>
          <a:off x="9124221" y="3466764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41865"/>
            <a:satOff val="12270"/>
            <a:lumOff val="112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41865"/>
              <a:satOff val="12270"/>
              <a:lumOff val="11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246639" y="3466764"/>
        <a:ext cx="299243" cy="409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93F7F-3B39-45E8-95D3-7010785CF975}">
      <dsp:nvSpPr>
        <dsp:cNvPr id="0" name=""/>
        <dsp:cNvSpPr/>
      </dsp:nvSpPr>
      <dsp:spPr>
        <a:xfrm>
          <a:off x="3045110" y="612788"/>
          <a:ext cx="4716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64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8375" y="655997"/>
        <a:ext cx="25112" cy="5022"/>
      </dsp:txXfrm>
    </dsp:sp>
    <dsp:sp modelId="{5CD2F54C-BB37-4C5F-A34C-D5856F84696B}">
      <dsp:nvSpPr>
        <dsp:cNvPr id="0" name=""/>
        <dsp:cNvSpPr/>
      </dsp:nvSpPr>
      <dsp:spPr>
        <a:xfrm>
          <a:off x="863253" y="3410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kern="1200"/>
            <a:t>1. Assignments / Projects ( Excursions involved)</a:t>
          </a:r>
          <a:r>
            <a:rPr lang="en-AU" sz="1700" kern="1200"/>
            <a:t>: </a:t>
          </a:r>
          <a:endParaRPr lang="en-US" sz="1700" kern="1200"/>
        </a:p>
      </dsp:txBody>
      <dsp:txXfrm>
        <a:off x="863253" y="3410"/>
        <a:ext cx="2183657" cy="1310194"/>
      </dsp:txXfrm>
    </dsp:sp>
    <dsp:sp modelId="{AECC1F74-6DDB-46AB-982B-2101A5679A3C}">
      <dsp:nvSpPr>
        <dsp:cNvPr id="0" name=""/>
        <dsp:cNvSpPr/>
      </dsp:nvSpPr>
      <dsp:spPr>
        <a:xfrm>
          <a:off x="1955082" y="1311805"/>
          <a:ext cx="2685898" cy="471641"/>
        </a:xfrm>
        <a:custGeom>
          <a:avLst/>
          <a:gdLst/>
          <a:ahLst/>
          <a:cxnLst/>
          <a:rect l="0" t="0" r="0" b="0"/>
          <a:pathLst>
            <a:path>
              <a:moveTo>
                <a:pt x="2685898" y="0"/>
              </a:moveTo>
              <a:lnTo>
                <a:pt x="2685898" y="252920"/>
              </a:lnTo>
              <a:lnTo>
                <a:pt x="0" y="252920"/>
              </a:lnTo>
              <a:lnTo>
                <a:pt x="0" y="47164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9720" y="1545114"/>
        <a:ext cx="136622" cy="5022"/>
      </dsp:txXfrm>
    </dsp:sp>
    <dsp:sp modelId="{1A65FFFF-5042-4712-92D7-4B5F94AA1787}">
      <dsp:nvSpPr>
        <dsp:cNvPr id="0" name=""/>
        <dsp:cNvSpPr/>
      </dsp:nvSpPr>
      <dsp:spPr>
        <a:xfrm>
          <a:off x="3549152" y="3410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Designing an innovative product </a:t>
          </a:r>
          <a:endParaRPr lang="en-US" sz="1700" kern="1200"/>
        </a:p>
      </dsp:txBody>
      <dsp:txXfrm>
        <a:off x="3549152" y="3410"/>
        <a:ext cx="2183657" cy="1310194"/>
      </dsp:txXfrm>
    </dsp:sp>
    <dsp:sp modelId="{FC33329F-8027-4F86-B5B4-5B48D92A3536}">
      <dsp:nvSpPr>
        <dsp:cNvPr id="0" name=""/>
        <dsp:cNvSpPr/>
      </dsp:nvSpPr>
      <dsp:spPr>
        <a:xfrm>
          <a:off x="3045110" y="2425224"/>
          <a:ext cx="4716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64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8375" y="2468432"/>
        <a:ext cx="25112" cy="5022"/>
      </dsp:txXfrm>
    </dsp:sp>
    <dsp:sp modelId="{2182CAC4-F32D-4BF2-95A5-0E6A02C6CFCD}">
      <dsp:nvSpPr>
        <dsp:cNvPr id="0" name=""/>
        <dsp:cNvSpPr/>
      </dsp:nvSpPr>
      <dsp:spPr>
        <a:xfrm>
          <a:off x="863253" y="1815846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Planning and running a small business.</a:t>
          </a:r>
          <a:endParaRPr lang="en-US" sz="1700" kern="1200"/>
        </a:p>
      </dsp:txBody>
      <dsp:txXfrm>
        <a:off x="863253" y="1815846"/>
        <a:ext cx="2183657" cy="1310194"/>
      </dsp:txXfrm>
    </dsp:sp>
    <dsp:sp modelId="{4C3D5C10-85E9-45B0-A8A0-6B5216FA67E8}">
      <dsp:nvSpPr>
        <dsp:cNvPr id="0" name=""/>
        <dsp:cNvSpPr/>
      </dsp:nvSpPr>
      <dsp:spPr>
        <a:xfrm>
          <a:off x="1955082" y="3124241"/>
          <a:ext cx="2685898" cy="471641"/>
        </a:xfrm>
        <a:custGeom>
          <a:avLst/>
          <a:gdLst/>
          <a:ahLst/>
          <a:cxnLst/>
          <a:rect l="0" t="0" r="0" b="0"/>
          <a:pathLst>
            <a:path>
              <a:moveTo>
                <a:pt x="2685898" y="0"/>
              </a:moveTo>
              <a:lnTo>
                <a:pt x="2685898" y="252920"/>
              </a:lnTo>
              <a:lnTo>
                <a:pt x="0" y="252920"/>
              </a:lnTo>
              <a:lnTo>
                <a:pt x="0" y="47164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9720" y="3357550"/>
        <a:ext cx="136622" cy="5022"/>
      </dsp:txXfrm>
    </dsp:sp>
    <dsp:sp modelId="{C3957B1F-4CE2-4D63-AFDF-88E7B31E2F9A}">
      <dsp:nvSpPr>
        <dsp:cNvPr id="0" name=""/>
        <dsp:cNvSpPr/>
      </dsp:nvSpPr>
      <dsp:spPr>
        <a:xfrm>
          <a:off x="3549152" y="1815846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2</a:t>
          </a:r>
          <a:r>
            <a:rPr lang="en-AU" sz="1700" b="1" kern="1200"/>
            <a:t>. Case Studies (Current issues ) with structured questions under test conditions.</a:t>
          </a:r>
          <a:endParaRPr lang="en-US" sz="1700" kern="1200"/>
        </a:p>
      </dsp:txBody>
      <dsp:txXfrm>
        <a:off x="3549152" y="1815846"/>
        <a:ext cx="2183657" cy="1310194"/>
      </dsp:txXfrm>
    </dsp:sp>
    <dsp:sp modelId="{08CBC08A-A132-48E4-B119-9F4BA5170378}">
      <dsp:nvSpPr>
        <dsp:cNvPr id="0" name=""/>
        <dsp:cNvSpPr/>
      </dsp:nvSpPr>
      <dsp:spPr>
        <a:xfrm>
          <a:off x="863253" y="3628282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kern="1200"/>
            <a:t>3. Exams</a:t>
          </a:r>
          <a:endParaRPr lang="en-US" sz="1700" kern="1200"/>
        </a:p>
      </dsp:txBody>
      <dsp:txXfrm>
        <a:off x="863253" y="3628282"/>
        <a:ext cx="2183657" cy="1310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380BD-B78A-42D2-BBC8-E65F38F83417}">
      <dsp:nvSpPr>
        <dsp:cNvPr id="0" name=""/>
        <dsp:cNvSpPr/>
      </dsp:nvSpPr>
      <dsp:spPr>
        <a:xfrm>
          <a:off x="2810668" y="801560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1816" y="844054"/>
        <a:ext cx="32257" cy="6451"/>
      </dsp:txXfrm>
    </dsp:sp>
    <dsp:sp modelId="{2136629E-03C9-410E-8025-FF0734A7D95A}">
      <dsp:nvSpPr>
        <dsp:cNvPr id="0" name=""/>
        <dsp:cNvSpPr/>
      </dsp:nvSpPr>
      <dsp:spPr>
        <a:xfrm>
          <a:off x="7451" y="5775"/>
          <a:ext cx="2805017" cy="16830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/>
            <a:t>Define Key terminology. 100’s of terms to remember. </a:t>
          </a:r>
          <a:endParaRPr lang="en-US" sz="2200" kern="1200"/>
        </a:p>
      </dsp:txBody>
      <dsp:txXfrm>
        <a:off x="7451" y="5775"/>
        <a:ext cx="2805017" cy="1683010"/>
      </dsp:txXfrm>
    </dsp:sp>
    <dsp:sp modelId="{A82DEFCE-D190-443D-A153-064E247A7EEF}">
      <dsp:nvSpPr>
        <dsp:cNvPr id="0" name=""/>
        <dsp:cNvSpPr/>
      </dsp:nvSpPr>
      <dsp:spPr>
        <a:xfrm>
          <a:off x="6260839" y="801560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51987" y="844054"/>
        <a:ext cx="32257" cy="6451"/>
      </dsp:txXfrm>
    </dsp:sp>
    <dsp:sp modelId="{50FC024E-F64B-4DC8-9F35-15A84C155635}">
      <dsp:nvSpPr>
        <dsp:cNvPr id="0" name=""/>
        <dsp:cNvSpPr/>
      </dsp:nvSpPr>
      <dsp:spPr>
        <a:xfrm>
          <a:off x="3457622" y="5775"/>
          <a:ext cx="2805017" cy="1683010"/>
        </a:xfrm>
        <a:prstGeom prst="rect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Apply knowledge to Case Studies</a:t>
          </a:r>
          <a:endParaRPr lang="en-US" sz="2200" kern="1200"/>
        </a:p>
      </dsp:txBody>
      <dsp:txXfrm>
        <a:off x="3457622" y="5775"/>
        <a:ext cx="2805017" cy="1683010"/>
      </dsp:txXfrm>
    </dsp:sp>
    <dsp:sp modelId="{F545CC29-B35E-4855-9A90-FE0A79C2A981}">
      <dsp:nvSpPr>
        <dsp:cNvPr id="0" name=""/>
        <dsp:cNvSpPr/>
      </dsp:nvSpPr>
      <dsp:spPr>
        <a:xfrm>
          <a:off x="1409960" y="1686985"/>
          <a:ext cx="6900341" cy="614553"/>
        </a:xfrm>
        <a:custGeom>
          <a:avLst/>
          <a:gdLst/>
          <a:ahLst/>
          <a:cxnLst/>
          <a:rect l="0" t="0" r="0" b="0"/>
          <a:pathLst>
            <a:path>
              <a:moveTo>
                <a:pt x="6900341" y="0"/>
              </a:moveTo>
              <a:lnTo>
                <a:pt x="6900341" y="324376"/>
              </a:lnTo>
              <a:lnTo>
                <a:pt x="0" y="324376"/>
              </a:lnTo>
              <a:lnTo>
                <a:pt x="0" y="614553"/>
              </a:lnTo>
            </a:path>
          </a:pathLst>
        </a:custGeom>
        <a:noFill/>
        <a:ln w="952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86870" y="1991036"/>
        <a:ext cx="346521" cy="6451"/>
      </dsp:txXfrm>
    </dsp:sp>
    <dsp:sp modelId="{FC4221BD-9E78-4DF0-8366-95E2220F9AA3}">
      <dsp:nvSpPr>
        <dsp:cNvPr id="0" name=""/>
        <dsp:cNvSpPr/>
      </dsp:nvSpPr>
      <dsp:spPr>
        <a:xfrm>
          <a:off x="6907793" y="5775"/>
          <a:ext cx="2805017" cy="1683010"/>
        </a:xfrm>
        <a:prstGeom prst="rect">
          <a:avLst/>
        </a:prstGeom>
        <a:solidFill>
          <a:schemeClr val="accent2">
            <a:hueOff val="-529349"/>
            <a:satOff val="597"/>
            <a:lumOff val="1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Analyse Case Studies</a:t>
          </a:r>
          <a:endParaRPr lang="en-US" sz="2200" kern="1200"/>
        </a:p>
      </dsp:txBody>
      <dsp:txXfrm>
        <a:off x="6907793" y="5775"/>
        <a:ext cx="2805017" cy="1683010"/>
      </dsp:txXfrm>
    </dsp:sp>
    <dsp:sp modelId="{DC6D536E-C418-4A1B-9776-6AC996443AC2}">
      <dsp:nvSpPr>
        <dsp:cNvPr id="0" name=""/>
        <dsp:cNvSpPr/>
      </dsp:nvSpPr>
      <dsp:spPr>
        <a:xfrm>
          <a:off x="2810668" y="3129724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1816" y="3172218"/>
        <a:ext cx="32257" cy="6451"/>
      </dsp:txXfrm>
    </dsp:sp>
    <dsp:sp modelId="{67F36FF6-AC61-497F-BB7D-2AB91CC639F5}">
      <dsp:nvSpPr>
        <dsp:cNvPr id="0" name=""/>
        <dsp:cNvSpPr/>
      </dsp:nvSpPr>
      <dsp:spPr>
        <a:xfrm>
          <a:off x="7451" y="2333939"/>
          <a:ext cx="2805017" cy="1683010"/>
        </a:xfrm>
        <a:prstGeom prst="rect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Provide extended responses </a:t>
          </a:r>
          <a:endParaRPr lang="en-US" sz="2200" kern="1200"/>
        </a:p>
      </dsp:txBody>
      <dsp:txXfrm>
        <a:off x="7451" y="2333939"/>
        <a:ext cx="2805017" cy="1683010"/>
      </dsp:txXfrm>
    </dsp:sp>
    <dsp:sp modelId="{D609F986-AD2A-4B65-ADD7-62B51E5A1A23}">
      <dsp:nvSpPr>
        <dsp:cNvPr id="0" name=""/>
        <dsp:cNvSpPr/>
      </dsp:nvSpPr>
      <dsp:spPr>
        <a:xfrm>
          <a:off x="6260839" y="3129724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51987" y="3172218"/>
        <a:ext cx="32257" cy="6451"/>
      </dsp:txXfrm>
    </dsp:sp>
    <dsp:sp modelId="{3C879F57-5D62-4F05-9410-91F5B4FDAD2D}">
      <dsp:nvSpPr>
        <dsp:cNvPr id="0" name=""/>
        <dsp:cNvSpPr/>
      </dsp:nvSpPr>
      <dsp:spPr>
        <a:xfrm>
          <a:off x="3457622" y="2333939"/>
          <a:ext cx="2805017" cy="1683010"/>
        </a:xfrm>
        <a:prstGeom prst="rect">
          <a:avLst/>
        </a:prstGeom>
        <a:solidFill>
          <a:schemeClr val="accent2">
            <a:hueOff val="-1058698"/>
            <a:satOff val="1194"/>
            <a:lumOff val="28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Refer to Data in your responses. </a:t>
          </a:r>
          <a:endParaRPr lang="en-US" sz="2200" kern="1200"/>
        </a:p>
      </dsp:txBody>
      <dsp:txXfrm>
        <a:off x="3457622" y="2333939"/>
        <a:ext cx="2805017" cy="1683010"/>
      </dsp:txXfrm>
    </dsp:sp>
    <dsp:sp modelId="{A9260736-DF9D-472F-9843-078997B827D8}">
      <dsp:nvSpPr>
        <dsp:cNvPr id="0" name=""/>
        <dsp:cNvSpPr/>
      </dsp:nvSpPr>
      <dsp:spPr>
        <a:xfrm>
          <a:off x="6907793" y="2333939"/>
          <a:ext cx="2805017" cy="1683010"/>
        </a:xfrm>
        <a:prstGeom prst="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Be able to compare and contrast different businesses/ organisations. </a:t>
          </a:r>
          <a:endParaRPr lang="en-US" sz="2200" kern="1200"/>
        </a:p>
      </dsp:txBody>
      <dsp:txXfrm>
        <a:off x="6907793" y="2333939"/>
        <a:ext cx="2805017" cy="1683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9D218-21F0-DC41-873C-96632A70B0A6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8BDD-0F72-3F4D-B9BF-A2C40DE74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hyperlink" Target="https://www.vcaa.vic.edu.au/curriculum/vce/vce-study-designs/business-management/Pages/Index.aspx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hyperlink" Target="https://www.vcaa.vic.edu.au/assessment/vce-assessment/past-examinations/Pages/Business-Management.aspx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wheelers.hill.sc@education.vic.gov.a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0258697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367643" y="5004590"/>
            <a:ext cx="713014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BUSINESS MANAGEMENT</a:t>
            </a:r>
          </a:p>
          <a:p>
            <a:pPr algn="ctr"/>
            <a:r>
              <a:rPr lang="en-AU" sz="1600" b="1" dirty="0">
                <a:latin typeface="Europa-Bold" panose="02000000000000000000" pitchFamily="50" charset="0"/>
                <a:cs typeface="Adobe Devanagari" panose="02040503050201020203" pitchFamily="18" charset="0"/>
                <a:hlinkClick r:id="rId5"/>
              </a:rPr>
              <a:t>https://www.vcaa.vic.edu.au/curriculum/vce/vce-study-designs/business-management/Pages/Index.aspx</a:t>
            </a:r>
            <a:endParaRPr lang="en-AU" sz="1600" b="1" dirty="0">
              <a:latin typeface="Europa-Bold" panose="02000000000000000000" pitchFamily="50" charset="0"/>
              <a:cs typeface="Adobe Devanagari" panose="02040503050201020203" pitchFamily="18" charset="0"/>
            </a:endParaRPr>
          </a:p>
          <a:p>
            <a:pPr algn="ctr"/>
            <a:endParaRPr lang="en-AU" sz="4000" b="1" dirty="0"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  <p:pic>
        <p:nvPicPr>
          <p:cNvPr id="2" name="ttsMP3.com_VoiceText_2024-6-18_15-6-25">
            <a:hlinkClick r:id="" action="ppaction://media"/>
            <a:extLst>
              <a:ext uri="{FF2B5EF4-FFF2-40B4-BE49-F238E27FC236}">
                <a16:creationId xmlns:a16="http://schemas.microsoft.com/office/drawing/2014/main" id="{6328FAF4-4536-8C55-64AA-4E256B6FD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8493" y="4965819"/>
            <a:ext cx="969736" cy="96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DBDD2-1676-177E-5086-F06282125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1" y="-200297"/>
            <a:ext cx="2133600" cy="51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E59668-3C21-4C75-9F1D-FC8FC2F32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52A002CF-6EAF-497D-9B9B-EF9F4451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631B04-CB79-4ABB-B631-511E05B25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/>
              <a:t>UNIT 3: Managing a business</a:t>
            </a: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4D20C7D-EEBD-41A2-BD27-A76D41791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386" r="13212" b="2"/>
          <a:stretch/>
        </p:blipFill>
        <p:spPr>
          <a:xfrm>
            <a:off x="1" y="10"/>
            <a:ext cx="4064000" cy="4571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702" r="12567"/>
          <a:stretch/>
        </p:blipFill>
        <p:spPr>
          <a:xfrm>
            <a:off x="4063999" y="10"/>
            <a:ext cx="4064000" cy="4571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7403" r="23661" b="2"/>
          <a:stretch/>
        </p:blipFill>
        <p:spPr>
          <a:xfrm>
            <a:off x="8128000" y="10"/>
            <a:ext cx="4064000" cy="4571990"/>
          </a:xfrm>
          <a:prstGeom prst="rect">
            <a:avLst/>
          </a:prstGeom>
        </p:spPr>
      </p:pic>
      <p:pic>
        <p:nvPicPr>
          <p:cNvPr id="3" name="Slide 10-converted">
            <a:hlinkClick r:id="" action="ppaction://media"/>
            <a:extLst>
              <a:ext uri="{FF2B5EF4-FFF2-40B4-BE49-F238E27FC236}">
                <a16:creationId xmlns:a16="http://schemas.microsoft.com/office/drawing/2014/main" id="{E2C3CEB6-F1AE-CFCC-A0A0-5677F788B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9646194" y="4571998"/>
            <a:ext cx="1274349" cy="12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55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3467A-05E1-3E22-54AA-D441E105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AU" sz="3900">
                <a:solidFill>
                  <a:srgbClr val="FFFFFF"/>
                </a:solidFill>
              </a:rPr>
              <a:t>Unit 3: Managing a Business – Outcome one Business foundations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01183-ED2D-1BB0-7816-00BACF980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B915F75E-E24B-F31E-82D0-E2C4584CF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Types of businesses and their business objectives</a:t>
            </a:r>
          </a:p>
          <a:p>
            <a:r>
              <a:rPr lang="en-US" dirty="0">
                <a:solidFill>
                  <a:srgbClr val="FFFFFF"/>
                </a:solidFill>
              </a:rPr>
              <a:t>Management styles and skills</a:t>
            </a:r>
          </a:p>
          <a:p>
            <a:r>
              <a:rPr lang="en-US" dirty="0">
                <a:solidFill>
                  <a:srgbClr val="FFFFFF"/>
                </a:solidFill>
              </a:rPr>
              <a:t>Different types of Stakeholders</a:t>
            </a:r>
          </a:p>
          <a:p>
            <a:r>
              <a:rPr lang="en-US" dirty="0">
                <a:solidFill>
                  <a:srgbClr val="FFFFFF"/>
                </a:solidFill>
              </a:rPr>
              <a:t>Corporate Culture</a:t>
            </a:r>
          </a:p>
        </p:txBody>
      </p:sp>
      <p:pic>
        <p:nvPicPr>
          <p:cNvPr id="3" name="Slide 11-converted">
            <a:hlinkClick r:id="" action="ppaction://media"/>
            <a:extLst>
              <a:ext uri="{FF2B5EF4-FFF2-40B4-BE49-F238E27FC236}">
                <a16:creationId xmlns:a16="http://schemas.microsoft.com/office/drawing/2014/main" id="{2736EA26-1DCB-E90D-2AA8-5256C5422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5376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213A-BA39-540F-C75E-63B6AD63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en-AU" sz="3500" dirty="0"/>
              <a:t>Unit3: managing a business – outcome 2: Human resource management</a:t>
            </a:r>
          </a:p>
        </p:txBody>
      </p:sp>
      <p:pic>
        <p:nvPicPr>
          <p:cNvPr id="3076" name="Picture 4" descr="Recruitment - Christopher's Revision">
            <a:extLst>
              <a:ext uri="{FF2B5EF4-FFF2-40B4-BE49-F238E27FC236}">
                <a16:creationId xmlns:a16="http://schemas.microsoft.com/office/drawing/2014/main" id="{8C2BFB92-A9C1-CBAA-B81F-53F70A2F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208" y="2359900"/>
            <a:ext cx="5867061" cy="3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Rectangle 3087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076CEDB2-5BFF-875C-4F5C-02C696071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Motivation Strategies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On the job and off the job training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Performance Management Strategies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Termination Management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Role of workplace participants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Methods of determining wages and working conditions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Dispute resolution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Slide 12-converted">
            <a:hlinkClick r:id="" action="ppaction://media"/>
            <a:extLst>
              <a:ext uri="{FF2B5EF4-FFF2-40B4-BE49-F238E27FC236}">
                <a16:creationId xmlns:a16="http://schemas.microsoft.com/office/drawing/2014/main" id="{86B59D17-FF10-3B52-4C09-FFBEEB971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1811" y="5542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A7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E3BE1-04E1-7BDB-1551-04D3C580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AU" sz="3900">
                <a:solidFill>
                  <a:srgbClr val="FFFFFF"/>
                </a:solidFill>
              </a:rPr>
              <a:t>Unit 3 managing a business – outcome 3: operations management</a:t>
            </a:r>
          </a:p>
        </p:txBody>
      </p:sp>
      <p:pic>
        <p:nvPicPr>
          <p:cNvPr id="4098" name="Picture 2" descr="How is Yakult Made? - Yakult Australia">
            <a:extLst>
              <a:ext uri="{FF2B5EF4-FFF2-40B4-BE49-F238E27FC236}">
                <a16:creationId xmlns:a16="http://schemas.microsoft.com/office/drawing/2014/main" id="{B648FFCB-0D46-ACCF-D1A5-21428B228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r="10726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66A00CB5-2266-8E37-B497-2C20B3EF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is Yakult manufactured?</a:t>
            </a:r>
          </a:p>
          <a:p>
            <a:r>
              <a:rPr lang="en-US" dirty="0">
                <a:solidFill>
                  <a:srgbClr val="FFFFFF"/>
                </a:solidFill>
              </a:rPr>
              <a:t>Elements of an operations system</a:t>
            </a:r>
          </a:p>
          <a:p>
            <a:r>
              <a:rPr lang="en-US" dirty="0">
                <a:solidFill>
                  <a:srgbClr val="FFFFFF"/>
                </a:solidFill>
              </a:rPr>
              <a:t>Characteristics of a service vs a manufacturing business</a:t>
            </a:r>
          </a:p>
          <a:p>
            <a:r>
              <a:rPr lang="en-US" dirty="0">
                <a:solidFill>
                  <a:srgbClr val="FFFFFF"/>
                </a:solidFill>
              </a:rPr>
              <a:t>Strategies to improve efficiency and effectiveness</a:t>
            </a:r>
          </a:p>
          <a:p>
            <a:r>
              <a:rPr lang="en-US" dirty="0">
                <a:solidFill>
                  <a:srgbClr val="FFFFFF"/>
                </a:solidFill>
              </a:rPr>
              <a:t>Global considerations in Operations</a:t>
            </a:r>
          </a:p>
          <a:p>
            <a:r>
              <a:rPr lang="en-US" dirty="0">
                <a:solidFill>
                  <a:srgbClr val="FFFFFF"/>
                </a:solidFill>
              </a:rPr>
              <a:t>Corporate Social Responsibility considerations.</a:t>
            </a:r>
          </a:p>
        </p:txBody>
      </p:sp>
      <p:pic>
        <p:nvPicPr>
          <p:cNvPr id="3" name="Slide 13-converted">
            <a:hlinkClick r:id="" action="ppaction://media"/>
            <a:extLst>
              <a:ext uri="{FF2B5EF4-FFF2-40B4-BE49-F238E27FC236}">
                <a16:creationId xmlns:a16="http://schemas.microsoft.com/office/drawing/2014/main" id="{C0378C94-6612-950E-8E99-8DB197D0A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" name="ttsMP3.com_VoiceText_2024-6-20_9-39-53">
            <a:hlinkClick r:id="" action="ppaction://media"/>
            <a:extLst>
              <a:ext uri="{FF2B5EF4-FFF2-40B4-BE49-F238E27FC236}">
                <a16:creationId xmlns:a16="http://schemas.microsoft.com/office/drawing/2014/main" id="{4E0146D2-A2D6-3107-19CB-F340E3076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1291" y="57700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7816-43ED-D5E1-07D6-67AE8189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Assessment: unit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443444-EAC8-4F46-A3F5-F560CFEDB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5076" y="2084832"/>
            <a:ext cx="8659258" cy="4177956"/>
          </a:xfrm>
        </p:spPr>
      </p:pic>
      <p:pic>
        <p:nvPicPr>
          <p:cNvPr id="3" name="Slide 14-converted">
            <a:hlinkClick r:id="" action="ppaction://media"/>
            <a:extLst>
              <a:ext uri="{FF2B5EF4-FFF2-40B4-BE49-F238E27FC236}">
                <a16:creationId xmlns:a16="http://schemas.microsoft.com/office/drawing/2014/main" id="{9E24DF75-6195-CF43-7F67-1CA2455BF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6917" y="49413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9C1F59F-4AF5-000D-D50A-09E01FE54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</a:blip>
          <a:srcRect t="15358" r="-1" b="5396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kern="1200" cap="all" spc="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 4: Transforming a Business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4" descr="Image result for self checkout col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Slide 15-converted">
            <a:hlinkClick r:id="" action="ppaction://media"/>
            <a:extLst>
              <a:ext uri="{FF2B5EF4-FFF2-40B4-BE49-F238E27FC236}">
                <a16:creationId xmlns:a16="http://schemas.microsoft.com/office/drawing/2014/main" id="{A05C3BC2-64BE-5377-A1A8-2B7B2E6DA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3806" y="5314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49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52E86-8613-75E3-02B0-84DFCAAB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AU" sz="3100" dirty="0">
                <a:solidFill>
                  <a:srgbClr val="FFFFFF"/>
                </a:solidFill>
              </a:rPr>
              <a:t>Unit 4 transforming a business: outcome 1 – REVIEWING PERFORMANCE</a:t>
            </a:r>
          </a:p>
        </p:txBody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9A5ECC9A-0B8D-AFB3-A2AB-050C6D49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need for change</a:t>
            </a:r>
          </a:p>
          <a:p>
            <a:r>
              <a:rPr lang="en-US" dirty="0">
                <a:solidFill>
                  <a:srgbClr val="FFFFFF"/>
                </a:solidFill>
              </a:rPr>
              <a:t>Key Performance Indicators</a:t>
            </a:r>
          </a:p>
          <a:p>
            <a:r>
              <a:rPr lang="en-US" dirty="0">
                <a:solidFill>
                  <a:srgbClr val="FFFFFF"/>
                </a:solidFill>
              </a:rPr>
              <a:t>Driving forces for change</a:t>
            </a:r>
          </a:p>
          <a:p>
            <a:r>
              <a:rPr lang="en-US" dirty="0">
                <a:solidFill>
                  <a:srgbClr val="FFFFFF"/>
                </a:solidFill>
              </a:rPr>
              <a:t>Restraining forces for change</a:t>
            </a:r>
          </a:p>
          <a:p>
            <a:r>
              <a:rPr lang="en-US" dirty="0">
                <a:solidFill>
                  <a:srgbClr val="FFFFFF"/>
                </a:solidFill>
              </a:rPr>
              <a:t>Different theories relating to change.</a:t>
            </a:r>
          </a:p>
        </p:txBody>
      </p:sp>
      <p:pic>
        <p:nvPicPr>
          <p:cNvPr id="5122" name="Picture 2" descr="Change Management with Comic Strips">
            <a:extLst>
              <a:ext uri="{FF2B5EF4-FFF2-40B4-BE49-F238E27FC236}">
                <a16:creationId xmlns:a16="http://schemas.microsoft.com/office/drawing/2014/main" id="{A25642BD-915A-8518-F01A-014703F9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329749"/>
            <a:ext cx="5455921" cy="41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16-converted">
            <a:hlinkClick r:id="" action="ppaction://media"/>
            <a:extLst>
              <a:ext uri="{FF2B5EF4-FFF2-40B4-BE49-F238E27FC236}">
                <a16:creationId xmlns:a16="http://schemas.microsoft.com/office/drawing/2014/main" id="{B59EE5EC-89BE-5053-7F2A-202B8409A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6983" y="581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676FE-2F85-CBB3-7EDB-57EEA823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en-AU" sz="3900"/>
              <a:t>Unit4: transforming a business- outcome 2: implementing change</a:t>
            </a:r>
          </a:p>
        </p:txBody>
      </p:sp>
      <p:pic>
        <p:nvPicPr>
          <p:cNvPr id="6146" name="Picture 2" descr="Invest in new technology regardless of ...">
            <a:extLst>
              <a:ext uri="{FF2B5EF4-FFF2-40B4-BE49-F238E27FC236}">
                <a16:creationId xmlns:a16="http://schemas.microsoft.com/office/drawing/2014/main" id="{1A072B67-BEAB-8DD6-BC57-BED97D88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128" y="2586323"/>
            <a:ext cx="5867061" cy="3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0" name="Content Placeholder 6149">
            <a:extLst>
              <a:ext uri="{FF2B5EF4-FFF2-40B4-BE49-F238E27FC236}">
                <a16:creationId xmlns:a16="http://schemas.microsoft.com/office/drawing/2014/main" id="{073154C7-1039-E461-CBDD-FCD0AF563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Leading change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Implementing strategies for change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Theories of change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The effect of change on stakeholders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Corporate Social Responsibility during change.</a:t>
            </a:r>
          </a:p>
        </p:txBody>
      </p:sp>
      <p:pic>
        <p:nvPicPr>
          <p:cNvPr id="3" name="Slide 17-converted">
            <a:hlinkClick r:id="" action="ppaction://media"/>
            <a:extLst>
              <a:ext uri="{FF2B5EF4-FFF2-40B4-BE49-F238E27FC236}">
                <a16:creationId xmlns:a16="http://schemas.microsoft.com/office/drawing/2014/main" id="{CC3B5966-AF17-3973-8B97-BFAE2495B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1520" y="5465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89C3-26F5-1A1A-9236-6D671123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6" y="541673"/>
            <a:ext cx="9720072" cy="1499616"/>
          </a:xfrm>
        </p:spPr>
        <p:txBody>
          <a:bodyPr>
            <a:normAutofit/>
          </a:bodyPr>
          <a:lstStyle/>
          <a:p>
            <a:r>
              <a:rPr lang="en-AU" dirty="0"/>
              <a:t>Assessment</a:t>
            </a:r>
            <a:br>
              <a:rPr lang="en-AU" dirty="0"/>
            </a:br>
            <a:r>
              <a:rPr lang="en-AU" sz="1800" cap="none" dirty="0">
                <a:hlinkClick r:id="rId4"/>
              </a:rPr>
              <a:t>https://www.vcaa.vic.edu.au/assessment/vce-assessment/past-examinations/pages/business-management.aspx</a:t>
            </a:r>
            <a:br>
              <a:rPr lang="en-AU" sz="1600" dirty="0"/>
            </a:br>
            <a:endParaRPr lang="en-AU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1AB28D-0147-3BEA-1A91-DFD3D10E6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9808" y="2398615"/>
            <a:ext cx="9098279" cy="4130201"/>
          </a:xfrm>
        </p:spPr>
      </p:pic>
      <p:pic>
        <p:nvPicPr>
          <p:cNvPr id="3" name="Slide 18-converted">
            <a:hlinkClick r:id="" action="ppaction://media"/>
            <a:extLst>
              <a:ext uri="{FF2B5EF4-FFF2-40B4-BE49-F238E27FC236}">
                <a16:creationId xmlns:a16="http://schemas.microsoft.com/office/drawing/2014/main" id="{0899C83E-B9A2-E969-36A9-1E5BBDDE8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5792" y="48194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AU"/>
              <a:t>KEY SKILLS REQUIRED…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EA6476-9752-E980-1BB6-4ABECA0BF1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389071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19-converted">
            <a:hlinkClick r:id="" action="ppaction://media"/>
            <a:extLst>
              <a:ext uri="{FF2B5EF4-FFF2-40B4-BE49-F238E27FC236}">
                <a16:creationId xmlns:a16="http://schemas.microsoft.com/office/drawing/2014/main" id="{3D79AC98-9D8D-88E7-82A1-EE881A6C5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8062" y="5455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A033D82A-34D5-4A1F-A25B-568EA668C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EA8AA91C-C1E0-4606-86F0-7E56E603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836" y="4713608"/>
            <a:ext cx="8142192" cy="1463040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AU" sz="3200" b="1">
              <a:solidFill>
                <a:srgbClr val="FFFFFF"/>
              </a:solidFill>
            </a:endParaRPr>
          </a:p>
          <a:p>
            <a:r>
              <a:rPr lang="en-AU" sz="4800" b="1" cap="all">
                <a:solidFill>
                  <a:srgbClr val="FFFFFF"/>
                </a:solidFill>
                <a:ea typeface="+mn-lt"/>
                <a:cs typeface="+mn-lt"/>
              </a:rPr>
              <a:t>VCE BUSINESS MANAGEMENT</a:t>
            </a:r>
            <a:endParaRPr lang="en-US" sz="4800" b="1">
              <a:solidFill>
                <a:srgbClr val="FFFFFF"/>
              </a:solidFill>
            </a:endParaRPr>
          </a:p>
        </p:txBody>
      </p:sp>
      <p:pic>
        <p:nvPicPr>
          <p:cNvPr id="7" name="Picture 7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19465816-3A69-6070-DA16-AAFD18C4D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7" r="14326" b="3"/>
          <a:stretch/>
        </p:blipFill>
        <p:spPr>
          <a:xfrm>
            <a:off x="20" y="10"/>
            <a:ext cx="3952937" cy="43990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A2BCAFE-3258-5854-63A7-7B77CDB0C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94" r="22959" b="1"/>
          <a:stretch/>
        </p:blipFill>
        <p:spPr>
          <a:xfrm>
            <a:off x="4117621" y="-11961"/>
            <a:ext cx="3954910" cy="4411061"/>
          </a:xfrm>
          <a:prstGeom prst="rect">
            <a:avLst/>
          </a:prstGeom>
        </p:spPr>
      </p:pic>
      <p:pic>
        <p:nvPicPr>
          <p:cNvPr id="6" name="Picture 6" descr="A picture containing text, indoor, ceiling, computer&#10;&#10;Description automatically generated">
            <a:extLst>
              <a:ext uri="{FF2B5EF4-FFF2-40B4-BE49-F238E27FC236}">
                <a16:creationId xmlns:a16="http://schemas.microsoft.com/office/drawing/2014/main" id="{E812CC77-826C-D4A8-AE60-83603B6ED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32" r="31130" b="-1"/>
          <a:stretch/>
        </p:blipFill>
        <p:spPr>
          <a:xfrm>
            <a:off x="8229600" y="10"/>
            <a:ext cx="3966198" cy="4399091"/>
          </a:xfrm>
          <a:prstGeom prst="rect">
            <a:avLst/>
          </a:prstGeom>
        </p:spPr>
      </p:pic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A1BD66FD-B09F-4B77-9801-8F6CA8EDD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2-converted">
            <a:hlinkClick r:id="" action="ppaction://media"/>
            <a:extLst>
              <a:ext uri="{FF2B5EF4-FFF2-40B4-BE49-F238E27FC236}">
                <a16:creationId xmlns:a16="http://schemas.microsoft.com/office/drawing/2014/main" id="{3CA474B1-FD4D-A690-D476-684A280DE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9822" y="5445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3E90-9A2C-0A28-52FE-D5B3DB1D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High ORDER THINKING QUESTIONS and command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5DF2C-1CB8-F245-618E-EF74846D7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Describe</a:t>
            </a:r>
          </a:p>
          <a:p>
            <a:r>
              <a:rPr lang="en-AU" dirty="0">
                <a:solidFill>
                  <a:srgbClr val="FF0000"/>
                </a:solidFill>
              </a:rPr>
              <a:t>Analyse</a:t>
            </a:r>
          </a:p>
          <a:p>
            <a:r>
              <a:rPr lang="en-AU" dirty="0">
                <a:solidFill>
                  <a:srgbClr val="FF0000"/>
                </a:solidFill>
              </a:rPr>
              <a:t>Distinguish</a:t>
            </a:r>
          </a:p>
          <a:p>
            <a:r>
              <a:rPr lang="en-AU" dirty="0">
                <a:solidFill>
                  <a:srgbClr val="FF0000"/>
                </a:solidFill>
              </a:rPr>
              <a:t>Compare</a:t>
            </a:r>
          </a:p>
          <a:p>
            <a:r>
              <a:rPr lang="en-AU" dirty="0">
                <a:solidFill>
                  <a:srgbClr val="FF0000"/>
                </a:solidFill>
              </a:rPr>
              <a:t>Discuss</a:t>
            </a:r>
          </a:p>
          <a:p>
            <a:r>
              <a:rPr lang="en-AU" dirty="0">
                <a:solidFill>
                  <a:srgbClr val="FF0000"/>
                </a:solidFill>
              </a:rPr>
              <a:t>Evaluate</a:t>
            </a:r>
          </a:p>
          <a:p>
            <a:r>
              <a:rPr lang="en-AU" dirty="0">
                <a:solidFill>
                  <a:srgbClr val="FF0000"/>
                </a:solidFill>
              </a:rPr>
              <a:t>Propose</a:t>
            </a:r>
          </a:p>
          <a:p>
            <a:r>
              <a:rPr lang="en-AU" dirty="0">
                <a:solidFill>
                  <a:srgbClr val="FF0000"/>
                </a:solidFill>
              </a:rPr>
              <a:t>Justify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Slide 20-converted">
            <a:hlinkClick r:id="" action="ppaction://media"/>
            <a:extLst>
              <a:ext uri="{FF2B5EF4-FFF2-40B4-BE49-F238E27FC236}">
                <a16:creationId xmlns:a16="http://schemas.microsoft.com/office/drawing/2014/main" id="{B66819D5-5BF3-E929-87EA-E2B90501C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E59668-3C21-4C75-9F1D-FC8FC2F32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52A002CF-6EAF-497D-9B9B-EF9F4451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631B04-CB79-4ABB-B631-511E05B25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033D82A-34D5-4A1F-A25B-568EA668C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8AA91C-C1E0-4606-86F0-7E56E603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8"/>
            <a:ext cx="2460170" cy="16903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Mother’s Day stalls Unit 1 BM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10293B5-9081-B781-1950-469AFAE3E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5" r="27904" b="3"/>
          <a:stretch/>
        </p:blipFill>
        <p:spPr>
          <a:xfrm>
            <a:off x="20" y="10"/>
            <a:ext cx="3952937" cy="4399090"/>
          </a:xfrm>
          <a:prstGeom prst="rect">
            <a:avLst/>
          </a:prstGeom>
        </p:spPr>
      </p:pic>
      <p:pic>
        <p:nvPicPr>
          <p:cNvPr id="12" name="Picture 12" descr="A picture containing text, indoor, group&#10;&#10;Description automatically generated">
            <a:extLst>
              <a:ext uri="{FF2B5EF4-FFF2-40B4-BE49-F238E27FC236}">
                <a16:creationId xmlns:a16="http://schemas.microsoft.com/office/drawing/2014/main" id="{10121667-8FD7-578B-CA37-1EE09A44C8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03" r="17955" b="3"/>
          <a:stretch/>
        </p:blipFill>
        <p:spPr>
          <a:xfrm>
            <a:off x="4118544" y="114253"/>
            <a:ext cx="3954910" cy="441106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197AD45-5D93-E6AF-EDF4-C079450F69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17" r="17565" b="2"/>
          <a:stretch/>
        </p:blipFill>
        <p:spPr>
          <a:xfrm>
            <a:off x="8229600" y="10"/>
            <a:ext cx="3966198" cy="439909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BD66FD-B09F-4B77-9801-8F6CA8EDD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21-converted">
            <a:hlinkClick r:id="" action="ppaction://media"/>
            <a:extLst>
              <a:ext uri="{FF2B5EF4-FFF2-40B4-BE49-F238E27FC236}">
                <a16:creationId xmlns:a16="http://schemas.microsoft.com/office/drawing/2014/main" id="{384F2D97-01AC-D144-4C1C-719239DDF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6778" y="5518106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8E167-F6F3-B890-135B-6E66ADEC60DC}"/>
              </a:ext>
            </a:extLst>
          </p:cNvPr>
          <p:cNvSpPr txBox="1"/>
          <p:nvPr/>
        </p:nvSpPr>
        <p:spPr>
          <a:xfrm>
            <a:off x="2995749" y="5033554"/>
            <a:ext cx="5233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SzPts val="1900"/>
              <a:buNone/>
            </a:pPr>
            <a:r>
              <a:rPr lang="en-US" sz="1800" dirty="0">
                <a:latin typeface="Calibri"/>
                <a:cs typeface="Calibri"/>
              </a:rPr>
              <a:t>You do not need any pre-requisite subjects to undertake History units 1 – 4</a:t>
            </a:r>
            <a:r>
              <a:rPr lang="en-US" dirty="0">
                <a:latin typeface="Calibri"/>
                <a:cs typeface="Calibri"/>
              </a:rPr>
              <a:t>. However, Units 1 and 2 are </a:t>
            </a:r>
            <a:r>
              <a:rPr lang="en-US">
                <a:latin typeface="Calibri"/>
                <a:cs typeface="Calibri"/>
              </a:rPr>
              <a:t>highly recommended.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FDA9-6105-1689-65DA-5CC722D4F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en-AU"/>
              <a:t>CONTACT</a:t>
            </a:r>
            <a:endParaRPr lang="en-AU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0228A33-8553-F746-8692-B9A7A9C2432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9" y="2286000"/>
            <a:ext cx="3573998" cy="279980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AU" sz="2000" b="1" i="0">
                <a:effectLst/>
                <a:latin typeface="Raleway" pitchFamily="2" charset="0"/>
              </a:rPr>
              <a:t>Wheelers Hill Secondary College</a:t>
            </a:r>
            <a:br>
              <a:rPr lang="en-AU" sz="2000" b="0" i="0">
                <a:effectLst/>
                <a:latin typeface="Raleway" pitchFamily="2" charset="0"/>
              </a:rPr>
            </a:br>
            <a:r>
              <a:rPr lang="en-AU" sz="2000" b="1" i="0">
                <a:effectLst/>
                <a:latin typeface="Raleway" pitchFamily="2" charset="0"/>
              </a:rPr>
              <a:t>Phone:</a:t>
            </a:r>
            <a:r>
              <a:rPr lang="en-AU" sz="2000" b="0" i="0">
                <a:effectLst/>
                <a:latin typeface="Raleway" pitchFamily="2" charset="0"/>
              </a:rPr>
              <a:t>  (03) 9561 5811</a:t>
            </a:r>
          </a:p>
          <a:p>
            <a:r>
              <a:rPr lang="en-AU" sz="2000" b="1" i="0">
                <a:effectLst/>
                <a:latin typeface="Raleway" pitchFamily="2" charset="0"/>
              </a:rPr>
              <a:t>Fax:</a:t>
            </a:r>
            <a:r>
              <a:rPr lang="en-AU" sz="2000" b="0" i="0">
                <a:effectLst/>
                <a:latin typeface="Raleway" pitchFamily="2" charset="0"/>
              </a:rPr>
              <a:t>  (03) 9561 8227</a:t>
            </a:r>
            <a:br>
              <a:rPr lang="en-AU" sz="2000" b="0" i="0">
                <a:effectLst/>
                <a:latin typeface="Raleway" pitchFamily="2" charset="0"/>
              </a:rPr>
            </a:br>
            <a:br>
              <a:rPr lang="en-AU" sz="2000" b="0" i="0">
                <a:effectLst/>
                <a:latin typeface="Raleway" pitchFamily="2" charset="0"/>
              </a:rPr>
            </a:br>
            <a:endParaRPr lang="en-AU" sz="2000" b="0" i="0">
              <a:effectLst/>
              <a:latin typeface="Raleway" pitchFamily="2" charset="0"/>
            </a:endParaRPr>
          </a:p>
          <a:p>
            <a:r>
              <a:rPr lang="en-AU" sz="2000" b="0" i="0">
                <a:effectLst/>
                <a:latin typeface="Raleway" pitchFamily="2" charset="0"/>
              </a:rPr>
              <a:t> </a:t>
            </a:r>
          </a:p>
          <a:p>
            <a:r>
              <a:rPr lang="en-AU" sz="2000" b="0" i="0">
                <a:effectLst/>
                <a:latin typeface="Raleway" pitchFamily="2" charset="0"/>
              </a:rPr>
              <a:t>General Office Enquiries: </a:t>
            </a:r>
            <a:r>
              <a:rPr lang="en-AU" sz="2000" b="0" i="0" u="none" strike="noStrike">
                <a:effectLst/>
                <a:latin typeface="Raleway" pitchFamily="2" charset="0"/>
                <a:hlinkClick r:id="rId2"/>
              </a:rPr>
              <a:t>wheelers.hill.sc@education.vic.gov.au</a:t>
            </a:r>
            <a:endParaRPr lang="en-AU" sz="2000" b="0" i="0">
              <a:effectLst/>
              <a:latin typeface="Raleway" pitchFamily="2" charset="0"/>
            </a:endParaRPr>
          </a:p>
          <a:p>
            <a:br>
              <a:rPr lang="en-AU" sz="2000"/>
            </a:br>
            <a:endParaRPr lang="en-AU" sz="2000"/>
          </a:p>
        </p:txBody>
      </p:sp>
      <p:pic>
        <p:nvPicPr>
          <p:cNvPr id="5" name="Picture 4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9A11E587-2989-68D2-EFC3-90CB0B26C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1697"/>
            <a:ext cx="5455921" cy="54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AU"/>
              <a:t>CAREERS Options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8C4EEB9-DAEA-271B-37D3-648C818E88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755449"/>
              </p:ext>
            </p:extLst>
          </p:nvPr>
        </p:nvGraphicFramePr>
        <p:xfrm>
          <a:off x="1023938" y="1658471"/>
          <a:ext cx="10258144" cy="4650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Oval 3"/>
          <p:cNvSpPr/>
          <p:nvPr/>
        </p:nvSpPr>
        <p:spPr>
          <a:xfrm>
            <a:off x="13020600" y="-1714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ttsMP3.com_VoiceText_2024-6-20_9-23-27">
            <a:hlinkClick r:id="" action="ppaction://media"/>
            <a:extLst>
              <a:ext uri="{FF2B5EF4-FFF2-40B4-BE49-F238E27FC236}">
                <a16:creationId xmlns:a16="http://schemas.microsoft.com/office/drawing/2014/main" id="{6BAB1659-CF95-6AF4-AEA8-6047E7ABD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6741" y="918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320E779-4F37-45F1-B4D8-3E345ECC1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AU" sz="4800" dirty="0">
                <a:solidFill>
                  <a:srgbClr val="FFFFFF"/>
                </a:solidFill>
              </a:rPr>
              <a:t>UNIT  1: Planning a business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B976C9-DA2F-4A95-8171-D1D89BD4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41" y="1949823"/>
            <a:ext cx="4744210" cy="4417925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Outcome1:</a:t>
            </a:r>
          </a:p>
          <a:p>
            <a:r>
              <a:rPr lang="en-US" sz="2400" dirty="0">
                <a:solidFill>
                  <a:srgbClr val="FFFFFF"/>
                </a:solidFill>
              </a:rPr>
              <a:t>Identify business opportunities (</a:t>
            </a:r>
            <a:r>
              <a:rPr lang="en-US" sz="2400" dirty="0" err="1">
                <a:solidFill>
                  <a:srgbClr val="FFFFFF"/>
                </a:solidFill>
              </a:rPr>
              <a:t>e.g</a:t>
            </a:r>
            <a:r>
              <a:rPr lang="en-US" sz="2400" dirty="0">
                <a:solidFill>
                  <a:srgbClr val="FFFFFF"/>
                </a:solidFill>
              </a:rPr>
              <a:t> Gaps in the market</a:t>
            </a:r>
            <a:r>
              <a:rPr lang="en-AU" sz="2400" dirty="0">
                <a:solidFill>
                  <a:srgbClr val="FFFFFF"/>
                </a:solidFill>
              </a:rPr>
              <a:t>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Innovation and Entrepreneurship </a:t>
            </a:r>
            <a:endParaRPr lang="en-AU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Motivations behind starting a business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Market Research and Feasibility studies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Research and Development</a:t>
            </a:r>
            <a:endParaRPr lang="en-AU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Goal setting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888" r="31888"/>
          <a:stretch/>
        </p:blipFill>
        <p:spPr>
          <a:xfrm>
            <a:off x="5619788" y="325275"/>
            <a:ext cx="2410453" cy="6145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305" r="20009" b="1"/>
          <a:stretch/>
        </p:blipFill>
        <p:spPr>
          <a:xfrm>
            <a:off x="8189559" y="321732"/>
            <a:ext cx="3742901" cy="35302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0C35143-3119-DF79-F8B3-CAC7112EEC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48" r="32895" b="-2"/>
          <a:stretch/>
        </p:blipFill>
        <p:spPr>
          <a:xfrm>
            <a:off x="8188518" y="4012849"/>
            <a:ext cx="1792058" cy="2457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524" r="24023" b="-1"/>
          <a:stretch/>
        </p:blipFill>
        <p:spPr>
          <a:xfrm>
            <a:off x="10141443" y="4012848"/>
            <a:ext cx="1792057" cy="2457856"/>
          </a:xfrm>
          <a:prstGeom prst="rect">
            <a:avLst/>
          </a:prstGeom>
        </p:spPr>
      </p:pic>
      <p:pic>
        <p:nvPicPr>
          <p:cNvPr id="6" name="Slide 4-converted">
            <a:hlinkClick r:id="" action="ppaction://media"/>
            <a:extLst>
              <a:ext uri="{FF2B5EF4-FFF2-40B4-BE49-F238E27FC236}">
                <a16:creationId xmlns:a16="http://schemas.microsoft.com/office/drawing/2014/main" id="{5FFA49CF-2DD2-8770-E04A-762BB8483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6880" y="15434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03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AU" dirty="0">
                <a:solidFill>
                  <a:srgbClr val="FFFFFF"/>
                </a:solidFill>
              </a:rPr>
              <a:t>UNIT  1: Planning a business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448" r="7053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Outcome 2&amp;3: Business Environments</a:t>
            </a:r>
          </a:p>
          <a:p>
            <a:r>
              <a:rPr lang="en-US" sz="2800">
                <a:solidFill>
                  <a:srgbClr val="FFFFFF"/>
                </a:solidFill>
              </a:rPr>
              <a:t>Internal, Operating and Macro Environments</a:t>
            </a:r>
          </a:p>
          <a:p>
            <a:r>
              <a:rPr lang="en-US" sz="2800">
                <a:solidFill>
                  <a:srgbClr val="FFFFFF"/>
                </a:solidFill>
              </a:rPr>
              <a:t>The factors that impact on business operations. </a:t>
            </a:r>
            <a:r>
              <a:rPr lang="en-US" sz="2800" err="1">
                <a:solidFill>
                  <a:srgbClr val="FFFFFF"/>
                </a:solidFill>
              </a:rPr>
              <a:t>E.g</a:t>
            </a:r>
            <a:r>
              <a:rPr lang="en-US" sz="2800">
                <a:solidFill>
                  <a:srgbClr val="FFFFFF"/>
                </a:solidFill>
              </a:rPr>
              <a:t> customers, suppliers, government, employees etc.</a:t>
            </a:r>
            <a:r>
              <a:rPr lang="en-US">
                <a:solidFill>
                  <a:srgbClr val="FFFFFF"/>
                </a:solidFill>
              </a:rPr>
              <a:t> 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ttsMP3.com_VoiceText_2024-6-20_9-24-50">
            <a:hlinkClick r:id="" action="ppaction://media"/>
            <a:extLst>
              <a:ext uri="{FF2B5EF4-FFF2-40B4-BE49-F238E27FC236}">
                <a16:creationId xmlns:a16="http://schemas.microsoft.com/office/drawing/2014/main" id="{C92A299F-2DCA-2A0E-0F80-D789FBD1C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3693" y="5579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4608575"/>
            <a:ext cx="5242560" cy="1765715"/>
          </a:xfrm>
        </p:spPr>
        <p:txBody>
          <a:bodyPr>
            <a:normAutofit/>
          </a:bodyPr>
          <a:lstStyle/>
          <a:p>
            <a:pPr algn="r"/>
            <a:r>
              <a:rPr lang="en-AU" sz="4400">
                <a:solidFill>
                  <a:srgbClr val="FFFFFF"/>
                </a:solidFill>
              </a:rPr>
              <a:t>UNIT 2: Establishing a Business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342" b="17235"/>
          <a:stretch/>
        </p:blipFill>
        <p:spPr>
          <a:xfrm>
            <a:off x="327547" y="321733"/>
            <a:ext cx="5688020" cy="3899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2C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1065" y="974875"/>
            <a:ext cx="4724573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FFFFFF"/>
                </a:solidFill>
              </a:rPr>
              <a:t>Outcome 1: Legal Requirements &amp; financial considerations for businesses</a:t>
            </a:r>
            <a:endParaRPr lang="en-AU" sz="4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5" name="AutoShape 4" descr="data:image/jpeg;base64,/9j/4AAQSkZJRgABAQAAAQABAAD/2wCEAAkGBhQSERUUExQVFRQVGBoaFhYXGSAaFxkcIBQcFRkYHBghHiYeGiUjHBUUHy8gIycqLiwsFh4yNTAqNScrLSkBCQoKDgwOFA8PFykcHBwpKSkpKSkpKTUpKSkpKSkpLCkpKSksKSwpKSkpKSkpLCwpLCksKSksKSkpKSkpKSksKf/AABEIAGAAsAMBIgACEQEDEQH/xAAcAAABBQEBAQAAAAAAAAAAAAAFAQIDBAYHAAj/xABAEAABAgQDBAcGBQIEBwAAAAABAhEAAwQhBRIxEyJBUQYyUmFxgdEUQnKRkqEjU7Gy8BViBxbBwiQzVIKi4fH/xAAYAQADAQEAAAAAAAAAAAAAAAAAAQIDBP/EAB8RAQEBAQACAgMBAAAAAAAAAAABAhEhURIxA0FhE//aAAwDAQACEQMRAD8A3lPRIKQShBLa5R6RIaGX+Wj6U+kS0o3E+A/SA3TOt2dNMAOUqQq/IAB/1EFvJ1MnaFYz0wppJKZcpExQ1OUBAPjlv5QCR0smTDZElA/tlA/ciOeSgvKpYUQH4mxJ4N4AnygnhtXUE7qh5/8A2MNa17bzMdNoaksCoyj4ygP9sW5dflP4lPLKPzEAEeYaBWCVNUUjaBPdbX7kfaDyEjiNkr/xVzHI+FjETdVcRflU8pQdKJZB/tHpDvYZf5aPpHpAWV0hkIVlByk8PdfkD63jQS1hQBGhDx043NOfWblAaKX+Wj6R6Q32KX2EfSPSLJEZnHOlMyVVIppNPtpikZ7zAgM503S+hi0jhopf5aPpHpDTRS+wj6R6Rm67pPXSZapkygAQgOo7cWH0QZlY/LNImqXuSygLPHK9mtre0AWjRS+wj6R6Q00UvsI+kekP9qTs9o+5lzv/AG5cz/K8R0FcidLTNlnMhYdJ0cO2nkYCJ7HL7CPpHpCexo7CPpHpFeRj0hc9UhMwGajrJ8GdjoWcWhcWxmVTJSqcrKFHKGBLlnZh4QGmNIjsI+kekJ7GjsI+kekC5fTKlJA2hSTYZ0KSH5OQ0XMVxqVThJmqYLLJYFTlnYAA8ICTmjR2EfSPSE9kR2EfSPSBY6Y0xKQVqSVEAZpa0hzYByGixinSKRTqCZq2UoOEhJUWdnYDnAPK57IjsI+kekR1FKjIrcR1T7o5HugYjprSEgbQgqIAdCgHJYXIaDNT1FfCr9pgC5iGIbClMwBylIYd5YD9Y410l6T1E9Q2i8yCDuWZjbhoY6v0rxNEigKlpzZkhKU6OSLF+5n8o4LXYgFqUQGVqSND3tGO/N42xyTqIKcs7DgCfKNNgFJLURmD96VEfa4jOUCCshIyknmWjpXRL/DuZMdSlJSEj3d4ks45D7xnWuWrwJCUpCRmbvL/AOkHl0ucMNDwZ4GYbhapZZQtwI4j9Y1NEgAaQpOnbwAn9GZagykj5RJQ02zQEO+Wz92ogriirbqiCNWAP6wJoZy1Zs4AVzGih2m4aiK/HJnXIj8ltz1YIjBdIp6qfFpVQqVNXK2BS8tBXfeDW8R843xENMdDmcurem6p0mrppkucpcx9g0ohWQ6BSdQza98G6zDpn9D2WRW02Cdxt7rAs2rtwjS1OCSlz5c8g7WWCEqBIsfdI94XNjzi6YZsZ/myT7JsslRn2GRthM62yys7c4TDaqbS4TICZazPKciEZS4UpZYqDWABe8bMwwwE5xO6PVsqTLUmVK2lOpUzaJmFUyYS5WClt7Ny7rRf6V1u1kUU5KJjCehakhCipIAOZ0s9rxtjAqfiygVDZqOWYlGb3WJSH1f3uUAAOkWPpqqeZIkyJ8xcwZUvKUlKS/WKlAANDOkeGzRLw+WCc6JiAVhObKRLbMeDPzjRqxkOsMrd0PBW8Eqa3AmFpcUzzCjIQ2a79lWXlxvo8Bsji1FU7eXLq5y102dKkzJcodZJdlgXR43EXMdn7HEpM9SJhliQpOZCCtiVKtYd4+cHp9dMTMWGQUolmZZ8xG9bk+794acaGQKyuSeqk5iAA5JYWYcPDnCDMdKcaTVykSpMueV7aWd6UtIYKuXItGzqeov4VftMVVYuMzBCjvJAI6pBbefgzi2txFqp6ivhV+0wEE/4kyFewy5oDplEFY7lJyg+Rb5mOLVKRvEJZ+/Tm0fTaKZMySELSFJUhlJOhBFxHKum3+GkqllqmySrZqIBQb5O8K4h+BjPWeeWudfpzrC0/iJbnHduieJbNgrqrAvwBA/SOO4bgis4PCOw9GpGZLEWs3LvjDV8zjoxOStmhGumUsU93P7384nlGBqCEEABhBCQoGNJU6D8dwtM1OUuzg2LGxfUXHlCzKYJAIHADyGl4uVCYFjEETFZELcpG8BwB0cd8E+ys7k5oQiHkQ0xu5UZENMSEQwiGDIaRDzDSIQMMNMPMMMMGwhhSISAGwjQsJACRFU9RXwq/aYliKp6ivhV+0wBo6Mfho+EfpEeJ4cmdKVLVooffhElKsCWhyBujXwiJeKodkhS+ZSLfMt9oX2f9cuxPoBOl5shIB5aM8dEwXCxIloQOQfvteJ5s0zCAxSniDqTw/giYr30iOeySunNtnlJWSX4fKAtViy6dVyFJ5Gyo0EycweM5W0sqdNBnWS24HYEvxPhEal/S83x5FKLpBKm6KY8jDpYdalO4LDut3+cDv8AL9KDoPDMfWCUvIkMlgBwjbEs+6y3qWchxiMX0vEa5hWcqdOJ9PWLUyainllSmCQL90O79ImPaoucBqW4d9yw+5EKoQOE6mxGWVpWuTNlKYKFlJJ0caEFnimnHptKoS61Lp92cA4IfUjXzHyjSJsGjCGJJBRNAMtQOYEpu7+HlwiMw0GGGmHmGGAGmGw4w2GCGEhTDYQIYiqeor4VftMSmIqnqK+FX7TAQ5IoBsQbklIv5CDGG0CEJYC/f/P48RSJoTIQW91HjoIiTj8pWhUN1KnKSLKOVJfvLRnmcbW9Wp8lGZmuz2/n8eKaqMOC51i3VVcuUgrUXHEgPwKv9pinMx6SGdx1tU8Ugkj7GCzpy8QTafOpgTl4+kQ1EgBVxuseGnH/AEIi9PxiTLVkIIISVMEEuAHNwISXilMp9FEIz9W7ZcxA5luERPxq/wBPSmmkRqN12LgNweIlVkkEIMxJUqwSFZlHyGn8vF/FJcgFImSwsKsHS44M/kfsYH0GIUu7sUpSVkhLSwlmALnyUIVzyq+UqniXSBFM8uWkzqj8tAcjlmOiRprADBaioqJylV/4OU/gyQWS/aKveI0APPSN7hMuSpGeUkMol1ZQCo8STx8YszqNCwykJPiAYXxo7HOMV6PKkr2soOxdk2Ibl49nTlyi9g/SKVVJMury36o0BN7J4oIZiD5RrV4bkH4YTl7BG75coBV9HTKUoZZSJobMhQDHk5bvDHW8aZ1xnchQwGdQrE+S82nzDME9YXfNl5iDqawTGWxGe905fkNQPGLWAYoN4LmoypAABIcWsDwNtOcGKpUq4XlsASCOBOUH52i7fSZPYAEwuyEFJSpRUySlVnFrto+neIQ1MkEgqQCCxdhfRvG+kE8p4GimHfDhRjmYImrkj35d9LjxMSSp0pRZJQSzsCCW5xRcDBh6eZj39OTzME5NbJUnMlaCObiPe2ye3L+Y8IR8Cv6anmYiq8OTs13PUV+0wbNVJAcrlsO8cnhK5CTJmEMQZayCPgMA4fSyiadLM+zGV9Hy2+7RQEiqsMslX4ZBVZ87WDMHSCw53J4CCVEl5CACxKAARqN3WK0rDZv/AFK3Dvupu7se5nHyiYtPLlTNkkFKNpZx7mt27mdvWBqKepZJyS3u9kM2XuNt52bhrF6bhs4pS1QXCnJKQ5F3FiBozeEIKCdYe0Ea6IF3SACbvwexFyYZGVMqdnTlEvLkIU4BOZlMOZDlNnAsX7o6ZNSFJzIlBOQhRGVwbt5dWwtc3iSZg8259qXpYZQwuO9+fHj82DC5xN6lRAKS2RN2JJHgXA8oA9PE9SJRSE593O7NoAvW495mvFXE5q5KUqAlMFl3AfI4Zu9s1hdyORi0aCalKv8AiFF8tykWbVmI14wGqMDnTV3nqvpujdDNoSfGM7VxJRdIrHOnKlzlCQA4ez+XKCtPjMtXvN42iAYIoHdmABmYywQb6kku7W1bwideESykAi7AFQs5ZiW0vD+FL5RelzQYin4TJWSpctKieKr/AGNuA+UDFYTMR/y1+Rt/6jyMRmo66D4gQvM+1dl+npnRqVLVnloTwcM4tYbukelYguZ16d3JSSFEEBKipJfLxKUkNxVqIfVViZyAkTVSiC7pLHTT+coYMLJYpqJguC1iDpY6G7H5wp4F8nkEALFIQUhgDMOYMpNmAIY9Z3vkLw5NGFlalU5SygRvda/XGmVmeFl4fMyFPtKnPvNfrZnF7WLeAh02hWkg+0TDvAhFmbs+Hi8XKjihOBQuYhFEFI4KBAC3SlJ4ciof9sTyVZFblIse64IAbdDgO3Pg7I5NE68LWVFQnTEu9g2UOE6Duyn6jFlFKshQVMJzBgQMpSWAcFy2j/xotIQmUGA9hex4ubuCAVC2gBcjWLMymsgppUkqUc4mEOkBRYlRd31AfjE/9HU6TtlliCQdDYPYEM5BtoMxtEs/DipalbRSQpBRlD2JDZtdRqLDWEA2YgEv7CTY8UhWpAA8QAdQ2aCk9IFOoAZQJSmTy/DIbyiGpwhSlqUJqgCE7t2sR/cGdrs2vGJqiUU06kklRTKUMx1LSyHPjrAH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Slide 6-converted">
            <a:hlinkClick r:id="" action="ppaction://media"/>
            <a:extLst>
              <a:ext uri="{FF2B5EF4-FFF2-40B4-BE49-F238E27FC236}">
                <a16:creationId xmlns:a16="http://schemas.microsoft.com/office/drawing/2014/main" id="{E6620B10-C0ED-ED4C-24AC-A98FF50D2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6976" y="553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F4E69C47-7901-0D0D-87B5-EAC4FD50D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64" r="4033" b="81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CC1CA635-2D9C-4E3E-820F-5FE35AC1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960137"/>
            <a:ext cx="1163932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Unit2: Establishing a business – Outcome 2 Marketing</a:t>
            </a:r>
            <a:endParaRPr lang="en-US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E0E62FBC-456F-48AE-91ED-3956405D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7-converted">
            <a:hlinkClick r:id="" action="ppaction://media"/>
            <a:extLst>
              <a:ext uri="{FF2B5EF4-FFF2-40B4-BE49-F238E27FC236}">
                <a16:creationId xmlns:a16="http://schemas.microsoft.com/office/drawing/2014/main" id="{81B2F97C-AD57-F5DB-AC6F-09FF280AD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60" y="60897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30B83-0B9A-5E2F-676A-EC48C74C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Unit2: establishing a business: outcome 3 staffing a business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D6F49E8-BD8C-1FFE-7AE9-62554539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Job analysis</a:t>
            </a:r>
          </a:p>
          <a:p>
            <a:r>
              <a:rPr lang="en-US" dirty="0">
                <a:solidFill>
                  <a:srgbClr val="FFFFFF"/>
                </a:solidFill>
              </a:rPr>
              <a:t>Recruitment methods</a:t>
            </a:r>
          </a:p>
          <a:p>
            <a:r>
              <a:rPr lang="en-US" dirty="0">
                <a:solidFill>
                  <a:srgbClr val="FFFFFF"/>
                </a:solidFill>
              </a:rPr>
              <a:t>Selection Methods</a:t>
            </a:r>
          </a:p>
          <a:p>
            <a:r>
              <a:rPr lang="en-US" dirty="0">
                <a:solidFill>
                  <a:srgbClr val="FFFFFF"/>
                </a:solidFill>
              </a:rPr>
              <a:t>Pay and working conditions</a:t>
            </a:r>
          </a:p>
          <a:p>
            <a:r>
              <a:rPr lang="en-US" dirty="0">
                <a:solidFill>
                  <a:srgbClr val="FFFFFF"/>
                </a:solidFill>
              </a:rPr>
              <a:t>Employee Expectations</a:t>
            </a:r>
          </a:p>
          <a:p>
            <a:r>
              <a:rPr lang="en-US" dirty="0">
                <a:solidFill>
                  <a:srgbClr val="FFFFFF"/>
                </a:solidFill>
              </a:rPr>
              <a:t>Employer Expectations</a:t>
            </a:r>
          </a:p>
          <a:p>
            <a:r>
              <a:rPr lang="en-US" dirty="0">
                <a:solidFill>
                  <a:srgbClr val="FFFFFF"/>
                </a:solidFill>
              </a:rPr>
              <a:t>Legal requirements</a:t>
            </a:r>
          </a:p>
          <a:p>
            <a:r>
              <a:rPr lang="en-US" dirty="0">
                <a:solidFill>
                  <a:srgbClr val="FFFFFF"/>
                </a:solidFill>
              </a:rPr>
              <a:t>Corporate Social Responsibility</a:t>
            </a:r>
          </a:p>
        </p:txBody>
      </p:sp>
      <p:pic>
        <p:nvPicPr>
          <p:cNvPr id="1026" name="Picture 2" descr="Improve Staffing Results ...">
            <a:extLst>
              <a:ext uri="{FF2B5EF4-FFF2-40B4-BE49-F238E27FC236}">
                <a16:creationId xmlns:a16="http://schemas.microsoft.com/office/drawing/2014/main" id="{BD344B49-F103-CFB5-AEDB-E7715552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24808"/>
            <a:ext cx="5455921" cy="44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P3.com_VoiceText_2024-6-20_9-26-29">
            <a:hlinkClick r:id="" action="ppaction://media"/>
            <a:extLst>
              <a:ext uri="{FF2B5EF4-FFF2-40B4-BE49-F238E27FC236}">
                <a16:creationId xmlns:a16="http://schemas.microsoft.com/office/drawing/2014/main" id="{197FA4F6-6DBA-8AE2-2F41-813F2159F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959703" y="5400040"/>
            <a:ext cx="406400" cy="8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8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AU" sz="4600"/>
              <a:t>ASSESSMENT</a:t>
            </a:r>
            <a:br>
              <a:rPr lang="en-AU" sz="4600"/>
            </a:br>
            <a:r>
              <a:rPr lang="en-AU" sz="4600"/>
              <a:t> INCLUDE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8E5F56-AA26-48D6-B441-FF47006C1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160773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9-converted">
            <a:hlinkClick r:id="" action="ppaction://media"/>
            <a:extLst>
              <a:ext uri="{FF2B5EF4-FFF2-40B4-BE49-F238E27FC236}">
                <a16:creationId xmlns:a16="http://schemas.microsoft.com/office/drawing/2014/main" id="{C8861EBD-4980-1A97-E71A-BC4B8780C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3394" y="4993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b707cc-d239-4b81-a1e5-f75fdf746850" xsi:nil="true"/>
    <lcf76f155ced4ddcb4097134ff3c332f xmlns="ba4dbbe1-d171-4e90-b339-4fa1d3b9674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8E51C94DB8C4DA2D24A7B434E9DC2" ma:contentTypeVersion="12" ma:contentTypeDescription="Create a new document." ma:contentTypeScope="" ma:versionID="223c408c90a9198b9813966eb411e911">
  <xsd:schema xmlns:xsd="http://www.w3.org/2001/XMLSchema" xmlns:xs="http://www.w3.org/2001/XMLSchema" xmlns:p="http://schemas.microsoft.com/office/2006/metadata/properties" xmlns:ns2="ba4dbbe1-d171-4e90-b339-4fa1d3b96746" xmlns:ns3="07b707cc-d239-4b81-a1e5-f75fdf746850" targetNamespace="http://schemas.microsoft.com/office/2006/metadata/properties" ma:root="true" ma:fieldsID="5ff0cf3d7d5d58ac9760fbef793f2dfe" ns2:_="" ns3:_="">
    <xsd:import namespace="ba4dbbe1-d171-4e90-b339-4fa1d3b96746"/>
    <xsd:import namespace="07b707cc-d239-4b81-a1e5-f75fdf7468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dbbe1-d171-4e90-b339-4fa1d3b96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b607bbe-9751-46d3-ac86-39dfe3141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707cc-d239-4b81-a1e5-f75fdf74685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af2667-4532-4c30-9521-8361c5035384}" ma:internalName="TaxCatchAll" ma:showField="CatchAllData" ma:web="07b707cc-d239-4b81-a1e5-f75fdf7468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7B06BF-5DBE-4BBC-A10C-60A0B1378B69}">
  <ds:schemaRefs>
    <ds:schemaRef ds:uri="01b8bf12-5d0b-423e-ae09-e97980fcee06"/>
    <ds:schemaRef ds:uri="8bd3e103-c81b-48f3-a6d2-214a46c6d2a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B60F579-AE30-44F1-B50A-8DC019DDEA9F}"/>
</file>

<file path=customXml/itemProps3.xml><?xml version="1.0" encoding="utf-8"?>
<ds:datastoreItem xmlns:ds="http://schemas.openxmlformats.org/officeDocument/2006/customXml" ds:itemID="{C7AED6B4-F045-4675-A5F0-A182B3D641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607</Words>
  <Application>Microsoft Office PowerPoint</Application>
  <PresentationFormat>Widescreen</PresentationFormat>
  <Paragraphs>101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Europa-Bold</vt:lpstr>
      <vt:lpstr>Raleway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CAREERS Options</vt:lpstr>
      <vt:lpstr>UNIT  1: Planning a business</vt:lpstr>
      <vt:lpstr>UNIT  1: Planning a business</vt:lpstr>
      <vt:lpstr>UNIT 2: Establishing a Business</vt:lpstr>
      <vt:lpstr>Unit2: Establishing a business – Outcome 2 Marketing</vt:lpstr>
      <vt:lpstr>Unit2: establishing a business: outcome 3 staffing a business</vt:lpstr>
      <vt:lpstr>ASSESSMENT  INCLUDE</vt:lpstr>
      <vt:lpstr>UNIT 3: Managing a business</vt:lpstr>
      <vt:lpstr>Unit 3: Managing a Business – Outcome one Business foundations</vt:lpstr>
      <vt:lpstr>Unit3: managing a business – outcome 2: Human resource management</vt:lpstr>
      <vt:lpstr>Unit 3 managing a business – outcome 3: operations management</vt:lpstr>
      <vt:lpstr>Assessment: unit 3</vt:lpstr>
      <vt:lpstr>UNIT 4: Transforming a Business</vt:lpstr>
      <vt:lpstr>Unit 4 transforming a business: outcome 1 – REVIEWING PERFORMANCE</vt:lpstr>
      <vt:lpstr>Unit4: transforming a business- outcome 2: implementing change</vt:lpstr>
      <vt:lpstr>Assessment https://www.vcaa.vic.edu.au/assessment/vce-assessment/past-examinations/pages/business-management.aspx </vt:lpstr>
      <vt:lpstr>KEY SKILLS REQUIRED…</vt:lpstr>
      <vt:lpstr>High ORDER THINKING QUESTIONS and command terms</vt:lpstr>
      <vt:lpstr>Mother’s Day stalls Unit 1 BM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Humanities in vce</dc:title>
  <dc:creator>Elisa Pauer</dc:creator>
  <cp:lastModifiedBy>Filia Kasiotis</cp:lastModifiedBy>
  <cp:revision>21</cp:revision>
  <dcterms:created xsi:type="dcterms:W3CDTF">2018-07-30T23:07:40Z</dcterms:created>
  <dcterms:modified xsi:type="dcterms:W3CDTF">2025-06-24T05:51:54Z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0x01010087E8E51C94DB8C4DA2D24A7B434E9DC2</vt:lpwstr>
  </property>
  <property fmtid="{D5CDD505-2E9C-101B-9397-08002B2CF9AE}" pid="3" name="MediaServiceImageTags">
    <vt:lpwstr/>
  </property>
</Properties>
</file>