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e516eb571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e516eb5715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e516eb571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e516eb571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e516eb571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e516eb571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e516eb571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e516eb571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e516eb571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e516eb571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516eb571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516eb571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e516eb571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e516eb571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e516eb571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e516eb571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e516eb571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e516eb571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e516eb571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e516eb571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TgDRAqiMP5Q"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_DJKyM3JIAI"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National Science Week 2023</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4"/>
            <a:ext cx="9144001" cy="4220308"/>
          </a:xfrm>
          <a:prstGeom prst="rect">
            <a:avLst/>
          </a:prstGeom>
          <a:noFill/>
          <a:ln>
            <a:noFill/>
          </a:ln>
        </p:spPr>
      </p:pic>
      <p:sp>
        <p:nvSpPr>
          <p:cNvPr id="57" name="Google Shape;57;p13"/>
          <p:cNvSpPr txBox="1"/>
          <p:nvPr/>
        </p:nvSpPr>
        <p:spPr>
          <a:xfrm>
            <a:off x="10300" y="4208725"/>
            <a:ext cx="9036600" cy="9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600" b="1">
                <a:solidFill>
                  <a:srgbClr val="073763"/>
                </a:solidFill>
                <a:latin typeface="Comic Sans MS"/>
                <a:ea typeface="Comic Sans MS"/>
                <a:cs typeface="Comic Sans MS"/>
                <a:sym typeface="Comic Sans MS"/>
              </a:rPr>
              <a:t>CPS Diorama Competition</a:t>
            </a:r>
            <a:endParaRPr sz="4600" b="1">
              <a:solidFill>
                <a:srgbClr val="073763"/>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420">
                <a:latin typeface="Comic Sans MS"/>
                <a:ea typeface="Comic Sans MS"/>
                <a:cs typeface="Comic Sans MS"/>
                <a:sym typeface="Comic Sans MS"/>
              </a:rPr>
              <a:t>Diorama Inspiration</a:t>
            </a:r>
            <a:endParaRPr sz="3420">
              <a:latin typeface="Comic Sans MS"/>
              <a:ea typeface="Comic Sans MS"/>
              <a:cs typeface="Comic Sans MS"/>
              <a:sym typeface="Comic Sans MS"/>
            </a:endParaRPr>
          </a:p>
        </p:txBody>
      </p:sp>
      <p:pic>
        <p:nvPicPr>
          <p:cNvPr id="111" name="Google Shape;111;p22"/>
          <p:cNvPicPr preferRelativeResize="0"/>
          <p:nvPr/>
        </p:nvPicPr>
        <p:blipFill>
          <a:blip r:embed="rId3">
            <a:alphaModFix/>
          </a:blip>
          <a:stretch>
            <a:fillRect/>
          </a:stretch>
        </p:blipFill>
        <p:spPr>
          <a:xfrm>
            <a:off x="1871913" y="936325"/>
            <a:ext cx="5400175" cy="4044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420">
                <a:latin typeface="Comic Sans MS"/>
                <a:ea typeface="Comic Sans MS"/>
                <a:cs typeface="Comic Sans MS"/>
                <a:sym typeface="Comic Sans MS"/>
              </a:rPr>
              <a:t>Happy Innovating! </a:t>
            </a:r>
            <a:endParaRPr sz="3420">
              <a:latin typeface="Comic Sans MS"/>
              <a:ea typeface="Comic Sans MS"/>
              <a:cs typeface="Comic Sans MS"/>
              <a:sym typeface="Comic Sans MS"/>
            </a:endParaRPr>
          </a:p>
        </p:txBody>
      </p:sp>
      <p:pic>
        <p:nvPicPr>
          <p:cNvPr id="117" name="Google Shape;117;p23"/>
          <p:cNvPicPr preferRelativeResize="0"/>
          <p:nvPr/>
        </p:nvPicPr>
        <p:blipFill>
          <a:blip r:embed="rId3">
            <a:alphaModFix/>
          </a:blip>
          <a:stretch>
            <a:fillRect/>
          </a:stretch>
        </p:blipFill>
        <p:spPr>
          <a:xfrm>
            <a:off x="352375" y="1109125"/>
            <a:ext cx="8439250" cy="3516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8000" y="294800"/>
            <a:ext cx="8109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620">
                <a:latin typeface="Comic Sans MS"/>
                <a:ea typeface="Comic Sans MS"/>
                <a:cs typeface="Comic Sans MS"/>
                <a:sym typeface="Comic Sans MS"/>
              </a:rPr>
              <a:t>National Science Week 2023 Theme: </a:t>
            </a:r>
            <a:endParaRPr sz="2620">
              <a:latin typeface="Comic Sans MS"/>
              <a:ea typeface="Comic Sans MS"/>
              <a:cs typeface="Comic Sans MS"/>
              <a:sym typeface="Comic Sans MS"/>
            </a:endParaRPr>
          </a:p>
          <a:p>
            <a:pPr marL="0" lvl="0" indent="0" algn="l" rtl="0">
              <a:spcBef>
                <a:spcPts val="0"/>
              </a:spcBef>
              <a:spcAft>
                <a:spcPts val="0"/>
              </a:spcAft>
              <a:buSzPts val="990"/>
              <a:buNone/>
            </a:pPr>
            <a:r>
              <a:rPr lang="en-GB" sz="2620">
                <a:latin typeface="Comic Sans MS"/>
                <a:ea typeface="Comic Sans MS"/>
                <a:cs typeface="Comic Sans MS"/>
                <a:sym typeface="Comic Sans MS"/>
              </a:rPr>
              <a:t>Innovation - Powering Future Industries</a:t>
            </a:r>
            <a:endParaRPr sz="2620">
              <a:latin typeface="Comic Sans MS"/>
              <a:ea typeface="Comic Sans MS"/>
              <a:cs typeface="Comic Sans MS"/>
              <a:sym typeface="Comic Sans MS"/>
            </a:endParaRPr>
          </a:p>
        </p:txBody>
      </p:sp>
      <p:sp>
        <p:nvSpPr>
          <p:cNvPr id="63" name="Google Shape;63;p14"/>
          <p:cNvSpPr txBox="1">
            <a:spLocks noGrp="1"/>
          </p:cNvSpPr>
          <p:nvPr>
            <p:ph type="body" idx="1"/>
          </p:nvPr>
        </p:nvSpPr>
        <p:spPr>
          <a:xfrm>
            <a:off x="318000" y="1423525"/>
            <a:ext cx="8508000" cy="3476400"/>
          </a:xfrm>
          <a:prstGeom prst="rect">
            <a:avLst/>
          </a:prstGeom>
        </p:spPr>
        <p:txBody>
          <a:bodyPr spcFirstLastPara="1" wrap="square" lIns="91425" tIns="91425" rIns="91425" bIns="91425" anchor="t" anchorCtr="0">
            <a:noAutofit/>
          </a:bodyPr>
          <a:lstStyle/>
          <a:p>
            <a:pPr marL="0" lvl="0" indent="0" algn="l" rtl="0">
              <a:lnSpc>
                <a:spcPct val="175000"/>
              </a:lnSpc>
              <a:spcBef>
                <a:spcPts val="0"/>
              </a:spcBef>
              <a:spcAft>
                <a:spcPts val="0"/>
              </a:spcAft>
              <a:buNone/>
            </a:pPr>
            <a:r>
              <a:rPr lang="en-GB" sz="1400" b="1" i="1">
                <a:solidFill>
                  <a:schemeClr val="dk1"/>
                </a:solidFill>
                <a:latin typeface="Comic Sans MS"/>
                <a:ea typeface="Comic Sans MS"/>
                <a:cs typeface="Comic Sans MS"/>
                <a:sym typeface="Comic Sans MS"/>
              </a:rPr>
              <a:t>Innovation</a:t>
            </a:r>
            <a:r>
              <a:rPr lang="en-GB" sz="1400">
                <a:solidFill>
                  <a:schemeClr val="dk1"/>
                </a:solidFill>
                <a:latin typeface="Comic Sans MS"/>
                <a:ea typeface="Comic Sans MS"/>
                <a:cs typeface="Comic Sans MS"/>
                <a:sym typeface="Comic Sans MS"/>
              </a:rPr>
              <a:t> is a fantastic word, and it's not as complicated as it may sound. Innovation means using your imagination and creativity to come up with new and clever ideas or ways of doing things. It's about finding better solutions to problems and making things that can help people in different ways. </a:t>
            </a:r>
            <a:endParaRPr sz="1400">
              <a:solidFill>
                <a:schemeClr val="dk1"/>
              </a:solidFill>
              <a:latin typeface="Comic Sans MS"/>
              <a:ea typeface="Comic Sans MS"/>
              <a:cs typeface="Comic Sans MS"/>
              <a:sym typeface="Comic Sans MS"/>
            </a:endParaRPr>
          </a:p>
          <a:p>
            <a:pPr marL="0" lvl="0" indent="0" algn="l" rtl="0">
              <a:lnSpc>
                <a:spcPct val="175000"/>
              </a:lnSpc>
              <a:spcBef>
                <a:spcPts val="1500"/>
              </a:spcBef>
              <a:spcAft>
                <a:spcPts val="0"/>
              </a:spcAft>
              <a:buNone/>
            </a:pPr>
            <a:r>
              <a:rPr lang="en-GB" sz="1400">
                <a:solidFill>
                  <a:schemeClr val="dk1"/>
                </a:solidFill>
                <a:latin typeface="Comic Sans MS"/>
                <a:ea typeface="Comic Sans MS"/>
                <a:cs typeface="Comic Sans MS"/>
                <a:sym typeface="Comic Sans MS"/>
              </a:rPr>
              <a:t>For example, think about how we used to communicate long ago—by writing letters and waiting for days or weeks for a reply. But then, someone had an innovative idea! They invented phones and later smartphones. Now, we can talk to people instantly, even if they're on the other side of the world! </a:t>
            </a:r>
            <a:endParaRPr sz="1400">
              <a:solidFill>
                <a:schemeClr val="dk1"/>
              </a:solidFill>
              <a:latin typeface="Comic Sans MS"/>
              <a:ea typeface="Comic Sans MS"/>
              <a:cs typeface="Comic Sans MS"/>
              <a:sym typeface="Comic Sans MS"/>
            </a:endParaRPr>
          </a:p>
          <a:p>
            <a:pPr marL="0" lvl="0" indent="0" algn="l" rtl="0">
              <a:lnSpc>
                <a:spcPct val="175000"/>
              </a:lnSpc>
              <a:spcBef>
                <a:spcPts val="1500"/>
              </a:spcBef>
              <a:spcAft>
                <a:spcPts val="1500"/>
              </a:spcAft>
              <a:buNone/>
            </a:pPr>
            <a:r>
              <a:rPr lang="en-GB" sz="1400">
                <a:solidFill>
                  <a:schemeClr val="dk1"/>
                </a:solidFill>
                <a:latin typeface="Comic Sans MS"/>
                <a:ea typeface="Comic Sans MS"/>
                <a:cs typeface="Comic Sans MS"/>
                <a:sym typeface="Comic Sans MS"/>
              </a:rPr>
              <a:t>Innovation can happen in all kinds of fields, like technology, art, sports, and even in your schoolwork! It's about being curious, asking questions, and trying out new things. </a:t>
            </a:r>
            <a:endParaRPr sz="21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67"/>
        <p:cNvGrpSpPr/>
        <p:nvPr/>
      </p:nvGrpSpPr>
      <p:grpSpPr>
        <a:xfrm>
          <a:off x="0" y="0"/>
          <a:ext cx="0" cy="0"/>
          <a:chOff x="0" y="0"/>
          <a:chExt cx="0" cy="0"/>
        </a:xfrm>
      </p:grpSpPr>
      <p:pic>
        <p:nvPicPr>
          <p:cNvPr id="68" name="Google Shape;68;p15" descr="What is innovation and how do you do it?&#10;&#10;The process of innovation can be broken down into 4 steps: Think, Make, Try, Refine. You can use this process to help you come up with a solution to a need or a challenge you might have. From scientists to designers, artists to engineers, absolutely anyone can innovate!" title="The Innovation Cycle">
            <a:hlinkClick r:id="rId3"/>
          </p:cNvPr>
          <p:cNvPicPr preferRelativeResize="0"/>
          <p:nvPr/>
        </p:nvPicPr>
        <p:blipFill>
          <a:blip r:embed="rId4">
            <a:alphaModFix/>
          </a:blip>
          <a:stretch>
            <a:fillRect/>
          </a:stretch>
        </p:blipFill>
        <p:spPr>
          <a:xfrm>
            <a:off x="306375" y="172338"/>
            <a:ext cx="8531250" cy="4798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3420">
                <a:latin typeface="Comic Sans MS"/>
                <a:ea typeface="Comic Sans MS"/>
                <a:cs typeface="Comic Sans MS"/>
                <a:sym typeface="Comic Sans MS"/>
              </a:rPr>
              <a:t>Diorama Competition</a:t>
            </a:r>
            <a:endParaRPr sz="3420">
              <a:latin typeface="Comic Sans MS"/>
              <a:ea typeface="Comic Sans MS"/>
              <a:cs typeface="Comic Sans MS"/>
              <a:sym typeface="Comic Sans MS"/>
            </a:endParaRPr>
          </a:p>
        </p:txBody>
      </p:sp>
      <p:sp>
        <p:nvSpPr>
          <p:cNvPr id="74" name="Google Shape;74;p16"/>
          <p:cNvSpPr txBox="1">
            <a:spLocks noGrp="1"/>
          </p:cNvSpPr>
          <p:nvPr>
            <p:ph type="body" idx="1"/>
          </p:nvPr>
        </p:nvSpPr>
        <p:spPr>
          <a:xfrm>
            <a:off x="122125" y="925425"/>
            <a:ext cx="5112900" cy="4126800"/>
          </a:xfrm>
          <a:prstGeom prst="rect">
            <a:avLst/>
          </a:prstGeom>
        </p:spPr>
        <p:txBody>
          <a:bodyPr spcFirstLastPara="1" wrap="square" lIns="91425" tIns="91425" rIns="91425" bIns="91425" anchor="t" anchorCtr="0">
            <a:normAutofit fontScale="85000" lnSpcReduction="20000"/>
          </a:bodyPr>
          <a:lstStyle/>
          <a:p>
            <a:pPr marL="0" lvl="0" indent="0" algn="l" rtl="0">
              <a:lnSpc>
                <a:spcPct val="175000"/>
              </a:lnSpc>
              <a:spcBef>
                <a:spcPts val="0"/>
              </a:spcBef>
              <a:spcAft>
                <a:spcPts val="0"/>
              </a:spcAft>
              <a:buNone/>
            </a:pPr>
            <a:r>
              <a:rPr lang="en-GB" sz="1600" b="1">
                <a:solidFill>
                  <a:schemeClr val="dk1"/>
                </a:solidFill>
                <a:latin typeface="Comic Sans MS"/>
                <a:ea typeface="Comic Sans MS"/>
                <a:cs typeface="Comic Sans MS"/>
                <a:sym typeface="Comic Sans MS"/>
              </a:rPr>
              <a:t>Task </a:t>
            </a:r>
            <a:r>
              <a:rPr lang="en-GB" sz="1200">
                <a:solidFill>
                  <a:schemeClr val="dk1"/>
                </a:solidFill>
                <a:latin typeface="Comic Sans MS"/>
                <a:ea typeface="Comic Sans MS"/>
                <a:cs typeface="Comic Sans MS"/>
                <a:sym typeface="Comic Sans MS"/>
              </a:rPr>
              <a:t>- </a:t>
            </a:r>
            <a:r>
              <a:rPr lang="en-GB" sz="1308">
                <a:solidFill>
                  <a:schemeClr val="dk1"/>
                </a:solidFill>
                <a:latin typeface="Comic Sans MS"/>
                <a:ea typeface="Comic Sans MS"/>
                <a:cs typeface="Comic Sans MS"/>
                <a:sym typeface="Comic Sans MS"/>
              </a:rPr>
              <a:t>Build a diorama based on the theme of ‘innovation’. Watch </a:t>
            </a:r>
            <a:r>
              <a:rPr lang="en-GB" sz="1308" u="sng">
                <a:solidFill>
                  <a:schemeClr val="hlink"/>
                </a:solidFill>
                <a:latin typeface="Comic Sans MS"/>
                <a:ea typeface="Comic Sans MS"/>
                <a:cs typeface="Comic Sans MS"/>
                <a:sym typeface="Comic Sans MS"/>
                <a:hlinkClick r:id="rId3"/>
              </a:rPr>
              <a:t>this video</a:t>
            </a:r>
            <a:r>
              <a:rPr lang="en-GB" sz="1308">
                <a:solidFill>
                  <a:schemeClr val="dk1"/>
                </a:solidFill>
                <a:latin typeface="Comic Sans MS"/>
                <a:ea typeface="Comic Sans MS"/>
                <a:cs typeface="Comic Sans MS"/>
                <a:sym typeface="Comic Sans MS"/>
              </a:rPr>
              <a:t> to learn how to make a diorama. You will find some pictures of dioramas on the following slides for some extra inspiration. </a:t>
            </a:r>
            <a:endParaRPr sz="1308">
              <a:solidFill>
                <a:schemeClr val="dk1"/>
              </a:solidFill>
              <a:latin typeface="Comic Sans MS"/>
              <a:ea typeface="Comic Sans MS"/>
              <a:cs typeface="Comic Sans MS"/>
              <a:sym typeface="Comic Sans MS"/>
            </a:endParaRPr>
          </a:p>
          <a:p>
            <a:pPr marL="0" lvl="0" indent="0" algn="l" rtl="0">
              <a:lnSpc>
                <a:spcPct val="175000"/>
              </a:lnSpc>
              <a:spcBef>
                <a:spcPts val="1500"/>
              </a:spcBef>
              <a:spcAft>
                <a:spcPts val="0"/>
              </a:spcAft>
              <a:buNone/>
            </a:pPr>
            <a:r>
              <a:rPr lang="en-GB" sz="1600" b="1">
                <a:solidFill>
                  <a:schemeClr val="dk1"/>
                </a:solidFill>
                <a:latin typeface="Comic Sans MS"/>
                <a:ea typeface="Comic Sans MS"/>
                <a:cs typeface="Comic Sans MS"/>
                <a:sym typeface="Comic Sans MS"/>
              </a:rPr>
              <a:t>Due</a:t>
            </a:r>
            <a:r>
              <a:rPr lang="en-GB" sz="1200">
                <a:solidFill>
                  <a:schemeClr val="dk1"/>
                </a:solidFill>
                <a:latin typeface="Comic Sans MS"/>
                <a:ea typeface="Comic Sans MS"/>
                <a:cs typeface="Comic Sans MS"/>
                <a:sym typeface="Comic Sans MS"/>
              </a:rPr>
              <a:t> - </a:t>
            </a:r>
            <a:r>
              <a:rPr lang="en-GB" sz="1308">
                <a:solidFill>
                  <a:schemeClr val="dk1"/>
                </a:solidFill>
                <a:latin typeface="Comic Sans MS"/>
                <a:ea typeface="Comic Sans MS"/>
                <a:cs typeface="Comic Sans MS"/>
                <a:sym typeface="Comic Sans MS"/>
              </a:rPr>
              <a:t>Bring your diorama to the empty portable classroom (middle row of portables) between 8.45am - 9.00am on Wednesday 16th August (during Science Week),</a:t>
            </a:r>
            <a:endParaRPr sz="1308">
              <a:solidFill>
                <a:schemeClr val="dk1"/>
              </a:solidFill>
              <a:latin typeface="Comic Sans MS"/>
              <a:ea typeface="Comic Sans MS"/>
              <a:cs typeface="Comic Sans MS"/>
              <a:sym typeface="Comic Sans MS"/>
            </a:endParaRPr>
          </a:p>
          <a:p>
            <a:pPr marL="0" lvl="0" indent="0" algn="l" rtl="0">
              <a:lnSpc>
                <a:spcPct val="175000"/>
              </a:lnSpc>
              <a:spcBef>
                <a:spcPts val="1500"/>
              </a:spcBef>
              <a:spcAft>
                <a:spcPts val="0"/>
              </a:spcAft>
              <a:buNone/>
            </a:pPr>
            <a:r>
              <a:rPr lang="en-GB" sz="1600" b="1">
                <a:solidFill>
                  <a:schemeClr val="dk1"/>
                </a:solidFill>
                <a:latin typeface="Comic Sans MS"/>
                <a:ea typeface="Comic Sans MS"/>
                <a:cs typeface="Comic Sans MS"/>
                <a:sym typeface="Comic Sans MS"/>
              </a:rPr>
              <a:t>Prizes</a:t>
            </a:r>
            <a:r>
              <a:rPr lang="en-GB" sz="1200">
                <a:solidFill>
                  <a:schemeClr val="dk1"/>
                </a:solidFill>
                <a:latin typeface="Comic Sans MS"/>
                <a:ea typeface="Comic Sans MS"/>
                <a:cs typeface="Comic Sans MS"/>
                <a:sym typeface="Comic Sans MS"/>
              </a:rPr>
              <a:t> - </a:t>
            </a:r>
            <a:r>
              <a:rPr lang="en-GB" sz="1308">
                <a:solidFill>
                  <a:schemeClr val="dk1"/>
                </a:solidFill>
                <a:latin typeface="Comic Sans MS"/>
                <a:ea typeface="Comic Sans MS"/>
                <a:cs typeface="Comic Sans MS"/>
                <a:sym typeface="Comic Sans MS"/>
              </a:rPr>
              <a:t>Prizes will be awarded to the most creative and unique entries from grades Prep-2, 3/4 and 5/6 . Winners will be judged by our student Discovery leaders and announced during our whole school assembly on Monday 21st August. </a:t>
            </a:r>
            <a:endParaRPr sz="1308">
              <a:solidFill>
                <a:schemeClr val="dk1"/>
              </a:solidFill>
              <a:latin typeface="Comic Sans MS"/>
              <a:ea typeface="Comic Sans MS"/>
              <a:cs typeface="Comic Sans MS"/>
              <a:sym typeface="Comic Sans MS"/>
            </a:endParaRPr>
          </a:p>
          <a:p>
            <a:pPr marL="0" lvl="0" indent="0" algn="l" rtl="0">
              <a:lnSpc>
                <a:spcPct val="175000"/>
              </a:lnSpc>
              <a:spcBef>
                <a:spcPts val="1500"/>
              </a:spcBef>
              <a:spcAft>
                <a:spcPts val="1500"/>
              </a:spcAft>
              <a:buNone/>
            </a:pPr>
            <a:r>
              <a:rPr lang="en-GB" sz="1740" b="1">
                <a:solidFill>
                  <a:schemeClr val="dk1"/>
                </a:solidFill>
                <a:latin typeface="Comic Sans MS"/>
                <a:ea typeface="Comic Sans MS"/>
                <a:cs typeface="Comic Sans MS"/>
                <a:sym typeface="Comic Sans MS"/>
              </a:rPr>
              <a:t>Expo</a:t>
            </a:r>
            <a:r>
              <a:rPr lang="en-GB" sz="1308">
                <a:solidFill>
                  <a:schemeClr val="dk1"/>
                </a:solidFill>
                <a:latin typeface="Comic Sans MS"/>
                <a:ea typeface="Comic Sans MS"/>
                <a:cs typeface="Comic Sans MS"/>
                <a:sym typeface="Comic Sans MS"/>
              </a:rPr>
              <a:t> - Classes will be invited to view the dioramas throughout the day on Wednesday 16th August. </a:t>
            </a:r>
            <a:endParaRPr sz="1200">
              <a:solidFill>
                <a:schemeClr val="dk1"/>
              </a:solidFill>
              <a:latin typeface="Comic Sans MS"/>
              <a:ea typeface="Comic Sans MS"/>
              <a:cs typeface="Comic Sans MS"/>
              <a:sym typeface="Comic Sans MS"/>
            </a:endParaRPr>
          </a:p>
        </p:txBody>
      </p:sp>
      <p:pic>
        <p:nvPicPr>
          <p:cNvPr id="75" name="Google Shape;75;p16"/>
          <p:cNvPicPr preferRelativeResize="0"/>
          <p:nvPr/>
        </p:nvPicPr>
        <p:blipFill>
          <a:blip r:embed="rId4">
            <a:alphaModFix/>
          </a:blip>
          <a:stretch>
            <a:fillRect/>
          </a:stretch>
        </p:blipFill>
        <p:spPr>
          <a:xfrm>
            <a:off x="5389622" y="141088"/>
            <a:ext cx="3639503" cy="48613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420">
                <a:latin typeface="Comic Sans MS"/>
                <a:ea typeface="Comic Sans MS"/>
                <a:cs typeface="Comic Sans MS"/>
                <a:sym typeface="Comic Sans MS"/>
              </a:rPr>
              <a:t>Diorama Inspiration</a:t>
            </a:r>
            <a:endParaRPr sz="3420">
              <a:latin typeface="Comic Sans MS"/>
              <a:ea typeface="Comic Sans MS"/>
              <a:cs typeface="Comic Sans MS"/>
              <a:sym typeface="Comic Sans MS"/>
            </a:endParaRPr>
          </a:p>
        </p:txBody>
      </p:sp>
      <p:pic>
        <p:nvPicPr>
          <p:cNvPr id="81" name="Google Shape;81;p17"/>
          <p:cNvPicPr preferRelativeResize="0"/>
          <p:nvPr/>
        </p:nvPicPr>
        <p:blipFill>
          <a:blip r:embed="rId3">
            <a:alphaModFix/>
          </a:blip>
          <a:stretch>
            <a:fillRect/>
          </a:stretch>
        </p:blipFill>
        <p:spPr>
          <a:xfrm>
            <a:off x="1857813" y="905825"/>
            <a:ext cx="5428369" cy="4075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420">
                <a:latin typeface="Comic Sans MS"/>
                <a:ea typeface="Comic Sans MS"/>
                <a:cs typeface="Comic Sans MS"/>
                <a:sym typeface="Comic Sans MS"/>
              </a:rPr>
              <a:t>Diorama Inspiration</a:t>
            </a:r>
            <a:endParaRPr sz="3420">
              <a:latin typeface="Comic Sans MS"/>
              <a:ea typeface="Comic Sans MS"/>
              <a:cs typeface="Comic Sans MS"/>
              <a:sym typeface="Comic Sans MS"/>
            </a:endParaRPr>
          </a:p>
        </p:txBody>
      </p:sp>
      <p:pic>
        <p:nvPicPr>
          <p:cNvPr id="87" name="Google Shape;87;p18"/>
          <p:cNvPicPr preferRelativeResize="0"/>
          <p:nvPr/>
        </p:nvPicPr>
        <p:blipFill>
          <a:blip r:embed="rId3">
            <a:alphaModFix/>
          </a:blip>
          <a:stretch>
            <a:fillRect/>
          </a:stretch>
        </p:blipFill>
        <p:spPr>
          <a:xfrm>
            <a:off x="1555700" y="916000"/>
            <a:ext cx="6032600" cy="4014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420">
                <a:latin typeface="Comic Sans MS"/>
                <a:ea typeface="Comic Sans MS"/>
                <a:cs typeface="Comic Sans MS"/>
                <a:sym typeface="Comic Sans MS"/>
              </a:rPr>
              <a:t>Diorama Inspiration</a:t>
            </a:r>
            <a:endParaRPr sz="3420">
              <a:latin typeface="Comic Sans MS"/>
              <a:ea typeface="Comic Sans MS"/>
              <a:cs typeface="Comic Sans MS"/>
              <a:sym typeface="Comic Sans MS"/>
            </a:endParaRPr>
          </a:p>
        </p:txBody>
      </p:sp>
      <p:pic>
        <p:nvPicPr>
          <p:cNvPr id="93" name="Google Shape;93;p19"/>
          <p:cNvPicPr preferRelativeResize="0"/>
          <p:nvPr/>
        </p:nvPicPr>
        <p:blipFill>
          <a:blip r:embed="rId3">
            <a:alphaModFix/>
          </a:blip>
          <a:stretch>
            <a:fillRect/>
          </a:stretch>
        </p:blipFill>
        <p:spPr>
          <a:xfrm>
            <a:off x="2554138" y="865175"/>
            <a:ext cx="4035725" cy="403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420">
                <a:latin typeface="Comic Sans MS"/>
                <a:ea typeface="Comic Sans MS"/>
                <a:cs typeface="Comic Sans MS"/>
                <a:sym typeface="Comic Sans MS"/>
              </a:rPr>
              <a:t>Diorama Inspiration</a:t>
            </a:r>
            <a:endParaRPr sz="3420">
              <a:latin typeface="Comic Sans MS"/>
              <a:ea typeface="Comic Sans MS"/>
              <a:cs typeface="Comic Sans MS"/>
              <a:sym typeface="Comic Sans MS"/>
            </a:endParaRPr>
          </a:p>
        </p:txBody>
      </p:sp>
      <p:pic>
        <p:nvPicPr>
          <p:cNvPr id="99" name="Google Shape;99;p20"/>
          <p:cNvPicPr preferRelativeResize="0"/>
          <p:nvPr/>
        </p:nvPicPr>
        <p:blipFill>
          <a:blip r:embed="rId3">
            <a:alphaModFix/>
          </a:blip>
          <a:stretch>
            <a:fillRect/>
          </a:stretch>
        </p:blipFill>
        <p:spPr>
          <a:xfrm>
            <a:off x="1639700" y="885525"/>
            <a:ext cx="5864600" cy="390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1909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420">
                <a:latin typeface="Comic Sans MS"/>
                <a:ea typeface="Comic Sans MS"/>
                <a:cs typeface="Comic Sans MS"/>
                <a:sym typeface="Comic Sans MS"/>
              </a:rPr>
              <a:t>Diorama Inspiration</a:t>
            </a:r>
            <a:endParaRPr sz="3420">
              <a:latin typeface="Comic Sans MS"/>
              <a:ea typeface="Comic Sans MS"/>
              <a:cs typeface="Comic Sans MS"/>
              <a:sym typeface="Comic Sans MS"/>
            </a:endParaRPr>
          </a:p>
        </p:txBody>
      </p:sp>
      <p:pic>
        <p:nvPicPr>
          <p:cNvPr id="105" name="Google Shape;105;p21"/>
          <p:cNvPicPr preferRelativeResize="0"/>
          <p:nvPr/>
        </p:nvPicPr>
        <p:blipFill>
          <a:blip r:embed="rId3">
            <a:alphaModFix/>
          </a:blip>
          <a:stretch>
            <a:fillRect/>
          </a:stretch>
        </p:blipFill>
        <p:spPr>
          <a:xfrm>
            <a:off x="1798825" y="874600"/>
            <a:ext cx="5546350" cy="41367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317</Words>
  <Application>Microsoft Office PowerPoint</Application>
  <PresentationFormat>On-screen Show (16:9)</PresentationFormat>
  <Paragraphs>19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Comic Sans MS</vt:lpstr>
      <vt:lpstr>Simple Light</vt:lpstr>
      <vt:lpstr>National Science Week 2023</vt:lpstr>
      <vt:lpstr>National Science Week 2023 Theme:  Innovation - Powering Future Industries</vt:lpstr>
      <vt:lpstr>PowerPoint Presentation</vt:lpstr>
      <vt:lpstr>Diorama Competition</vt:lpstr>
      <vt:lpstr>Diorama Inspiration</vt:lpstr>
      <vt:lpstr>Diorama Inspiration</vt:lpstr>
      <vt:lpstr>Diorama Inspiration</vt:lpstr>
      <vt:lpstr>Diorama Inspiration</vt:lpstr>
      <vt:lpstr>Diorama Inspiration</vt:lpstr>
      <vt:lpstr>Diorama Inspiration</vt:lpstr>
      <vt:lpstr>Happy Innovating!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Science Week 2023</dc:title>
  <dc:creator>Jessica Buczko</dc:creator>
  <cp:lastModifiedBy>Jessica Langson</cp:lastModifiedBy>
  <cp:revision>1</cp:revision>
  <dcterms:modified xsi:type="dcterms:W3CDTF">2023-07-24T06:09:55Z</dcterms:modified>
</cp:coreProperties>
</file>