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6" r:id="rId1"/>
  </p:sldMasterIdLst>
  <p:notesMasterIdLst>
    <p:notesMasterId r:id="rId11"/>
  </p:notesMasterIdLst>
  <p:sldIdLst>
    <p:sldId id="256" r:id="rId2"/>
    <p:sldId id="266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53249A-63E5-7F2A-2A1F-6DDE97639D05}" v="23" dt="2023-08-10T05:18:10.204"/>
    <p1510:client id="{DB5F12CE-8C3A-0785-7566-1B01F40CCA4A}" v="199" dt="2023-08-10T05:23:57.2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2F5AD0-9392-41E2-BDE1-262E3F6C0EF2}" type="datetimeFigureOut">
              <a:rPr lang="en-AU" smtClean="0"/>
              <a:t>15/08/2023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1B5EA7-3790-46D2-B6CB-41EAA40C1D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82410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1B5EA7-3790-46D2-B6CB-41EAA40C1D16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65652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365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866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61BEF0D-F0BB-DE4B-95CE-6DB70DBA9567}" type="datetimeFigureOut">
              <a:rPr lang="en-US" smtClean="0"/>
              <a:pPr/>
              <a:t>8/15/2023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6240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61BEF0D-F0BB-DE4B-95CE-6DB70DBA9567}" type="datetimeFigureOut">
              <a:rPr lang="en-US" smtClean="0"/>
              <a:pPr/>
              <a:t>8/15/2023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858814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61BEF0D-F0BB-DE4B-95CE-6DB70DBA9567}" type="datetimeFigureOut">
              <a:rPr lang="en-US" smtClean="0"/>
              <a:pPr/>
              <a:t>8/15/2023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6918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3965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437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5412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61BEF0D-F0BB-DE4B-95CE-6DB70DBA9567}" type="datetimeFigureOut">
              <a:rPr lang="en-US" smtClean="0"/>
              <a:pPr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598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017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61BEF0D-F0BB-DE4B-95CE-6DB70DBA9567}" type="datetimeFigureOut">
              <a:rPr lang="en-US" smtClean="0"/>
              <a:pPr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411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491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886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744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60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299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33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986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7" r:id="rId1"/>
    <p:sldLayoutId id="2147483968" r:id="rId2"/>
    <p:sldLayoutId id="2147483969" r:id="rId3"/>
    <p:sldLayoutId id="2147483970" r:id="rId4"/>
    <p:sldLayoutId id="2147483971" r:id="rId5"/>
    <p:sldLayoutId id="2147483972" r:id="rId6"/>
    <p:sldLayoutId id="2147483973" r:id="rId7"/>
    <p:sldLayoutId id="2147483974" r:id="rId8"/>
    <p:sldLayoutId id="2147483975" r:id="rId9"/>
    <p:sldLayoutId id="2147483976" r:id="rId10"/>
    <p:sldLayoutId id="2147483977" r:id="rId11"/>
    <p:sldLayoutId id="2147483978" r:id="rId12"/>
    <p:sldLayoutId id="2147483979" r:id="rId13"/>
    <p:sldLayoutId id="2147483980" r:id="rId14"/>
    <p:sldLayoutId id="2147483981" r:id="rId15"/>
    <p:sldLayoutId id="2147483982" r:id="rId16"/>
    <p:sldLayoutId id="2147483983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Finishing a Digi Tech Lesson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By Vinisha and Aster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C27C5-AE89-40BB-9DF6-D70864D0A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Are you the last class of the day?</a:t>
            </a:r>
            <a:endParaRPr lang="en-AU"/>
          </a:p>
        </p:txBody>
      </p:sp>
      <p:sp>
        <p:nvSpPr>
          <p:cNvPr id="3" name="Action Button: Blank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E15C663E-1F2F-44FA-8C00-C6C09B1A9C61}"/>
              </a:ext>
            </a:extLst>
          </p:cNvPr>
          <p:cNvSpPr/>
          <p:nvPr/>
        </p:nvSpPr>
        <p:spPr>
          <a:xfrm>
            <a:off x="5379869" y="2227773"/>
            <a:ext cx="2966185" cy="2228903"/>
          </a:xfrm>
          <a:prstGeom prst="actionButtonBlank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8000"/>
              <a:t>YES</a:t>
            </a:r>
            <a:endParaRPr lang="en-AU" sz="8000"/>
          </a:p>
        </p:txBody>
      </p:sp>
      <p:sp>
        <p:nvSpPr>
          <p:cNvPr id="4" name="Action Button: Blank 2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4733E59B-B2BF-4542-BCE8-F34863F4EE8E}"/>
              </a:ext>
            </a:extLst>
          </p:cNvPr>
          <p:cNvSpPr/>
          <p:nvPr/>
        </p:nvSpPr>
        <p:spPr>
          <a:xfrm>
            <a:off x="2041256" y="2223423"/>
            <a:ext cx="2752600" cy="2273640"/>
          </a:xfrm>
          <a:prstGeom prst="actionButtonBlank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8000"/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3214663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8BFA1-7C38-D55E-61F3-BCFD43670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You will be signing out step 1: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FA7D3B-7967-6E11-FBE0-DF12E740B8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/>
              </a:rPr>
              <a:t>Go to the left-hand corner and click on windows</a:t>
            </a:r>
            <a:endParaRPr lang="en-US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AEB892F9-87EC-B24D-ED6D-A51B3E0C02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7051" y="3394666"/>
            <a:ext cx="1899574" cy="1564885"/>
          </a:xfrm>
          <a:prstGeom prst="rect">
            <a:avLst/>
          </a:prstGeom>
        </p:spPr>
      </p:pic>
      <p:sp>
        <p:nvSpPr>
          <p:cNvPr id="4" name="Action Button: Blank 3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85AF0456-7F46-437C-8F8E-B30ABA813377}"/>
              </a:ext>
            </a:extLst>
          </p:cNvPr>
          <p:cNvSpPr/>
          <p:nvPr/>
        </p:nvSpPr>
        <p:spPr>
          <a:xfrm>
            <a:off x="8149701" y="3888419"/>
            <a:ext cx="3240349" cy="2032987"/>
          </a:xfrm>
          <a:prstGeom prst="actionButtonBlank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NEXT </a:t>
            </a:r>
          </a:p>
          <a:p>
            <a:pPr algn="ctr"/>
            <a:r>
              <a:rPr lang="en-US" sz="4000" dirty="0"/>
              <a:t>SLIDE</a:t>
            </a:r>
            <a:endParaRPr lang="en-AU" sz="4000" dirty="0"/>
          </a:p>
        </p:txBody>
      </p:sp>
      <p:sp>
        <p:nvSpPr>
          <p:cNvPr id="6" name="Action Button: Blank 5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B7A23532-5DD1-4CC2-9915-C721F463B751}"/>
              </a:ext>
            </a:extLst>
          </p:cNvPr>
          <p:cNvSpPr/>
          <p:nvPr/>
        </p:nvSpPr>
        <p:spPr>
          <a:xfrm>
            <a:off x="878889" y="3888419"/>
            <a:ext cx="3506680" cy="2032988"/>
          </a:xfrm>
          <a:prstGeom prst="actionButtonBlank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GO</a:t>
            </a:r>
          </a:p>
          <a:p>
            <a:pPr algn="ctr"/>
            <a:r>
              <a:rPr lang="en-US" sz="4000" dirty="0"/>
              <a:t>BACK</a:t>
            </a: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val="629282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DF5BE-A64C-07D4-6136-F0B19BB2A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Step 2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28DE4-864A-422C-8C55-8A267AC6B3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/>
              </a:rPr>
              <a:t>There will be a little picture of a person, click on it</a:t>
            </a:r>
            <a:r>
              <a:rPr lang="en-US" dirty="0">
                <a:cs typeface="Calibri"/>
              </a:rPr>
              <a:t> .</a:t>
            </a:r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423D59FD-77C7-847C-FEA1-B41A0B1F9D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7375" y="3429000"/>
            <a:ext cx="1688276" cy="1660054"/>
          </a:xfrm>
          <a:prstGeom prst="rect">
            <a:avLst/>
          </a:prstGeom>
        </p:spPr>
      </p:pic>
      <p:sp>
        <p:nvSpPr>
          <p:cNvPr id="5" name="Action Button: Blank 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D95BA3D4-55DE-4F6F-8678-7FF2BC6889FE}"/>
              </a:ext>
            </a:extLst>
          </p:cNvPr>
          <p:cNvSpPr/>
          <p:nvPr/>
        </p:nvSpPr>
        <p:spPr>
          <a:xfrm>
            <a:off x="7599285" y="3524435"/>
            <a:ext cx="3071674" cy="1660054"/>
          </a:xfrm>
          <a:prstGeom prst="actionButtonBlank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NEXT</a:t>
            </a:r>
          </a:p>
          <a:p>
            <a:pPr algn="ctr"/>
            <a:r>
              <a:rPr lang="en-US" sz="4000" dirty="0"/>
              <a:t>SLIDE</a:t>
            </a: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val="1111818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C8037-4AF6-5E68-1C15-2462F87CC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Step 3 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8A6D76-489A-A586-0A6F-39AD0AA054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/>
              </a:rPr>
              <a:t>Then click on sign out</a:t>
            </a:r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FAA3E7D1-8C6A-BCF3-E4F0-21DD847B49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4178" y="3497852"/>
            <a:ext cx="2865496" cy="643113"/>
          </a:xfrm>
          <a:prstGeom prst="rect">
            <a:avLst/>
          </a:prstGeom>
        </p:spPr>
      </p:pic>
      <p:sp>
        <p:nvSpPr>
          <p:cNvPr id="6" name="Action Button: Blank 5">
            <a:hlinkClick r:id="" action="ppaction://hlinkshowjump?jump=lastslide" highlightClick="1"/>
            <a:extLst>
              <a:ext uri="{FF2B5EF4-FFF2-40B4-BE49-F238E27FC236}">
                <a16:creationId xmlns:a16="http://schemas.microsoft.com/office/drawing/2014/main" id="{4982CA15-F131-4ED7-B414-449741276883}"/>
              </a:ext>
            </a:extLst>
          </p:cNvPr>
          <p:cNvSpPr/>
          <p:nvPr/>
        </p:nvSpPr>
        <p:spPr>
          <a:xfrm>
            <a:off x="5965794" y="2885243"/>
            <a:ext cx="2865496" cy="230819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Please Press</a:t>
            </a: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val="2093472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00B79-5A96-E3AB-4CBC-B8A66E5D8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>
                <a:latin typeface="Calibri"/>
                <a:cs typeface="Calibri"/>
              </a:rPr>
              <a:t>You will be shutting down step 1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B1DC65-7A60-748C-2B88-C644C9BF4D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>
                <a:cs typeface="Calibri"/>
              </a:rPr>
              <a:t> Go to the window and click on it.</a:t>
            </a:r>
            <a:endParaRPr lang="en-US" sz="320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A2BDF8B7-B1C8-F252-B4AD-9131D75F98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2728" y="3429000"/>
            <a:ext cx="2197570" cy="1782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992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5A689-6025-FE24-AF0B-FAA0534AE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>
                <a:cs typeface="Calibri Light"/>
              </a:rPr>
              <a:t>Step 2</a:t>
            </a:r>
            <a:endParaRPr lang="en-US" sz="44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C1D80-950E-C656-07D8-E51782DC69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200">
                <a:cs typeface="Calibri"/>
              </a:rPr>
              <a:t>Go to the power button click on it.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EA9D5C87-1854-F10C-5141-7E87F2525E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6103" y="3004256"/>
            <a:ext cx="3247201" cy="840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864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594B2-504D-7FE4-B203-2E5B4E08A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>
                <a:latin typeface="Calibri"/>
                <a:cs typeface="Calibri"/>
              </a:rPr>
              <a:t>Step 3 </a:t>
            </a:r>
            <a:endParaRPr lang="en-US" sz="4800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1DD476-F9D4-4EE0-B772-10528817D4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>
                <a:cs typeface="Calibri"/>
              </a:rPr>
              <a:t> </a:t>
            </a:r>
            <a:r>
              <a:rPr lang="en-US" sz="3200">
                <a:cs typeface="Calibri"/>
              </a:rPr>
              <a:t>Click on the shutdown button.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FFA57B60-D8EB-DB79-488D-D60A141C66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2556" y="3079750"/>
            <a:ext cx="4143256" cy="745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549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F0366-D493-0468-9F94-7CF6FF5F5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2AA394-937E-E943-37AA-C778C2210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6600" cap="all"/>
              <a:t>YOU HAVE FINISHED YOUR LESSON!</a:t>
            </a:r>
            <a:endParaRPr lang="en-US" sz="66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79114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0</TotalTime>
  <Words>114</Words>
  <Application>Microsoft Office PowerPoint</Application>
  <PresentationFormat>Widescreen</PresentationFormat>
  <Paragraphs>26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Vapor Trail</vt:lpstr>
      <vt:lpstr>Finishing a Digi Tech Lesson</vt:lpstr>
      <vt:lpstr>Are you the last class of the day?</vt:lpstr>
      <vt:lpstr>You will be signing out step 1:</vt:lpstr>
      <vt:lpstr>Step 2</vt:lpstr>
      <vt:lpstr>Step 3 </vt:lpstr>
      <vt:lpstr>You will be shutting down step 1</vt:lpstr>
      <vt:lpstr>Step 2</vt:lpstr>
      <vt:lpstr>Step 3 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Hall</dc:creator>
  <cp:lastModifiedBy>Julie Hall</cp:lastModifiedBy>
  <cp:revision>5</cp:revision>
  <dcterms:created xsi:type="dcterms:W3CDTF">2023-06-01T05:12:39Z</dcterms:created>
  <dcterms:modified xsi:type="dcterms:W3CDTF">2023-08-15T09:32:56Z</dcterms:modified>
</cp:coreProperties>
</file>