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1:44.674"/>
    </inkml:context>
    <inkml:brush xml:id="br0">
      <inkml:brushProperty name="width" value="0.1" units="cm"/>
      <inkml:brushProperty name="height" value="0.6" units="cm"/>
      <inkml:brushProperty name="color" value="#FFC114"/>
      <inkml:brushProperty name="inkEffects" value="pencil"/>
    </inkml:brush>
  </inkml:definitions>
  <inkml:trace contextRef="#ctx0" brushRef="#br0">1249 185 8586,'13'16'3585,"1"5"-1089,-3-1-3248,-1-3-24,-2-3 264,1-1 288,-3 1 88,-3 0 8,-4 1 112,-5 0 56,-6-2 128,-4 0 40,-4-4 40,-1-3-16,-1-5-72,2-5-40,2-4-120,3-4-72,4-1-136,4-3-56,6 0-16,6-1 48,8 0 136,10 0 48,8 1 40,8 2 16,7 1 8,6 2 24,5 2 24,2 1 0,3 0 40,3-1 8,3 0 0,3-3-16,2-4-40,2-3-24,0-4-24,0-1 0,-2 1 8,-4 2 8,-7 5 32,-9 5 40,-12 8 192,-13 7 112,-18 8 264,-16 8 80,-18 8-144,-16 6-96,-16 6-255,-14 3-89,-13 3-48,-11-1-24,-5-1-32,-4-4-24,3-5-32,6-5 8,11-5 8,12-6-8,14-5-32,15-2-24,13-3-32,13-3-16,10-1 0,10-2-8,9-1-1,9-1 17,9 0 24,8 0 16,7-1 40,7 0 8,4-2 32,2-2 16,-1-2 8,-3-2 0,-2-2 1,-6-1-9,-3-2 8,-6-4-8,-5-1 8,-7-2-8,-8-1 32,-9 1 8,-11 1-8,-10 3-24,-13 4-16,-12 5-32,-16 5 40,-15 7 8,-14 7 0,-9 10 0,-4 8-16,1 8-8,4 6-16,6 1 0,8 1-8,11 0-8,10-3 8,11-4-8,10-5-8,9-8-16,11-6-8,11-8 0,13-7 0,11-7-16,13-9 8,13-8-16,11-10 40,11-9 16,9-9 24,4-8 0,3-6 16,-1-3-8,-5-2 0,-6 3 8,-10 5 0,-12 7 0,-12 9 24,-12 10 16,-13 12-24,-13 9 16,-16 8 8,-17 9-24,-20 9 8,-17 12 0,-16 13-48,-13 13 24,-4 12-16,-2 9-16,3 4-8,7 3 0,8 1-8,10-1 8,14-4 0,12-4 8,13-6 32,13-8-32,12-10 16,12-11-8,9-12-8,10-11 32,9-12-16,10-11 8,9-14-8,8-15 0,6-13 8,2-13 0,-2-9 8,-4-3 8,-8 0 16,-8 3-8,-12 6 24,-10 7 16,-13 7 32,-11 9 40,-12 8 16,-11 8-8,-7 9-24,-7 12-40,-5 12-40,-4 15-16,-5 14-40,-2 14-16,-1 15 0,3 13-16,8 16 0,10 15 16,13 10 0,12 5 32,12-5-24,11-12-8,10-16-8,8-19 0,5-19 24,2-17 32,-2-16 24,-2-15-8,-2-14-16,-3-12-8,-2-10-8,-3-12-8,-4-13 24,-5-11 24,-6-13 0,-8-12 16,-6-6-16,-6-4 0,-6 5 8,-4 9 0,-3 15 8,-2 15-8,-2 17-32,0 16-24,0 16-32,1 17-24,2 16 16,3 16 0,5 21 16,6 20 16,10 23 8,9 19 8,12 16 0,11 10 0,9 0-8,7-4 8,3-13 16,0-14 25,-2-20 15,-5-19 16,-5-20 8,-6-16 8,-6-16 40,-6-12-16,-4-12-16,-5-10-24,-5-14 0,-4-13 24,-6-16 0,-9-16 24,-10-14-48,-13-12 0,-11-7-16,-7 0-16,-6 3-8,-1 7-8,1 9 16,3 9 0,5 11 16,7 9-8,8 9-8,7 9-16,8 11 8,9 12-16,9 18-48,12 18-24,17 24-40,21 26 8,23 23 32,20 19 24,13 5 0,8-2 16,5-4 64,-9-16-16,-19-22 0,-19-25-8,-17-20 8,-16-22-16,-11-19 8,-9-20 16,-9-20 16,-9-23 32,-11-20 16,-11-22-24,-9-17-8,-6-16-40,-4-9 0,-3-3-16,-1 5-8,1 11-8,2 16-16,3 20 0,6 21 8,6 24-24,7 22-16,6 22-112,7 22 0,7 21-24,9 22 16,9 27 80,8 25 8,9 27 32,7 22 24,4 15 16,1 4 0,-2-4 8,-3-10-8,-6-16 24,-6-17-8,-5-20 24,-4-20 8,-4-19 8,-3-19 24,-4-17-56,-6-18-8,-5-17 8,-6-19-24,-9-21 40,-11-21 16,-13-20-24,-13-18 8,-12-13-24,-6-9-16,-2-2 0,3 2-16,7 8-8,10 10 0,8 16 0,11 17 8,9 21-8,8 19-8,9 20-40,8 21-48,8 22 8,12 25-8,13 28 48,13 29 48,14 28 24,11 20 8,8 11 0,2 3 8,-2-6 0,-6-13 0,-9-19 32,-8-20 0,-11-21 32,-10-21-8,-9-21 8,-8-19-8,-7-19-32,-5-16-16,-8-19 17,-10-22-1,-12-26 16,-13-27 8,-13-27-32,-12-19-8,-6-9 0,-3-3-8,5 6-16,8 12-8,12 16-8,12 20 0,12 24-8,12 23-24,8 22 0,10 21-8,11 21-32,11 22 24,17 31 0,19 32 16,17 34 48,16 25-8,8 13 8,1 2 0,-5-9 16,-11-16 16,-13-23 24,-13-23 16,-14-25 8,-12-21-8,-11-21-56,-11-19-24,-12-23-16,-13-26 8,-17-37 40,-20-37 16,-21-39 0,-20-30-24,-15-16 0,-5-1-8,4 17-8,13 28-8,20 35-40,20 35-16,20 32-16,16 26-8,15 23-8,12 19-16,16 22 16,17 24 24,22 35 48,22 37 16,22 38 8,16 28 8,10 14-8,3-2 16,-6-16 24,-9-27 24,-13-30 40,-17-30 8,-17-29 0,-17-23 16,-17-22-16,-18-18 8,-18-18-32,-21-22-8,-27-26-16,-30-28-16,-27-30 16,-23-23-24,-11-12-16,-1-1 0,8 12-16,13 19 8,17 21-24,19 21 16,17 19-16,16 15-8,14 15-32,11 10 0,12 13-40,12 16 0,15 20 8,18 27-8,22 33 40,20 32 16,16 25 32,9 14 16,2 0 24,-3-10 24,-11-17 24,-12-20 8,-16-24 8,-17-22 8,-15-25-16,-15-21-8,-15-20-8,-16-21-16,-20-20 8,-21-23 0,-20-22-16,-17-20 0,-9-16-32,-3-10-16,1-7-16,4-2-16,6 1-16,6 4 0,8 4 16,6 4-8,6 5 8,7 6 16,8 10-16,11 16-40,11 20-56,12 23-24,14 26-48,13 27 8,15 28 48,16 23 24,15 19 64,14 14 24,8 6 32,5 3-8,0-1 8,-4-7 0,-8-9-24,-11-15 0,-11-17 24,-12-17 16,-13-16 48,-13-18 40,-18-21-24,-21-25-16,-29-30-80,-35-34-24,-32-36 0,-24-29-8,-9-18 40,5-5-8,17 13-16,23 23-24,25 32-40,29 34-32,25 34-64,26 33-40,27 33-8,22 28 8,25 29 88,21 25 48,19 21 64,14 16 8,10 11 8,5 5 8,-3 2 8,-7-2 16,-15-7 8,-17-9-8,-17-16 0,-18-17-8,-14-22-24,-14-22 0,-12-25 16,-13-25 32,-16-32 40,-17-33 0,-20-36-16,-18-31-32,-13-19-32,-7-11-24,2 1-16,8 7-24,12 11 0,12 12 0,12 10 32,9 8 8,6 9 0,5 10 0,4 14-56,4 19-32,5 24-56,10 28-8,12 38 32,18 43 40,20 50 72,19 47 8,15 37 0,6 23 0,-1 6 24,-6-8 56,-12-23 56,-13-28-16,-13-35 8,-13-34-40,-10-31-24,-9-28-8,-9-24-56,-9-23-8,-14-29-16,-16-35 16,-21-41 24,-22-43-16,-18-34 24,-13-21 0,-3-3-8,5 7-8,12 19-16,17 23 0,19 28 0,15 27 0,14 26 16,11 24-8,9 19-88,6 20-16,6 23-32,8 26 8,9 32 64,12 33 16,12 29 32,10 20 8,7 9 24,3-1 16,-4-8 24,-6-14 0,-10-16 8,-10-19-8,-8-20 8,-9-20-24,-8-21-56,-9-20-24,-10-19-48,-14-20 8,-16-21-48,-15-19-72,-14-14-248,-9-8-168,-3-1-464,0 2-241,1 5-527,2 2-289,-10 0 1377,9 11-19372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1:51.43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9 0 11026,'0'68'3745,"-8"-3"-3585,12 1-568,0-8-104,6-19-296,7-9-128,3-23 648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1:57.93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152 992 4161,'-92'192'700,"86"-181"-740,1 1 0,0 0 0,0 0 0,1 1 0,1-1 0,0 1 0,1 0 0,0 0 0,1 0 0,0 0 0,1 0 0,1 0 0,0 0 0,1 0 0,0 0 0,1 0 0,0-1 0,1 1 0,4 7 40,-8-21 45,1 0 0,-1 0 0,1 0 1,-1 0-1,1 1 0,-1-1 0,1 0 0,0 0 0,-1 0 1,1 1-1,0-1 0,0 0 0,-1 1 0,1-1 0,0 1 1,0-1-1,0 1 0,0-1 0,0 1 0,0 0 0,0 0 1,0-1-1,0 1 0,0 0 0,0 0 0,0 0 0,0 0 1,0 0-1,0 0 0,0 0 0,0 0 0,0 0 0,0 1 1,0-1-1,0 0 0,-1 1 0,1-1 0,0 0 0,0 1 1,0-1-1,0 1 0,0 0 0,-1-1 0,1 1 0,0 0 1,0-1-1,-1 1 0,1 0 0,0 0 0,-1 0 0,1-1 1,-1 1-1,1 0 0,-1 0 0,0 0 0,1 0 0,-1 0 1,0 0-1,0 0 0,0 0 0,1 0 0,-1 0 0,0 0 1,0 0-1,0 0 0,-1 0 0,1 0 0,0 0-45,-1-223 2209,0 109-2002,-1-9-139,4-1-1,6 1 1,5 0-1,7-3-67,-16 90 324,-12 43 643,-14 81-714,4 1-1,4 0 1,3 1 0,5 0-1,4 1 1,4-1-1,6 25-252,-6-62 74,2 0-1,3-1 0,3 1 1,1-1-1,19 50-73,-30-101 11,0-1-1,0 0 1,-1 1-1,1-1 1,0 1-1,0-1 1,1 1-1,-1-1 1,0 0-1,0 1 1,1-1 0,-1 1-1,1-1 1,-1 0-1,1 1 1,-1-1-1,1 0 1,0 0-1,0 1 1,0-1-1,-1 0 1,1 0-1,0 0 1,0 0-1,1 0 1,-1 0-1,0-1 1,0 1 0,0 0-1,1 0 1,-1-1-1,0 1 1,1-1-1,-1 1 1,0-1-1,1 0 1,-1 1-1,1-1 1,-1 0-1,0 0 1,1 0-1,-1 0 1,1 0-1,-1 0 1,1-1 0,-1 1-1,0 0 1,1-1-1,-1 1 1,0-1-1,1 1 1,-1-1-1,0 0 1,0 0-1,1 1 1,-1-1-1,0-1-10,28-214 398,-28 134-174,-4 0-1,-4 0 1,-3 1 0,-3 0 0,-4 1 0,-12-26-224,-4 32 633,28 84-494,4 31-141,2 0 1,1-1-1,2 1 1,2-1-1,2 0 1,1 1 1,4 23-14,10 69-22,-1 1 80,6-1 0,35 96-44,-59-218 6,-3-4-1,1 0 0,0 0 0,0 0 0,0-1 0,1 1 0,0-1 0,0 1 0,0-1 0,1 0 0,0 0 0,1-1 0,-1 1 0,1-1 0,0 0 0,0 0 0,0 0 0,1-1 1,0 0-1,1 1-5,-5-6 5,0 0 0,0 0 1,0 0-1,0 0 0,-1-1 1,1 1-1,0 0 0,-1-1 1,1 1-1,-1-1 1,0 0-1,0 1 0,1-1 1,-1 0-1,0 0 0,0 0 1,-1 0-1,1 0 1,0 0-1,-1 0 0,1 0 1,-1 0-1,1 0 0,-1 0 1,0 0-1,0 0 1,0-1-1,-1-1-5,2 2 6,4-79 91,-3 0 0,-4 0 0,-3 0 0,-4 0 0,-9-32-97,16 100 8,-42-274 75,-80-268-83,66 383 14,43 158 160,11 47-30,57 276-270,212 782 104,-237-984 107,-28-108-82,-1 1-1,1-1 1,0 0-1,0 1 1,0-1-1,0 0 1,0 1-1,0-1 1,0 0-1,0 1 1,0-1-1,0 0 1,0 1-1,0-1 1,0 1-1,0-1 1,1 0-1,-1 1 1,0-1-1,0 1 1,1-1-1,-1 0 1,0 1-1,1-1 1,-1 1-1,1-1 1,-1 1-1,0-1 1,1 1-1,-1 0 1,1-1-1,0 1 1,-1 0-1,1-1 1,-1 1-1,1 0 1,-1-1-1,1 1 1,0 0-1,-1 0 1,1 0-1,0 0 1,-1 0-1,1 0 1,0 0-1,-1 0 1,1 0-1,0 0 1,-1 0-1,1 0 1,-1 0-1,1 0 1,0 0-1,-1 1-2,0-4 0,3-91 70,-5-1 1,-3 0-1,-5 1 1,-10-30-71,9 48 42,-119-700 319,131 775-343,-1-1 1,1 1-1,-1-1 0,0 1 0,1-1 0,-1 1 0,0-1 1,0 1-1,0-1 0,0 1 0,0-1 0,-1 1 0,1-1 0,0 1 1,-1-1-1,1 1 0,-1-1 0,1 1 0,-1-1 0,0 1 1,1 0-1,-1 0 0,0-1 0,0 1 0,0 0 0,0 0 0,0 0 1,0 0-1,-1 0 0,1 0 0,0 0 0,0 0 0,-1 1 1,1-1-1,0 0 0,-1 1 0,1-1 0,-1 1 0,1 0 0,-1-1 1,1 1-1,-1 0 0,1 0 0,-2 0-18,-4 25 23,0 1 0,2 1-1,1-1 1,1 1 0,1 0 0,2-1-1,2 23-22,-2 7-22,-1 40-34,-2 7 32,4 1-1,5-1 1,13 64 24,20-72-64,-14-138 119,84-795-86,-33 396 146,-76 443-111,0-1 0,1 1 0,-1-1 0,1 1-1,-1-1 1,1 1 0,-1-1 0,1 1 0,-1-1 0,1 0 0,-1 1 0,1-1 0,-1 0 0,1 1 0,0-1 0,-1 0 0,1 0 0,0 0 0,-1 0 0,1 1-1,0-1 1,-1 0 0,1 0 0,-1 0 0,1 0 0,0 0 0,-1-1 0,1 1 0,0 0 0,-1 0 0,1 0 0,0-1 0,-1 1 0,1 0 0,-1 0 0,1-1-1,-1 1 1,1-1 0,-1 1 0,1 0 0,-1-1 0,1 0-4,17 134 67,4 8-37,-6 1-1,-7 1 1,-8 139-30,-3-255 30,-1 1 0,-1-1 1,-1-1-1,-2 1 0,0-1 0,-2 0 0,-1-1 0,0 0 0,-2 0 1,-4 4-31,-14 1-37,31-30 33,-1-1-1,0 1 1,0-1 0,0 1 0,1 0 0,-1-1-1,0 1 1,0-1 0,0 1 0,0-1 0,0 1-1,0-1 1,0 1 0,0 0 0,0-1 0,0 1-1,0-1 1,0 1 0,0-1 0,0 1 0,0-1 0,0 1-1,0-1 1,0 1 0,-1 0 0,1-1 0,0 1-1,0-1 1,-1 1 0,1 0 0,0-1 0,-1 1-1,1 0 1,0-1 0,-1 1 0,1 0 0,0 0-1,-1-1 1,1 1 0,-1 0 0,1 0 0,0 0-1,-1-1 1,1 1 0,-1 0 0,1 0 0,-1 0-1,1 0 1,-1 0 0,1 0 0,-1 0 0,1 0 0,0 0-1,-1 0 1,1 0 0,-1 0 0,1 0 0,-1 1 4,63-319-121,-7 48 283,-43 248-54,-7 28 229,-113 615-1,105-432-436,33-290 40,37-205 78,-42-21 180,-25 324-192,1 1 0,-1-1-1,0 1 1,0-1-1,0 1 1,0-1 0,0 1-1,-1-1 1,1 1-1,-1-1 1,0 1 0,1-1-1,-1 1 1,0 0 0,0 0-1,-1-1 1,1 1-1,0 0 1,-1 0 0,1 0-1,-1 0 1,0 0-1,0 1 1,1-1 0,-1 1-1,0-1 1,0 1-1,-1-1 1,1 1 0,0 0-1,0 0 1,-1 0 0,1 0-1,0 1 1,-1-1-1,1 1 1,-1-1 0,1 1-1,-1 0 1,1 0-1,-1 0 1,1 0 0,-1 0-1,1 1 1,-1-1-1,1 1 1,-1-1 0,1 1-1,0 0 1,-1 0 0,1 0-1,0 0 1,-2 2-6,-6-1 1,0-1 0,0 0 0,0 1-1,0 0 1,0 1 0,0 0 0,1 1 0,-1 0-1,1 0 1,0 1 0,0 0 0,1 1-1,-1 0 1,1 0 0,-5 6-1,4 15-214,33-39 213,190-81-46,-139 69 62,0 4 1,0 3-1,2 3 0,0 4 0,0 3 0,1 3 0,0 4 0,0 3 0,62 12-15,-71-9 159,-69-7-142,1 0 0,-1 0 0,1-1 0,-1 1 0,0 0 0,0 0 0,0-1 0,1 1 0,-1 0 0,0-1 0,-1 1 0,1 0 0,0 0 0,0-1 0,0 1 0,-1 0 0,1 0 0,-1-1 0,1 1 0,-1 0 0,1 0 0,-1 0 0,0 0 0,1 0 0,-1 0 0,0 0 0,0 0 0,0 0 0,0 0 0,0 0 0,0 1 0,0-1 0,0 0 0,0 1 0,0-1 0,0 0 0,-1 1 0,1 0 0,0-1-17,-16-10 87,0 1 0,-1 1 0,0 0 0,-1 1 1,1 1-1,-1 1 0,-1 1 0,1 0 0,-1 2 0,0 0 0,1 1 0,-1 1 0,0 1 1,0 1-1,0 0 0,0 2 0,-1 0-87,-33 7-23,0 3 0,0 2 0,1 3 0,1 1 0,-26 16 23,32-12 4,1 1 1,1 3-1,2 2 1,0 1 0,2 2-1,1 2 1,2 2-1,2 1 1,1 2 0,2 1-1,1 1 1,3 2 0,-3 8-5,25-39 1,1 1 0,0 0 0,1 1 0,0-1 0,1 1 0,0 0 0,1-1 0,1 1 0,0 0 1,1 0-1,1 0 0,0 0 0,1 0 0,0 0 0,1-1 0,0 1 0,1-1 0,1 0 0,0 0 1,1 0-1,1-1 0,-1 1 0,7 6-1,11 20 7,-18-24 4,1-1 0,0 0 0,1 0 0,1-1-1,0 0 1,0 0 0,2-1 0,-1 0 0,2-1 0,-1 0 0,1-1 0,1 0 0,0-1 0,0 0-1,1-1 1,0-1 0,0 0 0,1-1 0,0-1 0,0 0 0,0-1 0,11 2-11,231-37 264,125-95-35,-361 117-202,83-23 62,-85 30-53,7-2-7,-37 3 313,-61 22-190,-201 115 16,-177 54-71,442-186-92,0 0 0,-1 0 0,1-1 0,-1 0-1,0 0 1,0-1 0,0 0 0,0-1 0,-1 0-1,1-1 1,0 1 0,0-2 0,-1 1 0,1-2 0,0 1-1,0-1 1,0 0 0,-5-3-5,-15-4 1,25 8-3,-1 1 0,1-1 1,-1 0-1,1-1 0,0 1 0,-1-1 1,1 1-1,0-1 0,0 0 0,0-1 1,0 1-1,0-1 0,1 0 0,-1 0 1,1 0-1,0 0 0,0-1 0,0 1 1,0-1-1,0 1 0,1-1 0,0 0 1,0 0-1,0-1 0,0 1 0,0 0 1,1-1-1,0 0 2,3-1-17,0 0 0,0 0 0,1 1 0,0-1 0,0 0 1,1 1-1,0 0 0,0 0 0,0 0 0,0 1 0,1-1 0,-1 1 0,1 0 0,0 0 1,1 1-1,-1-1 0,0 1 0,1 0 0,6-2 17,-10 4-4,24-10-7,1 2 0,0 1 1,1 1-1,0 1 1,0 1-1,0 2 1,0 1-1,1 1 1,-1 1-1,1 1 0,-1 2 1,11 3 10,-36-6 10,-1 0 0,1 0 0,-1 1 0,1-1 1,-1 0-1,1 1 0,-1 0 0,1-1 0,-1 1 0,0 0 0,0 0 1,1 0-1,-1 1 0,0-1 0,0 1 0,0-1 0,0 1 0,0-1 1,0 1-1,-1 0 0,1 0 0,-1 0 0,1 0 0,-1 0 0,0 0 0,1 1 1,-1-1-1,0 0 0,-1 1 0,1-1 0,0 1 0,-1-1 0,1 1 1,-1-1-1,0 1 0,0-1 0,0 1 0,0-1 0,0 1 0,0-1 1,-1 1-1,1-1 0,-1 0 0,0 1 0,0-1 0,0 1 0,0-1 1,0 0-1,0 0 0,-1 0 0,1 0 0,-1 0 0,0 1-10,-8 9 27,-1-1 0,1 0 0,-2-1 0,1-1 0,-2 0 0,1 0-1,-1-1 1,0-1 0,-1 0 0,0-1 0,0 0 0,-2 0-27,-14 7 37,13-6-40,-1 0 0,0-1 1,-1 0-1,1-2 0,-1 0 0,0-1 0,0-1 0,0-1 0,-1-1 0,1-1 0,0 0 0,0-1 0,0-1 0,0-1 0,-7-3 3,24 7-5,1 0 0,-1 0 0,0-1-1,1 1 1,-1 0 0,1-1-1,0 1 1,-1-1 0,1 0 0,-1 0-1,1 1 1,0-1 0,0 0-1,-1 0 1,1 0 0,0 0 0,0 0-1,0 0 1,0-1 0,0 1-1,0 0 1,0 0 0,1-1 0,-1 1-1,0-1 1,1 1 0,-1 0 0,1-1-1,-1 1 1,1-1 0,0 1-1,0-1 1,0 1 0,-1-1 0,2 0-1,-1 1 1,0-1 0,0 1-1,0-1 1,1 1 0,-1-1 0,1 1-1,-1-1 1,1 1 0,-1 0 0,1-1-1,0 1 1,0 0 0,0-1-1,0 0 6,58-57-173,-32 44 169,1 2 1,0 1-1,1 1 0,0 1 0,1 1 1,0 2-1,1 2 0,-1 0 1,1 2-1,3 1 4,-23 1 12,71-17 172,-101-15 12,-97-193-108,114 220-87,-7-12-5,1 0 1,0 0 0,2-1-1,0 0 1,1-1-1,1 1 1,1-1 0,1 0-1,1 0 1,0 0 0,1 0-1,2 1 1,1-11 3,-14 52-248,7 16 213,1 0-1,2 0 1,2 0 0,1 0 0,3 0-1,0 0 1,7 17 35,-4-14-10,0 3 16,3 0 0,0-1 0,3 0 0,2-1 0,15 29-6,-16-50 84,-16-34 30,-15-35-8,-145-443 140,28 140-205,122 327-138,31 66-82,-15-33 162,22 49-2,3-2 0,1-1 0,4-1 0,1-2 1,3-2-1,2-1 0,2-2 0,2-3 0,2-1 0,2-2 0,17 9 19,-60-46 4,-1-1 1,1 0-1,0 0 1,0-1-1,0 0 1,0 0 0,0 0-1,1 0 1,-1-1-1,1 0 1,-1-1-1,1 0 1,-1 0-1,1 0 1,-1 0 0,1-1-1,-1 0 1,0-1-1,1 0 1,-1 1-1,0-2 1,0 1-1,0-1 1,0 0 0,-1 0-1,1-1 1,-1 1-1,0-1 1,0-1-1,0 1 1,0-1-5,188-162 68,-195 168-62,1 0 0,-1 0 0,0 0 0,1-1 0,-1 1 0,0-1 0,0 1 0,1-1 0,-1 0 0,0 1 0,0-1 0,0 0 0,0 0 0,1 0 0,-1-1 0,0 1 0,0 0 0,0-1 0,0 1 0,1-1 0,-1 1 0,0-1 0,1 0 0,-1 0 0,1 0 0,-1 0-1,0 0 1,1 0 0,0 0 0,-1-1 0,1 1 0,0 0 0,0-1 0,0 1 0,0-1 0,0 1 0,0-1 0,0 0 0,0 1 0,1-1 0,-1 0 0,0 0 0,1 1 0,0-1 0,-1 0 0,1 0 0,0 0 0,0 1 0,0-1 0,0 0 0,0 0 0,1 0 0,-1 0 0,0 1 0,1-1 0,-1 0 0,1 0 0,0 1 0,0-1 0,0 0 0,0 1 0,0-1 0,0 1 0,0-1 0,0 1 0,0 0 0,1-1 0,0 1-6,-25 11-2,0 0 1,1 2 0,1 1 0,0 1 0,0 0-1,2 2 1,-14 13 1,-4 2 7,-30 22 28,4 3 0,1 2-1,-43 56-34,72-48-65,35-64 57,1 1-1,-1 0 0,0-1 1,1 0-1,0 0 1,-1 1-1,1-1 1,0-1-1,0 1 0,0 0 1,0-1-1,0 0 1,1 0-1,-1 1 1,0-2-1,1 1 0,-1 0 1,0-1-1,1 0 1,-1 1-1,1-1 1,-1-1-1,0 1 0,1 0 1,-1-1-1,3-1 9,-4 3 5,0 0 1,-1-1-1,1 1 0,0-1 0,0 1 0,0-1 0,-1 0 0,1 0 0,0 0 0,0 0 0,0 0 0,-1 0 1,1-1-1,0 1 0,0 0 0,-1-1 0,1 0 0,0 1 0,-1-1 0,1 0 0,0 0 0,-1 0 0,1 0 1,-1 0-1,0 0 0,1 0 0,-1 0 0,0-1 0,1 1 0,-1 0 0,0-1 0,0 1 0,0-1 0,-1 0 0,1 1 1,0-1-1,0 0 0,-1 1 0,1-1 0,-1 0 0,0 0 0,1 1 0,-1-1 0,0 0 0,0 0 0,0 0 1,0 1-1,0-1 0,-1 0 0,1 0 0,-1 1 0,1-1 0,-1 0 0,1 0 0,-1 1 0,0-1 0,0 1 1,0-1-1,0 1 0,-1-2-5,-196-51 134,129 39-131,29 8-9,0-1 0,1-2 0,0-2 0,0-1 0,1-2 0,1-2 0,0-1 0,2-2 0,0-2 0,-3-4 6,24 10-13,1-1 0,0 0 0,2-1 1,0-1-1,1 0 0,1 0 0,1-1 0,0 0 0,2 0 0,0 0 0,1-1 1,2 0-1,0 0 0,1-1 0,1 1 0,0 0 0,2-1 0,1 1 0,1 0 1,0 0-1,2 0 0,0 1 0,1-1 0,2 1 0,0 0 0,10-16 13,3 7-26,3 2 0,0 1 0,1 1 0,2 1 0,0 2 0,2 0 0,0 2-1,1 1 1,1 1 0,1 2 0,0 1 0,1 2 0,1 1 0,0 1 0,4 2 26,-22 3-7,20-5 4,0 2 1,1 2-1,0 1 1,0 2-1,0 2 1,1 1-1,36 4 3,39-2 40,78-17 64,-190 17-97,0-1 0,1 1-1,-1-1 1,0 1 0,1-1-1,-1 0 1,0 0-1,1 1 1,-1-1 0,1 0-1,-1 0 1,0 0 0,1-1-1,-1 1 1,0 0 0,1 0-1,-1-1 1,0 1-1,1-1 1,-1 1 0,0-1-1,0 0 1,1 1 0,-1-1-1,0 0 1,0 0 0,0 0-1,0 0 1,0 0 0,0 0-1,0 0 1,-1 0-1,1 0 1,0 0 0,0-1-1,-1 1 1,1 0 0,-1 0-1,1-1 1,-1 1 0,0 0-1,1-1 1,-1 1-1,0-1 1,0 1 0,0 0-1,0-1 1,0 1 0,0-1-7,-49-5-30,-197 15-152,194 5 172,0 3 0,0 1-1,2 3 1,1 2 0,0 3 0,2 1 0,0 2 0,3 3 0,-2 2 10,40-28 50,-22 19-308,47-12-75,192-11 215,113-59 209,-303 58-79,-15-1-10,0 0-1,0 0 1,0 1-1,0 0 1,1 1-1,-1-1 1,0 1-1,0 0 1,0 0-1,0 1 1,0 0-1,0 0 1,-1 0 0,1 1-1,-1 0 1,1 0-1,-1 0 1,0 1-1,3 2-1,-9-3 4,0 1 0,-1 0-1,1 0 1,0-1 0,-1 1 0,0-1-1,0 1 1,0-1 0,0 0-1,-1 0 1,1 0 0,-1 0 0,0 0-1,0-1 1,0 1 0,0-1 0,0 0-1,0 1 1,-1-2 0,1 1-1,-1 0 1,1-1 0,-1 1 0,0-1-1,0 0 1,-3 0-4,0 3 9,-25 11 15,0-1 0,0-1 0,-1-2 0,-1-2 0,0 0 0,0-3 0,0 0 0,-1-3 0,0-1 0,0-1 0,0-2 0,0-1 0,1-2 0,-1-1 0,-10-5-24,-10-6-67,134-29-132,68-36 201,134-70 78,-166 71 142,-189 65 22,-145 38-280,211-19-701,66-15-870,93-4-2425,-109 29 1641,17 31 1068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2:07.77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4971 392 5793,'-1'1'23,"-8"6"108,0 0-1,1 1 1,-1 0 0,2 0-1,-1 1 1,1 0-1,0 0 1,1 1 0,0 0-1,1 0 1,0 0 0,1 1-1,0-1 1,0 1-1,1 0 1,0 0 0,1 1-1,1-1 1,0 0-1,0 10-130,10 41 80,4-1-1,2-1 0,3 0 0,2-1 0,3-1 0,22 40-79,-38-82 54,-2-1 6,1 0 0,0 0 0,1-1 0,1 0 1,0 0-1,0-1 0,2 0 0,0 0 0,0-1 1,1 0-1,1-1 0,-1 0 0,2-1 0,7 5-60,-18-14 9,0 0 1,0 0-1,0 0 0,0 0 0,0 0 0,0-1 0,0 1 0,0-1 0,0 1 0,0-1 0,0 0 0,1 1 0,-1-1 0,0-1 0,0 1 0,0 0 0,0 0 0,0-1 0,0 1 0,1-1 0,-1 0 0,0 1 0,0-1 0,-1 0 0,1 0 0,0 0 1,0-1-1,0 1 0,-1 0 0,1-1 0,0 1 0,-1-1 0,0 1 0,1-1 0,-1 0 0,0 0 0,0 1 0,0-1 0,0 0 0,0 0 0,0 0 0,0 0 0,-1 0 0,1 0 0,-1-1-9,-5-98 631,-16 59-458,-3 1-1,-1 2 1,-1 0 0,-3 1 0,-1 2-1,-1 1 1,-3 1 0,0 2 0,-29-19-173,59 47 17,-4-6 44,0 2 0,0-1 0,-1 1 0,0 0 0,-1 1 0,1 0 0,-1 0 0,-1 1 0,1 0 0,-1 1 0,0 1 0,0-1 0,-1 2 0,1-1 0,-1 2 0,1-1 0,-1 2 0,0 0 0,0 0 0,0 1 0,0 0 0,0 1 0,0 1 0,0 0 0,1 0 0,-1 1 0,0 1-61,5-1 28,1 0-1,-1 0 1,1 1-1,0 0 1,0 1-1,0-1 1,0 1-1,1 0 1,0 0-1,0 1 1,0 0-1,1 0 0,0 0 1,0 0-1,0 1 1,1-1-1,0 1 1,0 0-1,1 0 1,0 0-1,0 0 1,1 0-1,0 0 1,0 1-1,0-1 1,1 0-1,0 1 1,1-1-1,-1 1 1,2-1-28,9 45 2,2 0 0,3-1 0,2-1 0,2-1 0,2 0 0,3-2 0,1 0 0,2-2 0,20 23-2,-31-42-27,0 0-1,1-2 1,1 0-1,2 0 1,0-2 0,1-1-1,17 12 28,-37-31-2,1 0 0,-1 0 0,1 0 0,-1 0 0,1-1 0,0 1 0,0-1 0,-1 1 0,1-1 0,0 0 0,0 0-1,0-1 1,0 1 0,0-1 0,1 1 0,-1-1 0,0 0 0,0 0 0,0 0 0,0 0 0,0-1 0,0 0 0,0 1 0,0-1 0,0 0 0,0 0 0,0 0 0,0-1 0,0 1-1,-1-1 1,1 0 0,-1 1 0,1-1 0,-1 0 0,1-1 0,-1 1 0,0 0 0,0-1 0,0 1 0,-1-1 0,1 1 0,0-1 0,-1 0 0,0 0 0,0 0 0,0 0 0,0 0-1,0-1 3,5-37 34,-3 0 0,-1 0 0,-2 0 0,-1 0 0,-3 0 1,-1 1-1,-2-1 0,-2 1 0,-2 1 0,-1-1 0,-2 2 0,-1 0 0,-3 1 0,-11-18-34,-216-345 424,147 254-259,25 64-85,72 82-73,-1 0 0,1 0 0,-1 0 0,1 1 0,-1-1 0,1 1 0,-1-1 0,1 1 0,0 0 0,-1-1 0,1 1 0,0 0 0,-1 0 0,1 0 0,0 0 0,0 0 0,0 0 0,0 1 0,0-1 0,0 0 0,0 0 0,0 1 0,0-1 0,1 0 0,-1 1 0,1-1 0,-1 1 0,1-1 0,-1 1 0,1-1 0,0 1 0,0-1 0,0 1 0,-1 0 0,2-1 0,-1 1 0,0-1 0,0 1 0,0-1 0,1 1 0,-1-1 0,1 1 0,-1-1 0,1 1 0,0-1 0,-1 0 0,1 1 0,0-1 0,0 0 0,0 1 0,0-1-7,114 175 10,-88-143-22,431 510-8,-458-543 26,0-1 1,0 0 0,0 0-1,0 0 1,1 1 0,-1-1-1,0 0 1,1 1-1,-1-1 1,0 0 0,1 0-1,-1 1 1,1-1 0,-1 1-1,1-1 1,-1 0 0,1 1-1,-1-1 1,1 1-1,0-1 1,-1 1 0,1 0-1,0-1 1,-1 1 0,1 0-1,0-1 1,0 1 0,-1 0-1,1 0 1,0-1-1,0 1 1,-1 0 0,1 0-1,0 0 1,0 0 0,0 0-1,-1 0 1,1 1 0,0-1-1,0 0 1,0 0-7,-36-78 123,-3 0 1,-4 3 0,-3 2-1,-3 1 1,-3 3-1,-28-28-123,-360-402 207,438 497-201,1 0 0,-1 1 0,0-1 0,1 0-1,-1 1 1,0-1 0,0 0 0,0 1 0,0-1 0,0 1 0,0-1 0,-1 1 0,1 0 0,-1 0-1,1-1 1,0 1 0,-1 0 0,0 0 0,1 0 0,-1 0 0,0 1 0,1-1 0,-1 0-1,0 1 1,0-1 0,1 1 0,-1 0 0,0 0 0,0-1 0,0 1 0,0 0 0,0 1-1,1-1 1,-1 0 0,0 0 0,0 1 0,0-1 0,1 1 0,-1 0 0,0-1 0,0 1 0,1 0-1,-1 0 1,1 0 0,-1 0 0,1 0 0,-1 0 0,1 1 0,0-1 0,-1 0 0,1 1-1,0-1 1,0 1 0,0-1 0,0 1 0,0 0 0,1-1 0,-1 1 0,0 0 0,1 0-1,-1 0 1,1-1 0,0 1 0,0 0 0,-1 0 0,1 0 0,0 0-6,-6 42 2,1 1 0,3-1 0,1 1 0,2-1 0,2 1 0,3-1 0,1 0 0,2 0 0,10 27-2,67 241-102,104 240 102,-111-333 9,-38-103 21,48 134 343,93 181-373,-213-542 292,-29-30-240,-5 3 0,-6 2 0,-6 4 0,-93-119-52,50 73 60,8-5 0,-7-33-60,1-97 8,97 259 1,66 89-59,33 39 32,3-4 1,3-2 0,3-5 0,2-3 0,3-5-1,2-3 1,3-5 0,1-4 0,2-4-1,2-4 1,69 12 17,-3-34 80,-166-13-76,-1 0-1,0-1 1,0 1 0,1 0-1,-1-1 1,0 1-1,0-1 1,0 1 0,1-1-1,-1 1 1,0-1-1,0 0 1,0 0-1,0 1 1,0-1 0,0 0-1,-1 0 1,1 0-1,0 0 1,0 0 0,0 0-1,-1 0 1,1-1-1,-1 1 1,1 0-1,-1 0 1,1 0 0,-1-1-1,0 1 1,0 0-1,1 0 1,-1-1-1,0 1 1,0 0 0,0-1-1,-1 1 1,1 0-1,0 0 1,0-1 0,-1 1-1,1 0 1,0 0-1,-1-1 1,1 1-1,-1 0 1,0 0 0,1 0-1,-1 0 1,0 0-4,-45-57 185,46 57-184,-593-560 569,565 535-568,13 10-3,-1 0 1,0 2-1,-1 0 0,-1 0 1,0 2-1,-1 0 0,0 2 0,-14-7 1,31 17-1,1 0 0,-1 1 0,0-1 0,1 0 0,-1 0 0,1 1 0,-1-1 0,0 1 0,1 0 0,-1-1 0,1 1 0,-1 0 0,1 0 0,0 0 0,-1 0 0,1 0 0,0 0 0,0 0 0,-1 1 0,1-1 0,0 0 0,0 1 0,0-1 0,1 1 0,-1-1 0,0 1 0,1-1 0,-1 1-1,0-1 1,1 1 0,0 0 0,-1-1 0,1 1 0,0 0 0,0-1 0,0 1 0,0 0 0,0-1 0,0 1 0,1 0 0,-1-1 0,1 1 0,-1 0 0,1-1 0,-1 1 0,1-1 0,0 1 0,0-1 0,0 1 0,0-1 0,0 0 0,0 0 0,0 1 0,0-1 0,0 0 0,1 0-1,-1 0 1,1 0 1,181 317-221,-121-225 200,359 594 63,-413-674-40,7 16-15,2-1 0,1-1 1,1 0-1,1-1 0,1-1 0,2-2 1,0 0-1,2-1 0,16 11 13,-41-33 6,0-1-1,-1 1 1,1-1-1,0 1 1,0-1-1,0 1 1,0-1-1,0 1 1,0-1-1,0 1 1,1-1 0,-1 1-1,0-1 1,0 1-1,0-1 1,0 1-1,1-1 1,-1 1-1,0-1 1,0 1-1,1 0 1,-1-1-1,0 1 1,1-1 0,-1 1-1,1 0-5,-133-151 67,7-5-1,8-6 0,6-4 1,8-5-1,-14-46-66,-83-152 3,192 355 0,6 9 0,1 0-1,-1 0 1,-1 1-1,1-1 0,-1 1 1,1 0-1,-1-1 0,-1 1 1,1 0-1,0 1 1,-1-1-1,0 1 0,0-1 1,0 1-1,0 0 0,-1 1 1,1-1-1,-1 1 0,1 0 1,-1 0-1,-1 0-2,4 3 1,0 1-1,0 0 1,0-1 0,0 1-1,0 0 1,0 0-1,0 0 1,0 0 0,1 0-1,-1 0 1,1 1-1,0-1 1,0 0 0,-1 1-1,2-1 1,-1 1-1,0 0 1,0-1 0,1 1-1,-1 0 1,1-1-1,0 1 1,0 0 0,0-1-1,0 1 1,1 0-1,-1-1 1,1 1 0,-1 0-1,5 38-25,1 0 1,2 0 0,2 0-1,2-1 1,1-1-1,3 0 1,0-1 0,10 12 24,17 44-24,4-2 0,5-3 1,3-1-1,4-4 0,3-1 1,4-4-1,4-3 0,8 3 24,-67-68-1,0-1 0,0 0 0,1-1 0,0 0 0,0-1 0,1 0-1,0-1 1,1 0 0,-1-1 0,1-1 0,0 0 0,1-1 0,-1-1-1,4 1 2,-14-5 7,-1 0-1,1 0 0,-1 0 0,1-1 0,-1 1 1,0-1-1,0 0 0,0 1 0,0-2 0,0 1 0,0 0 1,-1 0-1,1-1 0,-1 0 0,1 1 0,-1-1 0,0 0 1,0 0-1,0 0 0,-1 0 0,1-1 0,-1 1 1,0 0-1,1-1 0,-2 1 0,1-1 0,0 1 0,-1-1 1,1 1-1,-1-1 0,0 0 0,0 1 0,-1-1 0,1 1 1,-1-1-1,1 1 0,-1-1 0,0 1 0,-1-1 1,1 1-1,-1 0 0,1 0 0,-1-1 0,0 1 0,0 0 1,0 1-1,0-1 0,-1 0 0,0 1-6,-24-57 64,-4 2 0,-2 1-1,-2 2 1,-39-46-64,25 33 31,-7-12-2,15 18-6,-3 1 0,-3 3 1,-1 1-1,-18-11-23,57 58 11,0 1 0,-1-1-1,0 1 1,0 1 0,-1 0-1,0 0 1,0 1 0,-1 1-1,1-1 1,-1 2 0,0 0-1,-1 0 1,1 1 0,-11-1-11,21 6-4,0 0 1,0 0 0,1 0-1,-1 1 1,1-1 0,0 0 0,-1 0-1,1 1 1,0-1 0,1 1-1,-1-1 1,0 1 0,1-1-1,-1 1 1,1-1 0,0 1 0,0 0-1,0-1 1,0 1 0,0-1-1,1 1 1,-1 0 0,1-1 0,-1 1-1,1-1 1,0 1 0,0-1-1,0 0 1,0 1 0,1-1-1,-1 0 1,1 0 0,-1 0 0,1 1 3,29 54-45,2-1 1,2-1 0,3-2-1,37 39 45,-35-42-9,0 0 3,73 95 12,5-5-1,110 96-5,-214-222 7,1 0 0,1-1-1,0-1 1,0 0 0,1-1-1,1-1 1,0 0 0,0-1-1,1-2 1,0 0 0,7 2-7,-25-9 4,0 0 0,0 0 0,0 0 0,0 0 0,0 0 0,0 0 0,0 0 0,0 0 0,0 0 0,0 0 0,0-1 0,0 1 0,0 0 0,0-1 0,0 1 0,0-1 0,-1 1 0,1-1 0,0 1 0,0-1 0,0 1 0,-1-1 0,1 0 0,0 0 0,-1 1 0,1-1 0,0 0 0,-1 0 0,1 0 0,-1 0 0,1 1 0,-1-1 0,0 0 0,1 0 0,-1 0 0,0 0 0,0 0 0,0 0 0,0 0 0,0 0 0,0 0 0,0 0 0,0 0 0,0 0 0,0 0 0,0 0 0,0 0 0,-1 0 0,1 0 0,-1 0 0,1 0 0,0 0 0,-1 0 0,1 0 0,-1 1 0,0-1 0,1 0-4,-29-61 170,-17-2-77,-3 2 0,-3 2-1,-2 2 1,-22-15-93,-24-27 33,-20-35-28,-99-91-23,193 222-52,38 40 3,27 26 17,3-2 0,2-2 0,4-2 0,1-1 0,38 30 50,-26-24-9,513 503 112,-549-538-92,-14-14 0,0 0-1,1 0 1,1-1 0,0 0 0,0-1 0,1-1 0,1 0 0,-1 0 0,9 2-11,-22-11 2,-1 0-1,1 1 1,0-1-1,0 0 1,0 0-1,0 1 1,-1-1-1,1 0 1,0 0-1,0 0 1,0 0-1,0 0 1,0 0-1,0 0 1,-1-1-1,1 1 1,0 0-1,0 0 1,0-1-1,-1 1 1,1 0-1,0-1 1,0 1-1,-1-1 1,1 1-1,0-1 1,0 1-1,-1-1 1,1 0-1,-1 1 1,1-1-1,-1 0 1,1 1-1,-1-1 1,1 0-1,-1 0 1,0 1-1,1-1 1,-1 0 0,0 0-1,0 0 1,1 0-1,-1 1 1,0-1-1,0 0 1,0 0-1,0 0 1,0 0-1,0 0 1,0 0-1,-1 1 1,1-1-1,0 0 1,0 0-1,-1 0 1,1 1-1,0-1 1,-1 0-1,1 0 1,-1 1-2,-18-55 78,-11 4-24,-2 2 0,-2 1-1,-3 1 1,-37-36-54,28 30 25,-193-213 65,-176-217-36,227 243-63,177 232-69,28 41 4,249 340-101,68 51 175,-212-272 16,39 63-1,-139-194-2,-42-51 63,-351-403 75,15-135-143,304 484-11,77 101-90,200 294-48,-96-126 160,168 276 80,-289-435-62,-19-26 20,-32-32 21,37 27-82,-374-373 92,342 337-78,-94-111 20,76 83-35,-4 2 1,-2 4-1,-46-36 5,91 94-44,27 32-36,203 281-160,156 158 268,-316-399 33,-74-109-4,-69-83-60,-6 4-1,-4 4 0,-5 5 1,-6 4-1,-49-32 4,-339-286-115,463 405-116,76 93 122,2-1 0,4-3-1,3-1 1,3-3-1,28 26 110,-77-86-2,643 670 5,-453-490 83,-193-183-84,0-1-1,1 1 1,-1 0 0,1-1-1,0 1 1,-1-1 0,1 0-1,-1 1 1,1-1-1,0 1 1,-1-1 0,1 0-1,0 1 1,0-1-1,-1 0 1,1 0 0,0 0-1,0 1 1,-1-1-1,1 0 1,0 0 0,0 0-1,-1 0 1,1 0-1,0-1 1,0 1 0,-1 0-1,1 0 1,0 0-1,0-1 1,-1 1 0,1 0-1,0-1 1,-1 1-1,1 0 1,0-1 0,-1 1-1,1-1 1,-1 1-1,1-1 1,-1 1 0,1-1-1,-1 0 1,1 1-1,-1-1 1,0 0 0,1 1-1,-1-1 1,0 0-1,1 1 1,-1-1 0,0 0-1,0 0 1,0 1-1,0-1 1,0 0 0,0 0-1,0 1 1,0-1-1,0 0 1,0 0 0,0 0-1,0 0-1,-11-56 47,-160-263 119,122 239-145,-53-82-8,24 43-153,6-4 0,6-3 0,-12-39 140,77 163-32,-30-102-1065,43 40-2567,16 49 742,32 23 1299</inkml:trace>
  <inkml:trace contextRef="#ctx0" brushRef="#br0" timeOffset="7072.618">1775 8105 9170,'-47'77'4265,"46"-76"-4277,1 1 1,-1 0-1,1 0 0,0 0 1,0-1-1,0 1 0,0 0 1,0 0-1,0 0 0,0-1 1,1 1-1,-1 0 0,1 0 1,-1-1-1,1 1 0,0 0 1,0-1-1,-1 1 1,1 0-1,0-1 0,0 1 1,1-1-1,-1 0 0,0 1 1,0-1-1,1 0 0,-1 0 1,1 0-1,-1 0 0,1 0 1,-1 0-1,1 0 0,0 0 1,-1-1-1,1 1 0,0-1 1,-1 1-1,1-1 0,0 1 1,1-1 11,10 8-78,919 538-448,-352-227 1620,-554-316-943,-58-42 34,24 30-152,-119-117 268,-5 6 0,-6 5-1,-31-13-300,-132-109 196,-487-508 21,642 597-181,130 137 110,36 40-40,509 533-122,201 318 695,-453-572-381,-228-268-220,-49-40-75,1 1 0,0-1 0,0 0 0,-1 1 0,1-1 0,0 0 0,0 0 0,-1 0 0,1 1 0,0-1 0,0 0 0,0 0 0,-1 0 0,1 0 0,0 0 0,0-1 0,-1 1 0,1 0 0,0 0 0,0 0 0,0-1 0,-1 1 0,1 0 0,0-1 0,-1 1 0,1 0 0,0-1 0,-1 1 0,1-1 0,0 1 0,-1-1 0,1 0 0,-1 1 0,1-1 0,-1 0 0,0 1 1,1-1-1,-1 0 0,1 1 0,-1-1 0,0 0 0,0 0 0,1 1 0,-1-1 0,0 0 0,0 0 0,0 0 0,0 1 0,0-1 0,0 0 0,0 0 0,0 0 0,0 1 0,0-1 0,-1 0 0,1 0 0,0 1 0,-1-1 0,1 0 0,0 0 0,-1 1 0,1-1 0,-1 0 0,1 1 0,-1-1-3,-3-15 52,0 1 0,-2 0 0,0 0 0,0 0 0,-1 1 1,-1 0-1,-1 0 0,0 1 0,0 0 0,-1 1 0,-8-7-52,3 0 37,-377-401 292,257 288-301,6-6-1,-42-67-27,96 102 5,-133-154 23,208 258-16,0 0 0,-1-1 1,1 1-1,0 0 0,-1-1 0,1 1 0,0-1 1,-1 1-1,1-1 0,-1 1 0,1-1 0,-1 1 1,1-1-1,-1 1 0,1-1 0,-1 1 0,0-1 1,1 0-1,-1 1 0,1-1 0,-1 0 0,0 0 0,1 1 1,-1-1-1,0 0 0,1 0 0,-1 0 0,0 0 1,0 0-1,1 0 0,-1 0 0,0 0 0,1 0 1,-1 0-1,0 0 0,1-1 0,-1 1 0,0 0 0,1 0 1,-1-1-1,0 1 0,1 0 0,-1-1-12,84 139 151,502 639-128,-155-216 935,-286-369-247,-144-193-708,1 1-1,-1-1 1,0 0-1,1 1 1,-1-1-1,0 1 1,1-1 0,-1 1-1,1-1 1,-1 1-1,1-1 1,-1 1-1,1-1 1,-1 1-1,1 0 1,-1-1-1,1 1 1,0 0-1,-1 0 1,1-1 0,0 1-1,-1 0 1,1 0-1,0 0 1,-1 0-1,1 0 1,0 0-1,-1 0 1,1 0-1,0 0 1,-1 0-1,1 0 1,0 0-1,-1 0 1,1 1 0,-1-1-1,1 0 1,0 1-1,-1-1 1,1 0-1,-1 1 1,1-1-1,-1 0 1,1 1-1,-1-1 1,1 1-1,-1-1 1,1 1 0,-1-1-1,0 1 1,1 0-1,-1-1-2,-17-63 52,-10 6 8,-3 0-1,-3 3 1,-2 0 0,-2 2-1,-15-13-59,32 40 17,-451-573 259,285 341-119,67 85 105,-8 6 0,-7 6 0,-57-46-262,181 195 35,-5-5 58,0 1-1,-1 0 1,-1 2-1,0-1 1,-1 2-1,0 0 1,0 2-1,-2 0 1,1 0-1,-6 0-92,22 9 23,0 0 0,0 0 0,0 1-1,0-1 1,0 0 0,0 1 0,0 0-1,0 0 1,0 0 0,0 0 0,0 0 0,0 1-1,0-1 1,0 1 0,0 0 0,0 0 0,0 0-1,0 0 1,1 1 0,-1-1 0,0 1 0,1 0-1,-1-1 1,1 1 0,0 0 0,-1 0-1,1 1 1,0-1 0,0 0 0,1 1 0,-1-1-1,0 1 1,1 0 0,-1-1 0,1 1 0,0 0-1,0 0 1,0 0 0,0 0 0,1 0 0,-1 0-1,1 0 1,0 0 0,0 0 0,0 0-1,0 0 1,0 0 0,1 0 0,-1 0 0,1 0-1,0 0 1,0 0 0,0 0 0,0 0 0,1 0-1,-1-1 1,2 3-23,14 30-22,2 0 1,1-2-1,1 0 0,2-1 1,2-1-1,0-1 0,10 7 22,-7-6-12,206 212 82,11-10 0,244 176-70,94 43 248,-413-317-97,-210-157 138,-30-37-172,3-2 1,3-4-1,2-2 0,-21-36-117,-61-64 53,53 65-36,5-5 1,5-3 0,4-4-1,6-2 1,-11-33-18,-255-515 420,213 385 31,168 338-334,195 409-196,22-3 193,112 126-114,7 14 229,-380-603-230,0-1 1,0 1-1,0-1 1,0 0-1,0 1 0,0-1 1,1 1-1,-1-1 1,1 1-1,-1-1 0,1 0 1,-1 1-1,1-1 1,-1 0-1,1 1 0,0-1 1,0 0-1,0 0 1,0 0-1,0 0 0,0 0 1,0 0-1,0 0 1,0 0-1,0 0 0,1 0 1,-1-1-1,0 1 1,1 0-1,-1-1 0,0 1 1,1-1-1,-1 0 1,1 1-1,-1-1 0,1 0 1,-1 0-1,1 0 1,-1 0-1,0 0 1,1 0-1,-1 0 0,1-1 1,-1 1-1,1 0 1,-1-1-1,0 1 0,1-1 1,-1 0-1,0 1 1,1-1-1,-1 0 0,0 0 1,0 0-1,0 0 1,0 0-1,0 0 0,1-1 1,0-12 11,-1-1 0,-1 0 0,0 1 0,0-1-1,-2 0 1,0 1 0,0-1 0,-2 1 0,1 0-1,-2 0 1,0 0 0,-1 0 0,0 1 0,-1 0-11,3 4 4,-40-81 37,-4 2 0,-3 3 0,-5 1-1,-2 3 1,-5 3 0,-35-31-41,-48-67 11,-80-117-10,-224-260-78,415 516 70,-128-138 49,-153-123-42,192 216-21,123 82 13,-1 1-1,1 0 1,-1 0 0,1 0 0,-1 0-1,1 1 1,0-1 0,-1 0 0,1 0-1,0 1 1,0-1 0,0 1 0,0-1-1,0 1 1,0 0 0,1-1 0,-1 1-1,0 0 1,1-1 0,-1 1 0,1 0-1,0 0 1,0 0 0,-1-1 0,1 1-1,0 0 1,1 0 0,-1 0 0,0-1-1,0 1 1,1 0 0,-1 0 0,1-1 0,0 1-1,-1 0 1,1-1 0,0 1 0,0 0-1,0-1 1,0 1 0,0-1 0,0 0-1,1 1 1,-1-1 0,0 0 0,1 0-1,-1 0 1,1 0 0,-1 0 0,2 1 8,1 7-24,52 93-59,4-2-1,5-4 1,4-2 0,4-3 0,4-4 0,3-2 0,5-5 0,7 1 83,36 41-53,736 730 81,-831-818 13,0 1-1,-3 2 1,-1 1-1,-2 1 1,-2 1 0,-1 2-1,0 4-40,-20-36 16,22 47 62,-19-46-71,-15-33-53,-30-54 64,-4 2-1,-3 1 1,-2 3 0,-4 2 0,-3 2 0,-3 2-1,-2 3 1,-11-5-18,-150-170 41,-324-486-316,205 307 244,330 405 37,1 0 8,0 1 1,-1 0-1,0 0 1,0 1 0,-1 0-1,0 1 1,0 0-1,-1 1 1,0 0-1,0 0 1,0 1-1,-1 0 1,-3 0-15,13 6-6,0 0 0,1 0 1,-1 0-1,0 0 0,1 1 0,-1-1 1,1 0-1,-1 1 0,1-1 0,0 1 0,0-1 1,-1 1-1,1 0 0,0-1 0,1 1 1,-1 0-1,0 0 0,0 0 0,1 0 1,-1 0-1,1-1 0,-1 1 0,1 0 0,0 0 1,0 0-1,0 0 0,0 0 0,0 0 1,1 0-1,-1 0 0,0 0 0,1 0 1,0 0-1,-1 0 0,1 0 0,0-1 1,0 1-1,0 0 0,0 0 0,0-1 0,0 1 1,1-1-1,0 2 6,18 39-68,3-1 0,1 0-1,2-2 1,2-1 0,1-1 0,2-1 0,1-2-1,4 0 69,660 613-153,-60-123 230,-488-397 42,-163-173 60,-56-49-120,-4 4 0,-4 3-1,-3 3 1,-88-67-59,22 16 18,-586-542-95,482 442-181,251 235 258,1 0 0,-1 0-1,0 1 1,1-1 0,-1 0-1,0 1 1,0-1-1,0 1 1,0-1 0,0 1-1,0-1 1,0 1 0,0 0-1,0-1 1,0 1-1,0 0 1,0 0 0,0 0-1,0 0 1,0 0 0,0 0-1,0 0 1,0 0-1,0 0 1,0 0 0,0 1-1,0-1 1,0 0 0,0 1-1,0-1 1,0 1-1,0-1 1,0 1 0,1-1-1,-1 1 1,0 0 0,0-1-1,1 1 1,-1 0-1,0 0 1,1-1 0,-1 1-1,0 0 1,1 0 0,-1 0-1,1 0 1,0 0-1,-1 0 1,1 0 0,0 0-1,-1 0 1,1 0 0,0 0-1,0 0 1,0 0-1,0 0 1,0 1 0,34 140-209,44 37 48,7-4 0,104 159 161,-54-100 11,570 1052 681,-688-1260-694,-4-6-43,-24-30-283,-395-431-85,299 299 324,6-5 0,6-5 0,-10-34 89,98 172-42,1 6 14,1-2 0,0 1-1,0 0 1,0-1 0,2 0 0,-1 0 0,1 0 0,0 0 0,1-1 0,1 1 0,-1-1-1,2 0 1,-1 1 0,2-8 28,1 17 2,0-1 0,0 1 0,0-1-1,0 1 1,1 0 0,-1 0 0,0 0 0,1 0 0,-1 0-1,1 1 1,-1-1 0,1 1 0,-1-1 0,1 1-1,-1 0 1,1 0 0,-1 0 0,1 0 0,-1 1 0,1-1-1,-1 1 1,1-1 0,-1 1 0,1 0 0,-1 0-1,0 0 1,0 0 0,1 1 0,-1-1 0,0 1 0,0-1-1,0 1 1,1 1-2,380 252-216,-289-191 203,124 81-6,-7 9 0,-7 10-1,21 34 20,26 51 150,-231-242-80,-34-41-30,-184-232-43,98 124-5,18 22 41,-5 4-1,-5 3 1,-5 5-1,-11-3-32,-40-4 166,148 114-163,-1 0 1,1 1 0,0-1-1,-1 0 1,1 1 0,0-1-1,-1 0 1,1 1 0,-1-1 0,1 1-1,-1-1 1,1 0 0,-1 1-1,0-1 1,1 1 0,-1 0-1,0-1 1,1 1 0,-1 0 0,0-1-1,1 1 1,-1 0 0,0 0-1,0-1 1,1 1 0,-1 0-1,0 0 1,0 0 0,0 0 0,1 0-1,-1 0 1,0 0 0,0 0-1,1 0 1,-1 1 0,0-1-1,0 0 1,1 0 0,-1 1 0,0-1-1,1 1 1,-1-1 0,0 0-1,1 1 1,-1-1 0,1 1-1,-1-1 1,0 1 0,1 0 0,-1-1-1,1 1 1,0 0 0,-1-1-1,1 1 1,0 0 0,-1-1-1,1 1 1,0 0 0,-1 0 0,1 0-4,15 47 103,135 157-272,-90-135 101,19 27-66,-3 4-170,5-4 0,5-4 0,3-3 0,4-5 0,79 56 304,-154-129-290,-9-4-75,1-1 0,0 0 0,0 0 0,1-1 0,0 0 0,0-1 0,0 0 1,1-1-1,0-1 0,0 1 0,0-2 0,4 1 365,10-12-1232</inkml:trace>
  <inkml:trace contextRef="#ctx0" brushRef="#br0" timeOffset="15113.122">3093 3428 11682,'-86'144'3845,"73"-114"-3936,1 1-1,2 1 1,1 0 0,1 1 0,2 0 0,1 0 0,1 0-1,2 0 1,2 1 0,2 17 91,2-5 208,2 1 0,2-1-1,2 0 1,1-1 0,3 0-1,2-1 1,2 0 0,6 7-208,-21-43-3,1-1 1,1 1-1,0-1 0,0 0 1,0 0-1,1-1 0,0 0 1,0 0-1,0 0 1,1 0-1,0-1 0,0-1 1,0 1-1,1-1 0,-1 0 1,1-1-1,0 1 1,0-2-1,1 1 0,-1-1 1,0 0-1,1-1 0,-1 0 1,1 0-1,0-1 1,-1 0-1,1-1 0,-1 0 1,1 0-1,-1-1 0,1 0 1,-1 0-1,5-2 3,-9 2 31,0-1-1,0 1 0,1-1 1,-1 0-1,-1 0 1,1 0-1,0 0 1,-1-1-1,0 0 1,0 1-1,0-1 1,0 0-1,0-1 0,-1 1 1,0 0-1,0-1 1,0 1-1,-1-1 1,1 0-1,-1 1 1,0-1-1,0 0 0,-1 0 1,1 0-1,-1 0 1,0 1-1,-1-1 1,1-1-31,-36-135 982,1 78-780,-3 3 0,-2 1 0,-3 1-1,-2 3 1,-3 2 0,-47-42-202,19 37-135,74 57 142,1 0-1,-1 0 1,0 0-1,0 0 1,1 0-1,-1 0 1,0 1 0,0-1-1,0 1 1,0-1-1,0 1 1,0 0-1,0 0 1,0 0-1,0 0 1,0 0 0,0 0-1,0 0 1,1 1-1,-1-1 1,0 1-1,0-1 1,0 1-1,0 0 1,0 0 0,1 0-1,-1 0 1,0 0-1,1 0 1,-1 0-1,1 1 1,-1-1-1,1 0 1,0 1 0,0-1-1,-1 1 1,1 0-1,0-1 1,0 1-1,1 0 1,-1 0-1,0 0 1,0-1-1,0 3-6,-1 16 31,0 0 0,1 0-1,1 1 1,1-1-1,1 0 1,1 0-1,1 0 1,0 0 0,1-1-1,1 0 1,1 0-1,7 14-30,15 37 41,2-1 0,3-1 0,4-2 1,2-2-1,24 28-41,-56-80 63,0-1 0,1 1 0,1-2 0,0 1 0,0-1 1,1-1-1,0 0 0,1-1 0,0 0 0,0 0 0,12 4-63,-19-12 7,0-1 0,0 0-1,0 0 1,0-1 0,0 0-1,-1 0 1,1 0 0,-1 0-1,1 0 1,-1-1 0,0 0-1,0 0 1,0 0 0,0-1-1,0 1 1,-1-1 0,0 0-1,1 0 1,-1 0 0,-1 0-1,1 0 1,-1-1 0,0 0-1,0 1 1,0-1 0,0 0-1,0-3-6,13-28 10,-1-2 0,-2 1 0,-2-2-1,-1 1 1,-2-1 0,-2-1-1,-1 1 1,-3-1 0,0 0 0,-3 1-1,-2-1 1,-1 1 0,-1 0-1,-8-19-9,4 25 51,-3 0 0,0 1 0,-2 0 0,-1 2 0,-2 0 0,0 0 0,-2 2 0,-2 0-1,0 2 1,-2 0 0,-1 2 0,0 1 0,-16-11-51,-61-38-49,70 147 209,29-32-175,1-1 1,2 1 0,2-1-1,1 1 1,3-1 0,1 0-1,3-1 1,1 0 0,2 0-1,1-1 1,2-1 0,22 37 14,-2-7-26,2-3 0,4-1 1,2-1-1,42 44 26,-83-105 4,-2 0 2,1 1-1,-1-1 0,0-1 1,1 1-1,0 0 0,0 0 1,0-1-1,0 1 1,0-1-1,1 1 0,-1-1 1,0 0-1,1 0 0,0 0 1,0 0-1,-1-1 0,1 1 1,0-1-1,0 0 1,1 1-1,-1-1 0,0-1 1,0 1-1,0 0 0,1-1 1,-1 0-1,0 0 0,1 0 1,-1 0-1,0 0 1,0 0-1,1-1 0,-1 0 1,0 0-1,3-1-5,-1-10 9,-1 0 1,-1 0-1,0 0 1,-1-1-1,0 1 1,0-1-1,-2 0 1,1 0-1,-2 1 1,0-1-1,0 0 1,-1 1-1,-1-1 1,0 1-1,0 0 1,-4-7-10,-13-22 35,-1 0 0,-2 2-1,-2 0 1,-1 2 0,-2 0 0,-2 3-1,-1 0 1,-2 2 0,-1 1 0,-1 2 0,-1 1-1,-2 2 1,-2 0-35,12 5-8,-1 1 1,0 1-1,-2 2 1,0 0-1,0 2 0,-2 2 1,-32-9 7,63 21 0,0 0 0,1 0 0,-1 1 0,0-1 0,0 0 0,0 1 0,0 0 0,0 0 0,0-1 0,0 1 0,0 0 0,0 0 0,0 1 0,0-1 0,0 0 0,0 1 0,0-1 0,1 1 0,-1-1 1,0 1-1,0 0 0,0 0 0,1 0 0,-1 0 0,0 0 0,1 0 0,-1 1 0,1-1 0,0 0 0,-1 1 0,1-1 0,0 1 0,0 0 0,0-1 0,0 1 0,0 0 0,0 0 0,0-1 0,1 1 0,-1 0 0,0 0 0,1 0 0,0 0 0,-1 0 1,1 0-1,0 0 0,0 0 0,0 0 0,1 0 0,-1 0 0,33 94-78,-3-52 7,3-2 1,1-2-1,2-1 1,1-1-1,21 14 71,-14-11-41,39 39 3,3-4 0,3-3-1,4-5 1,2-4 0,3-3-1,2-6 1,3-3 0,80 26 38,-154-68 10,0 0 0,0-2 0,1-2 0,0 0 0,1-2 1,-1-1-1,1-2 0,0-1 0,-1-1 0,1-1 1,6-3-11,-34 5 8,0 0 1,-1-1 0,1 1 0,0 0 0,-1-1-1,1 1 1,-1-1 0,1 0 0,-1 0 0,1 0 0,-1 0-1,0-1 1,0 1 0,1-1 0,-1 1 0,0-1-1,0 0 1,0 1 0,-1-1 0,1 0 0,0 0-1,-1-1 1,1 1 0,-1 0 0,0 0 0,0-1-1,0 1 1,0-1 0,0 1 0,0-1 0,0 1 0,-1-1-1,0 1 1,1-1 0,-1 0 0,0 1 0,0-1-1,-1 0 1,1 1 0,0-1 0,-1 1 0,1-1-1,-1 1 1,0-1 0,-1-2-9,-75-103 215,66 95-210,-44-47 16,-2 3 1,-3 2-1,-2 3 0,-2 3 1,-2 3-1,-3 2 1,-1 4-1,-1 2 1,-3 4-1,-1 3 1,-1 3-1,-1 4 0,-3 2-21,61 17 8,-1 0-1,1 1 1,-1 1-1,0 1 0,-1 1 1,1 0-1,0 2 0,0 0 1,0 1-1,0 2 1,0 0-1,1 0 0,-1 2 1,1 1-1,-2 1-7,-119 59-61,137-65 56,0 0 0,0-1 0,-1 1 1,1 0-1,1 0 0,-1 1 0,0-1 1,0 1-1,1-1 0,-1 1 0,1 0 0,0 0 1,0 0-1,0 0 0,1 0 0,-1 0 0,0 1 1,1-1-1,0 0 0,0 1 0,0-1 1,0 1-1,1 0 0,0-1 0,-1 1 0,1-1 1,0 1-1,1 0 0,-1-1 0,1 1 1,-1-1-1,1 1 0,0-1 0,0 1 0,1-1 1,-1 0-1,2 3 5,79 125-209,-80-128 203,41 51-5,1-3 1,3-1-1,2-3 0,2-1 1,1-3-1,3-3 1,2-1-1,0-3 1,3-3-1,1-3 0,1-2 1,1-3-1,2-2 1,25 3 10,-83-24 17,0 0 1,0 0 0,0-1 0,1 1-1,-1-2 1,0 1 0,1-1 0,-1 0-1,0-1 1,1 0 0,-1 0-1,0 0 1,0-1 0,0 0 0,0-1-1,0 0 1,4-1-18,-9-1 22,0-1-1,-1 1 1,1 0-1,-1 0 0,0 0 1,0-1-1,0 1 1,-1-1-1,0 1 1,0 0-1,-1-1 1,1 1-1,-1-1 1,0 1-1,0 0 1,-1 0-1,0-1 1,0 1-1,0 0 1,0 1-1,-1-1 1,0 0-1,0 1 1,0-1-1,0 1 0,-1 0 1,0 0-1,0 0 1,-1 0-22,-41-50 100,-1 2-1,-3 2 1,-2 2 0,-8-2-100,-30-29 45,-30-35-11,66 59-16,-2 3 1,-2 2 0,-3 3 0,-26-14-19,11 35-1,75 27-6,-1 0-1,1 0 1,0 0-1,-1 0 1,1 1 0,0-1-1,0 0 1,0 1-1,0-1 1,0 1 0,0-1-1,1 1 1,-1-1-1,0 1 1,1 0 0,-1-1-1,1 1 1,0 0-1,-1-1 1,1 1 0,0 0-1,0 0 1,0-1-1,0 1 1,0 0 0,1 0-1,-1-1 1,0 1-1,1 0 1,-1-1 0,1 1-1,0-1 1,0 1-1,-1-1 1,1 1 0,0-1-1,0 1 1,0-1-1,1 0 1,-1 1 0,0-1-1,0 0 1,1 0-1,-1 0 1,1 0 0,-1 0-1,1 0 1,-1 0-1,1-1 1,-1 1 0,1-1-1,0 1 1,0-1 7,86 85-118,4-4 1,3-4-1,3-4 0,66 34 118,-161-105 1,38 26 13,2 0 1,1-3 0,0-2 0,2-2 0,1-1-1,0-3 1,2-2 0,14 2-15,-62-17 7,0 1 1,0-1-1,0 1 1,0-1-1,0 0 0,-1 0 1,1 1-1,0-1 1,0 0-1,0 0 1,0 0-1,0 0 1,0 0-1,0 0 0,0 0 1,0 0-1,0 0 1,-1-1-1,1 1 1,0 0-1,0 0 0,0-1 1,0 1-1,0-1 1,-1 1-1,1-1 1,0 1-1,0-1 0,-1 1 1,1-1-1,0 0 1,-1 1-1,1-1 1,-1 0-1,1 0 1,-1 1-1,1-1 0,-1 0 1,1 0-1,-1 0 1,0 0-1,1 0 1,-1 0-1,0 1 0,0-1 1,0 0-1,0 0 1,0 0-1,0 0 1,0 0-1,0 0 0,0 0 1,0 0-1,0 0 1,-1 0-1,1 1 1,0-1-1,-1 0 1,1 0-1,-1 0 0,1 0 1,-1 0-8,-40-64 246,29 47-216,-29-46 9,-2 3-1,-2 2 0,-4 1 1,-1 3-1,-3 2 0,-3 3 1,-1 2-1,-3 2 0,-1 3 1,-2 3-1,-2 3 0,-5 1-38,-47-2 20,116 38-24,0 1 0,-1-1 0,1 1 0,-1-1 0,1 1 0,0-1 0,-1 1 0,1 0-1,0 0 1,0 0 0,0 0 0,0 0 0,0 0 0,0 0 0,0 0 0,0 0-1,0 0 1,0 0 0,0 1 0,1-1 0,-1 0 0,0 1 0,1-1 0,-1 0 0,1 1-1,0-1 1,-1 1 0,1-1 0,0 1 0,0-1 0,0 1 0,0-1 0,0 0 0,0 1-1,1-1 1,-1 1 0,0-1 0,1 1 0,-1-1 0,1 0 0,-1 1 0,1-1-1,0 0 1,0 0 0,-1 1 0,1-1 0,0 0 0,0 0 0,0 0 0,0 0 0,0 0-1,1 0 1,-1 0 0,0 0 0,0-1 0,1 1 0,-1 0 0,1-1 4,41 55-62,2-2 1,3-2 0,2-2 0,23 14 61,-60-51-13,71 61-15,4-3 0,2-5-1,3-3 1,5-4 28,-84-49 18,1-1 1,0-1-1,0 0 1,1-1-1,0-1 0,0 0 1,0-1-1,0-1 1,1-1-1,11 1-18,-26-4 12,0-1-1,-1 1 1,1-1 0,-1 1-1,1-1 1,-1 1 0,0-1-1,0 0 1,0 0 0,0 1-1,0-1 1,0 0 0,0 0-1,-1 0 1,1 0 0,0 0-1,-1 0 1,0 0 0,0 0-1,1-1 1,-1 1 0,0 0-1,-1 0 1,1 0 0,0 0-1,-1 0 1,1 0 0,-1 0-1,1 0 1,-1 0 0,0 0 0,0 0-1,0 0 1,0 1 0,0-1-1,-1 0 1,1 1 0,0-1-1,-1 1 1,0-2-12,-2-5 26,-23-49-6,-4 1 0,-1 2 0,-3 1 0,-3 2-1,-1 1 1,-3 3 0,-1 1 0,-3 2-1,-1 2 1,-3 2 0,-23-13-20,-111-58-56,185 112 54,1 0-1,-1 0 1,0 0 0,1 1 0,-1-1-1,0 0 1,0 0 0,0 1 0,0-1-1,0 1 1,0-1 0,0 1 0,-1 0 0,1-1-1,0 1 1,-1 0 0,1-1 0,-1 1-1,0 0 1,0-1 0,0 1 0,0 0-1,0 0 1,0-1 0,0 1 0,0 0-1,0 0 1,-1-1 0,1 1 0,-1 0 0,0-1-1,1 1 1,-1-1 0,0 1 0,0 0-1,0-1 1,0 0 0,0 1 0,0-1-1,0 0 1,-1 1 0,1-1 0,0 0-1,-1 0 1,1 0 0,-1 0 0,1 0-1,-1-1 1,1 1 0,-1 0 0,0-1 0,1 1-1,-1-1 1,0 0 0,0 1 0,1-1-1,-1 0 1,0 0 0,0 0 0,1 0-1,-1 0 1,0-1 0,1 1 0,-1 0-1,0-1 1,1 1 0,-1-1 0,-1 0 2,35 42-72,2-1 0,1-2 0,2-1 0,2-2 0,39 28 72,-58-47-20,69 58-23,4-4 0,3-3 1,85 43 42,-180-110 1,9 6 19,0 0 0,0-1 0,1 0 0,-1 0 0,1-1 0,0-1 0,0 0 0,0-1 0,1 0 0,-1 0 0,1-1 0,-1-1 0,2 0-20,-11-2 9,0 0 0,0 0-1,-1 0 1,1-1 0,-1 1 0,1-1 0,-1 1-1,0-1 1,0 1 0,0-1 0,-1 0-1,1 1 1,0-1 0,-1 0 0,0 0 0,0 0-1,0 1 1,0-1 0,0 0 0,0 0-1,-1 0 1,1 1 0,-1-1 0,0 0 0,0 1-1,0-1 1,0 0 0,-1 0-9,2 1 2,-15-37 29,-1 1 0,-2 1 0,-2 0-1,-1 1 1,-2 2 0,-1 0 0,-2 1 0,-1 2-1,-2 0 1,-18-14-31,2 0 16,-2 2-1,-2 2 1,-2 2 0,-1 2-1,-2 3 1,-1 2 0,-28-10-16,80 39-8,0 1 0,-1 0 1,1 0-1,-1 0 0,1 0 0,-1 1 1,1-1-1,-1 1 0,0 0 1,0 0-1,0 0 0,0 1 1,1-1-1,-1 1 0,0 0 1,0 0-1,0 0 0,0 1 1,0-1-1,0 1 0,0 0 1,0 0-1,1 0 0,-1 1 1,0-1-1,1 1 0,-1 0 1,1 0-1,0 0 0,-1 1 1,1-1-1,0 1 0,1-1 1,-1 1-1,0 0 0,1 0 1,-1 0-1,1 1 0,0-1 1,0 1-1,0-1 0,1 1 0,-1-1 1,1 1-1,0 0 0,0 0 1,0 0-1,1 0 0,-1 3 8,5 6-37,1 0-1,0 1 1,1-2-1,0 1 1,1-1-1,0 0 1,1 0-1,1-1 1,0 0-1,0 0 1,1-1-1,0-1 1,2 1 37,7 10-46,517 466-285,-409-398 841,-143-128-8,-27-12-465,-3 1 0,-2 3-1,-2 2 1,-1 2-1,-3 2 1,-1 3-1,-2 2 1,-2 3-1,-1 3 1,-1 2-1,-2 2 1,0 4-1,-12-1-36,51 17-23,0 0-1,0 2 0,0 1 1,-1 1-1,1 1 0,-1 1 1,1 2-1,-8 0 24,31-1-8,0 0-1,0 0 1,1 0 0,-1 0-1,0 0 1,0 0 0,1 0 0,-1 0-1,0 0 1,0 0 0,1 0-1,-1 0 1,0 1 0,1-1 0,-1 0-1,0 1 1,0-1 0,1 0-1,-1 1 1,1-1 0,-1 1 0,0-1-1,1 1 1,-1-1 0,1 1-1,-1-1 1,1 1 0,-1-1 0,1 1-1,0 0 1,-1-1 0,1 1-1,0 0 1,-1 0 0,1-1 0,0 1-1,0 0 1,0-1 0,0 1-1,-1 0 1,1 0 0,0 0 0,0-1-1,1 1 1,-1 0 0,0 0-1,0-1 1,0 1 0,0 0 0,1-1-1,-1 1 1,0 0 0,1 0-1,-1-1 1,0 1 0,1-1 0,-1 1-1,1 0 1,-1-1 0,1 1-1,-1-1 1,1 1 0,0-1 0,0 1 8,47 41-392,25 2 325,3-3-1,1-3 0,2-3 1,1-4-1,1-4 0,2-3 1,1-4-1,22 0 68,-52-9 23,0-2 0,0-3 1,0-2-1,1-2 0,35-5-23,-38-11 322,-52 14-311,1-1 1,0 0-1,-1 0 1,1 0-1,-1 0 1,1 0-1,-1 0 1,0 0-1,1 0 1,-1 0-1,0 0 1,1 0-1,-1 0 1,0 0-1,0 0 1,0 0-1,0 0 1,0 0-1,0 0 1,0 0-1,-1-1 1,1 1-1,0 0 1,-1 0-1,1 0 0,0 0 1,-1 0-1,1 1 1,-1-1-1,0 0 1,1 0-1,-1 0 1,0 0-1,1 0 1,-1 1-1,0-1 1,0 0-1,0 1 1,1-1-1,-1 1 1,0-1-1,0 1 1,0-1-1,0 1 1,-1-1-12,-124-92 231,22 19-187,-4 4 0,-3 5 0,-3 4 0,-2 6 0,-3 5 0,-84-22-44,76 59 41,124 13-56,0 0 0,0 1-1,0 0 1,1-1 0,-1 1-1,0 0 1,0 1 0,0-1 0,1 0-1,-1 1 1,1-1 0,-1 1-1,1 0 1,-1 0 0,1 0 0,0 0-1,0 0 1,0 1 0,0-1-1,1 1 1,-1-1 0,1 1 0,-1-1-1,1 1 1,0 0 0,0 0-1,0 0 1,0 0 0,1-1 0,-1 1-1,1 0 1,-1 0 0,1 0-1,0 0 1,1 0 0,-1 0-1,0 0 16,5 26-107,2 0 0,1 0-1,0-1 1,3-1 0,0 1-1,1-2 1,2 1 0,1-2-1,1 0 1,1-1 0,1-1-1,16 17 108,47 48 20,3-3 0,4-4 0,4-3-1,3-5 1,3-4 0,3-4 0,9-2-20,-27-11 137,-56-34 699,-273-293-429,-27 9-363,171 182-403,97 128-15,23-1 337,1-1 1,2 0-1,2-1 0,1-2 1,28 34 36,-21-28-4,237 347 805,-269-416-795,-18-8-124,-2 1-1,0 1 1,-2 1 0,-1 1 0,-2 1-1,0 1 1,-2 1 0,0 1 0,-15-7 118,-28 1-1976,57 38 1348</inkml:trace>
  <inkml:trace contextRef="#ctx0" brushRef="#br0" timeOffset="23148.369">1229 4171 4849,'-129'28'6926,"120"-25"-6783,1 1 0,-1 0 0,1 1 0,0-1 1,0 2-1,0-1 0,0 1 0,1 0 0,0 1 0,1-1 1,-1 1-1,1 1 0,1-1 0,-1 1 0,1 0 1,1 0-1,-1 1 0,1-1 0,-1 6-143,-29 209 66,24-98 300,10-126-353,-1 1 0,1-1 0,0 0 1,0 1-1,-1-1 0,1 0 0,-1 1 0,1-1 0,0 1 0,-1-1 0,1 1 0,-1-1 1,0 1-1,1-1 0,-1 1 0,1-1 0,-1 1 0,0 0 0,1-1 0,-1 1 0,1 0 0,-1 0 1,0-1-1,0 1 0,1 0 0,-1 0 0,0 0 0,1 0 0,-1 0 0,0 0 0,0 0 0,1 0 1,-1 0-1,0 0 0,1 1 0,-1-1 0,0 0 0,1 0 0,-1 1 0,0-1 0,1 0 0,-1 1 1,1-1-1,-1 1 0,0-1 0,1 0 0,-1 1 0,1-1 0,-1 1 0,1 0 0,0-1 1,-1 1-1,1-1 0,-1 1 0,1 0 0,0-1 0,-1 2-13,-9-24 69,-3-7 32,-2 0 1,0 1-1,-2 0 1,-2 1-1,0 2 0,-16-17-101,-166-175 697,199 215-697,1 0 1,-1 0-1,0 0 0,1 1 1,-1-1-1,0 1 1,0-1-1,0 1 1,0 0-1,-1 0 1,1 0-1,0 0 1,0 0-1,-1 0 1,1 1-1,-1-1 1,1 1-1,0 0 0,-1 0 1,1-1-1,-1 1 1,1 1-1,-1-1 1,1 0-1,0 1 1,-1-1-1,1 1 1,0 0-1,-1 0 1,1 0-1,0 0 0,0 0 1,0 0-1,0 0 1,0 1-1,0-1 1,0 1-1,0 0 1,1-1-1,-1 1 1,0 0-1,1 0 1,0 0-1,-1 0 0,1 0 1,0 0-1,0 1 1,0-1-1,0 1 0,-4 22-17,2 0-1,0 0 0,2 0 0,0 0 1,2 1-1,1-1 0,0 0 1,2 0-1,2-1 0,0 1 0,1-1 1,1 0-1,9 17 18,-4-2 40,-12-35-35,8 33 74,1 0-1,3-1 1,0-1 0,2 0 0,2-1 0,1-1 0,2 0-1,0-2 1,3 0 0,0-2 0,15 14-79,-35-40-8,1 0 1,0 0-1,0-1 1,0 1-1,0-1 1,0 0-1,0 0 1,1 0-1,-1 0 1,1-1-1,-1 0 1,1 0-1,0 0 1,-1 0-1,1-1 1,0 0-1,-1 0 1,1 0-1,0-1 1,0 1-1,-1-1 1,1 0-1,-1 0 1,1-1-1,-1 0 1,1 1-1,-1-1 1,0-1-1,0 1 1,0-1-1,0 1 1,0-1-1,-1 0 1,3-3 7,4-3 27,-1-1-1,0 0 1,-1-1-1,0 0 1,-1 0-1,0-1 1,0 1-1,-1-2 1,-1 1 0,0-1-1,2-9-26,0-30 125,-2 0 0,-1-1 0,-4 0 0,-1 0 0,-3 1 1,-2-1-1,-3 1 0,-2 1 0,-3-5-125,-45-133 161,59 190-155,0-1 0,0 1 0,0-1 0,0 1-1,0-1 1,0 1 0,0-1 0,0 1 0,0-1 0,0 1 0,0-1-1,-1 1 1,1-1 0,0 1 0,0-1 0,0 1 0,-1-1 0,1 1-1,0-1 1,-1 0 0,1 1 0,0-1 0,-1 1 0,1-1 0,0 0 0,-1 1-1,1-1 1,-1 0 0,1 0 0,-1 1 0,1-1 0,-1 0 0,1 0-1,-1 0 1,1 0 0,-1 0 0,1 1 0,-1-1 0,1 0 0,-1 0-1,1 0 1,-1 0 0,1 0 0,-1-1 0,1 1 0,-1 0 0,1 0 0,-1 0-1,1 0 1,-1 0 0,1-1 0,-1 1 0,1 0 0,-1-1 0,1 1-1,0 0 1,-1-1 0,1 1 0,-1 0 0,1-1 0,0 1 0,-1 0-1,1-1 1,0 1 0,0-1 0,-1 1 0,1-1-6,-4 51 81,10 9-99,4 0 1,1-1 0,3 0 0,3-1 0,2-1 0,3 0 0,2-2 0,2-1 0,3 0 0,3-1 17,165 246 313,-165-287 143,-27-63-150,-5 42-330,-7-59 126,-3 0 1,-2 1-1,-4 0 1,-2 1-1,-4 1 1,-2 1-1,-3 1 1,-3 1 0,-9-11-103,-62-88 314,99 160-313,0 0-1,0 0 1,0 1-1,0-1 1,0 1-1,-1-1 1,1 1 0,0 0-1,-1 0 1,1 0-1,-1 0 1,1 1-1,-1-1 1,1 1-1,-1-1 1,1 1-1,-1 0 1,0 0-1,1 0 1,-1 0-1,1 0 1,-1 1-1,1-1 1,-1 1 0,0 0-1,1 0 1,0 0-1,-1 0 1,1 0-1,0 0 1,-1 1-1,1-1 1,0 1-1,0-1 1,0 1-1,0 0 1,1 0-1,-1 0 1,0 0-1,1 0 1,-1 0 0,1 0-1,0 1 1,0-1-1,0 0 1,0 1-1,0-1 1,0 1-1,1-1 1,-1 1-1,1 0 1,0-1-1,-1 1 1,1-1-1,0 1 1,1 0-1,-1-1 1,1 3-1,1 33-31,2-1 0,2 1 0,1-1 0,2 0 0,2-1 0,1 0 0,1 0 0,3-2 0,0 0 0,2 0 0,18 22 31,-27-40 1,21 40 56,2-2-1,3-2 1,2 0 0,18 16-57,-55-67 6,0 0 1,1 0-1,-1 0 1,0 0-1,1 0 1,-1-1-1,1 1 1,-1 0-1,1 0 1,0-1 0,-1 1-1,1 0 1,0 0-1,-1-1 1,1 1-1,0-1 1,0 1-1,0-1 1,-1 1-1,1-1 1,0 0-1,0 1 1,0-1-1,0 0 1,0 1 0,0-1-1,0 0 1,0 0-1,0 0 1,0 0-1,0 0 1,0 0-1,0 0 1,0 0-1,-1-1 1,1 1-1,0 0 1,0-1-1,0 1 1,0 0 0,0-1-1,0 1 1,-1-1-1,1 1 1,0-1-1,0 0 1,-1 1-1,1-1 1,0 0-1,-1 1 1,1-1-1,0 0 1,-1 0 0,1 0-1,-1 1 1,0-1-1,1 0 1,-1-1-7,5-58 110,-12 22-93,-3 1 1,0 0-1,-3 1 0,-1 1 1,-1 0-1,-2 1 0,-2 0 1,-5-6-18,-1-2 24,-2 2 1,-2 0-1,-1 2 1,-2 1-1,-2 1 0,-1 2 1,-1 2-1,-2 1 1,-1 1-1,-2 3 1,0 1-1,-21-7-24,53 28-8,0 0 1,0 1-1,0 1 0,0 0 0,-1 0 1,0 1-1,1 0 0,-1 0 0,0 1 0,0 0 1,0 1-1,1 0 0,-1 1 0,0 0 1,0 1-1,0-1 0,1 2 0,-1 0 0,1 0 1,0 0-1,0 1 0,0 1 0,0-1 1,1 2-1,-1-1 0,1 1 0,1 0 1,-1 1-1,-2 3 8,-8 19 15,1 0-1,2 2 1,1 0 0,1 0 0,1 1-1,2 1 1,2 0 0,1 0-1,1 1 1,2 0 0,1 0 0,2 0-1,2 0 1,0 0 0,3 0 0,0-1-1,3 5-14,-6-22-26,1 0 0,0 0-1,1 0 1,1 0-1,0 0 1,2-1 0,-1 0-1,2 0 1,0 0-1,0-1 1,2 0 0,0 0-1,0-1 1,1 0-1,5 4 27,-11-16 7,0 0-1,1-1 0,-1 0 1,0 1-1,1-1 0,-1 0 1,0-1-1,1 1 0,-1-1 1,0 0-1,0 0 0,0-1 1,0 1-1,0-1 0,0 1 1,0-1-1,0-1 0,-1 1 1,1 0-1,-1-1 0,1 0 1,-1 0-1,0 0 0,0 0 1,0 0-1,-1-1 0,1 1 1,-1-1-1,0 1 0,0-1 1,0 0-1,0 0 0,-1 0 1,0 0-1,0-1 0,0 1 1,0 0-1,0 0 0,-1-1 1,0 1-1,0 0 0,0 0 1,0-1-1,-1 0-6,7-387 112,-40-626 10,34 959-97,1 38-1,0 0 1,-2 0-1,0 1 0,-1-1 1,-1 0-1,-1 1 0,-1-1 1,-7-16-25,13 26 65,12 29-57,12 96-131,-1-53 105,3-1-1,3-1 1,2-1-1,2-2 1,3-2 0,21 22 18,44 43-159,-102-118 150,1 0 1,-1-1-1,1 1 1,-1 0-1,0-1 1,1 1-1,-1-1 0,1 1 1,0-1-1,-1 1 1,1-1-1,-1 1 1,1-1-1,0 1 1,-1-1-1,1 0 0,0 1 1,-1-1-1,1 0 1,0 0-1,0 1 1,-1-1-1,1 0 1,0 0-1,0 0 1,-1 0-1,1 0 0,0 0 1,0 0-1,-1 0 1,1 0-1,0-1 1,0 1-1,-1 0 1,1 0-1,0-1 0,-1 1 1,1 0-1,0-1 1,-1 1-1,1-1 1,0 1-1,-1-1 1,1 1-1,-1-1 0,1 1 1,-1-1-1,1 0 1,-1 1-1,0-1 1,1 0-1,-1 1 1,0-1-1,1 0 1,-1 1-1,0-1 0,0 0 1,0 0-1,1 1 1,-1-1-1,0 0 1,0 0-1,0 0 9,-1-55-285,-11-2 313,-1 1 0,-3 1 1,-3 0-1,-2 2 1,-2 0-1,-13-18-28,12 20 14,-237-501-220,165 387 61,94 165 151,0 0 0,-1 0 0,1 1-1,0-1 1,-1 1 0,1-1 0,0 1 0,-1 0 0,1 0 0,-1 0-1,1 0 1,0 0 0,-1 1 0,1-1 0,0 1 0,-1-1 0,1 1 0,0 0-1,0 0 1,-1 0 0,1 0 0,0 0 0,0 1 0,0-1 0,0 1-1,1-1 1,-1 1 0,0 0 0,1-1 0,-1 1 0,1 0 0,-1 0 0,1 0-1,0 0 1,0 1 0,0-1 0,0 0 0,0 0 0,1 1 0,-1-1-1,1 0 1,-1 1 0,1-1 0,0 0 0,0 1 0,0-1 0,0 1 0,0-1-1,1 0 1,-1 1-6,-13 51-29,2 0 0,2 1 0,3 0 0,2 1 0,3-1 0,5 42 29,-4-70-10,6 107-119,5 0 0,6-1-1,16 49 130,0 45-523,-36-218 258,-2-55 150,-62-403 153,48 357-89,3 8 0,-50-241-1365,15-1 1,6-102 1415,32 329 48,-11 125 176,-2 153-99,25-24-151,6 0-1,7-1 1,7 0-1,7-1 0,30 94 27,11 80 15,-3 150 422,-48-357-89,-15-121-349,-1 0 0,1 0 0,0 0-1,0 0 1,-1 0 0,1 1 0,0-1-1,0 0 1,0 0 0,0 1 0,0-1-1,0 1 1,0-1 0,0 1 0,0-1-1,0 1 1,0 0 0,1-1 0,-1 1-1,0 0 1,0 0 0,0 0 0,0 0-1,1 0 1,-1 0 0,0 0 0,0 0 0,0 1-1,0-1 1,0 0 0,1 1 0,-1-1-1,0 1 1,0-1 0,0 1 0,0-1-1,0 1 1,0 0 0,-1-1 0,1 1-1,0 0 1,0 0 0,0 0 0,-1 0-1,1 0 1,0 0 0,-1 0 0,1 0-1,-1 0 1,1 0 0,-1 0 0,1 0-1,-1 0 1,0 0 0,0 0 0,1 0-1,-1 1 1,0 0 1,20-63-4,-3 0 0,-2 0 0,-3-1-1,-2-1 1,-4 0 0,-2 0 0,-3-1-1,-6-51 5,6-87-20,8-132-323,-9 335 341,0 0 1,0 0 0,1 0-1,-1 0 1,0-1-1,1 1 1,-1 0-1,0 0 1,1 0 0,-1 0-1,1-1 1,0 1-1,-1 0 1,1 0-1,0-1 1,-1 1 0,1-1-1,0 1 1,0 0-1,-1-1 1,1 0-1,0 1 1,0-1 0,0 1-1,0-1 1,0 0-1,0 0 1,0 1-1,0-1 1,-1 0 0,1 0-1,0 0 1,0 0-1,0 0 1,0 0-1,0 0 1,0-1 0,0 1-1,0 0 1,0 0-1,0-1 1,0 1-1,-1-1 1,1 1 0,0-1-1,0 1 1,0-1-1,-1 1 1,1-1-1,0 1 1,0-1 0,-1 0-1,1 0 1,-1 1-1,1-1 1,-1 0-1,1 0 1,-1 0 0,1 0-1,-1 1 1,0-1-1,1 0 1,-1 0 1,7 9 27,48 60-4,-4 3 1,-2 2-1,-4 2 0,-3 2 0,22 59-23,-43-93-8,201 426 6,-160-390-149,-60-78 149,0 0 0,0 0 0,0-1 0,0 1 0,0-1 0,0 1 0,0-1 0,0 0-1,0 0 1,0 0 0,0 0 0,0 0 0,0 0 0,0-1 0,0 1 0,0-1 0,-1 1 0,1-1 0,0 0 0,0 0-1,0 0 1,0 0 0,-1 0 0,1 0 0,-1 0 0,1 0 0,-1-1 0,1 1 0,-1-1 0,1 1 0,-1-1 0,0 1-1,0-1 1,0 0 0,0 1 0,0-1 0,-1 0 0,1 0 0,0 0 0,-1 0 0,1 0 0,-1 0 0,0 0 0,1 0-1,-1-1 3,9-35 56,-2-1 0,-1-1 0,-2 1 0,-2-1 0,-2 1 0,-1-1-1,-2 1 1,-2-1 0,-1 1 0,-12-36-56,15 54 10,-231-1032-1572,211 955 784,22 98 784,0 0-1,1-1 0,-1 1 0,0 0 0,0-1 1,0 1-1,0 0 0,0 0 0,1 0 0,-1 0 1,0 0-1,0 0 0,0 0 0,0 0 0,0 0 0,1 0 1,-1 0-1,0 0 0,0 1 0,0-1 0,0 0 1,1 1-1,-1-1 0,0 1 0,0-1 0,1 0 1,-1 1-1,0 0 0,1-1 0,-1 1 0,0-1 1,1 1-1,-1 0 0,1 0 0,-1-1 0,1 1 0,-1 0 1,1 0-1,0-1 0,-1 1 0,1 0 0,0 0 1,0 0-1,0 0 0,0-1 0,-1 1 0,1 0 1,0 0-1,0 0 0,1 0 0,-1 0 0,0 0 0,0-1 1,0 1-1,1 1-5,-5 20-12,1 1 0,1 0 1,1 0-1,1 0 0,1 0 0,1 0 1,1 0-1,1 0 0,2 5 12,1 10-20,41 233-92,-5-38 148,10 214-36,-45-347 332,-4 0 0,-4 0-1,-5 0 1,-4 0-1,-22 96-331,31-197 11,0 1-1,-1-1 1,1 1-1,0-1 1,-1 1-1,1-1 1,-1 1-1,1-1 1,0 1-1,-1-1 1,1 1-1,-1 0 1,0-1-1,1 1 1,-1 0-1,1-1 1,-1 1-1,1 0 1,-1 0-1,0-1 1,1 1-1,-1 0 1,0 0-1,1 0 1,-1 0-1,0 0 1,1 0-1,-1 0 1,0 0-1,1 0 1,-1 0-1,1 0 1,-1 1-1,0-1 1,1 0-1,-1 0 1,0 1-1,1-1 1,-1 0-1,1 1 1,-1-1-1,1 0 1,-1 1-1,1-1 1,-1 1-1,1-1 1,-1 1-11,-290-701 766,34 133-714,242 530-65,-65-96-194,78 132 208,1-1-1,-1 1 1,0-1-1,0 1 1,0 0-1,0 0 1,0 0-1,0 0 1,0 0-1,0 0 1,0 0-1,0 1 1,-1-1-1,1 1 1,0 0-1,0-1 1,-1 1-1,1 0 1,0 0-1,-1 1 0,1-1 1,0 0-1,0 1 1,0-1-1,-1 1 1,1 0-1,0 0 1,0 0-1,0 0 1,0 0-1,0 0 1,0 0-1,1 1 1,-1-1-1,0 1 1,0-1-1,1 1 1,-1 0-1,1 0 1,0-1-1,0 1 1,-1 0-1,1 0 1,0 0-1,0 1 0,-38 106 60,35-62-94,1-1 1,3 1-1,2 0 1,1 0-1,3 0 0,2-1 1,2 0-1,1-1 1,3 0-1,2-1 1,2 0-1,1-2 1,22 34 33,-33-60-31,0 0 0,2-1 0,0 0-1,1 0 1,0-1 0,1-1 0,1 0 0,0 0 0,0-2 0,1 1 0,2-1 31,-13-9-1,-1-1 0,1 1 0,-1-1 0,1 0 1,-1 0-1,1 0 0,0 0 0,0 0 0,0 0 0,0-1 0,0 1 0,-1-1 0,1 0 0,0 0 0,0 0 0,0 0 0,0-1 0,0 1 0,0-1 0,0 1 1,0-1-1,-1 0 0,1 0 0,0-1 0,-1 1 0,1 0 0,-1-1 0,1 0 0,-1 1 0,0-1 0,1 0 0,-1 0 0,0 0 0,0-1 0,-1 1 0,1 0 0,0-1 1,-1 1-1,1-1 0,-1 0 0,0 1 0,1-3 1,31-123 257,-35 77-182,-2 1 0,-2 0 1,-3 0-1,-1 1 0,-3 0 1,-2 1-1,-2 0 0,-1 1 1,-3 1-1,-2 2 0,-2 0 1,-25-32-76,35 50 20,-23-38-162,2-1-1,4-2 1,-24-67 142,57 134-3,-1 0 0,0 0 0,0 0 0,1 0 1,-1 0-1,0 0 0,1 0 0,-1 0 0,0 0 0,0 0 0,1 0 0,-1 0 0,0 0 0,0 0 1,1-1-1,-1 1 0,0 0 0,0 0 0,0 0 0,1 0 0,-1-1 0,0 1 0,0 0 1,0 0-1,1 0 0,-1-1 0,0 1 0,0 0 0,0 0 0,0 0 0,0-1 0,1 1 3,25 39 70,-23-36-74,366 633 8,-331-574-57,2-2 0,2-1 0,3-3 0,3-1 0,1-3 0,53 42 53,59 37-243,-161-130 251,0-1 0,1 1 0,-1-1 0,0 1 0,1-1 0,-1 1 0,1 0 0,-1-1 0,1 0 0,-1 1 0,1-1 0,-1 1-1,1-1 1,-1 0 0,1 1 0,-1-1 0,1 0 0,0 1 0,-1-1 0,1 0 0,0 0 0,-1 0 0,1 0 0,0 0 0,-1 0 0,1 0 0,0 0 0,-1 0 0,1 0 0,0 0 0,-1 0 0,1 0 0,0 0 0,-1 0 0,1-1 0,-1 1 0,1 0 0,0-1 0,-1 1 0,1 0 0,-1-1 0,1 1-1,-1-1 1,1 1 0,-1 0 0,1-1 0,-1 0 0,1 1 0,-1-1 0,0 1 0,1-1 0,-1 1 0,0-1 0,0 0 0,1 1 0,-1-1 0,0 0 0,0 1 0,0-1 0,0 0 0,0 1 0,0-1 0,0 0 0,0 1 0,0-1 0,0 0 0,0 1 0,0-1 0,0 1 0,-1-1-8,-14-54 431,15 53-425,-205-433 266,-3-96-512,151 394-26,55 137 273,0 0 0,0 0 0,0 0 0,0 0 0,0 1 0,0-1 0,0 1 0,0-1 0,0 1 0,0-1 0,1 1 0,-1 0 0,0 0-1,0 0 1,1 0 0,-1 0 0,0 0 0,1 1 0,-1-1 0,1 0 0,0 1 0,-1-1 0,1 1 0,0 0 0,0-1 0,0 1 0,0 0 0,0 0-1,0-1 1,1 1 0,-1 0 0,1 0 0,-1 0 0,1 0 0,-1 0 0,1 0 0,0 0 0,0 0 0,0 1-7,-4 6-67,-26 64 16,2 2-1,4 0 1,2 2-1,5 0 1,2 1-1,5 1 1,1 22 51,3-57-186,5-39-45,0 0 1,0 0 0,0 0-1,1 1 1,0-1 0,0 0-1,0 0 1,0 0 0,1 0-1,0 0 1,0 0 0,1 0-1,-1 0 1,1 0 0,0 0 0,0-1-1,2 3 231,11-1-1184</inkml:trace>
  <inkml:trace contextRef="#ctx0" brushRef="#br0" timeOffset="34896.668">6015 6556 8362,'-22'18'2578,"-13"8"-3034,8-7 338,23-11 191,1-1 0,0 0 0,0 1 1,0-1-1,1 1 0,0 0 0,1 0 0,-1 0 0,2 0 0,-1 0 0,1 0 0,0 0 0,1 0 1,0 0-1,0 0 0,1 0 0,0 0 0,0-1 0,1 1 0,0-1 0,1 2-73,-4-1-30,1-1 0,1 0 0,-1 1 1,1-1-1,0 0 0,1 0 0,0 0 0,0-1 0,0 1 0,1-1 0,0 0 0,0 0 0,1 0 0,0 0 1,0-1-1,0 0 0,0 0 0,1 0 0,0 0 0,0-1 0,0 0 0,1-1 0,-1 1 0,1-1 0,0 0 1,0-1-1,0 0 0,1 1 30,44-11 72,0-1 0,-1-3 0,0-2 0,-1-2 0,-1-3 0,-1-2 0,40-22-72,-79 39 107,0 1 1,0-1 0,-1-1-1,1 0 1,-1 0 0,0-1-1,0 0 1,0 0 0,-1-1-1,0 0 1,-1 0 0,1 0-1,-1-1 1,-1 0 0,1-1-1,-2 1 1,1-1 0,-1 0-1,0 0 1,-1 0 0,0 0-1,0-1 1,-1 1 0,0-1-1,-1 0 1,0-1-108,-1 9 22,0 0 1,-1 1-1,1-1 1,0 0-1,-1 1 0,1-1 1,-1 0-1,0 1 0,1-1 1,-1 1-1,0-1 0,0 1 1,0 0-1,0-1 0,0 1 1,0 0-1,0-1 1,0 1-1,-1 0 0,1 0 1,-1 0-1,1 0 0,0 0 1,-1 1-1,1-1 0,-1 0 1,0 1-1,1-1 1,-1 1-1,0-1 0,1 1 1,-1 0-1,0 0 0,1 0 1,-1 0-1,0 0 0,1 0 1,-1 0-1,0 0 0,1 1 1,-1-1-1,0 1 1,1-1-1,-1 1 0,1 0 1,-2 0-23,-76 38-16,78-39 18,-82 49-53,3 3-1,2 4 1,3 3 0,-58 59 51,120-105 25,1 1 0,0 1 1,1 0-1,0 1 1,2 0-1,-1 0 0,2 1 1,1 0-1,0 1 1,1 0-1,0 0 0,2 0 1,0 0-1,1 1 1,1 0-1,1-1 1,1 1-1,0 0 0,1 1-25,-1-17 14,0 0 1,0 0-1,0 1 0,0-1 0,1 0 0,0 0 0,-1 0 0,1 0 0,0 0 1,0 0-1,1 0 0,-1 0 0,1 0 0,-1 0 0,1 0 0,0-1 0,0 1 0,0-1 1,0 1-1,0-1 0,1 0 0,-1 0 0,1 0 0,0 0 0,-1-1 0,1 1 1,0-1-1,0 1 0,0-1 0,0 0 0,0 0 0,0 0 0,0-1 0,1 1 0,-1-1 1,0 0-1,0 1 0,0-2 0,1 1 0,-1 0 0,0 0 0,0-1 0,0 0 1,0 0-1,0 0 0,0 0 0,0 0 0,0-1 0,0 1 0,0-1 0,0 1 0,-1-1 1,1 0-1,-1 0 0,0-1 0,1 1 0,-1 0 0,1-2-14,12-12 32,-1-1-1,-1-1 1,-1 1 0,0-2-1,-1 0 1,-1 0 0,-1-1-1,-1 0 1,-1-1 0,0 1-1,-2-1 1,0-1-1,-1 1 1,-2-1 0,0 0-1,-1 1 1,-1-1 0,-3-20-32,3 37 13,0 0 0,-1 0 0,1 0 1,-1 0-1,-1 1 0,1-1 0,0 0 1,-1 1-1,0-1 0,0 1 0,0 0 1,-1 0-1,0-1 0,1 1 0,-1 1 1,-1-1-1,1 0 0,0 1 0,-1 0 1,0 0-1,0 0 0,0 0 0,0 1 1,0-1-1,0 1 0,-1 0 0,1 0 1,-1 1-1,0-1 0,1 1 0,-1 0 1,0 0-1,0 1 0,0-1 0,-3 1-13,-4 0 3,1 1-1,-1 0 0,0 0 1,0 1-1,1 1 0,-1 0 0,1 0 1,0 1-1,0 1 0,0 0 1,1 0-1,0 1 0,0 0 1,-3 3-3,-6 8 11,0 1 0,2 0 0,0 1 0,1 1 0,1 1 0,1 0 0,0 1 0,2 0 0,1 1 0,1 1 0,0 1-11,9-24-10,0 0 1,0 0-1,0 1 0,0-1 1,0 0-1,0 0 0,1 0 0,-1 1 1,0-1-1,1 0 0,-1 1 1,1-1-1,0 0 0,-1 1 0,1-1 1,0 1-1,0-1 0,0 0 0,0 1 1,0-1-1,0 1 0,0-1 1,0 1-1,1-1 0,-1 0 0,0 1 1,1-1-1,-1 0 0,1 1 1,0-1-1,-1 0 0,1 0 0,0 0 1,0 1-1,0-1 0,0 0 1,0 0-1,0 0 0,0 0 0,0-1 1,0 1-1,0 0 0,1 0 1,-1-1-1,0 1 0,1 0 0,-1-1 1,0 0-1,1 1 0,-1-1 1,1 0-1,-1 1 0,0-1 0,1 0 1,-1 0-1,2 0 10,20-11 0,0 0 1,-1-1-1,-1-1 0,0-1 0,-1-1 1,0-1-1,-2-1 0,1 0 1,11-16-1,7-9 81,-1-1 0,-2-2 0,-3-1 0,-1-1 1,-2-2-1,-3-1 0,-1-1 0,-3-1 0,10-41-81,-18-25 205,-14 117-207,-1 1 1,0-1 0,0 0 0,0 1-1,-1-1 1,1 1 0,0-1 0,0 1-1,0 0 1,0 0 0,0 0 0,0 0-1,0 0 1,-1 1 0,1-1 0,0 1-1,0-1 1,0 1 0,0 0 0,0 0-1,0 0 1,1 0 0,-1 0 0,0 0-1,0 0 1,1 1 0,-1-1 0,1 0 0,-1 2 1,-21 13-6,0 1 1,2 1 0,0 2 0,1 0-1,1 0 1,1 2 0,1 1 0,1 0 0,1 1-1,1 0 1,-4 12 5,11-12 8,0 0 0,2 0 0,1 1-1,1 0 1,1-1 0,1 1 0,1 0 0,1 0-1,2 0 1,0-1 0,2 1 0,0-1 0,9 22-8,-13-41-3,0-1 0,1 0 0,0 1 0,-1-1 0,1 0 0,1 0 0,-1 0 0,1-1 0,-1 1 0,1 0 0,0-1 0,0 0 0,1 0 0,-1 0 0,1 0 0,-1 0 0,1-1 0,0 1 0,0-1 0,0 0 0,0 0 1,1-1-1,-1 1 0,0-1 0,1 0 0,-1 0 0,1 0 0,-1-1 0,1 0 0,-1 0 0,1 0 0,-1 0 0,1-1 0,-1 1 0,1-1 0,1-1 3,9-2 19,0-1 0,-1 0 0,0-1 0,0-1 0,0 0 0,-1-1 0,0 0 0,0-1 1,-1 0-1,3-5-19,1 2 21,-1-1 0,0-1 0,-1 0 0,-1-1 0,0 0 0,-1-1 0,-1 0 0,0-1 0,-1 0 0,-1-1 0,-1 0 0,0-1 0,-1 0 0,-2 0 0,0 0 0,0 0 0,-2-1 0,1-11-21,-5 29-2,1-1 0,0 1 0,-1-1 0,1 0 0,-1 1 0,0-1 0,1 1 0,-1 0 0,-1-1 0,1 1 0,0 0 0,0-1 0,-1 1 0,0 0 0,1 0 0,-1 0 0,0 0 0,0 1 0,0-1 0,0 0 0,0 1 0,0 0 0,0-1 0,-1 1 0,1 0 0,-1 0 0,1 0-1,0 0 1,-1 1 0,0-1 0,1 1 0,-1-1 0,1 1 0,-1 0 0,1 0 0,-1 0 0,0 0 2,-106 21-168,91-16 174,-26 7-69,0 1-1,0 2 1,2 2 0,0 2-1,1 2 1,1 1-1,1 3 1,2 0 0,0 3-1,-32 31 64,41-31 19,2 0 0,1 1 0,1 2 0,2 0 0,1 2-1,-5 11-18,21-35 7,0 0 0,1 0-1,0 1 1,1-1 0,0 1-1,0 0 1,1 0 0,0 0 0,1 0-1,0 0 1,0 0 0,1 0-1,1 0 1,0 0 0,0 0-1,1 0 1,0 0 0,0 0-1,1 0 1,1-1 0,0 0-1,0 1 1,1-1 0,0-1-1,0 1 1,2 1-7,0-2 4,0-1-1,1 1 1,0-1 0,0 0-1,0-1 1,1 0 0,0-1-1,0 1 1,1-2 0,-1 1-1,1-1 1,0-1 0,0 0-1,1 0 1,-1-1 0,1 0-1,-1-1 1,1 0 0,-1-1-1,1 0 1,-1-1 0,1 0-1,-1-1 1,1 0 0,-1 0-1,5-2-3,15-5 32,1-1-1,-2-2 1,1-1-1,-1-1 1,-1-2-1,-1 0 0,0-2 1,6-7-32,5-7 69,-2-1 0,-2-3 0,-1 0 0,-2-2-1,-1-1 1,-2-2 0,-2-1 0,-2 0 0,-2-2 0,-1-1 0,-3 0 0,-2-2 0,-1 0 0,-3 0-1,-1-6-68,-7 30 27,-2 1-1,0-1 0,-1 1 0,-2-1 0,0 1 1,-2-1-1,0 1 0,-2-4-26,4 20 0,-1-1 0,1 0 1,-2 1-1,1 0 0,-1-1 0,0 1 0,0 0 1,0 0-1,-1 0 0,0 1 0,0-1 0,-1 1 0,1 0 1,-1 0-1,0 1 0,0-1 0,-1 1 0,1 0 1,-1 1-1,0-1 0,0 1 0,0 0 0,-1 1 0,1 0 1,-1 0-1,1 0 0,-1 0 0,-4 1 0,-22 3-21,1 2-1,0 1 1,0 1 0,1 2-1,0 1 1,0 2 0,1 1-1,0 1 1,1 1 0,1 2-1,0 1 1,2 1 0,-7 6 21,-11 5-37,1 2 1,1 2 0,2 2-1,1 1 1,2 2 0,2 1-1,-26 39 37,44-54 2,1 1 0,1 0 0,2 1 0,0 1 0,2 0 0,1 0 0,1 1 0,1 1 0,2-1 0,1 1 0,1 0 0,1 0 0,2 1 0,2 25-2,1-37 12,0 1-1,2 0 1,0-1 0,1 0-1,1 0 1,1-1-1,0 1 1,1-1 0,1-1-1,1 0 1,0 0 0,1-1-1,1 0 1,0-1-1,1 0 1,0-1 0,1 0-1,1-1 1,0-1-1,1 0 1,0-2 0,0 1-1,1-2 1,0 0 0,0-1-1,1-1 1,0-1-1,0 0 1,1-1 0,-1-1-1,1-1 1,0 0 0,0-2-1,-1 0 1,1-1-1,0-1 1,0-1 0,-1 0-1,0-2 1,0 0 0,0-1-1,11-5-11,-3-2 28,-1-2-1,-1 0 1,-1-2-1,0 0 1,-1-1-1,-1-2 0,-1 0 1,-1-1-1,0-1 1,-2-1-1,0 0 1,-2-2-1,-1 1 1,-1-2-1,0 0 1,-3 0-1,0-1 1,-1-1-1,-2 1 1,-1-1-1,-1 0 1,-1-1-1,-2 1 1,0-1-1,-3-9-27,-1 22-10,-1 0 1,-1 0-1,-1 1 0,0 0 1,-1 0-1,0 0 0,-2 1 1,1 0-1,-2 0 0,0 1 1,0 0-1,-2 0 0,1 1 1,-1 1-1,-1 0 1,0 0-1,-1 1 0,0 1 1,0 0-1,-1 0 0,0 2 1,-1 0-1,-5-2 10,-7-2-36,0 2 1,-1 0-1,0 2 0,-1 1 1,0 2-1,0 0 1,0 2-1,0 1 0,0 1 1,0 2-1,0 1 1,-20 5 35,33-4-13,0 0 1,0 1 0,0 1 0,1 1 0,0 0 0,0 1 0,0 0 0,1 1 0,0 1 0,1 0 0,0 1 0,1 1 0,0 0 0,1 0 0,0 1 0,1 1 0,1 0 0,0 0 0,0 0 0,2 1 0,0 1 0,0-1 0,2 1-1,0 0 1,1 0 0,0 1 0,1-1 0,1 1 0,1 0 0,0 0 0,1-1 0,1 1 0,2 7 12,-1-17 1,0 0-1,1 0 1,0 0-1,0-1 1,0 1 0,1-1-1,0 0 1,1 0-1,-1 0 1,1 0 0,0-1-1,1 0 1,-1 0-1,1 0 1,0-1-1,0 1 1,0-2 0,1 1-1,-1-1 1,1 0-1,0 0 1,0 0 0,0-1-1,0 0 1,1-1-1,-1 0 1,0 0 0,1 0-1,2-1 0,10 0 43,0-1 0,0-1 0,0-1 0,-1 0 0,1-2 0,-1 0 0,0-1 0,0-1 0,0-1 0,8-5-43,0-1 37,0-2 0,-2-1 0,1-1 0,-2-2 0,-1 0 0,0-1 0,-2-1 1,0-1-1,-1-1 0,-2-1 0,-1-1 0,5-10-37,-12 19 7,-1 0 1,-1 0-1,-1-1 0,-1 0 1,0 0-1,-1-1 0,-1 1 1,-1-1-1,-1 0 0,0 0 1,-1-1-1,-1 1 1,-1 0-1,-1 0 0,-1 0 1,0 0-1,-1 1 0,-1-1 1,-1 1-1,-4-9-7,6 18-29,-1-1-1,1 1 1,-1 0-1,-1 0 1,0 1 0,0 0-1,-1 0 1,0 0-1,0 1 1,0-1-1,-1 2 1,0-1 0,-1 1-1,0 1 1,1 0-1,-2 0 1,1 0 0,0 1-1,-1 1 1,0-1-1,0 2 1,0-1 0,0 1-1,-1 1 1,1 0-1,0 0 1,-1 1 0,1 1-1,0 0 1,0 0-1,-1 1 1,1 0-1,0 0 1,0 1 0,1 1-1,-1 0 1,1 0-1,-4 3 30,-8 6-31,0 1-1,1 1 0,0 1 1,2 0-1,0 2 0,1 0 1,0 1-1,2 1 0,0 0 1,1 1-1,1 0 0,1 1 1,2 1-1,0 0 0,1 0 1,1 1-1,1 0 0,1 1 1,2-1-1,0 1 0,1 0 1,2 0-1,1 0 0,1 11 32,-1-14 10,1-1 0,1 1 0,1-1-1,0 0 1,2 0 0,0 0 0,2 0-1,0-1 1,1 0 0,2 0 0,-1-1 0,2-1-1,1 1 1,0-2 0,1 0 0,1 0-1,1-1 1,0-1 0,1 0 0,0-1 0,16 9-10,-21-18 43,1-1 0,0-1 0,0 0 0,0 0 0,0-1 0,0-1 0,0 0 0,1 0 0,-1-2 0,0 1 0,1-2 0,-1 1 0,0-2 0,0 1 0,0-2 0,0 0 0,-1 0 0,1-1 0,-1 0 0,0-1 0,-1 0 0,1-1 0,-1 0 0,3-4-43,18-14 51,0-2-1,-2-2 0,-1 0 0,-1-2 0,-2-1 0,16-26-50,-18 25-22,-2-1 0,-1-1-1,-2-1 1,-2 0 0,-1-1 0,-1-1-1,3-21 23,-15 56-7,-1-1-1,0 1 1,0-1 0,0 0-1,-1 1 1,1-1-1,-1 0 1,0 0 0,0 1-1,0-1 1,-1 0-1,1 0 1,-1 1 0,0-1-1,0 1 1,0-1-1,-1 0 1,1 1-1,-1 0 1,1-1 0,-1 1-1,0 0 1,-1 0-1,1 0 1,0 0 0,-1 0-1,0 1 1,0-1-1,1 1 1,-2 0 0,1 0-1,0 0 1,0 0-1,0 0 1,-1 1 0,1-1-1,-1 1 1,0 0 7,-15 1-10,0 0 1,0 2-1,1 0 1,-1 2-1,1 0 0,-1 0 1,1 2-1,1 0 1,-1 2-1,1-1 1,0 2-1,1 0 0,0 1 1,1 1-1,0 1 1,0 0-1,-3 4 10,18-16 0,-13 8-1,0 0 1,0 1-1,1 0 0,1 1 1,-1 1-1,2 0 0,-1 0 1,1 1-1,1 0 0,0 0 1,1 1-1,1 1 0,0-1 0,0 1 1,1 0-1,1 1 0,1-1 1,0 1-1,0 0 0,2 0 1,0 0-1,1 1 0,0-1 1,1 0-1,1 1 0,0-1 0,2 6 1,-2-17 5,0 0 0,0-1 0,0 1 0,0 0 0,1-1 0,-1 1 0,1-1 0,0 0 0,0 0 0,0 1 0,0-1 0,1-1 0,-1 1 0,1 0 1,0-1-1,0 1 0,0-1 0,0 0 0,0 0 0,0 0 0,1 0 0,-1 0 0,1-1 0,-1 1 0,1-1 0,0 0 0,-1-1 0,1 1 0,0 0 0,0-1 0,-1 0 0,1 0 0,0 0 0,0 0 0,-1-1 0,1 1 0,0-1 0,0 0 0,1-1-5,131-75-617,-102 35-2364,-41 37 2301</inkml:trace>
  <inkml:trace contextRef="#ctx0" brushRef="#br0" timeOffset="49458.656">3996 6439 4873,'-19'0'1768,"-16"-19"-1223,-6-11-689,-14-22-97,-7-9-55,-16-13-360,-8-6-256,-10-2-584,-1 2 888</inkml:trace>
  <inkml:trace contextRef="#ctx0" brushRef="#br0" timeOffset="51492.604">3210 5759 960,'-1'0'91,"1"-1"0,-1 0 1,1 1-1,-1-1 0,1 1 0,-1-1 0,1 0 0,-1 1 0,0-1 0,1 1 0,-1 0 0,0-1 1,1 1-1,-1-1 0,0 1 0,0 0 0,0 0 0,1-1 0,-1 1 0,0 0 0,0 0 0,1 0 1,-1 0-1,0 0 0,0 0 0,0 0 0,0 0 0,1 0 0,-1 0 0,0 1 0,0-1 0,1 0 1,-1 1-1,0-1 0,0 0 0,1 1 0,-1-1 0,0 1 0,1-1 0,-1 1 0,0-1 1,1 1-1,-1-1 0,1 1 0,-1 0 0,1-1 0,-1 1 0,1 0-91,0 1 775,4 6 80,162 250-358,-73-142 2276,-113-143-78,0-8-2720,-126-154 325,146 187-285,0 0 0,0 1 0,-1-1 0,1 0 0,-1 1 0,1-1-1,-1 1 1,0-1 0,1 1 0,-1 0 0,0-1 0,0 1 0,0 0 0,0-1 0,0 1 0,-1 0 0,1 0 0,0 0 0,0 0 0,-1 0 0,1 0 0,-1 0 0,1 1 0,-1-1 0,1 0 0,-1 1 0,1-1-1,-1 1 1,1 0 0,-1-1 0,0 1 0,1 0 0,-1 0 0,0 0 0,1 0 0,-1 0 0,0 1 0,1-1 0,-1 0 0,1 1 0,-1-1 0,1 1 0,-1 0 0,1-1 0,-1 1 0,1 0 0,-1 0 0,1 0 0,0 0-1,0 0 1,-1 0 0,1 0 0,0 0 0,0 1 0,0-1 0,0 0 0,0 1 0,1-1 0,-1 1 0,0-1 0,1 1 0,-1-1 0,1 1 0,-1-1 0,1 1 0,0 1-15,14 339 1239,1-255-834,2-139-481,-2-614 647,-11 649-580,0 1 1,0-1 0,2 0-1,0 1 1,1 0-1,1 1 1,0-1 0,1 2-1,0-1 1,7-6 8,-16 21-2,1-1 1,0 1 0,-1-1-1,1 1 1,0 0 0,-1-1-1,1 1 1,0 0 0,0 0-1,-1-1 1,1 1 0,0 0-1,0 0 1,-1 0 0,1 0-1,0 0 1,0 0 0,-1 0-1,1 0 1,0 0 0,0 1-1,-1-1 1,1 0 0,0 0-1,0 1 1,-1-1 0,1 0-1,0 1 1,-1-1 0,1 1-1,-1-1 1,1 1 0,0-1-1,-1 1 1,1-1 0,-1 1-1,1-1 1,-1 1 0,0 0-1,1-1 1,-1 1 0,0 0-1,1 0 1,-1-1 0,0 1-1,0 0 1,1 0 0,-1-1-1,0 1 1,0 0 0,0 0-1,0-1 1,0 1 0,0 0-1,0 0 1,-1-1 1,3 4 8,93 287 338,-65-200-292,-8-30-14,-3 1 1,-2 0 0,-3 1-1,-3 1 1,-1 13-41,-20-56 220,-6-60-196,-9-51-28,5-1 0,3 0 0,5-1 0,0-66 4,42 326 264,108 406 119,-136-551-419,-24-131-186,15 71 243,-2 1 0,-1 0 0,-1 1 0,-2 0 0,-2 1-1,-1 0 1,-2 1 0,-1 1 0,-1 1 0,-2 1-1,-1 0 1,-1 2 0,-2 0-21,22 25 13,0 0 1,0 1-1,0-1 0,-1 1 1,1 0-1,-1 0 0,1 0 0,-1 1 1,0-1-1,0 1 0,1 0 1,-1 1-1,0-1 0,0 1 0,0 0 1,0 0-1,0 0 0,0 1 1,0 0-1,1 0 0,-1 0 0,0 1 1,1-1-1,-1 1 0,1 0 1,-1 0-1,1 1 0,0-1 0,0 1 1,0 0-1,0 0 0,0 1 1,1-1-1,-1 1 0,1-1 0,0 1 1,0 0-1,1 0 0,-1 1 1,1-1-1,0 1 0,0-1 0,0 1 1,1-1-1,-1 1 0,1 0 1,1 0-1,-1 0 0,0-1 0,1 1 1,0 0-1,0 0 0,1 0 1,0 5-14,-1 31 16,2 0 1,2 1 0,1-1 0,3-1-1,1 1 1,2-2 0,1 1 0,2-1-1,17 30-16,-29-61-32,1 1 0,0 0-1,1-1 1,0 0-1,1 0 1,-1 0 0,1 0-1,1-1 1,0 1 0,0-1-1,0-1 1,1 1-1,-1-1 1,2 0 0,-1-1-1,1 0 1,0 0 0,0-1-1,0 1 1,0-2 0,1 1-1,3 0 33,-8-6 3,-1 0 1,1 0-1,-1 0 0,0 0 1,0 0-1,0-1 0,0 1 0,0-1 1,0 0-1,0 0 0,-1 0 0,0 0 1,1 0-1,-1-1 0,0 1 1,-1-1-1,1 1 0,-1-1 0,1 0 1,-1 1-1,0-1 0,0 0 0,-1 0 1,1 0-1,-1 0 0,0 0 1,0 0-1,0 0 0,-1 0 0,1 0 1,-1 1-1,0-1 0,0-1-3,-5-48 11,-2 0 0,-3 0 0,-2 1 0,-2 1 0,-2 0 0,-2 1 0,-3 1 0,-2 1 0,-1 1 0,-10-10-11,29 47 0,-20-37 0,-2 2 0,-2 0 0,-1 3 0,-3 0 0,-1 2 0,-15-11 0,-38 11 117,86 40-114,0-1 0,0 1 0,0 0 0,0 0 0,0 0 0,0 0-1,0 1 1,0-1 0,0 0 0,0 1 0,0-1 0,0 1 0,0 0 0,0 0 0,0 0 0,0 0 0,1 0 0,-1 0 0,0 0 0,1 0 0,-1 1 0,1-1-1,-1 1 1,1-1 0,0 1 0,-1 0 0,1-1 0,0 1 0,0 0 0,0 0 0,0 0 0,1 0 0,-1 0 0,0 0 0,1 0 0,0 0 0,-1 0 0,1 0 0,0 0-1,0 0 1,0 0 0,0 0 0,0 0 0,1 2-3,5 29-71,0 0 0,3 0 0,0-1 0,2 0 0,2-1 0,1-1 0,1 0 0,1 0 0,2-2 0,1 0 0,1-1-1,1-1 1,1-1 0,18 15 71,-31-28 25,1-1-1,0 0 0,1-1 0,0 0 1,0 0-1,1-1 0,0-1 0,0 0 1,1-1-1,1 0 0,-1-1 0,1 0 1,0-1-1,0-1 0,0 0 0,5 0-24,-14-7 5,0-1-1,0 1 1,0-1-1,-1 0 0,1 0 1,-1 0-1,0-1 1,0 0-1,-1 0 0,1 0 1,-1 0-1,0 0 1,0 0-1,-1-1 0,0 0 1,0 1-1,0-1 1,-1 0-1,1 0 0,-1 0 1,-1 0-1,1 0 1,-1 0-1,0 0 0,0 0 1,-1 0-1,0 0 1,0 0-1,0 0 0,-2-3-4,-5-31 25,-1 0 0,-2 0-1,-2 1 1,-1 0 0,-2 1-1,-2 1 1,-1 1-1,-2 0 1,-2 2 0,0 0-1,-16-14-24,-17 9 376,55 39-369,0 0 1,-1-1 0,1 1-1,0 0 1,0 0 0,-1 0 0,1 0-1,0 1 1,0-1 0,0 0 0,-1 0-1,1 1 1,0-1 0,0 1 0,0-1-1,0 1 1,0-1 0,0 1 0,0 0-1,0-1 1,0 1 0,0 0 0,0 0-1,0 0 1,0 0 0,0 0 0,1 0-1,-1 0 1,0 0 0,1 0 0,-1 0-1,1 0 1,-1 0 0,1 0 0,0 1-1,-1-1 1,1 0 0,0 0 0,0 0-1,0 1 1,0-1 0,0 0-1,0 0 1,0 0 0,0 1 0,1-1-1,-1 0 1,0 0 0,1 0 0,-1 1-1,1-1 1,-1 0 0,1 0 0,0 0-8,9 33-35,1-1 0,2 0 0,1-1 1,2-1-1,1 0 0,1-1 0,2-1 0,1-1 1,1-1-1,1-1 0,9 7 35,232 193 189,-251-216-138,-12-9-41,-1 1 0,1 0 0,0-1 0,0 0 0,0 1 0,0-1 0,0 1 0,0-1 0,0 0 0,0 0 0,1 0 0,-1 0-1,0 0 1,1 0 0,-1 0 0,1 0 0,-1 0 0,1 0 0,-1-1 0,1 1 0,-1-1 0,1 1 0,0-1 0,-1 0 0,1 0 0,0 1 0,0-1 0,-1 0 0,1-1 0,0 1 0,-1 0 0,1 0 0,0-1 0,-1 1 0,1-1 0,-1 1 0,1-1 0,-1 0-1,1 1 1,-1-1 0,1 0 0,-1 0 0,1 0 0,-1 0 0,0-1 0,0 1 0,0 0 0,0 0 0,0-1 0,0 1 0,0-1 0,0 1 0,0-1 0,0 1 0,-1-1 0,1 1 0,-1-1 0,1 0 0,-1 1 0,0-1 0,0 0 0,1 1 0,-1-1-1,-1-1-9,-4-18 34,-1 0 0,-1 0 0,-1 1 0,-1 0 0,-1 1 0,0 0 0,-2 0 0,0 1 0,-1 1 0,-1 0 0,0 0 0,-1 2-1,-1 0 1,-1 0 0,0 2 0,-7-4-34,-31-23-192,55 39 82,0 1 4,0 0 35,2 5 5,42 42 36,73 56 45,-120-124 572,-29-20-535,-63-50 37,79 76-37,-1 2 1,-1 0-1,0 1 0,0 1 0,-2 0 0,1 2 0,-1 0 1,-19-5-53,29 10 8,-12 7-406,53 27 97,-24-24 322,133 87-545,-139-92 447,1 0 0,0-1 0,-1 1 0,1-1 0,-1 1 0,1-1 0,0 0 0,-1 0 0,1 0 0,0 0 0,-1 0 1,1 0-1,0 0 0,-1 0 0,1-1 0,0 1 0,-1-1 0,1 1 0,-1-1 0,1 1 0,-1-1 0,1 0 0,-1 0 0,1 0 0,-1 0 0,0 0 0,1 0 0,-1 0 0,0 0 0,0-1 0,0 1 0,0 0 0,0-1 0,0 1 0,0-1 0,-1 1 0,1-1 0,0 1 0,-1-1 0,1 0 0,-1 1 0,0-1 77,17-28-464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3:05.26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396 747 10274,'66'153'3710,"20"84"-2404,-82-228-1235,-1-1 0,0 1 0,0-1 0,-1 1 0,0 0 0,-1 0 0,0 0 0,0 0 0,-1 0 0,0 0 0,0 0 0,-1 0 0,-1 0 0,1 0 0,-3 4-71,2-12 40,0 0-1,0 0 0,0 0 1,-1-1-1,1 1 0,0-1 1,-1 1-1,1-1 0,0 0 1,-1 0-1,1 0 0,0-1 1,-1 1-1,1 0 0,0-1 1,-1 0-1,1 1 0,0-1 1,0 0-1,0 0 0,0 0 1,0 0-1,0-1 0,0 1 1,0 0-1,0-1 0,0 0 1,1 1-1,-1-1 0,1 0 1,-1 0-1,1 0 0,0 0 1,0 0-1,0 0 0,0 0 1,0 0-1,0 0 0,0 0 1,1-1-1,-1 1 0,1 0 1,-1-1-40,-229-398 785,185 307-1170,44 92 163,1 2 33,7 15-50,97 162 180,-92-155 104,1-1-1,1-1 1,2 0-1,-1 0 1,2-2-1,1 0 1,0-1-1,1-1 1,1 0-1,0-2 0,1 0 1,7 2-45,-25-14 18,-1-1-1,1 1 1,-1-1 0,1 0 0,0 0 0,-1 0-1,1 0 1,0-1 0,0 1 0,0-1 0,0 0-1,-1 1 1,1-1 0,0-1 0,0 1-1,0 0 1,0-1 0,0 1 0,-1-1 0,1 0-1,0 0 1,0 0 0,-1 0 0,1-1 0,-1 1-1,1-1 1,-1 1 0,0-1 0,1 0 0,-1 0-1,0 0 1,0 0 0,0 0 0,-1-1-1,1 1 1,0 0 0,-1-1 0,0 1 0,1-1-1,-1 0 1,0-1-18,2-4 74,-1 0-1,0 0 0,-1 0 1,0 0-1,0 0 0,-1 0 1,0-1-1,0 1 0,-1 0 1,0 0-1,-1 0 1,0 0-1,0 0 0,0 0-73,-17-31 148,0 1 0,-3 1 0,-1 1 0,-2 1 0,-1 1 0,-2 1 1,-1 2-1,-1 0 0,-2 2 0,-1 2 0,-9-5-148,-58-28 55,97 59-56,0 0 0,1-1 0,-1 1-1,0 1 1,0-1 0,0 0 0,0 1 0,0-1-1,0 1 1,0 0 0,0 0 0,0 0 0,0 0 0,0 0-1,0 1 1,0 0 0,1-1 0,-1 1 0,0 0 0,0 0-1,0 1 1,1-1 0,-1 0 0,1 1 0,-1 0 0,1 0-1,-1-1 1,1 1 0,0 1 0,0-1 0,0 0 0,0 0-1,1 1 1,-1-1 0,0 1 0,1 0 0,-1 1 1,-5 23-48,1 2 1,1-1 0,1 1-1,2 0 1,1-1 0,1 1-1,2 0 1,0 0 0,2-1-1,1 1 1,2-1 0,1 0-1,0-1 1,2 0-1,2 0 1,0-1 0,1-1-1,14 19 48,-25-38 2,-1 0-1,2-1 1,-1 1 0,0-1-1,1 1 1,0-1-1,0 0 1,1 0-1,-1 0 1,1-1-1,0 1 1,1-1-1,-1 0 1,1 0-1,0 0 1,-1-1-1,2 0 1,-1 0-1,0 0 1,1 0-1,-1-1 1,1 0-1,-1 0 1,1-1-1,0 1 1,0-1-1,0-1 1,0 1-1,0-1 1,0 0-1,0 0 1,0-1-1,0 1 1,0-2-1,0 1 1,0 0-1,0-1-1,6-13 57,-1 0 0,0 0 0,-1-1 0,0-1 0,-2 0 0,0 0 0,0 0 0,-2-1 0,0 0 0,-1 0 0,-1-1 0,-1 1 0,-1-1 0,0 0 0,-1 0 0,-1 0 0,-1 0 0,-1 0 0,-1-7-57,-9-95 259,-6 2-1,-4 0 0,-6 1 0,-5 1 0,-26-57-258,12 75 366,38 134-489,121 371-303,-76-299 407,294 957 321,-311-993-119,-4 1-1,-2 0 0,-4 1 1,-2 28-183,-7-101 11,-1-1 0,1 1 1,-1 0-1,0-1 0,1 1 0,-1-1 1,0 1-1,1 0 0,-1-1 1,0 1-1,1 0 0,-1 0 0,0 0 1,1 0-1,-1-1 0,0 1 1,0 0-1,1 0 0,-1 0 0,0 0 1,0 1-1,1-1 0,-1 0 1,0 0-1,1 0 0,-1 1 0,0-1 1,1 0-1,-1 1 0,0-1 0,1 0 1,-1 1-1,0-1 0,1 1 1,-1-1-1,1 1 0,-1-1 0,1 1 1,-1-1-1,1 1 0,0 0 1,-1-1-1,1 1 0,0 0 0,-1-1 1,1 1-1,0 0 0,0-1 0,0 1 1,-1 0-1,1 0 0,0-1 1,0 1-1,0 0 0,0 0 0,0-1 1,0 1-1,1 0 0,-1-1 1,0 1-1,0 0 0,0 0 0,1-1 1,-1 1-1,1 0-11,-42-50 520,38 45-522,-650-885 946,653 890-950,0 1 0,0 0 0,0 0 1,0-1-1,0 1 0,0 0 0,-1 0 0,1-1 1,-1 1-1,1 0 0,-1-1 0,1 1 0,-1-1 0,0 1 1,0 0-1,0-1 0,0 0 0,0 1 0,0-1 1,0 0-1,-1 1 0,1-1 0,0 0 0,-1 0 0,1 0 1,-1 0-1,1 0 0,-1 0 0,1-1 0,-1 1 1,0 0-1,1-1 0,-1 1 0,0-1 0,1 0 0,-1 0 1,0 1-1,0-1 0,1 0 0,-1-1 0,0 1 1,0 0-1,1 0 0,-1-1 0,0 1 0,1-1 0,-1 1 1,0-1-1,1 0 0,-1 0 0,1 1 0,-1-1 0,1 0 1,-1-1-1,1 1 0,0 0 0,-1 0 0,1 0 1,0-1-1,0 1 0,0-1 0,0 1 0,0-1 0,1 1 1,-1-1-1,0-1 6,1 35-117,1-1 0,2 1 0,1-1 0,2 0 0,1-1 0,1 1 0,2-1 0,1-1 0,1 0 0,1 0 0,16 23 117,-21-38-312,2 0 0,0 0 0,0-1 0,1 0 0,1-1 1,0 0-1,1-1 0,0 0 0,0-1 0,1-1 0,1 0 0,0-1 0,0 0 0,0-1 1,2-1 311,48 22-1073,3 12 468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22:23:38.41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649 874 9578,'-82'21'1595,"62"6"-1624,22-38-1109,21-107-2107,-8 54 2682,-4-1 0,-4 1 0,-4-27 563,-3 90 122,1-1 1,-1 1 0,0-1 0,1 0-1,-1 1 1,0-1 0,0 0-1,-1 1 1,1-1 0,0 0-1,-1 1 1,1-1 0,-1 0-1,0 1 1,0-1 0,0 1 0,0-1-1,0 1 1,0-1 0,-1 1-1,1 0 1,-1-1 0,1 1-1,-1 0 1,0 0 0,0 0-1,0 0 1,0 0 0,0 0 0,0 0-1,-1 0-122,-7 58 1099,49 234-888,-61 136 1579,42-375-1688,-19-51-101,0 0 1,0-1-1,0 1 0,0 0 0,0-1 0,1 1 0,-1 0 0,0-1 0,1 1 0,-1-1 0,1 1 0,-1-1 0,1 0 0,-1 1 0,1-1 0,-1 0 0,1 0 0,-1 0 0,1 0 0,-1 0 0,1 0 0,-1 0 0,1 0 0,0 0 0,-1 0 0,1-1 0,-1 1 0,0 0 0,1-1 0,-1 1 0,1-1 0,-1 1 1,0-1-1,1 0 0,-1 1 0,0-1 0,0 0 0,0 1 0,0-1 0,0 0 0,0 0 0,0 0 0,0 0 0,0 0 0,0 0-1,14-13 70,-2-1 0,0 0-1,-1-1 1,-1 0 0,-1 0 0,-1 0 0,-1-1 0,-2 0 0,0 0-1,-1-1 1,-2 1 0,0-4-70,-2 17 9,9-33 126,-3-1-1,-1-1 1,-4 1 0,-1 0 0,-3-1 0,-3 1 0,-2 0-1,-2 0 1,-3 0 0,-15-30-135,26 68 9,0 1 0,1 0-1,-1 0 1,1-1 0,-1 1-1,0 0 1,0-1 0,1 1 0,-1-1-1,0 1 1,0-1 0,0 1 0,0-1-1,0 1 1,0-1 0,0 1-1,0-1 1,0 0 0,-1 0 0,1 1-1,0-1 1,0 0 0,0 0 0,0 0-1,-1 0 1,1 0 0,0 0-1,0 0 1,0 0 0,0 0 0,-1 0-1,1 0 1,0-1 0,0 1 0,0 0-1,0-1 1,0 1 0,0 0 0,0-1-1,0 1 1,0-1 0,0 1-1,0-1 1,0 1 0,0-1 0,1 0-1,-1 1 1,0-1 0,0 0 0,1 1-1,-1-1 1,1 0 0,-1 0-1,1 1 1,0-1 0,-1 0 0,1 0-1,0 0 1,0 1 0,-1-1 0,1 0-1,0 0 1,0 0 0,1 0-1,-1 1 1,0-2-9,2 213-132,16 211 1122,2-382-218,-20-39-749,1 0 0,0-1 0,-1 1 0,1-1 0,0 1 0,-1-1 0,1 1 1,0-1-1,0 0 0,0 1 0,0-1 0,-1 0 0,1 1 0,0-1 0,0 0 1,0 0-1,0 1 0,0-1 0,0 0 0,0 0 0,0 0 0,0 0 1,0 0-1,0 0 0,0 0 0,0 0 0,0 0 0,0-1 0,0 1 0,0 0 1,0 0-1,0-1 0,0 1 0,-1 0 0,1-1 0,0 1 0,0 0 0,0-1 1,-1 1-1,1-1 0,0 1 0,0-1 0,-1 1 0,1-1 0,-1 1 1,1-1-1,-1 0 0,1 1 0,-1-1 0,1 0 0,-1 1 0,0-1 0,0 1 1,1-1-1,-1 0 0,0 0 0,0 1 0,0-1 0,0 0-23,46-125 1663,32-207-825,-7-106-838,-59 269 140,-12 170-141,-1-1 0,0 1 0,1 0 0,-1 0 0,0 0 0,1 0 0,-1-1 0,0 1 0,0 0 0,1 0 0,-1 0 0,0 0 0,1 0 0,-1 0 0,0 0 0,0 0 0,1 0 0,-1 1 0,0-1 1,1 0-1,-1 0 0,0 0 0,1 1 0,-1-1 0,0 0 0,1 0 0,-1 1 0,1-1 0,-1 0 0,1 1 0,-1-1 0,1 0 0,-1 1 0,1-1 0,-1 1 0,1-1 0,0 1 0,-1-1 0,1 1 0,0-1 0,-1 0 0,1 1 0,0-1 1,0 1-1,0-1 0,0 1 0,0-1 0,0 1 0,0 0 0,0-1 0,0 1 0,0-1 0,0 1 0,0-1 0,1 1 0,-1-1 0,0 0 0,0 1 0,1-1 0,-1 1 0,1-1 0,-1 1 0,0-1 0,1 1 1,-43 117-9,6 2-1,-9 103 10,42-209 1,-53 377 88,56-387-87,-1-1-1,0-1-1,1 1 1,0 0 0,0 0 0,0-1-1,0 1 1,1 0 0,-1 0-1,1-1 1,0 1 0,0 0-1,0-1 1,1 1 0,-1-1 0,1 1-1,0-1 1,0 0 0,0 1-1,1-1 1,1 2-1,0-5 5,-1 0-1,1 0 1,-1 0 0,1 0 0,-1 0-1,0 0 1,0-1 0,0 1-1,0-1 1,0 1 0,0-1-1,-1 0 1,1 0 0,-1 0 0,0 0-1,0 0 1,0 0 0,0-1-1,0 1 1,-1 0 0,1-1-1,-1 1 1,0-2-5,10-18 53,-3-1 1,0 0-1,-2-1 0,-2 1 1,-1-1-1,-2 0 1,-1 0-1,-2-10-53,1-18 52,-3-176 79,-27 172 10,26 57-139,1 0 1,-1 1-1,0-1 0,1 1 1,0 0-1,-1 0 1,1 0-1,0 0 0,0 1 1,1-1-1,-1 1 0,1-1 1,0 1-1,-1 0 1,2 0-1,-1 0 0,1 0 1,-2 2-3,4-5 0,-25 32-39,1 0 0,3 1 0,2 1 0,1 0 0,3 1 0,3 0 0,1 0 0,3 1 0,2 0-1,2 0 1,2 0 0,6 35 39,-4-65-3,-1 5-12,1-1 1,0 1 0,1-1 0,1 1-1,0-1 1,1 1 0,1-1 0,0 0 0,1 0-1,1 0 1,0 0 0,0-1 0,2 0-1,0 0 1,6 5 14,-9-12-2,1-1-1,0 0 1,0 0-1,0 0 1,0 0 0,0-1-1,1 0 1,-1 0-1,0 0 1,0 0-1,0-1 1,0 0 0,0 0-1,0 0 1,0 0-1,0 0 1,-1-1 0,1 0-1,-1 0 1,0 0-1,1 0 1,-1-1-1,0 1 1,-1-1 0,1 0-1,-1 0 1,0 0-1,0 0 1,0-1-1,-1 1 1,1-1 0,-1 1-1,0-1 1,-1 0-1,1 0 1,-1 0 0,0 0-1,0-4 3,13-21 46,-3 0 0,-2 0 0,-1 0 0,-3-1 0,-1 0 0,-2 0 0,-2 0 0,-1 0 0,-5-12-46,3 3 34,-2 0 0,-3 0 0,-3 1 0,-2-1 0,-2 2 0,-2-1 0,-3 2 1,-2-1-1,-3 2 0,-5-5-34,28 38-4,0 0-1,0 0 1,-1-1-1,1 1 1,-1 0 0,0 0-1,0 0 1,0 0-1,0 0 1,0 1 0,-1-1-1,1 0 1,-1 1-1,1-1 1,-1 1 0,0 0-1,0-1 1,0 1-1,0 0 1,0 0 0,0 0-1,-1 1 1,1-1-1,0 0 1,-1 1 0,1 0-1,0-1 1,-1 1-1,1 0 1,-1 0 0,1 0-1,-1 1 1,1-1 0,0 1-1,-1-1 1,1 1-1,0 0 1,0-1 0,0 1-1,0 1 1,0-1-1,0 0 1,0 0 0,0 1 4,-16 14-58,2 0 1,1 1-1,1 1 1,1 0-1,1 0 1,2 1-1,0 0 1,2 0-1,1 1 1,-3 12 57,9-27-3,-1 3-3,-7 13-24,1 1-1,1 0 0,2 0 0,1 1 0,2-1 1,1 1-1,1 0 0,3 17 31,-1-37-11,-1 0 0,1 0 0,-1 0 0,1 1 0,1-1 0,-1 0 0,0 0 0,1-1 0,0 1 0,0 0 0,0 0 0,1-1 0,-1 1 0,1-1 0,0 1 0,0-1 0,0 0 0,1 1 0,-1-1 0,1-1 0,-1 1 0,1 0 0,0 0 0,0-1 0,0 0 0,0 0 0,1 1 0,-1-1 0,0-1 0,1 1 0,-1 0 0,0-1 0,1 0 0,-1 0 0,1 0 0,-1 0 0,1 0 0,-1 0 0,1-1 0,3 0 11,13-8 1,-1 1 0,0-2 1,-1 0-1,0 0 0,-1-2 0,-1 1 1,-1-1-1,0-1 0,-1 0 0,-1-1 1,-1 0-1,-1 0 0,0-1 0,-2 0 1,5-11-2,21-36 52,-4 0 0,-4-2 0,-4 0 0,-4-1 1,-5-1-1,-3 0 0,-5 0 0,-3-28-52,-4 85 13,2 3-2,-1 1 1,-1-1-1,1 0 1,-1 1-1,0-1 0,-1 0 1,0 1-1,0-1 1,-1 1-1,0-1 0,-1 1 1,1-1-1,-1 1 0,-1 0 1,1 0-1,-1 0 1,-1 0-1,1 0 0,-4-1-11,5 6-8,-1 0-1,0 0 0,1 1 1,-1-1-1,1 1 1,0-1-1,-1 1 0,1 0 1,0 0-1,-1 0 0,1 0 1,0 1-1,0-1 0,0 1 1,1-1-1,-1 1 0,0 0 1,1-1-1,0 1 1,-1 0-1,1 0 0,0 0 1,0 0-1,1 1 0,-1-1 1,1 0-1,-1 2 9,-37 48-74,4 2 0,3 0 0,3 1-1,3 3 75,14-32-11,-18 33-14,4 1 0,3 1 1,5 0-1,3 1 0,4 1 0,4-1 1,4 19 24,4-70-21,1 0 1,0 1 0,2-1 0,0 0 0,0 0 0,2 0 0,0-1-1,0 1 1,2-1 0,2 3 20,-8-10-5,1 0 1,-1 0-1,1-1 0,0 1 0,0-1 0,0 1 1,1-1-1,-1 0 0,1 0 0,-1 0 0,1 0 1,0 0-1,0-1 0,0 1 0,1-1 0,-1 0 1,0 0-1,1 0 0,-1 0 0,1 0 1,0-1-1,-1 1 0,1-1 0,0 0 0,-1 0 1,1 0-1,0 0 0,-1-1 0,1 1 0,-1-1 1,1 0-1,-1 0 0,1 0 0,-1-1 0,0 1 1,0 0-1,2-2 5,2-1 9,0 0 0,-1 0 0,0 0 0,0-1 0,-1 1 0,1-1 0,-1-1 0,-1 1 0,0 0 0,0-1-1,0 0 1,-1 0 0,0 0 0,-1 0 0,0 0 0,0-1 0,-1 1 0,0-1 0,0-6-9,4-129 205,-6 126-182,-1 1 0,-1 0 0,-1 0 0,-1-1 0,-1 2 0,-1-1 1,-1 0-1,0 1 0,-2 0 0,0 0 0,-1 0 0,-1 1 0,-1 0 0,-1 0 1,0 1-1,-1 1 0,-1-1 0,-1 1 0,0 1 0,-1 0 0,-1 1 1,0 0-1,-4 0-23,17 7-4,-1 0 0,1 0 1,-1 1-1,0 0 0,0 0 1,0 0-1,0 0 1,0 1-1,0-1 0,0 1 1,0 0-1,0 0 0,0 1 1,0-1-1,0 1 0,0 0 1,0 0-1,1 0 0,-1 1 1,0 0-1,1-1 0,0 1 1,-1 0-1,1 1 0,0-1 1,0 1-1,1 0 0,-1-1 1,1 1-1,0 1 1,0-1-1,-3 3 4,-3 5-30,1 0 1,0 0-1,1 1 1,1 0-1,0-1 1,1 2-1,1-1 1,1 0-1,0 1 1,1 7 29,-2 48-68,4 1 0,5-1 1,3 1-1,6-1 1,3-1-1,11 18 68,-22-68-4,-3 0 0,2-1 0,1 0 0,0 1 1,2-1-1,1 0 0,0-1 0,2 0 1,1 1-1,0-2 0,1 0 0,2 0 1,0 0-1,17 12 4,-27-24 3,1 1 0,0 0 0,0-1 1,1 0-1,-1 0 0,1 0 0,-1 0 0,1-1 1,0 1-1,0-1 0,0 0 0,0 0 0,0-1 0,0 1 1,0-1-1,1 0 0,-1 0 0,0 0 0,0-1 1,0 1-1,0-1 0,0 0 0,0 0 0,0-1 0,0 1 1,-1-1-1,1 0 0,-1 0 0,1 0 0,-1-1 1,1 0-4,7-5 38,0 0 0,0 0 0,-2-1 0,1 0 0,-2-1 0,0 0 1,0 0-1,-2 0 0,1-1 0,4-11-38,19-42 77,-5-2 1,-4 0-1,-5 0 0,-3-2 1,-2-28-78,2 12 37,-9 49-22,6-18 17,-4-1-1,-3 1 1,-3-1-1,-8-45-31,6 95 6,0 0 1,0 0-1,0 0 0,-1 0 0,0 0 0,0 0 0,-1 0 0,1 0 0,-1 0 0,-1 1 0,1-1 0,-1 0 0,0 1 0,0-1 0,0 1 1,0 0-1,-1 0 0,0-1 0,0 2 0,0-1 0,-1 0 0,1 1 0,-1-1 0,0 1 0,0 0 0,0 0 0,0 0 0,-1 1 1,1-1-1,-1 1 0,1 0 0,-1 0 0,0 0 0,0 1 0,1-1 0,-1 1 0,0 0 0,-5 0-6,-3 2-41,-1 0 0,1 0-1,0 1 1,0 0 0,0 1 0,1 0-1,0 1 1,0 0 0,0 0 0,1 1-1,0 0 1,1 0 0,-1 1 0,2 0 0,0 0-1,0 1 1,1 0 0,-6 6 41,-124 166-275,122-155 248,1 1 0,2 1 1,2 0-1,1 0 1,2 0-1,2 1 1,2 0-1,1 0 0,2 0 1,2 0-1,2 0 1,1 0-1,2 0 0,8 20 27,-11-44-9,0 1-1,0-1 1,0 0-1,1 1 0,0-1 1,1 0-1,-1 0 0,1-1 1,0 1-1,0 0 1,1-1-1,-1 0 0,1 1 1,0-1-1,0 0 0,1-1 1,-1 1-1,1-1 0,0 0 1,0 0-1,0 0 1,0 0-1,1-1 0,-1 0 1,1 0-1,-1 0 0,1 0 1,-1-1-1,1 0 1,0 0-1,-1 0 0,1 0 1,0-1-1,-1 1 0,1-1 1,3-1 9,4-2-2,0-1 1,-1 1 0,1-1-1,-1-1 1,-1 0-1,1 0 1,-2-1 0,1 0-1,-1 0 1,-1-1-1,0 0 1,0 0 0,-1-1-1,-1 0 1,0 0 0,-1 0-1,0-1 1,1-3 1,9-16 66,-3 0 0,0 0 1,-3-1-1,-2 0 0,3-25-66,-5 28 35,-3-1 0,-1 0-1,-1 0 1,-3 0-1,-1 0 1,-2 0-1,-2 1 1,-1-1-1,-2 1 1,-2 0 0,-10-16-35,19 39-2,-1 0 1,0 0 0,0 0-1,0 1 1,-1-1 0,1 1-1,-1-1 1,0 1 0,-1 0-1,1 0 1,-1 0 0,0 1-1,0-1 1,0 1 0,0 0-1,0 0 1,-1 0 0,0 0-1,1 1 1,-1-1 0,0 1-1,0 0 1,0 0 0,0 1-1,0-1 1,-1 1 0,1 0-1,0 0 1,0 1 0,0-1-1,0 1 1,0 0 0,0 0-1,0 0 1,0 0 0,0 1-1,1 0 1,-1 0 0,1 0-1,0 0 1,0 0 0,0 1-1,0 0 1,0 0 0,1 0-1,-2 1 2,-19 17-41,2 2 1,1-1-1,1 2 0,2 0 0,1 0 0,2 1 0,2 1 1,1 0-1,2 0 0,1 1 0,3 0 0,0 0 0,2 6 41,-3-2-22,2-1 0,1 1 0,3 0 0,1 0 0,2 0-1,3 0 1,1 0 0,2 0 0,2-1 0,2 0-1,16 27 23,-25-53-8,1-1 0,0 1-1,0-1 1,0 1 0,1-1-1,-1 0 1,1 0 0,0 0 0,1 0-1,-1-1 1,1 1 0,0-1-1,0 0 1,0 0 0,0 0-1,0 0 1,0 0 0,1-1-1,0 0 1,-1 0 0,1 0-1,0 0 1,0 0 0,-1-1-1,1 0 1,0 0 0,0 0-1,0 0 1,0-1 0,-1 0 0,5 0 8,7-2-14,0-1 0,0 0 0,-1-1 1,1 0-1,-2-1 0,1 0 1,-1-1-1,-1 0 0,0 0 1,1-2 13,24-19 49,-2-2 0,-2 0 0,-2-1 1,-2-2-1,-2 0 0,-3-1 0,-1-1 0,-2-1 1,-3 0-1,-2-1 0,3-15-49,-5 17 44,-2-1 0,-2 0 0,-2-1 0,-3 1 0,-2-1 0,-2 0 0,-3 0 0,-2 0 0,-2 0 0,-3-2-44,6 32 11,0-1 0,-1 1 0,0 0 0,0 0 0,-1 0 0,0 1 0,-1-1 0,0 0 0,-1 1 0,0 0 0,0 0 0,-1 0 1,0 0-1,0 0 0,-1 1 0,0 0 0,0 0 0,-1 0 0,0 0 0,0 1 0,-1 0 0,0 1 0,0-1 0,0 1 0,0 0 0,-1 0 0,0 1 0,0 0 0,0 0 0,-5 0-11,-6 5-27,1 1 1,0 0 0,0 0-1,1 2 1,-1-1-1,2 2 1,-1 0-1,1 0 1,1 2-1,0-1 1,1 1-1,0 1 1,1 0-1,1 0 1,0 1 0,1 1-1,0-1 1,2 2-1,-7 7 27,-23 27-26,2 1-1,3 1 0,4 2 1,2 0-1,4 1 1,4 1-1,2 0 1,4 1-1,3 0 1,4 1-1,3 0 0,4 3 27,0-43-13,2-1-1,1 1 1,1 0 0,0 0-1,2-1 1,0 0-1,1 1 1,4 5 13,-6-16-6,-1 1 0,1-2 0,-1 1 1,2 0-1,-1 0 0,1-1 0,-1 1 1,1-1-1,1 1 0,-1-1 0,1 0 1,-1-1-1,1 1 0,1 0 0,-1-1 1,0 0-1,1 0 0,-1 0 0,1 0 0,0-1 1,0 1-1,0-1 0,0 0 0,1-1 1,-1 1-1,0-1 0,0 1 0,1-1 1,1-1 5,6 0 3,0 0 0,0-1-1,0-1 1,-1 1 0,0-2 0,0 1 0,0-1 0,0-1 0,-1 1 0,0-1 0,0-1 0,-1 0-1,0 0 1,0 0 0,-1-1 0,-1 0 0,1-1 0,-2 1 0,3-3-3,15-16 57,-1-1 0,-2 0 0,-2-2 0,-2 1 0,5-12-57,-2 5 50,-3 0 0,-1 0 0,-3-1 0,-1 0 0,-4-1 0,-1 0-1,-3 0 1,-2 0 0,-2-1 0,-3 1 0,-2-1 0,-3 1 0,-8-23-50,11 51 12,0 1 0,-1-1 0,-1 0-1,0 1 1,0 0 0,-1 0 0,-1 0 0,0 0-1,-1 1 1,0 0 0,0 0 0,-1 0-1,0 1 1,-1 0 0,0 0 0,-1 0 0,1 1-1,-1 0 1,-1 1 0,1 0 0,-1 0 0,0 1-1,-1 0 1,1 0 0,-1 1 0,0 0-1,0 0 1,1 1 0,-1 0 0,-1 1 0,1 0-12,-5 2-32,0 1 0,-1 0 0,2 1 0,-1 0 0,1 1 0,0 0 0,0 1 0,1 0 0,0 1 0,1 0 0,0 1 0,0 0 0,1 1 1,1 0-1,0 0 0,1 1 0,0 0 0,1 1 0,1 0 0,0 0 32,-14 18-48,2 0 0,2 1 0,2 1 0,1 0 0,3 1 0,2 0 0,-2 12 48,4-19-20,2 1 0,2-1 0,1 1 0,2 0 0,1 0 0,2 0 0,2 0 0,1 0 0,2 0 0,2 0 0,1-1 0,2 0 0,1 0 0,2-1 0,1 0 0,2 0 0,18 19 20,-25-36 3,0 0 1,1-1-1,1 0 1,-1 0-1,1-1 1,1 0 0,-1 0-1,1-1 1,1 0-1,-1 0 1,1-1-1,-1 0 1,1-1-1,1 0 1,-1 0 0,0-1-1,1 0 1,-1-1-1,0 0 1,1 0-1,-1-1 1,1 0-1,-1-1 1,0 0 0,0-1-1,0 1 1,-1-2-1,1 1 1,-1-1-1,0-1 1,-1 1-1,1-1 1,-1-1 0,-1 1-1,1-1 1,7-7-4,23-14 73,-2-1 1,-2-1-1,-2-2 1,-1 0-1,-3-2 1,-1 0-1,-3-1 1,-2-2-1,11-23-73,-22 36 47,-2 0-1,-1-1 1,-2 0 0,-2-1-1,-1 1 1,-1-1-1,-2 0 1,-2 0-1,-2-23-46,-1 34 22,0 0 0,-1 0-1,-1 1 1,0-1-1,-2 1 1,0 0 0,-2 0-1,0 1 1,0-1-1,-2 1 1,0 0 0,-1 1-1,-1 0 1,0 0 0,-2 0-1,1 1 1,-2 1-1,-9-6-21,11 10-10,1-1-1,-1 2 1,0-1-1,-1 1 1,1 1-1,-1 0 1,0 0-1,0 1 1,-1 0-1,1 0 1,-1 2-1,1-1 1,-1 1-1,1 0 1,-1 1-1,1 0 1,-1 1-1,1 0 1,0 1-1,0 0 1,1 0-1,-1 1 1,1 0-1,0 1 1,0 0-1,1 0 1,0 1-1,0 0 1,1 1-1,0-1 1,1 2-1,0-1 1,1 1-1,0 0 1,0 0-1,1 0 1,1 1-1,0 0 1,1 0-1,0 1 11,-6 15-29,2 1 0,2 0-1,1 0 1,2 0 0,2 1 0,1-1-1,2 1 1,2-1 0,1 1 0,2-1-1,1 0 1,3 0 0,0 0 0,3-1-1,1 0 1,1-1 0,2 0 0,11 12 28,-14-18-8,2 0 0,0-1 0,2 0 0,0-1 0,2 0 0,1-1 0,0-1 0,1 0 0,21 10 9,-31-18-1,1-1 0,0 0 0,0 0 0,1-1-1,0 0 1,0 0 0,0-1 0,1-1 0,-1 1 0,1-1 0,0-1 0,0 0 0,0 0 0,0-1 0,0 0 0,0-1 0,0 0 0,0 0 0,0-1 0,-1-1-1,6-1 2,9-5 38,-2-1 0,0-1-1,-1-1 1,0 0-1,-2-1 1,0-1 0,-1-1-1,-1 0 1,-1 0-1,-1-2 1,-1 0-1,-1 0 1,-2-1 0,0-1-1,-1 0 1,-2 0-1,-1 0 1,-1-1 0,-2-1-1,-1 1 1,-1-1-1,-1 0 1,-1 1 0,-2-2-1,-2 1 1,0 0-1,-2 0 1,-1 0-1,-2 1 1,-1-1 0,-1 0-1,-1 1 1,-4-4-38,1 5 24,-1 1 1,-2 0 0,-1 1-1,0-1 1,-2 2 0,-1 0 0,-1 0-1,-1 1 1,0 1 0,-2 0-1,0 1 1,-6-1-25,16 8-11,-1 0 0,0 0 0,-1 1 0,0 0 0,0 1 0,0 0 0,-1 1 0,1 0 0,-1 1 0,0 0 0,-1 0 0,1 1 0,0 0 0,0 1 0,-1 0 0,1 1 1,0 0-1,-1 1 0,1 0 0,1 1 0,-1 0 0,0 0 0,-10 5 11,-2 4-42,1 2 0,0 0 0,2 1 0,0 1 0,2 1-1,0 0 1,2 1 0,1 1 0,1 0 0,1 0 0,1 1 0,2 1 0,1 0 0,1 0 0,1 1 0,2 0 0,2 0 0,1 0 0,-2 19 42,0-7-26,3 0 0,2 0 0,2 0-1,2 0 1,2 0 0,2 0 0,9 22 26,-10-39-12,2 0-1,1-1 1,1 1-1,1-1 1,1 0-1,1-1 1,1 1 0,0-2-1,2 1 1,1-1-1,0-1 1,2 0-1,0 0 1,0-1 0,21 10 12,-30-18 5,1 1 1,0-1-1,0 0 1,1-1-1,-1 0 1,1 0-1,0 0 1,0-1 0,1 0-1,-1 0 1,1-1-1,-1 0 1,1 0-1,-1-1 1,1 0-1,0 0 1,-1 0 0,1-1-1,0-1 1,-1 1-1,0-1 1,1 0-1,-1-1 1,0 1-1,-1-1 1,1-1 0,-1 0-1,0 1 1,0-2-1,0 1 1,-1-1-1,0 0 1,-1 0-1,1-1 1,-1 1 0,1-2-6,9-14 41,-1 0 0,-1 0 1,-1-1-1,-2-1 1,-2 1-1,0-1 0,-3 0 1,0-1-1,-2 1 1,-2-1-1,-1 0 0,-2 0 1,-1 0-1,-1 1 1,-2-1-1,-2 0 0,-1 1 1,-1 0-1,-2 0 1,-1 1-1,-12-15-41,19 25 15,-2 1-1,0 0 1,0 0-1,-2 1 1,0 0-1,-1-1 1,0 2-1,-1-1 1,-1 1-1,0 0 1,0 1-1,-2-1 1,1 2-1,-1-1 1,-1 1-1,0 1 1,-6-3-15,15 9-11,1 1-1,-1-1 1,1 1 0,-1-1 0,1 1-1,-1 0 1,1 0 0,0 0 0,0 1 0,0-1-1,0 1 1,0-1 0,0 1 0,0 0 0,1 0-1,0 0 1,-1 1 0,1-1 0,0 0-1,1 1 1,-1-1 0,0 1 0,1 0 0,0 0-1,0 0 1,0 0 0,1-1 0,-1 2-1,1-1 1,0 0 0,0 0 0,1 0 0,-1 0-1,1 3 12,-11 24-36,2 0 0,2 1 0,2 0 0,2 0-1,1 0 1,3 0 0,1 0 0,7 20 36,-9-44-7,1 1-1,1 0 1,-1-1-1,2 1 1,0-1-1,0 1 1,1-1-1,0 0 1,0 0 0,1 0-1,1-1 1,0 1-1,0-1 1,1 0-1,0 0 1,0 0-1,1-1 1,0 0 0,0 0-1,1 0 1,0-1-1,0 1 1,1-2-1,0 1 1,0-1-1,0 0 1,0 0 0,1-1-1,-1 0 1,1 0-1,0-1 1,0 0-1,0 0 1,0-1-1,0 0 1,5 0 7,-4-3 10,0 0 0,0 0 0,-1-1 1,1 1-1,-1-2 0,0 1 0,-1-1 0,1-1 1,-1 1-1,-1-1 0,0 0 0,0-1 0,0 1 1,-2-1-1,1 0 0,-1-1 0,0 1 0,-1-1 1,-1 0-1,0 0 0,0-1 0,-1 1 0,0-1-10,7-16 55,-2 0 0,-1 0 0,-2-1 0,-1 0 0,-2 0 0,-2 0 0,-2-9-55,1 14 30,-2-1 0,-1 1 0,-1 0 0,-2 0 0,-1 0 0,-1 0 0,-2 1 0,-1 0 0,-1 0 0,-1 1 0,-14-15-30,24 31-1,0 1 0,0-1 0,-1 0 1,1 1-1,-1-1 0,0 1 0,0 0 0,-1-1 0,1 2 0,0-1 0,-1 0 0,0 1 0,1-1 0,-1 1 0,0 0 0,0 0 0,0 0 0,0 0 0,-1 1 0,1 0 0,0-1 0,0 1 0,0 1 0,-1-1 0,1 0 0,0 1 0,0 0 0,0 0 0,0 0 0,0 0 0,1 0 0,-1 1 0,0 0 0,1-1 0,-1 1 0,1 0 0,0 1 0,0-1 0,0 0 0,0 1 0,1 0 0,-4 2 1,-15 16-37,1 0 1,1 1-1,2 0 1,1 1-1,1 1 0,2 0 1,1 0-1,2 1 0,2 0 1,1 0-1,2 0 1,1 1-1,1 9 37,-1-18-11,0-1 0,2 1 0,1 0 0,1 0 0,0-1 0,2 1 0,1 0 0,1 0-1,1 0 1,1-1 0,1 0 0,1 0 0,2 0 0,0 0 0,1-1 0,1 0 0,6 6 11,-13-18-5,0-1 0,0 1 0,1 0 0,0-1 0,0 0 0,0 0 0,0 0 0,0 0-1,0-1 1,1 1 0,-1-1 0,1 0 0,-1 0 0,1 0 0,0-1 0,0 1 0,-1-1 0,1 0 0,0 0 0,0 0 0,0-1 0,-1 0 0,1 1 0,0-1 0,-1-1 0,1 1-1,-1 0 1,0-1 0,0 0 0,0 0 0,0 0 0,0 0 5,139-91 62,-124 73-22,0 1-1,-2-2 1,-1 0 0,-1-1 0,-2 0-1,-1 0 1,-1-1 0,-2 0-1,-1 0 1,-2-1 0,-2 0 0,0 0-1,-3 0 1,-1 0 0,-1 0 0,-2 0-1,-1-1 1,-2 2 0,-2-2-40,6 21 6,1 0-1,-1 0 1,-1 0 0,1 1-1,-1-1 1,0 0 0,0 1 0,-1-1-1,1 1 1,-1 0 0,0 0 0,0-1-1,-1 1 1,1 1 0,-1-1 0,0 0-1,0 1 1,-1-1 0,1 1-1,-1 0 1,1 0 0,-1 0 0,0 0-1,0 1 1,0-1 0,-1 1 0,1 0-1,0 0 1,-1 0 0,1 0 0,-1 1-1,1 0 1,-1 0 0,1 0-1,-1 0 1,1 0 0,-1 1 0,1 0-1,0 0 1,-6 1-6,-12 8-36,1 1 1,0 1-1,1 0 0,0 2 0,2-1 0,1 1 1,0 1-1,1 0 0,2 1 0,0 0 1,1 1-1,-4 9 36,-17 17-19,2 2 0,4 1 0,2 0 0,3 2 0,3-1 0,4 2 0,2 0 0,-2 32 19,26 26-103,-8-105 97,-1 0 1,1 0-1,-1 0 1,1 0-1,0 0 1,0 0-1,0 0 1,0 0-1,1 0 1,-1 0-1,1 0 1,0-1-1,-1 1 1,1 0-1,0-1 1,1 1-1,-1-1 1,0 1-1,0-1 1,1 0-1,-1 0 1,1 0-1,0 0 1,0 0-1,-1 0 1,1 0-1,0 0 1,0-1-1,0 1 1,0-1-1,0 0 1,0 0-1,0 1 1,0-1-1,0-1 1,0 1-1,0 0 1,0 0-1,0-1 1,0 1-1,0-1 1,0 0-1,0 1 1,-1-1-1,1 0 1,0 0-1,-1 0 1,2-1 5,14-9 20,-1 0 0,0 0 0,-1-1 0,0-1 0,-2 0 1,0 0-1,-1-1 0,-1 0 0,-1-1 0,-1 0 0,-1 0 0,0 0 0,-2-1 0,0-2-20,10-14 45,-2 0 0,-2-1-1,-2 0 1,-2 0-1,-2 0 1,-2-1 0,-2 0-1,-3 0 1,-2 0 0,-1 0-1,-5-10-44,-34-27 189,41 70-188,0 0 0,0-1 0,0 1 0,-1 0 0,1-1 0,0 1 0,-1 0 0,0 0-1,1 0 1,-1 0 0,0 0 0,0 0 0,0 0 0,0 1 0,0-1 0,0 0 0,0 1 0,0-1 0,0 1 0,0-1 0,-1 1 0,1 0 0,0 0 0,0 0 0,0 0 0,-1 0 0,1 0-1,0 0 1,0 0 0,-1 0 0,1 1 0,0-1 0,0 1 0,0-1 0,0 1 0,0 0 0,0-1 0,0 1 0,0 0 0,0 0 0,0 0 0,1 0 0,-1 0 0,1 0 0,-1 0 0,1 1-1,-1-1 1,-18 20-61,1 0 1,2 1 0,1 0 0,2 0-1,1 1 1,1 1 0,2-1 0,2 1 0,1 1-1,-3 23 60,-4 1-10,3 0 0,4 1 0,2 0 0,4 0 0,2 0 0,4 0 0,3 0 0,3-1 10,-11-44-3,0 0 0,1 0 0,-1 0 0,2 0 0,-1 0 0,1 0 0,0-1 0,1 1-1,-1 0 1,1-1 0,0 1 0,1-1 0,0 0 0,0 0 0,0 0 0,1 0 0,-1-1 0,1 1-1,1-1 1,-1 1 0,1-1 0,-1-1 0,1 1 0,1 0 0,-1-1 0,0 0 0,1 0 0,-1 0-1,1-1 1,0 1 0,0-1 0,0-1 0,0 1 0,6 0 3,3-7 22,-1 0 0,0-1 0,0 0 0,-1 0 0,-1-1 0,0-1 0,0 0 0,-1 0 0,-1 0 0,0-1 0,-1 0 0,0-1 0,-1 1 0,-1-1 0,-1-1 0,0 1 0,-1-1 0,0 1 0,-2-1 0,0-1-1,-1 1 1,0 0 0,-2-4-22,9-29 48,-3 1-1,-4 0 0,-1-1 1,-4 1-1,-3-1 0,-2 1 0,-3 0 1,-2 0-1,-11-15-47,20 48 8,-1 0 1,-1 1-1,-1-1 0,0 1 1,0 0-1,-2 1 1,0-1-1,0 1 0,-1 0 1,-1 0-1,0 1 0,-1 0 1,0 0-1,-5-2-8,10 9-12,1 1 1,-1 0-1,1 0 0,-1 0 0,1 0 1,-1 0-1,1 1 0,-1 0 0,1 0 0,0 0 1,-1 0-1,1 0 0,0 1 0,0 0 1,0 0-1,1 0 0,-1 0 0,1 0 0,-1 0 1,1 1-1,0 0 0,0-1 0,1 1 0,-1 0 1,1 0-1,0 1 0,0-1 0,0 0 1,1 1-1,0-1 0,0 1 0,0-1 0,0 1 1,1 0-1,0 0 0,0 3 12,-13 22-27,1 0-1,3 1 1,1 0 0,2 0-1,3 0 1,1 1-1,2-1 1,2 1 0,1 0-1,3-1 1,2 0-1,1 0 1,12 22 27,-20-48-5,1 1-1,0 0 0,0 0 1,1 0-1,0-1 1,0 1-1,1-1 1,0 1-1,0-1 1,0 0-1,1 0 1,0 1-1,0-2 1,0 1-1,1 0 0,0-1 1,0 1-1,0-1 1,0 0-1,1 0 1,0-1-1,0 1 1,0-1-1,0 0 1,0 0-1,1 0 1,0 0-1,-1-1 0,1 0 1,0 0-1,0 0 1,0-1-1,0 1 1,0-1-1,0 0 1,-1-1-1,1 1 1,0-1-1,4-1 6,5-6 14,0-1 1,0-1-1,-2 0 1,1 0-1,-2-1 0,0 0 1,-1-1-1,-1 0 1,0 0-1,-2-1 0,0 0 1,-1 0-1,0 0 1,-2-1-1,0 0 1,-1 0-1,-1 0 0,-1-5-14,-1 15 4,21-54 51,-4 0 0,-4-1 1,-3 0-1,-4-1 0,-4 0 1,-4-31-56,0 89 8,1 0 0,0-1 0,-1 1 1,1 0-1,-1 0 0,0-1 0,0 1 0,0 0 1,-1-1-1,1 1 0,-1 0 0,0-1 0,1 1 1,-2 0-1,1 0 0,0 0 0,-1 0 0,1 0 1,-1 0-1,0 0 0,0 0 0,0 0 0,0 0 1,0 1-1,-1-1 0,1 0 0,-1 1 0,1 0 1,-1-1-1,0 1 0,0 0 0,0 0 0,0 0 1,0 0-1,0 0 0,0 1 0,-1-1 0,1 1 0,0-1 1,-1 1-1,1 0 0,0 0 0,-1 0 0,1 0 1,0 0-1,0 1 0,-1-1 0,-2 1-8,-12 8-25,0 0 0,1 1 0,1 0 0,1 1-1,0 0 1,0 1 0,2 0 0,0 0 0,1 1 0,1 0-1,1 0 1,0 1 0,2 0 0,0 1 0,-2 7 25,-10 16-20,3 1 1,2 1-1,3 0 0,2 0 1,3 0-1,2 1 1,3 0-1,2-1 0,3 1 1,2 0 19,52 73-101,-55-112 97,1 1-1,-1 0 1,1-1 0,0 1-1,0-1 1,0 0 0,1 0 0,-1 0-1,1 0 1,0 0 0,-1 0 0,1-1-1,0 1 1,1-1 0,-1 0-1,0 0 1,0 0 0,1 0 0,-1 0-1,1-1 1,-1 1 0,1-1 0,-1 0-1,1 0 1,-1 0 0,1 0-1,-1-1 1,1 1 0,-1-1 0,1 0-1,-1 0 1,0 0 0,0 0 0,0 0-1,1-1 1,1 0 4,7-6 20,0 0 1,0-1-1,-1 0 0,-1 0 1,0 0-1,-1-1 0,0-1 1,-1 1-1,-1-1 0,0 0 1,-1 0-1,-1 0 0,0-1 0,-2 0 1,0 0-1,0 1 0,-2-3-20,8-9 33,-3-1 0,0-1 0,-2 1 0,-2 0 0,-1-1-1,-2 0 1,-2 1 0,0-1 0,-3 1 0,-1 0-1,-1 0 1,-2 0 0,-2 0 0,0 1 0,-3 1 0,-1-1-1,-1 1 1,-2 1-33,15 17-2,0 0 1,-1 1-1,0-1 0,0 1 0,-1 0 1,1 0-1,-1 0 0,0 1 0,0-1 0,0 1 1,-1-1-1,1 1 0,-1 1 0,0-1 1,1 0-1,-1 1 0,0 0 0,-1 0 0,1 0 1,0 0-1,0 1 0,0 0 0,-1 0 1,1 0-1,0 0 0,0 1 0,0-1 0,-1 1 1,1 0-1,0 1 0,1-1 0,-1 1 1,0 0-1,0 0 0,1 0 0,0 0 0,0 1 1,0-1-1,0 1 0,0 0 0,1 0 1,-5 3 1,-13 17-36,2 1 0,1 0 0,1 1 1,2 0-1,1 1 0,3 0 1,0 0-1,3 1 0,1 0 0,2 0 1,2 1-1,1-1 0,2 1 0,2 0 36,-3 1-14,2-1 0,2 0 0,2 1-1,2-1 1,1 0 0,2-1-1,7 12 15,-12-31-7,0 0 0,1 0 0,0 0 0,0 0-1,2-1 1,-1 0 0,1 1 0,1-2-1,0 1 1,0-1 0,1 0 0,0 0-1,0 0 1,1-1 0,0 0 0,0 0 0,1-1-1,0 0 1,0-1 0,0 1 0,1-1-1,0-1 1,0 0 0,0 0 0,0 0-1,3-1 8,1-1 14,0 0-1,0-1 1,-1 0-1,1-1 0,-1 0 1,1-1-1,-1 0 0,0-1 1,-1 0-1,1 0 1,-1-1-1,-1-1 0,1 1 1,-1-2-1,0 1 0,-1-1 1,0-1-1,-1 1 1,0-1-1,-1-1 0,0 1 1,-1-1-1,0 0 0,-1-1 1,-1 0-1,0 0 1,-1 0-1,0 0 0,-1 0 1,-1-1-1,-1 0 0,0 0 1,0 1-1,-2-4-13,4-6 41,-2 0-1,-1 0 1,-1-1-1,-1 1 1,-2-1 0,-1 1-1,-1 0 1,-2 0-1,-1 0 1,-1 0-1,-1 1 1,-1 0 0,-2 0-1,-1 1 1,-1 0-1,-1 0 1,-1 1-1,-1 1 1,-2 0-41,12 10-6,0 0-1,-1 1 1,-1 0 0,1 0 0,-1 0-1,0 1 1,-1 0 0,1 0-1,-1 1 1,0-1 0,-1 1-1,1 1 1,-1 0 0,1 0 0,-1 0-1,0 1 1,0 0 0,0 0-1,0 1 1,0 0 0,0 1-1,0 0 1,0 0 0,0 0 0,0 1-1,0 0 1,1 0 0,-1 1-1,1 0 1,0 0 0,0 1-1,1 0 1,0 0 0,0 1 0,0 0-1,1 0 1,-1 0 0,2 0-1,-1 1 1,1 0 0,1 0 0,-1 1-1,1 0 7,-7 12-26,0 2 0,2-1 1,2 1-1,0 0 0,2 0 0,1 0 0,2 1 0,1 0 0,1 0 0,2-1 1,1 1-1,1 0 0,2 0 0,1-1 0,2 0 0,0 1 0,3-2 0,0 1 0,2-1 1,1 0-1,1 0 0,8 7 26,-14-18-6,1 0-1,1 0 1,0-1 0,0 0-1,1 0 1,1 0 0,0-1-1,0 0 1,1-1 0,0 0 0,1-1-1,0 1 1,0-2 0,0 1-1,1-2 1,0 1 0,0-1-1,6 0 7,-15-4 3,0 0 1,-1 0-1,1-1 0,0 1 0,-1-1 0,1 0 0,-1 0 0,0 0 0,0-1 0,0 1 0,-1-1 0,1 0 0,-1 0 0,0 0 0,0 0 0,0-1 0,-1 1 0,1-1 0,-1 1 0,0-1 0,-1 0 0,0 0 0,1 0 0,-2 0 1,1 0-1,-1 0 0,0 0 0,0 0 0,0-1 0,-1 1 0,0 0 0,0 0 0,-1 0 0,1-1 0,-1 1 0,-1 0 0,1 0 0,-1 0 0,-1-2-3,-80-217 81,31 167-225,8 80 50,20-1 76,2 1-1,2 0 1,1 2 0,1-1 0,3 1-1,0 1 1,3 1 18,-9 11 6,-27 54-36,44-91 38,0-1 1,0 0-1,-1 0 0,1 0 1,0 0-1,-1 0 0,1-1 1,-1 0-1,1 1 1,0-1-1,-1 0 0,1 0 1,-1-1-1,1 1 0,-1-1 1,1 0-1,0 1 1,-1-1-1,1 0 0,0-1 1,-2 0-9,-7 0 13,-29-7 27,32 6-36,-1-1-1,0 2 0,-1-1 0,1 1 1,-1 0-1,1 1 0,-1 0 0,0 0 1,1 1-1,-1 0 0,0 0 0,0 1 1,1 0-1,-1 0 0,0 1 0,1 0 1,0 1-1,-3 0-3,-33 45-124,64 2-32,-71-20 466,42-27-288,0 0 0,-1-1-1,1 0 1,-1 0-1,0 0 1,0-2-1,0 1 1,1-1-1,-1 0 1,0-1-1,0 0 1,0 0-1,0-1 1,1 0-1,-1 0 1,1-1 0,0-1-1,0 1 1,1-1-1,-3-2-21,-12-1 2,20 5-5,1 0 0,-1 1 0,1-1 0,-1 1 0,0 0 0,1 0 0,-1 0 0,0 1 1,0-1-1,0 1 0,0 0 0,0 0 0,0 1 0,0-1 0,0 1 0,0 0 0,1 0 1,-3 1 2,7 0-17,1 0 0,0 0 0,0 0 1,0 0-1,0 1 0,1-1 1,-1 0-1,1 0 0,0 0 1,0 0-1,0 0 0,0 0 0,0 0 1,1 0-1,-1 0 0,1 0 1,0 0-1,-1-1 0,1 1 1,1 0-1,-1-1 0,0 1 0,0-1 1,1 0-1,-1 1 0,3-1 17,-4 1-7,26 14 59,1 0-1,0-1 0,2-1 1,0-1-1,1-1 1,1-1-1,12 3-51,170 47 1443,-200-55-1407,1-1 0,-1 0-1,1-1 1,0-1 0,1 1 0,-1-2-1,1 1 1,0-1 0,0-1 0,0 0-1,0-1 1,0 0 0,0-1 0,0 0-1,0 0 1,0-2 0,0 1 0,-1-1-1,1-1 1,11-3-36,56-17 54,93-14 156,-47-2-43,-49 29-142,14 10 80,-57 5-50,-14-4-52,-22 1 0,0-1 0,0 1 0,0 0 0,0-1 1,0 1-1,1-1 0,-1 1 0,0-1 0,0 0 0,0 1 1,1-1-1,-1 0 0,0 0 0,1 1 0,-1-1 0,0 0 0,1 0 1,-1 0-1,0 0 0,1 0 0,-1 0 0,0-1 0,1 1 1,-1 0-1,0 0 0,1-1 0,-1 1 0,0 0 0,0-1 1,0 1-1,1-1 0,-1 1 0,0-1 0,0 1 0,0-1 0,0 0 1,0 1-1,0-1 0,-1 0 0,1 0 0,0 1 0,0-1 1,-1 0-1,1 0 0,-1 0 0,1 0 0,-1 0 0,1 0 0,-1 1 1,0-1-1,0 0 0,0 0 0,0 0 0,0 0 0,0 0 1,0 0-1,0 0 0,0 0 0,0 0 0,-1 0-3,-31-30 311,-61-248-316,-80-41 85,170 312-85,-4-15 11,-2 1-1,-1 0 0,-1 1 0,-2-1 0,-1 1 1,-1 1-1,-2 0 0,-1 1 0,-21-18-5,-72-71-146,22-36 79,88 110-123,2 32 195,-1 0 0,1 0 0,-1 0 0,1 1 0,-1-1 0,0 0 0,0 0 0,0 0 0,-1 0 0,1 0 0,-1 0 0,1 1 0,-1-1 0,0 0-1,0 0 1,0 1 0,0-1 0,-1 0 0,1 1 0,-1-1 0,1 1 0,-1-1 0,0 1 0,0-1 0,0 1 0,0 0 0,-1-1-5,-12-3 8,1 1 0,-1 1 0,1-1 0,-1 2 0,-1-1 0,1 2 0,0-1 0,-1 1 0,1 1 0,-1 0 0,1 1 0,-12 1-8,-184 38-151,140-22 145,-2-8 15,-32 14-140,91-16 104,1 0-1,0 0 0,0 1 1,2 1-1,0 0 1,0 0-1,1 0 1,1 1-1,-6 9 28,-3 93-164,17-55 152,-2 325 259,2-367-233,2 0 0,0-1 0,1 1 0,2 0 0,0 0 0,1-1-1,2 0 1,0 0 0,1 0 0,1 0 0,1-1 0,1 0 0,9 9-14,-7-9 50,1-1 1,1 1-1,0-2 0,2 1 0,0-1 1,1-1-1,0 0 0,1-1 0,18 7-50,135 23 191,432 19-60,-509-45 295,-116-14 73,-10 12-471,-1-1-1,0-1 0,-1-2 1,0 0-1,-1-1 0,0-2 1,0 0-1,-1-1 1,0-2-1,-20 0-27,41-1 17,-75 1 56,-74 11-331,232-15-717,265 6 648,-53-18 346,-280 14-19,-1 0 1,1 0 0,0 0 0,-1 0 0,1 0 0,-1 0 0,1 0-1,0 0 1,-1 0 0,1 0 0,-1 0 0,1-1 0,-1 1-1,1 0 1,0 0 0,-1 0 0,1-1 0,-1 1 0,0 0-1,1-1 1,-1 1 0,1 0 0,-1-1 0,0 1 0,1 0 0,-1-1-1,0 1 1,0 0 0,1-1 0,-1 1 0,0-1 0,0 1-1,0-1 1,0 1 0,1 0 0,-1-1 0,0 1 0,0-1 0,0 1-1,0 0 1,-1-1 0,1 1 0,0-1 0,0 1 0,0-1-1,0 1 1,-1 0 0,1-1 0,0 1 0,-1 0 0,1-1-1,0 1 1,-1-1 0,1 1 0,0 0 0,-1 0 0,1-1 0,-1 1-1,1 0 1,-1-1 0,1 1 0,-1 0 0,1 0 0,-1 0-1,1 0 1,-1-1 0,0 1 0,1 0 0,-1 0 0,1 0-1,-50-23 90,42 20-89,-15-6-77,-1 0 1,0 0-1,-1 2 0,0 0 0,-1 1 0,0 1 0,-1 1 0,1 0 0,-1 2 0,0 0 0,0 1 1,0 1-1,0 0 0,-1 2 0,2 0 0,-1 1 0,0 1 0,1 0 0,0 2 0,0 0 1,1 1-1,-19 8 76,41-15-22,1 0 1,0 0 0,-1 0 0,1 1 0,0-1-1,0 0 1,0 1 0,-1-1 0,1 1 0,0 0-1,0 0 1,0-1 0,0 1 0,1 0 0,-1 0-1,0 0 1,0 0 0,1 0 0,-1 1 0,1-1-1,0 0 1,-1 0 0,1 1 0,0-1 0,0 1-1,0-1 1,0 1 0,0-1 0,1 1 0,-1-1-1,1 1 1,-1-1 0,1 1 0,0-1 0,0 1-1,0 0 1,0-1 0,0 1 0,1-1 0,-1 1-1,1-1 1,-1 1 0,1 0 0,0-1 0,0 0-1,0 1 1,0-1 0,0 1 0,0-1 0,1 0-1,-1 1 1,1-1 0,-1 0 0,1 0 0,-1 0-1,1 0 1,0 0 0,1 0 21,20 3-20,-1-2 0,1 0 0,0-1 0,0-1 0,-1 0 0,1-1-1,0-1 1,0 0 0,-1-1 0,0-1 0,0 0 0,0-1 0,-1-1 0,0-1 0,0 0 0,-1 0 0,-1-2 0,16-7 20,-33 15 14,-1 0 0,1 1 1,-1-1-1,1 0 0,-1 0 1,1 0-1,-1 0 0,0 0 1,0 0-1,0 0 0,0 0 1,0-1-1,0 1 1,0 0-1,0 0 0,-1-1 1,1 1-1,-1 0 0,1-1 1,-1 1-1,0 0 0,0-1 1,0 1-1,0 0 0,0-1 1,0 1-1,0 0 0,0-1 1,-1 1-1,1 0 0,-1-1 1,0 1-1,1 0 0,-1 0 1,0 0-1,0-1 1,0 1-1,0 0 0,-1 0 1,1 0-1,0 0 0,-1 0 1,1 0-1,-1 0-14,-78-36 343,74 35-348,-92-29-19,-3 4-1,-1 2 0,-1 3 1,-70-6 24,117 18-14,-175-17-227,228 27 225,1 0 0,-1-1 0,1 1 0,-1 0 0,1 0 0,-1 0 0,1 0 0,0 0 0,-1 1 0,1-1 0,-1 1 0,1-1 0,0 1 0,-1-1 0,1 1 0,0 0 0,0 0 0,0-1 1,0 1-1,0 0 0,0 1 0,0-1 0,0 0 0,0 0 0,1 0 0,-1 1 0,1-1 0,0 1 0,-1-1 0,1 1 0,0-1 0,0 1 0,0-1 0,0 1 0,1 0 0,-1-1 0,1 1 0,-1 0 0,1-1 0,0 1 0,0 0 0,0 0 0,0-1 0,1 1 1,-1 0-1,0-1 0,1 1 0,0 0 0,0 0 16,65 72-664,-52-64 621,1-1 0,1-1 0,0 0 0,0 0 0,1-1 0,1-1 0,-1 0 0,2-1-1,5 2 44,-18-5 5,0-1-1,1 1 0,-1-1 0,0 0 1,0 0-1,1 0 0,-1-1 0,1 0 1,-1 0-1,1 0 0,-1 0 1,0 0-1,1-1 0,-1 0 0,0 0 1,1 0-1,-1-1 0,0 0 0,0 1 1,-1-1-1,1-1 0,0 1 0,-1 0 1,0-1-1,0 0 0,0 0 0,0 0 1,-1 0-1,0-1 0,1 0-4,0-5 44,0 0 0,-2 0 0,1 0 0,-2 0 0,1-1 1,-2 1-1,0-1 0,-1 0 0,0 1 0,-1-1 0,0 1 0,-1-1 0,-1 1 0,0 0 0,-1-1 0,0 1 1,-4-4-45,-1-14 27,-3 0-1,-1 1 1,-2 0 0,-1 0 0,-2 1 0,-1 0 0,-2 1 0,-2 1 0,-1 0 0,-1 2 0,-2 0 0,-1 0 0,-1 2 0,-29-15-27,-24 13-124,100 54-444,255 245 312,-170-214 384,-100-62-110,-1-1-1,1 0 1,-1 0-1,1 0 1,-1 0-1,1 0 0,0 0 1,0-1-1,0 1 1,0-1-1,-1 1 1,1-1-1,0 0 1,0 1-1,0-1 1,0 0-1,0-1 1,0 1-1,0 0 1,0 0-1,0-1 1,0 0-1,0 1 1,0-1-1,-1 0 1,1 0-1,0 0 1,-1 0-1,1 0 1,-1 0-1,0 0 0,1-1 1,-1 1-1,0-1 1,0 1-1,0-1 1,0 0-1,-1 1 1,1-1-1,-1 0 1,1 0-1,-1 0 1,0 0-1,0-1-17,7-15 81,-2 0 0,-1-1 0,-1 0 0,-1 0 0,-2 0 0,-1 0 0,-1 0 0,-2-10-81,1-12 43,-10-158-34,-39-159-9,31 300-77,50 141-382,50 143 675,-47-117-161,8-1-1,5-2 1,8-2 0,48 65-55,-100-167 0,6 11 8,2 1 0,0-1 0,1 0 0,1-1 0,1 0 0,1 0 0,0-1 0,1 0 0,12 6-8,-26-16 2,1 0 0,-1 0 0,1 0 0,0 0-1,0 0 1,-1 0 0,1 0 0,0-1 0,0 1 0,0-1 0,0 1 0,0-1-1,0 1 1,0-1 0,0 0 0,0 1 0,0-1 0,1 0 0,-1 0 0,0 0-1,0 0 1,0-1 0,0 1 0,0 0 0,0-1 0,0 1 0,0-1 0,0 1-1,0-1 1,0 1 0,0-1 0,0 0 0,-1 0 0,1 0 0,0 0 0,-1 0-1,1 0 1,-1 0 0,1 0 0,-1 0 0,0 0 0,0-1 0,0 1 0,0 0-1,0-1 1,0 1 0,0 0 0,-1-1 0,1 1 0,-1-1 0,1 1 0,-1-1-1,0 0 0,11-82 72,-65-239 78,11 120-140,19 145 45,10 86-216,24 3 115,3 0 0,1 0 0,2-1 0,2 0 0,2-1 0,2-1 0,2 0 0,15 13 45,-10-8 3,-10-9 17,1-1 0,2 0-1,1-1 1,2-1-1,1 0 1,6 2-20,-32-24 8,0 0-1,-1 1 0,1-1 1,0 0-1,0 1 1,0-1-1,1 0 1,-1 1-1,0-1 1,0 0-1,0 1 0,1-1 1,-1 0-1,0 1 1,1-1-1,-1 0 1,1 1-1,-1-1 1,1 1-1,0-1 0,-1 1 1,1-1-1,0 1 1,-1-1-1,1 1 1,0-1-1,0 1 1,0-1-1,-1 1 1,1 0-1,0-1 0,0 1 1,0 0-1,0 0 1,0 0-1,0-1 1,0 1-1,0 0 1,0 0-1,0 0 0,0 0 1,0 0-1,0 0 1,0 0-1,0 1 1,0-1-1,0 0 1,0 0-1,0 0 0,0 1 1,0-1-1,-1 0 1,1 1-1,0-1 1,0 0-1,0 1 1,0-1-1,-1 1 0,1-1 1,0 1-1,-1-1 1,1 1-1,-1-1 1,1 1-1,-1 0 1,1-1-8,-17-62 354,13 55-364,2 3 17,-4-13 5,0 1-1,-1-1 1,-2 1-1,0 0 1,-1 0-1,-2 0 1,0 1-1,-1 0 1,-10-7-12,21 21-7,0 1 0,0 0-1,0-1 1,0 1 0,0 0 0,0 0 0,0-1-1,-1 1 1,1 0 0,0 0 0,0 0-1,0 0 1,0 0 0,-1 0 0,1 0 0,0 0-1,0 0 1,0 1 0,0-1 0,0 0 0,-1 1-1,1-1 1,0 0 0,0 1 0,0-1 0,0 1-1,0-1 1,0 1 0,1-1 0,-1 1-1,0-1 1,0 1 0,0 0 0,1-1 0,-1 1-1,0 0 1,1-1 0,-1 1 0,1 0 0,0 0-1,-1 0 1,1-1 0,0 1 0,-1 0 0,1 0-1,0 0 1,0-1 0,0 1 0,0 0 0,0 0-1,0 0 1,1 0 0,-1-1 0,0 1-1,0 0 1,1 0 0,-1-1 0,1 1 0,-1 0-1,1 0 1,0-1 0,-1 1 0,1 0 0,0-1-1,-1 1 1,1 0 0,0-1 0,0 1 0,0-1 7,6 44-44,2-1 0,3 0 0,3 0 0,2-1 0,3 0 1,3-1-1,28 36 44,-42-64 10,1 0 0,0-1 1,2 0-1,0 0 0,1-1 1,0 0-1,1 0 0,1-1 1,1-1-1,0 1 0,0-2 1,14 6-11,-27-14 6,-1 0 0,1 0 0,-1 0 0,1 0 0,0 0 1,-1 0-1,1 0 0,-1-1 0,1 1 0,-1-1 0,1 1 0,-1-1 1,0 0-1,1 1 0,-1-1 0,0 0 0,0 0 0,0 0 0,0-1 1,0 1-1,0 0 0,0 0 0,0-1 0,-1 1 0,1-1 0,-1 1 0,0-1 1,1 1-1,-1-1 0,0 0 0,0 1 0,-1-1 0,1 0 0,0 0 1,-1 1-1,1-1 0,-1 0 0,0 0 0,0 1 0,0-1 0,0 0 0,-1 0 1,1 0-1,-1 1 0,1-1 0,-1 0 0,0 0 0,0 1 0,0-1 1,0 0-7,-7-48 12,-3 0 0,-2 1 1,-4-1-1,-3 2 0,-15-21-12,21 38 11,-181-335 77,143 301-154,50 66 55,0-1-1,1 1 1,-1 0 0,0-1-1,1 1 1,-1 0 0,1 0-1,-1 0 1,1 0-1,0 0 1,-1 0 0,1 0-1,0 0 1,0 0-1,0 1 1,0-1 0,0 0-1,1 0 1,-1 1-1,1-1 1,-1 0 0,1 1-1,-1-1 1,1 1 0,0-1-1,0 0 1,0 1-1,0-1 1,0 0 0,1 1-1,-1-1 1,0 0-1,1 1 1,0-1 0,-1 0-1,1 1 1,0-1-1,0 0 12,-1 3-12,8 91-36,5 0 0,7-1 0,20 48 48,-37-126 8,1 0 1,1-1 0,1 1 0,0-1-1,2 0 1,1 0 0,0-1-1,2 1 1,0-1 0,1-1 0,1 0-1,1 0 1,0-1 0,2 0-1,11 6-8,-27-17 5,1 0-1,0-1 0,0 1 0,0-1 0,-1 1 0,1-1 0,0 0 0,0 1 0,0-1 0,0 0 0,0 1 0,0-1 0,0 0 0,0 0 0,1 1 0,-1-1 0,0 0 0,0 0 0,0 0 0,0 0 0,0 0 0,0 0 0,0 0 0,1-1 0,-1 1 0,0 0 1,0 0-1,0 0 0,0-1 0,0 1 0,0 0 0,0-1 0,0 1 0,0-1 0,-1 1 0,1-1 0,0 1 0,0-1 0,0 1 0,-1-1 0,1 0 0,0 1 0,-1-1 0,1 0 0,-1 1 0,1-1 0,-1 0 0,0 1 0,1-1 0,-1 0 0,0 0 0,1 0-4,1-48 36,-16-34 2,-6 1 0,-5 0 0,-5 1 0,-38-65-38,60 128 10,0-2 30,-1 0-1,-2 0 1,0 0 0,-2 1 0,-1 1-1,-1-1 1,-2 2 0,-7-7-40,23 23-1,1 0 1,-1 1-1,0-1 1,0 0-1,0 0 1,0 1 0,0-1-1,0 0 1,0 1-1,0-1 1,0 1-1,0-1 1,0 1-1,0-1 1,-1 1-1,1-1 1,0 1-1,-1 0 1,1 0-1,0-1 1,-1 1-1,1 0 1,0 0-1,-1 0 1,1 0-1,0 0 1,-1 0-1,1 0 1,0 0-1,-1 1 1,1-1-1,0 0 1,-1 0-1,1 1 1,0-1-1,0 1 1,-1-1-1,1 1 1,0-1-1,0 1 1,0-1-1,0 1 1,0 0-1,0-1 1,0 1-1,0 0 1,1 0-1,-1 0 1,-26 49-223,6 36 137,7 0 0,4 0-1,6 1 1,11 66 86,-7-147 0,-1 23-3,3 1 1,1-1-1,2 0 1,1 0-1,3 0 1,1-1-1,2 0 1,13 19 2,-25-45-2,1 0 0,0-1-1,0 1 1,0-1 0,1 0 0,-1 1 0,0-1 0,1 1 0,0-1-1,-1 0 1,1 0 0,0 0 0,0 0 0,-1 0 0,1 0 0,0 0 0,1 0-1,-1 0 1,0-1 0,0 1 0,0-1 0,1 1 0,-1-1 0,0 1 0,1-1-1,-1 0 1,0 0 0,1 0 0,-1 0 0,1 0 0,-1 0 0,0 0-1,1-1 1,-1 1 0,0-1 0,1 1 0,-1-1 0,0 1 0,0-1 0,0 0-1,0 0 1,0 0 0,0 0 0,0 0 0,0 0 0,-1 0 0,1 0-1,0 0 1,-1-1 0,1 0 2,9-10 4,-1 0 0,-1 0 0,0 0 0,-2-1 0,0 0 0,-1-1 0,-1 1 0,0 0 0,-2-1 0,0 0 0,-2 0 0,0-5-4,0 15 0,6-87 34,-5 1 0,-6-1 0,-6 1 0,-5 0 0,-27-70-34,40 155 2,-1-12 14,-2 0-1,0 1 1,-2-1 0,0 1-1,-2 0 1,-1 1 0,0-1 0,-5-2-16,15 17-5,-1 0 0,0 0 0,0 0 0,0 0 0,0 0 0,1 0 0,-2 0 0,1 0 0,0 1 0,0-1 0,0 0 0,0 1 0,-1-1 0,1 0 0,0 1 0,-1-1 0,1 1 0,-1 0 0,1-1 0,-1 1 0,1 0 0,-1-1 0,1 1 0,-1 0 0,1 0 0,-1 0 0,0 0 0,1 0 0,-1 0 0,1 0 0,-1 1 0,1-1 0,-1 0 0,1 0 0,-1 1 0,1-1 0,-1 1 0,1-1 0,0 1 0,-1-1 0,1 1 0,0 0 0,0 0 0,-1-1 0,1 1 0,0 0 0,0 0 0,0 0 0,1 0 0,-1-1 0,0 1 5,-38 53-316,30-20 268,2 0 0,1 0 1,3 0-1,2 1 0,3-1 1,1 0-1,3 0 0,10 31 48,-12-49 16,-4-10-5,0 0 0,1 1 1,0-1-1,1 0 0,0 0 0,0 0 0,1 0 0,0 0 0,1 0 0,-1-1 0,2 1 0,-1-1 0,1 0 1,0 1-1,1-1 0,5 3-11,-10-8 8,0 0 0,0-1 1,0 1-1,1 0 1,-1-1-1,0 1 0,0-1 1,0 1-1,0-1 0,0 1 1,0-1-1,0 1 1,0-1-1,-1 0 0,1 1 1,0-1-1,0 0 0,-1 0 1,1 1-1,-1-1 1,1 0-1,-1 0 0,1 0 1,-1 0-1,0 1 0,1-1 1,-1 0-1,0 0 1,0 0-1,0 0 0,0 0 1,0 0-1,0 1 0,-1-1 1,1 0-1,0 0 1,-1 0-1,1 0 0,-1 1 1,1-1-1,-1 0 0,1 0 1,-1 0-9,-103-170 45,67 118-60,15 15 8,-3 1 1,-2 1 0,-2 1-1,-3 1 1,-1 1 0,-3 1-1,-30-21 7,61 49-11,0 0-1,0 0 1,-1 1 0,0-1-1,0 1 1,0 0-1,-1 0 1,0 0-1,0 1 1,0 0 0,0 0-1,0 0 1,0 0-1,-1 1 1,1 0 0,-1 0-1,0 0 1,1 1-1,-1-1 1,0 1 0,1 1-1,-1-1 1,0 1-1,1 0 1,-1 0 0,1 0-1,-1 1 1,1 0-1,0 0 1,0 0 0,0 1-1,0-1 1,1 1-1,0 0 1,0 1 0,0-1-1,0 1 1,-2 2 11,-7 10-39,0 2 0,2-1 0,1 1 0,1 1 0,1-1-1,2 1 1,0 1 0,2-1 0,1 1 0,1-1 0,2 1 0,0 0 0,2 0 0,1 0 0,2 0 0,1 0 0,0-1 0,3 1 0,0-1 0,2 0 0,0 0 0,11 13 39,-14-22-10,0-1 0,1 0 0,0 0 0,1 0 0,1-1 0,0 1 0,0-2 0,1 1 0,1-1 1,0 0-1,0 0 0,2 0 10,-8-4 3,0-1 1,0 0-1,0 0 1,0-1-1,1 1 1,-1-1-1,1 0 1,-1 0-1,1 0 1,-1 0-1,1-1 1,0 1-1,0-1 1,-1 0-1,1 0 1,0-1-1,0 1 1,-1-1-1,1 0 1,-1 0 0,1 0-1,-1 0 1,1-1-1,-1 0 1,0 1-1,0-1 1,0-1-1,0 1 1,-1 0-1,0-1 1,1 0-1,0-1-3,3-1 17,-2-1-1,1 0 1,-1 0-1,0 0 1,-1-1-1,0 0 1,0 1-1,-1-1 1,0 0-1,-1 0 1,0-1-1,-1 1 0,0 0 1,-1-1-1,0 1 1,0-1-1,-1 1 1,-1-1-1,-1-5-16,-50-140 227,35 123-198,-2 0 0,-2 1-1,-2 0 1,-1 2 0,-3 0-1,0 1 1,-3 1 0,-16-11-29,38 30-9,1 0 1,-1 0 0,0 1-1,-1 0 1,1 0 0,-2 0-1,1 1 1,-1 0 0,1 0-1,-2 1 1,1 0 0,0 0-1,-1 1 1,0 0 0,0 0-1,0 0 1,0 1 0,0 0-1,0 1 1,0 0 0,-1 0-1,1 1 1,0 0 0,0 0-1,0 1 1,0 0 0,0 0-1,1 0 1,-1 1 0,1 1-1,0-1 1,-8 5 8,-5 8-55,1 0 0,1 2 0,2-1 0,1 2 0,0 0 0,2 0 0,1 1 1,2 1-1,1 0 0,1 0 0,1 0 0,2 1 0,1 0 0,2 0 0,0 0 0,2 18 55,-2-19-23,1 1 1,2-1-1,1 1 0,2-1 1,1 1-1,1-1 0,1 1 1,2-1-1,2 0 0,0 0 1,2-1-1,1 0 0,1 0 1,2 0-1,1-1 0,1-1 1,19 17 22,-26-29 8,2 0 0,-1-1 1,1 0-1,0-1 1,1 0-1,0 0 0,-1-1 1,2 1-1,-1-2 0,0 1 1,1-2-1,0 1 0,-1-1 1,1 0-1,0-1 1,0 0-1,0 0 0,0-1 1,0 0-1,-1-1 0,1 0 1,-1 0-1,1-1 1,-1 0-1,0 0 0,-1-1 1,1 0-1,-1-1 0,0 0 1,-1 0-1,0 0 0,0-1 1,0 0-1,-1-1 1,0 1-1,-1-1 0,0 0 1,-1-1-1,0 1 0,3-6-8,4-6 37,-2 0 0,0-1 0,-2 1 1,-1-2-1,-1 1 0,-2-1 0,-1 0 0,-1 0 0,-2 0 0,-1 0 0,-1 0 0,-2 0 0,-1 0 0,-1 0 0,-1 0 0,-2 1 0,-1-1 0,-1 1 0,-2 0 0,-1 1 0,-1 0 0,-1 0 0,-1 1 0,-2 0 0,-4-3-37,16 16-3,1 0 0,-1 1-1,0-1 1,0 1 0,-1-1 0,0 1 0,0 0 0,0 1-1,-1-1 1,0 1 0,0 0 0,0 0 0,0 0 0,-1 1-1,1-1 1,-1 1 0,0 1 0,0-1 0,0 1-1,-1 0 1,1 0 0,0 1 0,0-1 0,-1 1 0,1 1-1,0-1 1,-1 1 0,1 0 0,-3 1 3,-3 3-28,0 0 1,0 1 0,1 0-1,1 0 1,-1 1-1,1 0 1,1 1-1,0 0 1,0 0-1,1 0 1,1 1-1,0 0 1,1 1-1,0-1 1,1 1-1,1 0 1,0 1-1,-2 5 28,-5 13-55,1 1 0,2 0 1,2 1-1,2-1 0,2 1 0,2 3 55,0-2-33,2 0-1,3 0 1,1 0 0,2 0 0,3 0 0,1-1 0,5 6 33,-12-28-8,2 0 1,-1 0 0,2 0 0,-1-1-1,2 0 1,0 0 0,0 0-1,1 0 1,0-1 0,1 0 0,0 0-1,1 0 1,0-1 0,0 0-1,1 0 1,0-1 0,1 0 0,-1 0-1,1-1 1,1 0 0,-1-1-1,1 0 1,0 0 0,0-1 0,0 0-1,6 0 8,-4-1 13,0-1-1,1 0 1,-1 0-1,0-2 1,1 1-1,-1-1 1,0-1-1,-1 0 1,1 0-1,-1-1 0,0 0 1,0-1-1,0 0 1,-1 0-1,0-1 1,-1-1-1,0 1 1,0-1-1,-1-1 1,0 0-1,-1 0 1,0 0-1,0-2-12,5-4 35,-1-1 0,-1 0 0,-1-1 0,-2 0 1,0 0-1,-1 0 0,-1-1 0,-1 0 0,-1 0 0,-2-1 0,0 1 0,-2 0 0,0-15-35,-2 13 27,-2 1 0,-1-1 0,-1 1-1,-1-1 1,-1 1 0,-2 0 0,0 0-1,-2 1 1,0 0 0,-2 0 0,-1 0 0,-1 1-1,-1 1 1,0 0 0,-2 0 0,-1 1 0,0 0-1,-1 1 1,-1 1 0,-1 0 0,-1 1-1,0 1 1,-4-1-27,21 8-13,-1 1 1,1 0-1,-1 1 0,0-1 0,1 1 0,-1-1 0,0 1 0,0 0 1,-1 1-1,1-1 0,0 1 0,0 0 0,0 0 0,0 0 1,0 1-1,-1-1 0,1 1 0,0 0 0,0 0 0,1 1 0,-1-1 1,0 1-1,1 0 0,-1 0 0,1 0 0,0 1 0,0-1 0,0 1 1,0 0-1,1 0 0,-1 0 0,1 0 0,0 0 0,1 1 1,-1-1-1,1 1 0,0 0 0,0 0 0,1-1 0,0 1 0,0 1 1,0-1-1,0 0 0,1 1 13,-5 22-42,1-1 0,2 1 1,1 0-1,3 0 0,1 0 1,2 0-1,1 0 0,2 0 1,2-1-1,1 0 0,2 0 1,12 17 41,-15-24-11,0-1 1,2 0 0,0 0-1,2-1 1,1 1-1,1-2 1,1 0 0,1 0-1,0-1 1,20 12 10,-32-24 2,1 0 1,0 0 0,0-1 0,1 1-1,-1-1 1,1 0 0,-1-1 0,1 1-1,0-1 1,0 0 0,0 0 0,0 0-1,0 0 1,1-1 0,-1 0 0,0 0-1,0-1 1,0 1 0,0-1 0,0 0-1,0 0 1,0-1 0,0 1 0,-1-1-1,1 0 1,-1-1 0,1 1-1,4-3-1,2-2 26,-1 1 1,1-2 0,-2 1-1,0-1 1,0 0 0,-1-1 0,0 0-1,-1 0 1,-1-1 0,0 1-1,-1-1 1,3-6-28,0-3 18,-1-1 0,-2 0 0,-1-1 0,-2 1 0,0 0-1,-2-1 1,-1 0 0,-2 1 0,0-1 0,-3 0 0,-5-17-18,-68-131-4088,40 117 2695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3973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491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771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63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743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23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564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1557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29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870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5325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2925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3087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2831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088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74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226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31206CF-15B1-4155-B341-7571DBF5DA7F}" type="datetimeFigureOut">
              <a:rPr lang="en-AU" smtClean="0"/>
              <a:t>2/11/2022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70F8CC-C19E-4B38-9B35-D1D4187925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68467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at-headed_Ca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Prionailurus_planicep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1.xml"/><Relationship Id="rId12" Type="http://schemas.openxmlformats.org/officeDocument/2006/relationships/image" Target="../media/image90.png"/><Relationship Id="rId17" Type="http://schemas.openxmlformats.org/officeDocument/2006/relationships/customXml" Target="../ink/ink6.xml"/><Relationship Id="rId2" Type="http://schemas.openxmlformats.org/officeDocument/2006/relationships/audio" Target="../media/media1.m4a"/><Relationship Id="rId16" Type="http://schemas.openxmlformats.org/officeDocument/2006/relationships/image" Target="../media/image11.png"/><Relationship Id="rId1" Type="http://schemas.microsoft.com/office/2007/relationships/media" Target="../media/media1.m4a"/><Relationship Id="rId6" Type="http://schemas.openxmlformats.org/officeDocument/2006/relationships/image" Target="../media/image9.png"/><Relationship Id="rId11" Type="http://schemas.openxmlformats.org/officeDocument/2006/relationships/customXml" Target="../ink/ink3.xml"/><Relationship Id="rId5" Type="http://schemas.openxmlformats.org/officeDocument/2006/relationships/image" Target="../media/image8.png"/><Relationship Id="rId15" Type="http://schemas.openxmlformats.org/officeDocument/2006/relationships/customXml" Target="../ink/ink5.xml"/><Relationship Id="rId10" Type="http://schemas.openxmlformats.org/officeDocument/2006/relationships/image" Target="../media/image80.png"/><Relationship Id="rId19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customXml" Target="../ink/ink2.xml"/><Relationship Id="rId14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ainationalparks.com/species/flat-headed-cat#:~:text=Threats,wood%2Dcutting%2C%20and%20fishing" TargetMode="External"/><Relationship Id="rId2" Type="http://schemas.openxmlformats.org/officeDocument/2006/relationships/hyperlink" Target="https://www.kiddle.co/s.php?q=flat+headed+cat#gsc.tab=0&amp;gsc.q=flat%20headed%20cat&amp;gsc.page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gcatrescue.org/flat-headed-cat-facts/#:~:text=Size%20and%20Appearance%3A%20One%20of,it%20has%20unusually%20small%20ears" TargetMode="External"/><Relationship Id="rId5" Type="http://schemas.openxmlformats.org/officeDocument/2006/relationships/hyperlink" Target="https://wildcatconservation.org/wild-cats/asia/flat-headed-cat/" TargetMode="External"/><Relationship Id="rId4" Type="http://schemas.openxmlformats.org/officeDocument/2006/relationships/hyperlink" Target="http://www.catsg.org/index.php?id=119#:~:text=The%20flat%2Dheaded%20cat%20is%20thought%20to%20prey%20mainly%20on,reported%20to%20take%20domestic%20poult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8B714-92DC-42A5-9FA4-83DFBCA101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FLAT HEADED CAT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44DE63-F17C-4254-B0F3-483FA57799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By Oliver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3F14C-443F-4BFB-926C-F205F46C2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rot="10800000" flipV="1">
            <a:off x="394578" y="188162"/>
            <a:ext cx="5173708" cy="2284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BC5E7D-FC0D-4293-889C-6DA099DC1C79}"/>
              </a:ext>
            </a:extLst>
          </p:cNvPr>
          <p:cNvSpPr txBox="1"/>
          <p:nvPr/>
        </p:nvSpPr>
        <p:spPr>
          <a:xfrm>
            <a:off x="9382539" y="6627168"/>
            <a:ext cx="609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hlinkClick r:id="rId3" tooltip="https://en.wikipedia.org/wiki/Flat-headed_Cat"/>
              </a:rPr>
              <a:t>This Photo</a:t>
            </a:r>
            <a:r>
              <a:rPr lang="en-AU" sz="900" dirty="0"/>
              <a:t> by Unknown Author is licensed under </a:t>
            </a:r>
            <a:r>
              <a:rPr lang="en-AU" sz="900" dirty="0">
                <a:hlinkClick r:id="rId4" tooltip="https://creativecommons.org/licenses/by-sa/3.0/"/>
              </a:rPr>
              <a:t>CC BY-SA</a:t>
            </a:r>
            <a:endParaRPr lang="en-AU" sz="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2139E7-CDEF-4D57-A205-86828697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0" y="0"/>
            <a:ext cx="6683600" cy="4496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6FBA06-AE86-4462-A87E-E022514903A7}"/>
              </a:ext>
            </a:extLst>
          </p:cNvPr>
          <p:cNvSpPr txBox="1"/>
          <p:nvPr/>
        </p:nvSpPr>
        <p:spPr>
          <a:xfrm>
            <a:off x="-1" y="4449553"/>
            <a:ext cx="5568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en.wikipedia.org/wiki/Flat-headed_Cat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148966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C87C4-55D3-406C-A8CA-650AEA068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FC091-014A-4FA9-A262-070657429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flat headed cat is a mammal . It can have 1-2 cubs, its belly is white , its head is brown that fades into grey for the body. It can weigh up to is 2.5 kg . It has sharp teeth , usually has brown eyes and small ears. It is a carnivore.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2E145-1A35-4896-840E-01B83639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946710" y="0"/>
            <a:ext cx="5245290" cy="34908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E6E296-1EF7-4844-8926-2C0ECC4BCC7E}"/>
              </a:ext>
            </a:extLst>
          </p:cNvPr>
          <p:cNvSpPr txBox="1"/>
          <p:nvPr/>
        </p:nvSpPr>
        <p:spPr>
          <a:xfrm>
            <a:off x="6946710" y="3416744"/>
            <a:ext cx="5245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fr.wikipedia.org/wiki/Prionailurus_planiceps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35097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C2C1-4A42-41D4-B8B8-4BD97CE0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HABITAT/EATS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FC87-0782-478D-99A7-FE6B8EC07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flat headed cat eats mostly fish, sometimes mice , and rats, birds or fruits.</a:t>
            </a:r>
          </a:p>
          <a:p>
            <a:r>
              <a:rPr lang="en-AU" dirty="0"/>
              <a:t>The flat headed cat is a wetland species ,the habitat is the </a:t>
            </a:r>
            <a:r>
              <a:rPr lang="en-AU" dirty="0" smtClean="0"/>
              <a:t>M</a:t>
            </a:r>
            <a:r>
              <a:rPr lang="en-AU" dirty="0" smtClean="0"/>
              <a:t>alaysian </a:t>
            </a:r>
            <a:r>
              <a:rPr lang="en-AU" dirty="0"/>
              <a:t>rainforest.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3FCFE-1054-4332-B40A-7F4B241EF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063" y="1"/>
            <a:ext cx="5258937" cy="355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720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5703E9-A84A-461F-B79A-D54501745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320" y="789711"/>
            <a:ext cx="8344988" cy="5682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0BBBFB-C045-4880-95EA-DF92005EA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321" y="13721"/>
            <a:ext cx="9204680" cy="68305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9FE33D-4EE0-4224-ABAE-0B4E5D2E2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267" y="-1"/>
            <a:ext cx="927773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xmlns="" Requires="p14 aink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7024F7E-34DA-42CE-9DF7-F614B499611A}"/>
                  </a:ext>
                </a:extLst>
              </p14:cNvPr>
              <p14:cNvContentPartPr/>
              <p14:nvPr/>
            </p14:nvContentPartPr>
            <p14:xfrm>
              <a:off x="7138069" y="751015"/>
              <a:ext cx="856440" cy="10044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7024F7E-34DA-42CE-9DF7-F614B499611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20069" y="643375"/>
                <a:ext cx="89208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C5CEC61-A826-4D5C-81F6-A3A8062793EF}"/>
                  </a:ext>
                </a:extLst>
              </p14:cNvPr>
              <p14:cNvContentPartPr/>
              <p14:nvPr/>
            </p14:nvContentPartPr>
            <p14:xfrm>
              <a:off x="9327589" y="2280655"/>
              <a:ext cx="20160" cy="119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C5CEC61-A826-4D5C-81F6-A3A8062793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09949" y="2262655"/>
                <a:ext cx="5580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B1143D0-01DD-4C96-BB3E-809AFF732FEF}"/>
                  </a:ext>
                </a:extLst>
              </p14:cNvPr>
              <p14:cNvContentPartPr/>
              <p14:nvPr/>
            </p14:nvContentPartPr>
            <p14:xfrm>
              <a:off x="7365589" y="818335"/>
              <a:ext cx="542520" cy="671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B1143D0-01DD-4C96-BB3E-809AFF732FE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47589" y="800335"/>
                <a:ext cx="578160" cy="70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F3716F4-48D0-419A-8CE5-0D153BB1360A}"/>
                  </a:ext>
                </a:extLst>
              </p14:cNvPr>
              <p14:cNvContentPartPr/>
              <p14:nvPr/>
            </p14:nvContentPartPr>
            <p14:xfrm>
              <a:off x="6138349" y="1863775"/>
              <a:ext cx="2393640" cy="3403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F3716F4-48D0-419A-8CE5-0D153BB136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20709" y="1845775"/>
                <a:ext cx="2429280" cy="343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17E3646-8039-46ED-BB88-F2FD0292533A}"/>
                  </a:ext>
                </a:extLst>
              </p14:cNvPr>
              <p14:cNvContentPartPr/>
              <p14:nvPr/>
            </p14:nvContentPartPr>
            <p14:xfrm>
              <a:off x="5284069" y="2280655"/>
              <a:ext cx="288720" cy="728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17E3646-8039-46ED-BB88-F2FD0292533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266429" y="2262655"/>
                <a:ext cx="324360" cy="76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8FA6EB3-71F2-46E3-84EA-A16F6D7C17C1}"/>
                  </a:ext>
                </a:extLst>
              </p14:cNvPr>
              <p14:cNvContentPartPr/>
              <p14:nvPr/>
            </p14:nvContentPartPr>
            <p14:xfrm>
              <a:off x="0" y="5918390"/>
              <a:ext cx="603360" cy="553817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8FA6EB3-71F2-46E3-84EA-A16F6D7C17C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-18000" y="5900746"/>
                <a:ext cx="639000" cy="589466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48512E0F-3B4B-4220-BC8F-5B35E0B32F3D}"/>
              </a:ext>
            </a:extLst>
          </p:cNvPr>
          <p:cNvSpPr txBox="1"/>
          <p:nvPr/>
        </p:nvSpPr>
        <p:spPr>
          <a:xfrm>
            <a:off x="983673" y="3186545"/>
            <a:ext cx="1468582" cy="61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530483-C116-4D10-8B03-C1120A3E28AD}"/>
              </a:ext>
            </a:extLst>
          </p:cNvPr>
          <p:cNvSpPr txBox="1"/>
          <p:nvPr/>
        </p:nvSpPr>
        <p:spPr>
          <a:xfrm>
            <a:off x="603360" y="6002767"/>
            <a:ext cx="4073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yellow is where the cat lives in 2022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3D652F-6162-4458-9E23-F5D471629B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33953" y="32148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50294-F10E-41AE-B9CA-DD27C027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9586-5BA1-4120-9CA5-C447CA2A4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/>
          <a:lstStyle/>
          <a:p>
            <a:r>
              <a:rPr lang="en-AU" dirty="0"/>
              <a:t>The flat headed cat is threatened by forest destruction from oil plantations like palm oil and oil for cars which causes toxic water pollution by cargo ships spiling the oil.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3D1A0-D4AC-4A9B-B2FE-FC2A47705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290" y="0"/>
            <a:ext cx="5422710" cy="3678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84BD8-73F7-40E7-8D4F-6BE2A572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234919"/>
            <a:ext cx="3316406" cy="262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7277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EBC3-32AF-4DD0-9D9C-001C3050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CAN WE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92C5-01E3-4026-9273-41F48157F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You can help the flat headed cat by cleaning water, planting trees and not buying </a:t>
            </a:r>
            <a:r>
              <a:rPr lang="en-AU" dirty="0" smtClean="0"/>
              <a:t>palm oil </a:t>
            </a:r>
            <a:r>
              <a:rPr lang="en-AU" dirty="0"/>
              <a:t>products.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FD7994-B876-4906-A90E-408681C7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106" y="1"/>
            <a:ext cx="5531893" cy="3861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C5D28D-6B7B-4239-88F9-0E2F93CD1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1449"/>
            <a:ext cx="4394579" cy="273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0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F8C41-3EAC-465A-91E5-55C310E0B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Three interesting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74A6A-BD5A-4C75-A434-6BB882D3F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flat headed cat got its name from the long snout that is flat at the end.</a:t>
            </a:r>
          </a:p>
          <a:p>
            <a:r>
              <a:rPr lang="en-AU" dirty="0"/>
              <a:t>The flat headed cat has small ears.</a:t>
            </a:r>
          </a:p>
          <a:p>
            <a:r>
              <a:rPr lang="en-AU" dirty="0"/>
              <a:t>There are 2,500 left.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B6BA45-3DC1-444B-9920-9C0E3257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188" y="1"/>
            <a:ext cx="5108812" cy="344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7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455F-7F73-4A93-86FA-D8F26255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D8A2B-5430-4ACD-BFA2-1BFFE699B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>
                <a:hlinkClick r:id="rId2"/>
              </a:rPr>
              <a:t>https://www.kiddle.co/s.php?q=flat+headed+cat#gsc.tab=0&amp;gsc.q=flat%20headed%20cat&amp;gsc.page=1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     </a:t>
            </a:r>
            <a:r>
              <a:rPr lang="en-AU" dirty="0">
                <a:hlinkClick r:id="rId3"/>
              </a:rPr>
              <a:t>https://www.thainationalparks.com/species/flat-headed-cat#</a:t>
            </a:r>
          </a:p>
          <a:p>
            <a:pPr marL="0" indent="0">
              <a:buNone/>
            </a:pPr>
            <a:r>
              <a:rPr lang="en-AU" dirty="0">
                <a:hlinkClick r:id="rId3"/>
              </a:rPr>
              <a:t>:~:text=Threats,wood%2Dcutting%2C%20and%20fishing</a:t>
            </a:r>
            <a:r>
              <a:rPr lang="en-AU" dirty="0"/>
              <a:t>.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>
                <a:hlinkClick r:id="rId4"/>
              </a:rPr>
              <a:t>http://www.catsg.org/index.php?id=119#:~:text=The%20flat%2Dheaded%20cat%20is%20thought%20to%20prey%20mainly%20on,reported%20to%20take%20domestic%20poultry</a:t>
            </a:r>
            <a:r>
              <a:rPr lang="en-AU" dirty="0"/>
              <a:t>. </a:t>
            </a:r>
          </a:p>
          <a:p>
            <a:pPr marL="0" indent="0">
              <a:buNone/>
            </a:pPr>
            <a:r>
              <a:rPr lang="en-AU" dirty="0">
                <a:hlinkClick r:id="rId5"/>
              </a:rPr>
              <a:t>https://wildcatconservation.org/wild-cats/asia/flat-headed-cat/</a:t>
            </a:r>
            <a:r>
              <a:rPr lang="en-AU" dirty="0"/>
              <a:t>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>
                <a:hlinkClick r:id="rId6"/>
              </a:rPr>
              <a:t>https://bigcatrescue.org/flat-headed-cat-facts/#:~:text=Size%20and%20Appearance%3A%20One%20of,it%20has%20unusually%20small%20ears</a:t>
            </a:r>
            <a:r>
              <a:rPr lang="en-A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0421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232</TotalTime>
  <Words>259</Words>
  <Application>Microsoft Office PowerPoint</Application>
  <PresentationFormat>Widescreen</PresentationFormat>
  <Paragraphs>26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FLAT HEADED CAT</vt:lpstr>
      <vt:lpstr>DESCRIPTION</vt:lpstr>
      <vt:lpstr>HABITAT/EATS</vt:lpstr>
      <vt:lpstr>PowerPoint Presentation</vt:lpstr>
      <vt:lpstr>THREATS</vt:lpstr>
      <vt:lpstr>HOW CAN WE HELP?</vt:lpstr>
      <vt:lpstr>Three interesting facts</vt:lpstr>
      <vt:lpstr>REFRENCES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Oliver Groweg</dc:creator>
  <cp:lastModifiedBy>Melissa Ball</cp:lastModifiedBy>
  <cp:revision>27</cp:revision>
  <dcterms:created xsi:type="dcterms:W3CDTF">2022-10-16T23:29:46Z</dcterms:created>
  <dcterms:modified xsi:type="dcterms:W3CDTF">2022-11-02T01:15:43Z</dcterms:modified>
</cp:coreProperties>
</file>