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
  </p:notesMasterIdLst>
  <p:sldIdLst>
    <p:sldId id="258" r:id="rId2"/>
  </p:sldIdLst>
  <p:sldSz cx="6858000" cy="9906000" type="A4"/>
  <p:notesSz cx="7099300" cy="9385300"/>
  <p:embeddedFontLst>
    <p:embeddedFont>
      <p:font typeface="Arial Nova" panose="020B0504020202020204" pitchFamily="34" charset="0"/>
      <p:regular r:id="rId4"/>
      <p:bold r:id="rId5"/>
      <p:italic r:id="rId6"/>
      <p:boldItalic r:id="rId7"/>
    </p:embeddedFont>
    <p:embeddedFont>
      <p:font typeface="Arial Nova Light" panose="020B0304020202020204" pitchFamily="34" charset="0"/>
      <p:regular r:id="rId8"/>
      <p:italic r:id="rId9"/>
    </p:embeddedFont>
    <p:embeddedFont>
      <p:font typeface="Barlow Condensed" panose="00000506000000000000" pitchFamily="2" charset="0"/>
      <p:regular r:id="rId10"/>
      <p:bold r:id="rId11"/>
      <p:italic r:id="rId12"/>
      <p:boldItalic r:id="rId13"/>
    </p:embeddedFont>
    <p:embeddedFont>
      <p:font typeface="Futura Std Book" panose="020B0502020204020303" charset="0"/>
      <p:regular r:id="rId14"/>
      <p:bold r:id="rId15"/>
    </p:embeddedFont>
    <p:embeddedFont>
      <p:font typeface="Futura Std Medium" panose="020B0502020204020303"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005DB7"/>
    <a:srgbClr val="F2F2F2"/>
    <a:srgbClr val="F3F3F3"/>
    <a:srgbClr val="F1F1F1"/>
    <a:srgbClr val="EEEEEE"/>
    <a:srgbClr val="F2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B3EB0-1024-4DB3-B1DD-FAB505C5EAA8}" v="4" dt="2024-02-15T23:13:16.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inimized">
    <p:restoredLeft sz="0" autoAdjust="0"/>
    <p:restoredTop sz="0" autoAdjust="0"/>
  </p:normalViewPr>
  <p:slideViewPr>
    <p:cSldViewPr snapToGrid="0" snapToObjects="1">
      <p:cViewPr varScale="1">
        <p:scale>
          <a:sx n="19" d="100"/>
          <a:sy n="19" d="100"/>
        </p:scale>
        <p:origin x="508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21" Type="http://schemas.microsoft.com/office/2015/10/relationships/revisionInfo" Target="revisionInfo.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96B90C4D-3640-C842-867E-1B8C73EB0031}" type="datetimeFigureOut">
              <a:rPr lang="en-US" smtClean="0"/>
              <a:t>2/16/2024</a:t>
            </a:fld>
            <a:endParaRPr lang="en-US"/>
          </a:p>
        </p:txBody>
      </p:sp>
      <p:sp>
        <p:nvSpPr>
          <p:cNvPr id="4" name="Slide Image Placeholder 3"/>
          <p:cNvSpPr>
            <a:spLocks noGrp="1" noRot="1" noChangeAspect="1"/>
          </p:cNvSpPr>
          <p:nvPr>
            <p:ph type="sldImg" idx="2"/>
          </p:nvPr>
        </p:nvSpPr>
        <p:spPr>
          <a:xfrm>
            <a:off x="2452688" y="1173163"/>
            <a:ext cx="219392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HOW TO EDIT THIS TEMPLATE…</a:t>
            </a:r>
            <a:endParaRPr lang="en-US" sz="1600" dirty="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replace </a:t>
            </a:r>
            <a:r>
              <a:rPr lang="en-US" sz="1200" b="1" i="0" dirty="0">
                <a:solidFill>
                  <a:schemeClr val="tx1">
                    <a:lumMod val="75000"/>
                    <a:lumOff val="25000"/>
                  </a:schemeClr>
                </a:solidFill>
                <a:latin typeface="Arial Nova Light" panose="020B0304020202020204" pitchFamily="34" charset="0"/>
              </a:rPr>
              <a:t>club icons</a:t>
            </a:r>
            <a:r>
              <a:rPr lang="en-US" sz="1200" b="0" i="0" dirty="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add</a:t>
            </a:r>
            <a:r>
              <a:rPr lang="en-US" sz="1200" b="1" i="0" dirty="0">
                <a:solidFill>
                  <a:schemeClr val="tx1">
                    <a:lumMod val="75000"/>
                    <a:lumOff val="25000"/>
                  </a:schemeClr>
                </a:solidFill>
                <a:latin typeface="Arial Nova Light" panose="020B0304020202020204" pitchFamily="34" charset="0"/>
              </a:rPr>
              <a:t> images, </a:t>
            </a:r>
            <a:r>
              <a:rPr lang="en-US" sz="1200" b="0" i="0" dirty="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Don’t forget to update your </a:t>
            </a:r>
            <a:r>
              <a:rPr lang="en-US" sz="1200" b="1" i="0" dirty="0">
                <a:solidFill>
                  <a:schemeClr val="tx1">
                    <a:lumMod val="75000"/>
                    <a:lumOff val="25000"/>
                  </a:schemeClr>
                </a:solidFill>
                <a:latin typeface="Arial Nova Light" panose="020B0304020202020204" pitchFamily="34" charset="0"/>
              </a:rPr>
              <a:t>service details </a:t>
            </a:r>
            <a:r>
              <a:rPr lang="en-US" sz="1200" b="0" i="0" dirty="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If required, go to “View” &gt; “Slide Master” and </a:t>
            </a:r>
            <a:r>
              <a:rPr lang="en-US" sz="1200" b="1" i="0" dirty="0">
                <a:solidFill>
                  <a:schemeClr val="tx1">
                    <a:lumMod val="75000"/>
                    <a:lumOff val="25000"/>
                  </a:schemeClr>
                </a:solidFill>
                <a:latin typeface="Arial Nova Light" panose="020B0304020202020204" pitchFamily="34" charset="0"/>
              </a:rPr>
              <a:t>adjust the master elements </a:t>
            </a:r>
            <a:r>
              <a:rPr lang="en-US" sz="1200" b="0" i="0" dirty="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Paste </a:t>
            </a:r>
            <a:r>
              <a:rPr lang="en-US" sz="1200" b="1" i="0" dirty="0">
                <a:solidFill>
                  <a:schemeClr val="tx1">
                    <a:lumMod val="75000"/>
                    <a:lumOff val="25000"/>
                  </a:schemeClr>
                </a:solidFill>
                <a:latin typeface="Arial Nova Light" panose="020B0304020202020204" pitchFamily="34" charset="0"/>
              </a:rPr>
              <a:t>your text </a:t>
            </a:r>
            <a:r>
              <a:rPr lang="en-US" sz="1200" b="0" i="0" dirty="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CLUBS ICONS </a:t>
            </a:r>
            <a:r>
              <a:rPr lang="en-US" sz="1600" dirty="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dirty="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dirty="0">
                <a:solidFill>
                  <a:srgbClr val="005DB7"/>
                </a:solidFill>
                <a:latin typeface="Barlow Condensed" pitchFamily="2" charset="77"/>
              </a:rPr>
              <a:t>ASC WEEK:</a:t>
            </a:r>
            <a:endParaRPr lang="en-US" sz="1800" dirty="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dirty="0">
                <a:solidFill>
                  <a:srgbClr val="005DB7"/>
                </a:solidFill>
                <a:latin typeface="Barlow Condensed" pitchFamily="2" charset="77"/>
              </a:rPr>
              <a:t>WHAT’S BEEN HAPPENING</a:t>
            </a:r>
          </a:p>
          <a:p>
            <a:endParaRPr lang="en-US" sz="2800" dirty="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dirty="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FEAEA34-9B18-4A4E-9DF7-22F12C7922B0}"/>
              </a:ext>
            </a:extLst>
          </p:cNvPr>
          <p:cNvSpPr txBox="1"/>
          <p:nvPr/>
        </p:nvSpPr>
        <p:spPr>
          <a:xfrm>
            <a:off x="1699259"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0432 299 468</a:t>
            </a:r>
          </a:p>
        </p:txBody>
      </p:sp>
      <p:sp>
        <p:nvSpPr>
          <p:cNvPr id="30" name="TextBox 29">
            <a:extLst>
              <a:ext uri="{FF2B5EF4-FFF2-40B4-BE49-F238E27FC236}">
                <a16:creationId xmlns:a16="http://schemas.microsoft.com/office/drawing/2014/main" id="{0F06AA1B-A670-B74D-9E4D-992D2C674986}"/>
              </a:ext>
            </a:extLst>
          </p:cNvPr>
          <p:cNvSpPr txBox="1"/>
          <p:nvPr/>
        </p:nvSpPr>
        <p:spPr>
          <a:xfrm>
            <a:off x="4219204" y="9133840"/>
            <a:ext cx="2926080" cy="246221"/>
          </a:xfrm>
          <a:prstGeom prst="rect">
            <a:avLst/>
          </a:prstGeom>
          <a:noFill/>
        </p:spPr>
        <p:txBody>
          <a:bodyPr wrap="square" rtlCol="0">
            <a:spAutoFit/>
          </a:bodyPr>
          <a:lstStyle/>
          <a:p>
            <a:r>
              <a:rPr lang="en-US" sz="1000" dirty="0">
                <a:solidFill>
                  <a:schemeClr val="tx1">
                    <a:lumMod val="65000"/>
                    <a:lumOff val="35000"/>
                  </a:schemeClr>
                </a:solidFill>
                <a:latin typeface="Arial Nova Light" panose="020B0304020202020204" pitchFamily="34" charset="0"/>
              </a:rPr>
              <a:t>CheltenhamEastPS@teamholiday.com.au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8" name="TextBox 47">
            <a:extLst>
              <a:ext uri="{FF2B5EF4-FFF2-40B4-BE49-F238E27FC236}">
                <a16:creationId xmlns:a16="http://schemas.microsoft.com/office/drawing/2014/main" id="{7200E5BC-BBB7-3C49-809B-EB9A84214327}"/>
              </a:ext>
            </a:extLst>
          </p:cNvPr>
          <p:cNvSpPr txBox="1"/>
          <p:nvPr/>
        </p:nvSpPr>
        <p:spPr>
          <a:xfrm>
            <a:off x="4194805" y="4407712"/>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Lego Masters Club (BSC)</a:t>
            </a:r>
          </a:p>
        </p:txBody>
      </p:sp>
      <p:sp>
        <p:nvSpPr>
          <p:cNvPr id="49" name="TextBox 48">
            <a:extLst>
              <a:ext uri="{FF2B5EF4-FFF2-40B4-BE49-F238E27FC236}">
                <a16:creationId xmlns:a16="http://schemas.microsoft.com/office/drawing/2014/main" id="{36FF00A8-487D-9842-9CF1-66D33AD92F31}"/>
              </a:ext>
            </a:extLst>
          </p:cNvPr>
          <p:cNvSpPr txBox="1"/>
          <p:nvPr/>
        </p:nvSpPr>
        <p:spPr>
          <a:xfrm>
            <a:off x="4261982" y="5009318"/>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Art Attack Club (ASC)</a:t>
            </a:r>
          </a:p>
        </p:txBody>
      </p:sp>
      <p:sp>
        <p:nvSpPr>
          <p:cNvPr id="86" name="TextBox 85">
            <a:extLst>
              <a:ext uri="{FF2B5EF4-FFF2-40B4-BE49-F238E27FC236}">
                <a16:creationId xmlns:a16="http://schemas.microsoft.com/office/drawing/2014/main" id="{63E343B8-5F02-974F-8CDE-DAAB32F1165F}"/>
              </a:ext>
            </a:extLst>
          </p:cNvPr>
          <p:cNvSpPr txBox="1"/>
          <p:nvPr/>
        </p:nvSpPr>
        <p:spPr>
          <a:xfrm>
            <a:off x="-57200" y="2446905"/>
            <a:ext cx="4114850" cy="4134722"/>
          </a:xfrm>
          <a:prstGeom prst="rect">
            <a:avLst/>
          </a:prstGeom>
          <a:noFill/>
        </p:spPr>
        <p:txBody>
          <a:bodyPr wrap="square" rtlCol="0">
            <a:spAutoFit/>
          </a:bodyPr>
          <a:lstStyle/>
          <a:p>
            <a:pPr>
              <a:spcAft>
                <a:spcPts val="600"/>
              </a:spcAft>
            </a:pPr>
            <a:r>
              <a:rPr lang="en-US" sz="900" dirty="0">
                <a:solidFill>
                  <a:schemeClr val="bg2">
                    <a:lumMod val="25000"/>
                  </a:schemeClr>
                </a:solidFill>
                <a:sym typeface="Wingdings" panose="05000000000000000000" pitchFamily="2" charset="2"/>
              </a:rPr>
              <a:t>Dear families,</a:t>
            </a:r>
          </a:p>
          <a:p>
            <a:pPr>
              <a:lnSpc>
                <a:spcPct val="115000"/>
              </a:lnSpc>
              <a:spcAft>
                <a:spcPts val="800"/>
              </a:spcAft>
            </a:pPr>
            <a:r>
              <a:rPr lang="en-AU" sz="900" kern="100" dirty="0">
                <a:effectLst/>
                <a:latin typeface="Aptos" panose="020B0004020202020204" pitchFamily="34" charset="0"/>
                <a:ea typeface="DengXian" panose="02010600030101010101" pitchFamily="2" charset="-122"/>
                <a:cs typeface="Times New Roman" panose="02020603050405020304" pitchFamily="18" charset="0"/>
              </a:rPr>
              <a:t>We are thrilled to announce the exciting launch of our three new clubs here at Team! After weeks of anticipation and eager planning, our clubs are set to commence in Week 4.</a:t>
            </a:r>
          </a:p>
          <a:p>
            <a:pPr marL="342900" lvl="0" indent="-342900">
              <a:lnSpc>
                <a:spcPct val="115000"/>
              </a:lnSpc>
              <a:spcAft>
                <a:spcPts val="800"/>
              </a:spcAft>
              <a:buFont typeface="+mj-lt"/>
              <a:buAutoNum type="arabicPeriod"/>
              <a:tabLst>
                <a:tab pos="457200" algn="l"/>
              </a:tabLst>
            </a:pPr>
            <a:r>
              <a:rPr lang="en-AU" sz="900" b="1" kern="100" dirty="0">
                <a:effectLst/>
                <a:latin typeface="Aptos" panose="020B0004020202020204" pitchFamily="34" charset="0"/>
                <a:ea typeface="DengXian" panose="02010600030101010101" pitchFamily="2" charset="-122"/>
                <a:cs typeface="Times New Roman" panose="02020603050405020304" pitchFamily="18" charset="0"/>
              </a:rPr>
              <a:t>Art Attack Club:</a:t>
            </a:r>
            <a:r>
              <a:rPr lang="en-AU" sz="900" kern="100" dirty="0">
                <a:effectLst/>
                <a:latin typeface="Aptos" panose="020B0004020202020204" pitchFamily="34" charset="0"/>
                <a:ea typeface="DengXian" panose="02010600030101010101" pitchFamily="2" charset="-122"/>
                <a:cs typeface="Times New Roman" panose="02020603050405020304" pitchFamily="18" charset="0"/>
              </a:rPr>
              <a:t> Our Art Attack Club is ready to unleash your child's imagination through various artistic endeavours. </a:t>
            </a:r>
          </a:p>
          <a:p>
            <a:pPr marL="342900" lvl="0" indent="-342900">
              <a:lnSpc>
                <a:spcPct val="115000"/>
              </a:lnSpc>
              <a:spcAft>
                <a:spcPts val="800"/>
              </a:spcAft>
              <a:buFont typeface="+mj-lt"/>
              <a:buAutoNum type="arabicPeriod"/>
              <a:tabLst>
                <a:tab pos="457200" algn="l"/>
              </a:tabLst>
            </a:pPr>
            <a:r>
              <a:rPr lang="en-AU" sz="900" b="1" kern="100" dirty="0">
                <a:effectLst/>
                <a:latin typeface="Aptos" panose="020B0004020202020204" pitchFamily="34" charset="0"/>
                <a:ea typeface="DengXian" panose="02010600030101010101" pitchFamily="2" charset="-122"/>
                <a:cs typeface="Times New Roman" panose="02020603050405020304" pitchFamily="18" charset="0"/>
              </a:rPr>
              <a:t>Lego Master Club:</a:t>
            </a:r>
            <a:r>
              <a:rPr lang="en-AU" sz="900" kern="100" dirty="0">
                <a:effectLst/>
                <a:latin typeface="Aptos" panose="020B0004020202020204" pitchFamily="34" charset="0"/>
                <a:ea typeface="DengXian" panose="02010600030101010101" pitchFamily="2" charset="-122"/>
                <a:cs typeface="Times New Roman" panose="02020603050405020304" pitchFamily="18" charset="0"/>
              </a:rPr>
              <a:t> With endless possibilities and a plethora of bricks at their disposal, children will explore the world of engineering, architecture, and problem-solving in this engaging club.</a:t>
            </a:r>
          </a:p>
          <a:p>
            <a:pPr marL="342900" lvl="0" indent="-342900">
              <a:lnSpc>
                <a:spcPct val="115000"/>
              </a:lnSpc>
              <a:spcAft>
                <a:spcPts val="800"/>
              </a:spcAft>
              <a:buFont typeface="+mj-lt"/>
              <a:buAutoNum type="arabicPeriod"/>
              <a:tabLst>
                <a:tab pos="457200" algn="l"/>
              </a:tabLst>
            </a:pPr>
            <a:r>
              <a:rPr lang="en-AU" sz="900" b="1" kern="100" dirty="0">
                <a:effectLst/>
                <a:latin typeface="Aptos" panose="020B0004020202020204" pitchFamily="34" charset="0"/>
                <a:ea typeface="DengXian" panose="02010600030101010101" pitchFamily="2" charset="-122"/>
                <a:cs typeface="Times New Roman" panose="02020603050405020304" pitchFamily="18" charset="0"/>
              </a:rPr>
              <a:t>Super Sports Club:</a:t>
            </a:r>
            <a:r>
              <a:rPr lang="en-AU" sz="900" kern="100" dirty="0">
                <a:effectLst/>
                <a:latin typeface="Aptos" panose="020B0004020202020204" pitchFamily="34" charset="0"/>
                <a:ea typeface="DengXian" panose="02010600030101010101" pitchFamily="2" charset="-122"/>
                <a:cs typeface="Times New Roman" panose="02020603050405020304" pitchFamily="18" charset="0"/>
              </a:rPr>
              <a:t> From soccer to basketball, and everything in between, this club aims to promote teamwork, physical activity, and healthy competition among our young athletes.</a:t>
            </a:r>
          </a:p>
          <a:p>
            <a:pPr>
              <a:lnSpc>
                <a:spcPct val="115000"/>
              </a:lnSpc>
              <a:spcAft>
                <a:spcPts val="800"/>
              </a:spcAft>
            </a:pPr>
            <a:r>
              <a:rPr lang="en-AU" sz="900" kern="100" dirty="0">
                <a:effectLst/>
                <a:latin typeface="Aptos" panose="020B0004020202020204" pitchFamily="34" charset="0"/>
                <a:ea typeface="DengXian" panose="02010600030101010101" pitchFamily="2" charset="-122"/>
                <a:cs typeface="Times New Roman" panose="02020603050405020304" pitchFamily="18" charset="0"/>
              </a:rPr>
              <a:t>We are immensely proud of our students for their autonomy and cooperation throughout this decision-making journey. Their brainstorming sessions yielded fantastic ideas, which we've incorporated into the club activities.</a:t>
            </a:r>
          </a:p>
          <a:p>
            <a:pPr>
              <a:spcAft>
                <a:spcPts val="600"/>
              </a:spcAft>
            </a:pPr>
            <a:r>
              <a:rPr lang="en-US" sz="900" dirty="0">
                <a:solidFill>
                  <a:schemeClr val="bg2">
                    <a:lumMod val="25000"/>
                  </a:schemeClr>
                </a:solidFill>
                <a:sym typeface="Wingdings" panose="05000000000000000000" pitchFamily="2" charset="2"/>
              </a:rPr>
              <a:t>If you have any questions, please reach out to our staff. Thank you.</a:t>
            </a:r>
          </a:p>
          <a:p>
            <a:pPr>
              <a:spcAft>
                <a:spcPts val="600"/>
              </a:spcAft>
            </a:pPr>
            <a:r>
              <a:rPr lang="en-US" sz="900" dirty="0">
                <a:solidFill>
                  <a:schemeClr val="bg2">
                    <a:lumMod val="25000"/>
                  </a:schemeClr>
                </a:solidFill>
                <a:sym typeface="Wingdings" panose="05000000000000000000" pitchFamily="2" charset="2"/>
              </a:rPr>
              <a:t>Warm regards,</a:t>
            </a:r>
          </a:p>
          <a:p>
            <a:pPr>
              <a:spcAft>
                <a:spcPts val="600"/>
              </a:spcAft>
            </a:pPr>
            <a:r>
              <a:rPr lang="en-US" sz="900" dirty="0">
                <a:solidFill>
                  <a:schemeClr val="bg2">
                    <a:lumMod val="25000"/>
                  </a:schemeClr>
                </a:solidFill>
                <a:sym typeface="Wingdings" panose="05000000000000000000" pitchFamily="2" charset="2"/>
              </a:rPr>
              <a:t>Eric</a:t>
            </a:r>
          </a:p>
          <a:p>
            <a:pPr>
              <a:spcAft>
                <a:spcPts val="600"/>
              </a:spcAft>
            </a:pPr>
            <a:r>
              <a:rPr lang="en-US" sz="900" dirty="0">
                <a:solidFill>
                  <a:schemeClr val="bg2">
                    <a:lumMod val="25000"/>
                  </a:schemeClr>
                </a:solidFill>
                <a:sym typeface="Wingdings" panose="05000000000000000000" pitchFamily="2" charset="2"/>
              </a:rPr>
              <a:t>Director of Team Kid Before and After School Care</a:t>
            </a:r>
          </a:p>
          <a:p>
            <a:pPr>
              <a:spcAft>
                <a:spcPts val="600"/>
              </a:spcAft>
            </a:pPr>
            <a:endParaRPr lang="en-US" sz="800" dirty="0">
              <a:solidFill>
                <a:schemeClr val="bg2">
                  <a:lumMod val="25000"/>
                </a:schemeClr>
              </a:solidFill>
              <a:latin typeface="Arial Nova Light" panose="020B0304020202020204" pitchFamily="34" charset="0"/>
              <a:sym typeface="Wingdings" panose="05000000000000000000" pitchFamily="2" charset="2"/>
            </a:endParaRPr>
          </a:p>
        </p:txBody>
      </p:sp>
      <p:sp>
        <p:nvSpPr>
          <p:cNvPr id="68" name="TextBox 67">
            <a:extLst>
              <a:ext uri="{FF2B5EF4-FFF2-40B4-BE49-F238E27FC236}">
                <a16:creationId xmlns:a16="http://schemas.microsoft.com/office/drawing/2014/main" id="{4BC1B856-83F0-654D-83AD-AB3D3ED354E3}"/>
              </a:ext>
            </a:extLst>
          </p:cNvPr>
          <p:cNvSpPr txBox="1"/>
          <p:nvPr/>
        </p:nvSpPr>
        <p:spPr>
          <a:xfrm>
            <a:off x="5131011" y="2366333"/>
            <a:ext cx="727798" cy="400110"/>
          </a:xfrm>
          <a:prstGeom prst="rect">
            <a:avLst/>
          </a:prstGeom>
          <a:noFill/>
        </p:spPr>
        <p:txBody>
          <a:bodyPr wrap="square" lIns="90000" rtlCol="0">
            <a:spAutoFit/>
          </a:bodyPr>
          <a:lstStyle/>
          <a:p>
            <a:r>
              <a:rPr lang="en-AU" sz="2000" b="1" dirty="0">
                <a:solidFill>
                  <a:srgbClr val="FF8500"/>
                </a:solidFill>
                <a:latin typeface="Arial Nova" panose="020B0504020202020204" pitchFamily="34" charset="0"/>
              </a:rPr>
              <a:t>4</a:t>
            </a:r>
          </a:p>
        </p:txBody>
      </p:sp>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5078968"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Cheltenham East Team Kids</a:t>
            </a:r>
          </a:p>
        </p:txBody>
      </p:sp>
      <p:sp>
        <p:nvSpPr>
          <p:cNvPr id="3" name="TextBox 2">
            <a:extLst>
              <a:ext uri="{FF2B5EF4-FFF2-40B4-BE49-F238E27FC236}">
                <a16:creationId xmlns:a16="http://schemas.microsoft.com/office/drawing/2014/main" id="{2538C33F-12BF-7ACE-E006-C89ECCF04D6E}"/>
              </a:ext>
            </a:extLst>
          </p:cNvPr>
          <p:cNvSpPr txBox="1"/>
          <p:nvPr/>
        </p:nvSpPr>
        <p:spPr>
          <a:xfrm>
            <a:off x="629298" y="7841899"/>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Clean Up Australia Day</a:t>
            </a:r>
          </a:p>
        </p:txBody>
      </p:sp>
      <p:sp>
        <p:nvSpPr>
          <p:cNvPr id="7" name="TextBox 6">
            <a:extLst>
              <a:ext uri="{FF2B5EF4-FFF2-40B4-BE49-F238E27FC236}">
                <a16:creationId xmlns:a16="http://schemas.microsoft.com/office/drawing/2014/main" id="{DC885CEB-C146-E036-8755-7F89699E36CA}"/>
              </a:ext>
            </a:extLst>
          </p:cNvPr>
          <p:cNvSpPr txBox="1"/>
          <p:nvPr/>
        </p:nvSpPr>
        <p:spPr>
          <a:xfrm>
            <a:off x="4261982" y="3800837"/>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Super Sports Club (ASC)</a:t>
            </a:r>
          </a:p>
        </p:txBody>
      </p:sp>
      <p:sp>
        <p:nvSpPr>
          <p:cNvPr id="18" name="TextBox 17">
            <a:extLst>
              <a:ext uri="{FF2B5EF4-FFF2-40B4-BE49-F238E27FC236}">
                <a16:creationId xmlns:a16="http://schemas.microsoft.com/office/drawing/2014/main" id="{FB0A4C6F-E808-7403-24CE-C085BBFDE544}"/>
              </a:ext>
            </a:extLst>
          </p:cNvPr>
          <p:cNvSpPr txBox="1"/>
          <p:nvPr/>
        </p:nvSpPr>
        <p:spPr>
          <a:xfrm>
            <a:off x="661018" y="8470800"/>
            <a:ext cx="3506457"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Internation Women’s Day </a:t>
            </a:r>
            <a:endParaRPr lang="en-AU" sz="1200" dirty="0">
              <a:solidFill>
                <a:schemeClr val="tx1">
                  <a:lumMod val="65000"/>
                  <a:lumOff val="35000"/>
                </a:schemeClr>
              </a:solidFill>
              <a:latin typeface="Arial Nova Light" panose="020B0304020202020204" pitchFamily="34" charset="0"/>
            </a:endParaRPr>
          </a:p>
        </p:txBody>
      </p:sp>
      <p:sp>
        <p:nvSpPr>
          <p:cNvPr id="11" name="TextBox 10">
            <a:extLst>
              <a:ext uri="{FF2B5EF4-FFF2-40B4-BE49-F238E27FC236}">
                <a16:creationId xmlns:a16="http://schemas.microsoft.com/office/drawing/2014/main" id="{D676AF0F-0279-F4B3-AD0B-FF5EFA09A70D}"/>
              </a:ext>
            </a:extLst>
          </p:cNvPr>
          <p:cNvSpPr txBox="1"/>
          <p:nvPr/>
        </p:nvSpPr>
        <p:spPr>
          <a:xfrm>
            <a:off x="629299" y="6942214"/>
            <a:ext cx="3310139" cy="307777"/>
          </a:xfrm>
          <a:prstGeom prst="rect">
            <a:avLst/>
          </a:prstGeom>
          <a:noFill/>
        </p:spPr>
        <p:txBody>
          <a:bodyPr wrap="square" rtlCol="0">
            <a:spAutoFit/>
          </a:bodyPr>
          <a:lstStyle/>
          <a:p>
            <a:r>
              <a:rPr lang="en-AU" sz="1400" b="1" baseline="30000" dirty="0">
                <a:solidFill>
                  <a:srgbClr val="FF8500"/>
                </a:solidFill>
                <a:latin typeface="Arial Nova" panose="020B0504020202020204" pitchFamily="34" charset="0"/>
              </a:rPr>
              <a:t> </a:t>
            </a:r>
            <a:r>
              <a:rPr lang="en-AU" sz="1400" b="1" dirty="0">
                <a:solidFill>
                  <a:srgbClr val="FF8500"/>
                </a:solidFill>
                <a:latin typeface="Arial Nova" panose="020B0504020202020204" pitchFamily="34" charset="0"/>
              </a:rPr>
              <a:t>3</a:t>
            </a:r>
            <a:r>
              <a:rPr lang="en-AU" sz="1400" b="1" baseline="30000" dirty="0">
                <a:solidFill>
                  <a:srgbClr val="FF8500"/>
                </a:solidFill>
                <a:latin typeface="Arial Nova" panose="020B0504020202020204" pitchFamily="34" charset="0"/>
              </a:rPr>
              <a:t>rd</a:t>
            </a:r>
            <a:r>
              <a:rPr lang="en-AU" sz="1400" b="1" dirty="0">
                <a:solidFill>
                  <a:srgbClr val="FF8500"/>
                </a:solidFill>
                <a:latin typeface="Arial Nova" panose="020B0504020202020204" pitchFamily="34" charset="0"/>
              </a:rPr>
              <a:t> March</a:t>
            </a:r>
          </a:p>
        </p:txBody>
      </p:sp>
      <p:sp>
        <p:nvSpPr>
          <p:cNvPr id="15" name="TextBox 14">
            <a:extLst>
              <a:ext uri="{FF2B5EF4-FFF2-40B4-BE49-F238E27FC236}">
                <a16:creationId xmlns:a16="http://schemas.microsoft.com/office/drawing/2014/main" id="{16687CFA-9787-7015-7A94-4D7CBBA75958}"/>
              </a:ext>
            </a:extLst>
          </p:cNvPr>
          <p:cNvSpPr txBox="1"/>
          <p:nvPr/>
        </p:nvSpPr>
        <p:spPr>
          <a:xfrm>
            <a:off x="653116" y="7208468"/>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World Wildlife Day</a:t>
            </a:r>
          </a:p>
        </p:txBody>
      </p:sp>
      <p:sp>
        <p:nvSpPr>
          <p:cNvPr id="17" name="TextBox 16">
            <a:extLst>
              <a:ext uri="{FF2B5EF4-FFF2-40B4-BE49-F238E27FC236}">
                <a16:creationId xmlns:a16="http://schemas.microsoft.com/office/drawing/2014/main" id="{D54C4B2D-E872-CBAF-2283-E866E395C4FA}"/>
              </a:ext>
            </a:extLst>
          </p:cNvPr>
          <p:cNvSpPr txBox="1"/>
          <p:nvPr/>
        </p:nvSpPr>
        <p:spPr>
          <a:xfrm>
            <a:off x="4219203" y="3158731"/>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Art Attack Club (BSC)</a:t>
            </a:r>
          </a:p>
        </p:txBody>
      </p:sp>
      <p:sp>
        <p:nvSpPr>
          <p:cNvPr id="19" name="TextBox 18">
            <a:extLst>
              <a:ext uri="{FF2B5EF4-FFF2-40B4-BE49-F238E27FC236}">
                <a16:creationId xmlns:a16="http://schemas.microsoft.com/office/drawing/2014/main" id="{9B98D455-56A1-9F52-F71B-DF1215A5812A}"/>
              </a:ext>
            </a:extLst>
          </p:cNvPr>
          <p:cNvSpPr txBox="1"/>
          <p:nvPr/>
        </p:nvSpPr>
        <p:spPr>
          <a:xfrm>
            <a:off x="4286381" y="5650550"/>
            <a:ext cx="2363065" cy="446276"/>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Super Sports Club (BSC)</a:t>
            </a:r>
          </a:p>
          <a:p>
            <a:r>
              <a:rPr lang="en-AU" sz="1150" dirty="0">
                <a:solidFill>
                  <a:schemeClr val="tx1">
                    <a:lumMod val="65000"/>
                    <a:lumOff val="35000"/>
                  </a:schemeClr>
                </a:solidFill>
                <a:latin typeface="Arial Nova Light" panose="020B0304020202020204" pitchFamily="34" charset="0"/>
              </a:rPr>
              <a:t>Lego </a:t>
            </a:r>
            <a:r>
              <a:rPr lang="en-AU" sz="1150">
                <a:solidFill>
                  <a:schemeClr val="tx1">
                    <a:lumMod val="65000"/>
                    <a:lumOff val="35000"/>
                  </a:schemeClr>
                </a:solidFill>
                <a:latin typeface="Arial Nova Light" panose="020B0304020202020204" pitchFamily="34" charset="0"/>
              </a:rPr>
              <a:t>Masters Club (ASC)</a:t>
            </a:r>
            <a:endParaRPr lang="en-AU" sz="1150" dirty="0">
              <a:solidFill>
                <a:schemeClr val="tx1">
                  <a:lumMod val="65000"/>
                  <a:lumOff val="35000"/>
                </a:schemeClr>
              </a:solidFill>
              <a:latin typeface="Arial Nova Light" panose="020B0304020202020204" pitchFamily="34" charset="0"/>
            </a:endParaRPr>
          </a:p>
        </p:txBody>
      </p:sp>
      <p:sp>
        <p:nvSpPr>
          <p:cNvPr id="2" name="TextBox 1">
            <a:extLst>
              <a:ext uri="{FF2B5EF4-FFF2-40B4-BE49-F238E27FC236}">
                <a16:creationId xmlns:a16="http://schemas.microsoft.com/office/drawing/2014/main" id="{8CD568FC-EC35-1C1D-2F24-F15CE5CEE3A3}"/>
              </a:ext>
            </a:extLst>
          </p:cNvPr>
          <p:cNvSpPr txBox="1"/>
          <p:nvPr/>
        </p:nvSpPr>
        <p:spPr>
          <a:xfrm>
            <a:off x="629297" y="7534470"/>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3</a:t>
            </a:r>
            <a:r>
              <a:rPr lang="en-AU" sz="1400" b="1" baseline="30000" dirty="0">
                <a:solidFill>
                  <a:srgbClr val="FF8500"/>
                </a:solidFill>
                <a:latin typeface="Arial Nova" panose="020B0504020202020204" pitchFamily="34" charset="0"/>
              </a:rPr>
              <a:t>rd</a:t>
            </a:r>
            <a:r>
              <a:rPr lang="en-AU" sz="1400" b="1" dirty="0">
                <a:solidFill>
                  <a:srgbClr val="FF8500"/>
                </a:solidFill>
                <a:latin typeface="Arial Nova" panose="020B0504020202020204" pitchFamily="34" charset="0"/>
              </a:rPr>
              <a:t> March</a:t>
            </a:r>
          </a:p>
        </p:txBody>
      </p:sp>
      <p:sp>
        <p:nvSpPr>
          <p:cNvPr id="10" name="TextBox 9">
            <a:extLst>
              <a:ext uri="{FF2B5EF4-FFF2-40B4-BE49-F238E27FC236}">
                <a16:creationId xmlns:a16="http://schemas.microsoft.com/office/drawing/2014/main" id="{D0BA64F5-235F-B9D2-9919-436A8D275AEA}"/>
              </a:ext>
            </a:extLst>
          </p:cNvPr>
          <p:cNvSpPr txBox="1"/>
          <p:nvPr/>
        </p:nvSpPr>
        <p:spPr>
          <a:xfrm>
            <a:off x="653115" y="8143646"/>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8</a:t>
            </a:r>
            <a:r>
              <a:rPr lang="en-AU" sz="1400" b="1" baseline="30000" dirty="0">
                <a:solidFill>
                  <a:srgbClr val="FF8500"/>
                </a:solidFill>
                <a:latin typeface="Arial Nova" panose="020B0504020202020204" pitchFamily="34" charset="0"/>
              </a:rPr>
              <a:t>th</a:t>
            </a:r>
            <a:r>
              <a:rPr lang="en-AU" sz="1400" b="1" dirty="0">
                <a:solidFill>
                  <a:srgbClr val="FF8500"/>
                </a:solidFill>
                <a:latin typeface="Arial Nova" panose="020B0504020202020204" pitchFamily="34" charset="0"/>
              </a:rPr>
              <a:t> March</a:t>
            </a:r>
          </a:p>
        </p:txBody>
      </p:sp>
      <p:pic>
        <p:nvPicPr>
          <p:cNvPr id="6" name="Picture 5">
            <a:extLst>
              <a:ext uri="{FF2B5EF4-FFF2-40B4-BE49-F238E27FC236}">
                <a16:creationId xmlns:a16="http://schemas.microsoft.com/office/drawing/2014/main" id="{E60EABA4-84F8-E2B4-9AE3-EDB7079B9570}"/>
              </a:ext>
            </a:extLst>
          </p:cNvPr>
          <p:cNvPicPr>
            <a:picLocks noChangeAspect="1"/>
          </p:cNvPicPr>
          <p:nvPr/>
        </p:nvPicPr>
        <p:blipFill>
          <a:blip r:embed="rId3"/>
          <a:stretch>
            <a:fillRect/>
          </a:stretch>
        </p:blipFill>
        <p:spPr>
          <a:xfrm>
            <a:off x="4947920" y="6150087"/>
            <a:ext cx="1701526" cy="664795"/>
          </a:xfrm>
          <a:prstGeom prst="rect">
            <a:avLst/>
          </a:prstGeom>
        </p:spPr>
      </p:pic>
      <p:pic>
        <p:nvPicPr>
          <p:cNvPr id="12" name="Picture 11">
            <a:extLst>
              <a:ext uri="{FF2B5EF4-FFF2-40B4-BE49-F238E27FC236}">
                <a16:creationId xmlns:a16="http://schemas.microsoft.com/office/drawing/2014/main" id="{2D96C847-1723-83F5-1CC0-472236CB20C3}"/>
              </a:ext>
            </a:extLst>
          </p:cNvPr>
          <p:cNvPicPr>
            <a:picLocks noChangeAspect="1"/>
          </p:cNvPicPr>
          <p:nvPr/>
        </p:nvPicPr>
        <p:blipFill>
          <a:blip r:embed="rId4"/>
          <a:stretch>
            <a:fillRect/>
          </a:stretch>
        </p:blipFill>
        <p:spPr>
          <a:xfrm>
            <a:off x="4578067" y="6936566"/>
            <a:ext cx="2219730" cy="867082"/>
          </a:xfrm>
          <a:prstGeom prst="rect">
            <a:avLst/>
          </a:prstGeom>
        </p:spPr>
      </p:pic>
      <p:pic>
        <p:nvPicPr>
          <p:cNvPr id="13" name="Picture 12">
            <a:extLst>
              <a:ext uri="{FF2B5EF4-FFF2-40B4-BE49-F238E27FC236}">
                <a16:creationId xmlns:a16="http://schemas.microsoft.com/office/drawing/2014/main" id="{7309233F-DAA8-E67C-F618-D33920DDB432}"/>
              </a:ext>
            </a:extLst>
          </p:cNvPr>
          <p:cNvPicPr>
            <a:picLocks noChangeAspect="1"/>
          </p:cNvPicPr>
          <p:nvPr/>
        </p:nvPicPr>
        <p:blipFill>
          <a:blip r:embed="rId5"/>
          <a:stretch>
            <a:fillRect/>
          </a:stretch>
        </p:blipFill>
        <p:spPr>
          <a:xfrm>
            <a:off x="4547953" y="7914549"/>
            <a:ext cx="2114731" cy="826067"/>
          </a:xfrm>
          <a:prstGeom prst="rect">
            <a:avLst/>
          </a:prstGeom>
        </p:spPr>
      </p:pic>
      <p:pic>
        <p:nvPicPr>
          <p:cNvPr id="16" name="Picture 15" descr="A person holding a piece of paper&#10;&#10;Description automatically generated">
            <a:extLst>
              <a:ext uri="{FF2B5EF4-FFF2-40B4-BE49-F238E27FC236}">
                <a16:creationId xmlns:a16="http://schemas.microsoft.com/office/drawing/2014/main" id="{A5A5240D-5AA4-F61F-5A9E-13A1515EB46D}"/>
              </a:ext>
            </a:extLst>
          </p:cNvPr>
          <p:cNvPicPr>
            <a:picLocks noChangeAspect="1"/>
          </p:cNvPicPr>
          <p:nvPr/>
        </p:nvPicPr>
        <p:blipFill>
          <a:blip r:embed="rId6"/>
          <a:stretch>
            <a:fillRect/>
          </a:stretch>
        </p:blipFill>
        <p:spPr>
          <a:xfrm rot="5400000">
            <a:off x="2374321" y="6728239"/>
            <a:ext cx="2456930" cy="1842698"/>
          </a:xfrm>
          <a:prstGeom prst="rect">
            <a:avLst/>
          </a:prstGeom>
        </p:spPr>
      </p:pic>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18397</TotalTime>
  <Words>267</Words>
  <Application>Microsoft Office PowerPoint</Application>
  <PresentationFormat>A4 Paper (210x297 mm)</PresentationFormat>
  <Paragraphs>29</Paragraphs>
  <Slides>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Aptos</vt:lpstr>
      <vt:lpstr>Barlow Condensed</vt:lpstr>
      <vt:lpstr>Futura Std Book</vt:lpstr>
      <vt:lpstr>Futura Std Medium</vt:lpstr>
      <vt:lpstr>Arial</vt:lpstr>
      <vt:lpstr>Wingdings</vt:lpstr>
      <vt:lpstr>Arial Nova Light</vt:lpstr>
      <vt:lpstr>Arial Nova</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Tara Shimmin</cp:lastModifiedBy>
  <cp:revision>42</cp:revision>
  <cp:lastPrinted>2024-02-01T23:25:30Z</cp:lastPrinted>
  <dcterms:created xsi:type="dcterms:W3CDTF">2019-04-12T06:09:32Z</dcterms:created>
  <dcterms:modified xsi:type="dcterms:W3CDTF">2024-02-16T04:35:26Z</dcterms:modified>
</cp:coreProperties>
</file>