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4.xml" ContentType="application/vnd.openxmlformats-officedocument.presentationml.tag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5.xml" ContentType="application/vnd.openxmlformats-officedocument.presentationml.tag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6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7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8.xml" ContentType="application/vnd.openxmlformats-officedocument.presentationml.tag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9.xml" ContentType="application/vnd.openxmlformats-officedocument.presentationml.tag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2" r:id="rId6"/>
    <p:sldId id="289" r:id="rId7"/>
    <p:sldId id="282" r:id="rId8"/>
    <p:sldId id="283" r:id="rId9"/>
    <p:sldId id="290" r:id="rId10"/>
    <p:sldId id="276" r:id="rId11"/>
    <p:sldId id="284" r:id="rId12"/>
    <p:sldId id="279" r:id="rId13"/>
    <p:sldId id="293" r:id="rId14"/>
    <p:sldId id="291" r:id="rId15"/>
    <p:sldId id="264" r:id="rId16"/>
    <p:sldId id="294" r:id="rId17"/>
    <p:sldId id="296" r:id="rId18"/>
    <p:sldId id="295" r:id="rId19"/>
    <p:sldId id="266" r:id="rId20"/>
    <p:sldId id="292" r:id="rId21"/>
    <p:sldId id="297" r:id="rId22"/>
    <p:sldId id="286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112532-2741-4E0F-8F73-C8A4D8D40711}" v="361" dt="2024-02-12T05:11:02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48"/>
  </p:normalViewPr>
  <p:slideViewPr>
    <p:cSldViewPr snapToGrid="0">
      <p:cViewPr varScale="1">
        <p:scale>
          <a:sx n="69" d="100"/>
          <a:sy n="69" d="100"/>
        </p:scale>
        <p:origin x="1188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Corry" userId="a3aed9e5-08c9-4ae7-b63d-97c43d5caa71" providerId="ADAL" clId="{D6112532-2741-4E0F-8F73-C8A4D8D40711}"/>
    <pc:docChg chg="custSel addSld modSld sldOrd">
      <pc:chgData name="Anne Corry" userId="a3aed9e5-08c9-4ae7-b63d-97c43d5caa71" providerId="ADAL" clId="{D6112532-2741-4E0F-8F73-C8A4D8D40711}" dt="2024-02-12T23:06:16.973" v="1246"/>
      <pc:docMkLst>
        <pc:docMk/>
      </pc:docMkLst>
      <pc:sldChg chg="addSp modSp mod">
        <pc:chgData name="Anne Corry" userId="a3aed9e5-08c9-4ae7-b63d-97c43d5caa71" providerId="ADAL" clId="{D6112532-2741-4E0F-8F73-C8A4D8D40711}" dt="2024-01-23T00:28:47.557" v="674" actId="962"/>
        <pc:sldMkLst>
          <pc:docMk/>
          <pc:sldMk cId="0" sldId="256"/>
        </pc:sldMkLst>
        <pc:picChg chg="mod">
          <ac:chgData name="Anne Corry" userId="a3aed9e5-08c9-4ae7-b63d-97c43d5caa71" providerId="ADAL" clId="{D6112532-2741-4E0F-8F73-C8A4D8D40711}" dt="2024-01-23T00:28:47.557" v="674" actId="962"/>
          <ac:picMkLst>
            <pc:docMk/>
            <pc:sldMk cId="0" sldId="256"/>
            <ac:picMk id="5" creationId="{4E1C60C9-317B-4365-BA83-858B8471C2AB}"/>
          </ac:picMkLst>
        </pc:picChg>
        <pc:picChg chg="add mod">
          <ac:chgData name="Anne Corry" userId="a3aed9e5-08c9-4ae7-b63d-97c43d5caa71" providerId="ADAL" clId="{D6112532-2741-4E0F-8F73-C8A4D8D40711}" dt="2024-01-23T00:28:47.557" v="673" actId="27614"/>
          <ac:picMkLst>
            <pc:docMk/>
            <pc:sldMk cId="0" sldId="256"/>
            <ac:picMk id="6" creationId="{28E421D2-ECB0-7B45-D60B-83148C97EA6F}"/>
          </ac:picMkLst>
        </pc:picChg>
      </pc:sldChg>
      <pc:sldChg chg="modSp mod ord">
        <pc:chgData name="Anne Corry" userId="a3aed9e5-08c9-4ae7-b63d-97c43d5caa71" providerId="ADAL" clId="{D6112532-2741-4E0F-8F73-C8A4D8D40711}" dt="2024-02-12T05:02:36.220" v="1064" actId="20577"/>
        <pc:sldMkLst>
          <pc:docMk/>
          <pc:sldMk cId="0" sldId="264"/>
        </pc:sldMkLst>
        <pc:spChg chg="mod">
          <ac:chgData name="Anne Corry" userId="a3aed9e5-08c9-4ae7-b63d-97c43d5caa71" providerId="ADAL" clId="{D6112532-2741-4E0F-8F73-C8A4D8D40711}" dt="2024-02-12T05:02:36.220" v="1064" actId="20577"/>
          <ac:spMkLst>
            <pc:docMk/>
            <pc:sldMk cId="0" sldId="264"/>
            <ac:spMk id="2" creationId="{00000000-0000-0000-0000-000000000000}"/>
          </ac:spMkLst>
        </pc:spChg>
        <pc:graphicFrameChg chg="mod">
          <ac:chgData name="Anne Corry" userId="a3aed9e5-08c9-4ae7-b63d-97c43d5caa71" providerId="ADAL" clId="{D6112532-2741-4E0F-8F73-C8A4D8D40711}" dt="2024-01-22T23:21:00.027" v="47"/>
          <ac:graphicFrameMkLst>
            <pc:docMk/>
            <pc:sldMk cId="0" sldId="264"/>
            <ac:graphicFrameMk id="5" creationId="{08240AEC-896B-4681-90D2-1EF2C69384FD}"/>
          </ac:graphicFrameMkLst>
        </pc:graphicFrameChg>
      </pc:sldChg>
      <pc:sldChg chg="modSp mod">
        <pc:chgData name="Anne Corry" userId="a3aed9e5-08c9-4ae7-b63d-97c43d5caa71" providerId="ADAL" clId="{D6112532-2741-4E0F-8F73-C8A4D8D40711}" dt="2024-02-12T05:10:04.404" v="1180" actId="20577"/>
        <pc:sldMkLst>
          <pc:docMk/>
          <pc:sldMk cId="3136837462" sldId="266"/>
        </pc:sldMkLst>
        <pc:spChg chg="mod">
          <ac:chgData name="Anne Corry" userId="a3aed9e5-08c9-4ae7-b63d-97c43d5caa71" providerId="ADAL" clId="{D6112532-2741-4E0F-8F73-C8A4D8D40711}" dt="2024-02-12T05:10:04.404" v="1180" actId="20577"/>
          <ac:spMkLst>
            <pc:docMk/>
            <pc:sldMk cId="3136837462" sldId="266"/>
            <ac:spMk id="2" creationId="{00000000-0000-0000-0000-000000000000}"/>
          </ac:spMkLst>
        </pc:spChg>
        <pc:graphicFrameChg chg="mod">
          <ac:chgData name="Anne Corry" userId="a3aed9e5-08c9-4ae7-b63d-97c43d5caa71" providerId="ADAL" clId="{D6112532-2741-4E0F-8F73-C8A4D8D40711}" dt="2024-01-22T23:20:24.424" v="0"/>
          <ac:graphicFrameMkLst>
            <pc:docMk/>
            <pc:sldMk cId="3136837462" sldId="266"/>
            <ac:graphicFrameMk id="5" creationId="{BC3B5D61-0F06-4743-9A83-0D397BEDFA80}"/>
          </ac:graphicFrameMkLst>
        </pc:graphicFrameChg>
      </pc:sldChg>
      <pc:sldChg chg="modSp">
        <pc:chgData name="Anne Corry" userId="a3aed9e5-08c9-4ae7-b63d-97c43d5caa71" providerId="ADAL" clId="{D6112532-2741-4E0F-8F73-C8A4D8D40711}" dt="2024-02-02T01:35:33.577" v="727" actId="20577"/>
        <pc:sldMkLst>
          <pc:docMk/>
          <pc:sldMk cId="2991782449" sldId="272"/>
        </pc:sldMkLst>
        <pc:graphicFrameChg chg="mod">
          <ac:chgData name="Anne Corry" userId="a3aed9e5-08c9-4ae7-b63d-97c43d5caa71" providerId="ADAL" clId="{D6112532-2741-4E0F-8F73-C8A4D8D40711}" dt="2024-02-02T01:35:33.577" v="727" actId="20577"/>
          <ac:graphicFrameMkLst>
            <pc:docMk/>
            <pc:sldMk cId="2991782449" sldId="272"/>
            <ac:graphicFrameMk id="5" creationId="{DAC6C5DD-4545-4937-A1C7-7FF84A271BF8}"/>
          </ac:graphicFrameMkLst>
        </pc:graphicFrameChg>
      </pc:sldChg>
      <pc:sldChg chg="modSp mod">
        <pc:chgData name="Anne Corry" userId="a3aed9e5-08c9-4ae7-b63d-97c43d5caa71" providerId="ADAL" clId="{D6112532-2741-4E0F-8F73-C8A4D8D40711}" dt="2024-01-23T00:19:54.155" v="669" actId="20577"/>
        <pc:sldMkLst>
          <pc:docMk/>
          <pc:sldMk cId="279166729" sldId="276"/>
        </pc:sldMkLst>
        <pc:spChg chg="mod">
          <ac:chgData name="Anne Corry" userId="a3aed9e5-08c9-4ae7-b63d-97c43d5caa71" providerId="ADAL" clId="{D6112532-2741-4E0F-8F73-C8A4D8D40711}" dt="2024-01-23T00:19:54.155" v="669" actId="20577"/>
          <ac:spMkLst>
            <pc:docMk/>
            <pc:sldMk cId="279166729" sldId="276"/>
            <ac:spMk id="2" creationId="{2F3FC210-64A1-46CA-B6AD-089E615B1568}"/>
          </ac:spMkLst>
        </pc:spChg>
      </pc:sldChg>
      <pc:sldChg chg="modSp">
        <pc:chgData name="Anne Corry" userId="a3aed9e5-08c9-4ae7-b63d-97c43d5caa71" providerId="ADAL" clId="{D6112532-2741-4E0F-8F73-C8A4D8D40711}" dt="2024-01-25T03:11:43.045" v="725" actId="20577"/>
        <pc:sldMkLst>
          <pc:docMk/>
          <pc:sldMk cId="3922305732" sldId="282"/>
        </pc:sldMkLst>
        <pc:graphicFrameChg chg="mod">
          <ac:chgData name="Anne Corry" userId="a3aed9e5-08c9-4ae7-b63d-97c43d5caa71" providerId="ADAL" clId="{D6112532-2741-4E0F-8F73-C8A4D8D40711}" dt="2024-01-25T03:11:43.045" v="725" actId="20577"/>
          <ac:graphicFrameMkLst>
            <pc:docMk/>
            <pc:sldMk cId="3922305732" sldId="282"/>
            <ac:graphicFrameMk id="5" creationId="{DAC6C5DD-4545-4937-A1C7-7FF84A271BF8}"/>
          </ac:graphicFrameMkLst>
        </pc:graphicFrameChg>
      </pc:sldChg>
      <pc:sldChg chg="modSp">
        <pc:chgData name="Anne Corry" userId="a3aed9e5-08c9-4ae7-b63d-97c43d5caa71" providerId="ADAL" clId="{D6112532-2741-4E0F-8F73-C8A4D8D40711}" dt="2024-02-02T01:36:19.437" v="729" actId="20577"/>
        <pc:sldMkLst>
          <pc:docMk/>
          <pc:sldMk cId="305336943" sldId="283"/>
        </pc:sldMkLst>
        <pc:graphicFrameChg chg="mod">
          <ac:chgData name="Anne Corry" userId="a3aed9e5-08c9-4ae7-b63d-97c43d5caa71" providerId="ADAL" clId="{D6112532-2741-4E0F-8F73-C8A4D8D40711}" dt="2024-02-02T01:36:19.437" v="729" actId="20577"/>
          <ac:graphicFrameMkLst>
            <pc:docMk/>
            <pc:sldMk cId="305336943" sldId="283"/>
            <ac:graphicFrameMk id="5" creationId="{DAC6C5DD-4545-4937-A1C7-7FF84A271BF8}"/>
          </ac:graphicFrameMkLst>
        </pc:graphicFrameChg>
      </pc:sldChg>
      <pc:sldChg chg="modSp mod">
        <pc:chgData name="Anne Corry" userId="a3aed9e5-08c9-4ae7-b63d-97c43d5caa71" providerId="ADAL" clId="{D6112532-2741-4E0F-8F73-C8A4D8D40711}" dt="2024-01-23T00:19:59.471" v="670" actId="20577"/>
        <pc:sldMkLst>
          <pc:docMk/>
          <pc:sldMk cId="2420514254" sldId="284"/>
        </pc:sldMkLst>
        <pc:spChg chg="mod">
          <ac:chgData name="Anne Corry" userId="a3aed9e5-08c9-4ae7-b63d-97c43d5caa71" providerId="ADAL" clId="{D6112532-2741-4E0F-8F73-C8A4D8D40711}" dt="2024-01-23T00:19:59.471" v="670" actId="20577"/>
          <ac:spMkLst>
            <pc:docMk/>
            <pc:sldMk cId="2420514254" sldId="284"/>
            <ac:spMk id="2" creationId="{2F3FC210-64A1-46CA-B6AD-089E615B1568}"/>
          </ac:spMkLst>
        </pc:spChg>
      </pc:sldChg>
      <pc:sldChg chg="modSp">
        <pc:chgData name="Anne Corry" userId="a3aed9e5-08c9-4ae7-b63d-97c43d5caa71" providerId="ADAL" clId="{D6112532-2741-4E0F-8F73-C8A4D8D40711}" dt="2024-01-25T03:11:19.086" v="700" actId="20577"/>
        <pc:sldMkLst>
          <pc:docMk/>
          <pc:sldMk cId="1713150329" sldId="289"/>
        </pc:sldMkLst>
        <pc:graphicFrameChg chg="mod">
          <ac:chgData name="Anne Corry" userId="a3aed9e5-08c9-4ae7-b63d-97c43d5caa71" providerId="ADAL" clId="{D6112532-2741-4E0F-8F73-C8A4D8D40711}" dt="2024-01-25T03:11:19.086" v="700" actId="20577"/>
          <ac:graphicFrameMkLst>
            <pc:docMk/>
            <pc:sldMk cId="1713150329" sldId="289"/>
            <ac:graphicFrameMk id="5" creationId="{DAC6C5DD-4545-4937-A1C7-7FF84A271BF8}"/>
          </ac:graphicFrameMkLst>
        </pc:graphicFrameChg>
      </pc:sldChg>
      <pc:sldChg chg="modSp">
        <pc:chgData name="Anne Corry" userId="a3aed9e5-08c9-4ae7-b63d-97c43d5caa71" providerId="ADAL" clId="{D6112532-2741-4E0F-8F73-C8A4D8D40711}" dt="2024-01-23T00:19:31.037" v="665" actId="20577"/>
        <pc:sldMkLst>
          <pc:docMk/>
          <pc:sldMk cId="913059392" sldId="290"/>
        </pc:sldMkLst>
        <pc:graphicFrameChg chg="mod">
          <ac:chgData name="Anne Corry" userId="a3aed9e5-08c9-4ae7-b63d-97c43d5caa71" providerId="ADAL" clId="{D6112532-2741-4E0F-8F73-C8A4D8D40711}" dt="2024-01-23T00:19:31.037" v="665" actId="20577"/>
          <ac:graphicFrameMkLst>
            <pc:docMk/>
            <pc:sldMk cId="913059392" sldId="290"/>
            <ac:graphicFrameMk id="5" creationId="{DAC6C5DD-4545-4937-A1C7-7FF84A271BF8}"/>
          </ac:graphicFrameMkLst>
        </pc:graphicFrameChg>
      </pc:sldChg>
      <pc:sldChg chg="modSp add mod ord">
        <pc:chgData name="Anne Corry" userId="a3aed9e5-08c9-4ae7-b63d-97c43d5caa71" providerId="ADAL" clId="{D6112532-2741-4E0F-8F73-C8A4D8D40711}" dt="2024-02-12T05:02:06.336" v="1038" actId="20577"/>
        <pc:sldMkLst>
          <pc:docMk/>
          <pc:sldMk cId="1824574814" sldId="291"/>
        </pc:sldMkLst>
        <pc:spChg chg="mod">
          <ac:chgData name="Anne Corry" userId="a3aed9e5-08c9-4ae7-b63d-97c43d5caa71" providerId="ADAL" clId="{D6112532-2741-4E0F-8F73-C8A4D8D40711}" dt="2024-02-12T05:02:06.336" v="1038" actId="20577"/>
          <ac:spMkLst>
            <pc:docMk/>
            <pc:sldMk cId="1824574814" sldId="291"/>
            <ac:spMk id="2" creationId="{00000000-0000-0000-0000-000000000000}"/>
          </ac:spMkLst>
        </pc:spChg>
        <pc:graphicFrameChg chg="mod">
          <ac:chgData name="Anne Corry" userId="a3aed9e5-08c9-4ae7-b63d-97c43d5caa71" providerId="ADAL" clId="{D6112532-2741-4E0F-8F73-C8A4D8D40711}" dt="2024-01-22T23:30:23.745" v="421" actId="478"/>
          <ac:graphicFrameMkLst>
            <pc:docMk/>
            <pc:sldMk cId="1824574814" sldId="291"/>
            <ac:graphicFrameMk id="5" creationId="{08240AEC-896B-4681-90D2-1EF2C69384FD}"/>
          </ac:graphicFrameMkLst>
        </pc:graphicFrameChg>
      </pc:sldChg>
      <pc:sldChg chg="modSp add mod">
        <pc:chgData name="Anne Corry" userId="a3aed9e5-08c9-4ae7-b63d-97c43d5caa71" providerId="ADAL" clId="{D6112532-2741-4E0F-8F73-C8A4D8D40711}" dt="2024-02-12T05:10:18.082" v="1201" actId="20577"/>
        <pc:sldMkLst>
          <pc:docMk/>
          <pc:sldMk cId="2678616932" sldId="292"/>
        </pc:sldMkLst>
        <pc:spChg chg="mod">
          <ac:chgData name="Anne Corry" userId="a3aed9e5-08c9-4ae7-b63d-97c43d5caa71" providerId="ADAL" clId="{D6112532-2741-4E0F-8F73-C8A4D8D40711}" dt="2024-02-12T05:10:18.082" v="1201" actId="20577"/>
          <ac:spMkLst>
            <pc:docMk/>
            <pc:sldMk cId="2678616932" sldId="292"/>
            <ac:spMk id="2" creationId="{00000000-0000-0000-0000-000000000000}"/>
          </ac:spMkLst>
        </pc:spChg>
        <pc:graphicFrameChg chg="mod">
          <ac:chgData name="Anne Corry" userId="a3aed9e5-08c9-4ae7-b63d-97c43d5caa71" providerId="ADAL" clId="{D6112532-2741-4E0F-8F73-C8A4D8D40711}" dt="2024-01-22T23:24:39.069" v="195"/>
          <ac:graphicFrameMkLst>
            <pc:docMk/>
            <pc:sldMk cId="2678616932" sldId="292"/>
            <ac:graphicFrameMk id="5" creationId="{BC3B5D61-0F06-4743-9A83-0D397BEDFA80}"/>
          </ac:graphicFrameMkLst>
        </pc:graphicFrameChg>
      </pc:sldChg>
      <pc:sldChg chg="addSp delSp modSp add mod ord">
        <pc:chgData name="Anne Corry" userId="a3aed9e5-08c9-4ae7-b63d-97c43d5caa71" providerId="ADAL" clId="{D6112532-2741-4E0F-8F73-C8A4D8D40711}" dt="2024-02-08T04:43:06.425" v="1012" actId="20577"/>
        <pc:sldMkLst>
          <pc:docMk/>
          <pc:sldMk cId="2724397773" sldId="293"/>
        </pc:sldMkLst>
        <pc:spChg chg="mod">
          <ac:chgData name="Anne Corry" userId="a3aed9e5-08c9-4ae7-b63d-97c43d5caa71" providerId="ADAL" clId="{D6112532-2741-4E0F-8F73-C8A4D8D40711}" dt="2024-02-02T01:36:53.193" v="750" actId="20577"/>
          <ac:spMkLst>
            <pc:docMk/>
            <pc:sldMk cId="2724397773" sldId="293"/>
            <ac:spMk id="2" creationId="{00000000-0000-0000-0000-000000000000}"/>
          </ac:spMkLst>
        </pc:spChg>
        <pc:spChg chg="add mod">
          <ac:chgData name="Anne Corry" userId="a3aed9e5-08c9-4ae7-b63d-97c43d5caa71" providerId="ADAL" clId="{D6112532-2741-4E0F-8F73-C8A4D8D40711}" dt="2024-02-08T04:43:06.425" v="1012" actId="20577"/>
          <ac:spMkLst>
            <pc:docMk/>
            <pc:sldMk cId="2724397773" sldId="293"/>
            <ac:spMk id="4" creationId="{F6D1DF9D-1BF2-3C5B-E19B-338829C44141}"/>
          </ac:spMkLst>
        </pc:spChg>
        <pc:graphicFrameChg chg="del">
          <ac:chgData name="Anne Corry" userId="a3aed9e5-08c9-4ae7-b63d-97c43d5caa71" providerId="ADAL" clId="{D6112532-2741-4E0F-8F73-C8A4D8D40711}" dt="2024-01-22T23:26:52.245" v="255" actId="478"/>
          <ac:graphicFrameMkLst>
            <pc:docMk/>
            <pc:sldMk cId="2724397773" sldId="293"/>
            <ac:graphicFrameMk id="5" creationId="{08240AEC-896B-4681-90D2-1EF2C69384FD}"/>
          </ac:graphicFrameMkLst>
        </pc:graphicFrameChg>
      </pc:sldChg>
      <pc:sldChg chg="modSp add mod ord">
        <pc:chgData name="Anne Corry" userId="a3aed9e5-08c9-4ae7-b63d-97c43d5caa71" providerId="ADAL" clId="{D6112532-2741-4E0F-8F73-C8A4D8D40711}" dt="2024-02-12T23:06:16.973" v="1246"/>
        <pc:sldMkLst>
          <pc:docMk/>
          <pc:sldMk cId="1557174295" sldId="294"/>
        </pc:sldMkLst>
        <pc:spChg chg="mod">
          <ac:chgData name="Anne Corry" userId="a3aed9e5-08c9-4ae7-b63d-97c43d5caa71" providerId="ADAL" clId="{D6112532-2741-4E0F-8F73-C8A4D8D40711}" dt="2024-02-12T05:03:49.281" v="1090" actId="20577"/>
          <ac:spMkLst>
            <pc:docMk/>
            <pc:sldMk cId="1557174295" sldId="294"/>
            <ac:spMk id="2" creationId="{00000000-0000-0000-0000-000000000000}"/>
          </ac:spMkLst>
        </pc:spChg>
        <pc:graphicFrameChg chg="mod">
          <ac:chgData name="Anne Corry" userId="a3aed9e5-08c9-4ae7-b63d-97c43d5caa71" providerId="ADAL" clId="{D6112532-2741-4E0F-8F73-C8A4D8D40711}" dt="2024-02-08T04:53:37.894" v="1013"/>
          <ac:graphicFrameMkLst>
            <pc:docMk/>
            <pc:sldMk cId="1557174295" sldId="294"/>
            <ac:graphicFrameMk id="5" creationId="{08240AEC-896B-4681-90D2-1EF2C69384FD}"/>
          </ac:graphicFrameMkLst>
        </pc:graphicFrameChg>
      </pc:sldChg>
      <pc:sldChg chg="modSp add mod">
        <pc:chgData name="Anne Corry" userId="a3aed9e5-08c9-4ae7-b63d-97c43d5caa71" providerId="ADAL" clId="{D6112532-2741-4E0F-8F73-C8A4D8D40711}" dt="2024-02-12T05:09:43.546" v="1154" actId="20577"/>
        <pc:sldMkLst>
          <pc:docMk/>
          <pc:sldMk cId="2343236727" sldId="295"/>
        </pc:sldMkLst>
        <pc:spChg chg="mod">
          <ac:chgData name="Anne Corry" userId="a3aed9e5-08c9-4ae7-b63d-97c43d5caa71" providerId="ADAL" clId="{D6112532-2741-4E0F-8F73-C8A4D8D40711}" dt="2024-02-12T05:09:43.546" v="1154" actId="20577"/>
          <ac:spMkLst>
            <pc:docMk/>
            <pc:sldMk cId="2343236727" sldId="295"/>
            <ac:spMk id="2" creationId="{00000000-0000-0000-0000-000000000000}"/>
          </ac:spMkLst>
        </pc:spChg>
        <pc:graphicFrameChg chg="mod">
          <ac:chgData name="Anne Corry" userId="a3aed9e5-08c9-4ae7-b63d-97c43d5caa71" providerId="ADAL" clId="{D6112532-2741-4E0F-8F73-C8A4D8D40711}" dt="2024-01-22T23:35:54.385" v="563"/>
          <ac:graphicFrameMkLst>
            <pc:docMk/>
            <pc:sldMk cId="2343236727" sldId="295"/>
            <ac:graphicFrameMk id="5" creationId="{08240AEC-896B-4681-90D2-1EF2C69384FD}"/>
          </ac:graphicFrameMkLst>
        </pc:graphicFrameChg>
      </pc:sldChg>
      <pc:sldChg chg="modSp new mod">
        <pc:chgData name="Anne Corry" userId="a3aed9e5-08c9-4ae7-b63d-97c43d5caa71" providerId="ADAL" clId="{D6112532-2741-4E0F-8F73-C8A4D8D40711}" dt="2024-02-12T05:06:53.576" v="1117" actId="20577"/>
        <pc:sldMkLst>
          <pc:docMk/>
          <pc:sldMk cId="860772609" sldId="296"/>
        </pc:sldMkLst>
        <pc:spChg chg="mod">
          <ac:chgData name="Anne Corry" userId="a3aed9e5-08c9-4ae7-b63d-97c43d5caa71" providerId="ADAL" clId="{D6112532-2741-4E0F-8F73-C8A4D8D40711}" dt="2024-02-12T05:04:18" v="1107" actId="20577"/>
          <ac:spMkLst>
            <pc:docMk/>
            <pc:sldMk cId="860772609" sldId="296"/>
            <ac:spMk id="2" creationId="{9A71B84A-9164-0086-37AC-D0D11E1152E1}"/>
          </ac:spMkLst>
        </pc:spChg>
        <pc:spChg chg="mod">
          <ac:chgData name="Anne Corry" userId="a3aed9e5-08c9-4ae7-b63d-97c43d5caa71" providerId="ADAL" clId="{D6112532-2741-4E0F-8F73-C8A4D8D40711}" dt="2024-02-12T05:06:53.576" v="1117" actId="20577"/>
          <ac:spMkLst>
            <pc:docMk/>
            <pc:sldMk cId="860772609" sldId="296"/>
            <ac:spMk id="3" creationId="{7C5F5256-6CF1-1F5E-123A-31FC7C7644E6}"/>
          </ac:spMkLst>
        </pc:spChg>
      </pc:sldChg>
      <pc:sldChg chg="modSp add mod">
        <pc:chgData name="Anne Corry" userId="a3aed9e5-08c9-4ae7-b63d-97c43d5caa71" providerId="ADAL" clId="{D6112532-2741-4E0F-8F73-C8A4D8D40711}" dt="2024-02-12T05:11:02.656" v="1244" actId="478"/>
        <pc:sldMkLst>
          <pc:docMk/>
          <pc:sldMk cId="2603631538" sldId="297"/>
        </pc:sldMkLst>
        <pc:spChg chg="mod">
          <ac:chgData name="Anne Corry" userId="a3aed9e5-08c9-4ae7-b63d-97c43d5caa71" providerId="ADAL" clId="{D6112532-2741-4E0F-8F73-C8A4D8D40711}" dt="2024-02-12T05:10:51.169" v="1243" actId="20577"/>
          <ac:spMkLst>
            <pc:docMk/>
            <pc:sldMk cId="2603631538" sldId="297"/>
            <ac:spMk id="2" creationId="{00000000-0000-0000-0000-000000000000}"/>
          </ac:spMkLst>
        </pc:spChg>
        <pc:graphicFrameChg chg="mod">
          <ac:chgData name="Anne Corry" userId="a3aed9e5-08c9-4ae7-b63d-97c43d5caa71" providerId="ADAL" clId="{D6112532-2741-4E0F-8F73-C8A4D8D40711}" dt="2024-02-12T05:11:02.656" v="1244" actId="478"/>
          <ac:graphicFrameMkLst>
            <pc:docMk/>
            <pc:sldMk cId="2603631538" sldId="297"/>
            <ac:graphicFrameMk id="5" creationId="{BC3B5D61-0F06-4743-9A83-0D397BEDFA80}"/>
          </ac:graphicFrameMkLst>
        </pc:graphicFrameChg>
      </pc:sldChg>
    </pc:docChg>
  </pc:docChgLst>
</pc:chgInfo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bAeqKpAd_VE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bAeqKpAd_V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2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14A39E95-90F3-463D-B418-E1CE1AC13B46}">
      <dgm:prSet/>
      <dgm:spPr/>
      <dgm:t>
        <a:bodyPr/>
        <a:lstStyle/>
        <a:p>
          <a:r>
            <a:rPr lang="en-US" dirty="0"/>
            <a:t>Monday Lunchtime:</a:t>
          </a:r>
        </a:p>
        <a:p>
          <a:r>
            <a:rPr lang="en-US" dirty="0"/>
            <a:t>Information Meeting PAC</a:t>
          </a:r>
        </a:p>
        <a:p>
          <a:r>
            <a:rPr lang="en-US" dirty="0"/>
            <a:t>(and repeated Thursday for Year 7’s on Camp)</a:t>
          </a:r>
        </a:p>
      </dgm:t>
    </dgm:pt>
    <dgm:pt modelId="{C818AAE6-5B41-412B-930D-40E40CD8E5A2}" type="parTrans" cxnId="{F40AAE6A-E921-4DB6-A4CF-1CFF638DA69C}">
      <dgm:prSet/>
      <dgm:spPr/>
      <dgm:t>
        <a:bodyPr/>
        <a:lstStyle/>
        <a:p>
          <a:endParaRPr lang="en-US"/>
        </a:p>
      </dgm:t>
    </dgm:pt>
    <dgm:pt modelId="{4E3E62E5-E6BA-491F-999C-F3A668D2AA2F}" type="sibTrans" cxnId="{F40AAE6A-E921-4DB6-A4CF-1CFF638DA69C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 dirty="0"/>
            <a:t>Thursday afterschool: Learn Audition Songs</a:t>
          </a:r>
        </a:p>
        <a:p>
          <a:r>
            <a:rPr lang="en-US" dirty="0"/>
            <a:t> Years  8-11 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22D36F07-64EC-4808-AE27-6D178D0AF7DA}" type="pres">
      <dgm:prSet presAssocID="{F96BFFB8-4A95-443B-9092-68D1BFF21152}" presName="outerComposite" presStyleCnt="0">
        <dgm:presLayoutVars>
          <dgm:chMax val="5"/>
          <dgm:dir/>
          <dgm:resizeHandles val="exact"/>
        </dgm:presLayoutVars>
      </dgm:prSet>
      <dgm:spPr/>
    </dgm:pt>
    <dgm:pt modelId="{1AE6D0DB-AF83-4C22-AC37-8FB917351DF4}" type="pres">
      <dgm:prSet presAssocID="{F96BFFB8-4A95-443B-9092-68D1BFF21152}" presName="dummyMaxCanvas" presStyleCnt="0">
        <dgm:presLayoutVars/>
      </dgm:prSet>
      <dgm:spPr/>
    </dgm:pt>
    <dgm:pt modelId="{2DB19478-3FE1-4C63-933A-D5AF09587C2C}" type="pres">
      <dgm:prSet presAssocID="{F96BFFB8-4A95-443B-9092-68D1BFF21152}" presName="ThreeNodes_1" presStyleLbl="node1" presStyleIdx="0" presStyleCnt="3">
        <dgm:presLayoutVars>
          <dgm:bulletEnabled val="1"/>
        </dgm:presLayoutVars>
      </dgm:prSet>
      <dgm:spPr/>
    </dgm:pt>
    <dgm:pt modelId="{CB2BF4EE-FAA0-4F9B-9EFD-A3C24608E09A}" type="pres">
      <dgm:prSet presAssocID="{F96BFFB8-4A95-443B-9092-68D1BFF21152}" presName="ThreeNodes_2" presStyleLbl="node1" presStyleIdx="1" presStyleCnt="3">
        <dgm:presLayoutVars>
          <dgm:bulletEnabled val="1"/>
        </dgm:presLayoutVars>
      </dgm:prSet>
      <dgm:spPr/>
    </dgm:pt>
    <dgm:pt modelId="{2F4303EB-64C3-4BEB-B328-EDD6B2E24EC3}" type="pres">
      <dgm:prSet presAssocID="{F96BFFB8-4A95-443B-9092-68D1BFF21152}" presName="ThreeNodes_3" presStyleLbl="node1" presStyleIdx="2" presStyleCnt="3">
        <dgm:presLayoutVars>
          <dgm:bulletEnabled val="1"/>
        </dgm:presLayoutVars>
      </dgm:prSet>
      <dgm:spPr/>
    </dgm:pt>
    <dgm:pt modelId="{36FFC64F-810D-4FDF-8415-66E4EEBC0293}" type="pres">
      <dgm:prSet presAssocID="{F96BFFB8-4A95-443B-9092-68D1BFF21152}" presName="ThreeConn_1-2" presStyleLbl="fgAccFollowNode1" presStyleIdx="0" presStyleCnt="2">
        <dgm:presLayoutVars>
          <dgm:bulletEnabled val="1"/>
        </dgm:presLayoutVars>
      </dgm:prSet>
      <dgm:spPr/>
    </dgm:pt>
    <dgm:pt modelId="{CA57E4F6-0573-447C-ADB6-2F028BDC8D35}" type="pres">
      <dgm:prSet presAssocID="{F96BFFB8-4A95-443B-9092-68D1BFF21152}" presName="ThreeConn_2-3" presStyleLbl="fgAccFollowNode1" presStyleIdx="1" presStyleCnt="2">
        <dgm:presLayoutVars>
          <dgm:bulletEnabled val="1"/>
        </dgm:presLayoutVars>
      </dgm:prSet>
      <dgm:spPr/>
    </dgm:pt>
    <dgm:pt modelId="{47D0096E-55B8-45C7-8652-C8475D46D1A9}" type="pres">
      <dgm:prSet presAssocID="{F96BFFB8-4A95-443B-9092-68D1BFF21152}" presName="ThreeNodes_1_text" presStyleLbl="node1" presStyleIdx="2" presStyleCnt="3">
        <dgm:presLayoutVars>
          <dgm:bulletEnabled val="1"/>
        </dgm:presLayoutVars>
      </dgm:prSet>
      <dgm:spPr/>
    </dgm:pt>
    <dgm:pt modelId="{6CF568B7-1648-400A-A9DC-17C67E99C2D2}" type="pres">
      <dgm:prSet presAssocID="{F96BFFB8-4A95-443B-9092-68D1BFF21152}" presName="ThreeNodes_2_text" presStyleLbl="node1" presStyleIdx="2" presStyleCnt="3">
        <dgm:presLayoutVars>
          <dgm:bulletEnabled val="1"/>
        </dgm:presLayoutVars>
      </dgm:prSet>
      <dgm:spPr/>
    </dgm:pt>
    <dgm:pt modelId="{E7274E1E-1CB5-4CE1-9FA5-9624D87B7D28}" type="pres">
      <dgm:prSet presAssocID="{F96BFFB8-4A95-443B-9092-68D1BFF2115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D058C1B-3117-4FB8-B377-98AC268AA2A5}" type="presOf" srcId="{F96BFFB8-4A95-443B-9092-68D1BFF21152}" destId="{22D36F07-64EC-4808-AE27-6D178D0AF7DA}" srcOrd="0" destOrd="0" presId="urn:microsoft.com/office/officeart/2005/8/layout/vProcess5"/>
    <dgm:cxn modelId="{20B1A238-00F6-4F42-B372-75AC7384823E}" type="presOf" srcId="{F7D93007-018B-4D22-A59D-AE20798B2121}" destId="{2DB19478-3FE1-4C63-933A-D5AF09587C2C}" srcOrd="0" destOrd="0" presId="urn:microsoft.com/office/officeart/2005/8/layout/vProcess5"/>
    <dgm:cxn modelId="{9484FE3B-5F43-473C-B2E6-621B88E0D244}" type="presOf" srcId="{14A39E95-90F3-463D-B418-E1CE1AC13B46}" destId="{6CF568B7-1648-400A-A9DC-17C67E99C2D2}" srcOrd="1" destOrd="0" presId="urn:microsoft.com/office/officeart/2005/8/layout/vProcess5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F40AAE6A-E921-4DB6-A4CF-1CFF638DA69C}" srcId="{F96BFFB8-4A95-443B-9092-68D1BFF21152}" destId="{14A39E95-90F3-463D-B418-E1CE1AC13B46}" srcOrd="1" destOrd="0" parTransId="{C818AAE6-5B41-412B-930D-40E40CD8E5A2}" sibTransId="{4E3E62E5-E6BA-491F-999C-F3A668D2AA2F}"/>
    <dgm:cxn modelId="{645ADE6B-5D3D-47DD-8098-0A60634C98F9}" type="presOf" srcId="{4E3E62E5-E6BA-491F-999C-F3A668D2AA2F}" destId="{CA57E4F6-0573-447C-ADB6-2F028BDC8D35}" srcOrd="0" destOrd="0" presId="urn:microsoft.com/office/officeart/2005/8/layout/vProcess5"/>
    <dgm:cxn modelId="{8514147C-23B8-4BED-BC84-9E009A0B7395}" type="presOf" srcId="{63D58D7F-A46F-4615-A949-F5695D49B555}" destId="{36FFC64F-810D-4FDF-8415-66E4EEBC0293}" srcOrd="0" destOrd="0" presId="urn:microsoft.com/office/officeart/2005/8/layout/vProcess5"/>
    <dgm:cxn modelId="{9836CA8A-C2A8-41BE-87F4-7E4E4577E26A}" type="presOf" srcId="{EA444574-5913-4250-AD3A-73990C43BA6E}" destId="{E7274E1E-1CB5-4CE1-9FA5-9624D87B7D28}" srcOrd="1" destOrd="0" presId="urn:microsoft.com/office/officeart/2005/8/layout/vProcess5"/>
    <dgm:cxn modelId="{8575D0A6-EB38-440F-AB88-793D732AB2A6}" type="presOf" srcId="{14A39E95-90F3-463D-B418-E1CE1AC13B46}" destId="{CB2BF4EE-FAA0-4F9B-9EFD-A3C24608E09A}" srcOrd="0" destOrd="0" presId="urn:microsoft.com/office/officeart/2005/8/layout/vProcess5"/>
    <dgm:cxn modelId="{ABD19CB6-F9D6-4559-BE59-9F78165E914C}" type="presOf" srcId="{F7D93007-018B-4D22-A59D-AE20798B2121}" destId="{47D0096E-55B8-45C7-8652-C8475D46D1A9}" srcOrd="1" destOrd="0" presId="urn:microsoft.com/office/officeart/2005/8/layout/vProcess5"/>
    <dgm:cxn modelId="{C151ABC8-9769-4728-8921-6FC35B1B73B3}" type="presOf" srcId="{EA444574-5913-4250-AD3A-73990C43BA6E}" destId="{2F4303EB-64C3-4BEB-B328-EDD6B2E24EC3}" srcOrd="0" destOrd="0" presId="urn:microsoft.com/office/officeart/2005/8/layout/vProcess5"/>
    <dgm:cxn modelId="{6A5691EC-3765-47AF-8574-72B90E99763B}" srcId="{F96BFFB8-4A95-443B-9092-68D1BFF21152}" destId="{EA444574-5913-4250-AD3A-73990C43BA6E}" srcOrd="2" destOrd="0" parTransId="{057710D4-F894-4EDD-BCC9-867561EB8ED7}" sibTransId="{CC9877A8-0DD7-44DA-BD43-1231EFBBDFDC}"/>
    <dgm:cxn modelId="{FD7DCFED-16BE-42FB-9BFC-7A8E509A69E0}" type="presParOf" srcId="{22D36F07-64EC-4808-AE27-6D178D0AF7DA}" destId="{1AE6D0DB-AF83-4C22-AC37-8FB917351DF4}" srcOrd="0" destOrd="0" presId="urn:microsoft.com/office/officeart/2005/8/layout/vProcess5"/>
    <dgm:cxn modelId="{96CF45C9-ADB3-41A9-856B-D8DAE5EB462F}" type="presParOf" srcId="{22D36F07-64EC-4808-AE27-6D178D0AF7DA}" destId="{2DB19478-3FE1-4C63-933A-D5AF09587C2C}" srcOrd="1" destOrd="0" presId="urn:microsoft.com/office/officeart/2005/8/layout/vProcess5"/>
    <dgm:cxn modelId="{746D2F59-987F-466E-90FD-8B38565BEE7A}" type="presParOf" srcId="{22D36F07-64EC-4808-AE27-6D178D0AF7DA}" destId="{CB2BF4EE-FAA0-4F9B-9EFD-A3C24608E09A}" srcOrd="2" destOrd="0" presId="urn:microsoft.com/office/officeart/2005/8/layout/vProcess5"/>
    <dgm:cxn modelId="{D1225BF0-156D-487B-A2F5-8443A334CD99}" type="presParOf" srcId="{22D36F07-64EC-4808-AE27-6D178D0AF7DA}" destId="{2F4303EB-64C3-4BEB-B328-EDD6B2E24EC3}" srcOrd="3" destOrd="0" presId="urn:microsoft.com/office/officeart/2005/8/layout/vProcess5"/>
    <dgm:cxn modelId="{B794EED2-7429-499C-B2DC-2A32858DE315}" type="presParOf" srcId="{22D36F07-64EC-4808-AE27-6D178D0AF7DA}" destId="{36FFC64F-810D-4FDF-8415-66E4EEBC0293}" srcOrd="4" destOrd="0" presId="urn:microsoft.com/office/officeart/2005/8/layout/vProcess5"/>
    <dgm:cxn modelId="{758F7DF8-527D-492C-AF21-79F92C82AF37}" type="presParOf" srcId="{22D36F07-64EC-4808-AE27-6D178D0AF7DA}" destId="{CA57E4F6-0573-447C-ADB6-2F028BDC8D35}" srcOrd="5" destOrd="0" presId="urn:microsoft.com/office/officeart/2005/8/layout/vProcess5"/>
    <dgm:cxn modelId="{21BA31AE-3D35-44A3-85E1-59B09E082036}" type="presParOf" srcId="{22D36F07-64EC-4808-AE27-6D178D0AF7DA}" destId="{47D0096E-55B8-45C7-8652-C8475D46D1A9}" srcOrd="6" destOrd="0" presId="urn:microsoft.com/office/officeart/2005/8/layout/vProcess5"/>
    <dgm:cxn modelId="{C6180EB5-DBB3-47C7-B180-4E49E98C5A5F}" type="presParOf" srcId="{22D36F07-64EC-4808-AE27-6D178D0AF7DA}" destId="{6CF568B7-1648-400A-A9DC-17C67E99C2D2}" srcOrd="7" destOrd="0" presId="urn:microsoft.com/office/officeart/2005/8/layout/vProcess5"/>
    <dgm:cxn modelId="{6819BB5B-8683-4489-8D60-B24DCE86190A}" type="presParOf" srcId="{22D36F07-64EC-4808-AE27-6D178D0AF7DA}" destId="{E7274E1E-1CB5-4CE1-9FA5-9624D87B7D2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536874-5240-46B1-900A-5D9DFA94832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00A833-3B56-461B-ACC7-E66121725802}">
      <dgm:prSet/>
      <dgm:spPr/>
      <dgm:t>
        <a:bodyPr/>
        <a:lstStyle/>
        <a:p>
          <a:r>
            <a:rPr lang="en-AU" dirty="0"/>
            <a:t>https://www.youtube.com/watch?v=v73dUvIMJOs</a:t>
          </a:r>
        </a:p>
      </dgm:t>
    </dgm:pt>
    <dgm:pt modelId="{69C0B60A-9BA3-45B8-8F8D-DF6839CCC4FC}" type="parTrans" cxnId="{675746D5-9DE6-4C6F-BBAE-BE0E67D95D33}">
      <dgm:prSet/>
      <dgm:spPr/>
      <dgm:t>
        <a:bodyPr/>
        <a:lstStyle/>
        <a:p>
          <a:endParaRPr lang="en-AU"/>
        </a:p>
      </dgm:t>
    </dgm:pt>
    <dgm:pt modelId="{48B5B5E3-59D9-44D0-8F4B-F38EC62EB1B1}" type="sibTrans" cxnId="{675746D5-9DE6-4C6F-BBAE-BE0E67D95D33}">
      <dgm:prSet/>
      <dgm:spPr/>
      <dgm:t>
        <a:bodyPr/>
        <a:lstStyle/>
        <a:p>
          <a:endParaRPr lang="en-AU"/>
        </a:p>
      </dgm:t>
    </dgm:pt>
    <dgm:pt modelId="{78BA3BFF-AA93-4B67-BE93-ACC41FB29A25}" type="pres">
      <dgm:prSet presAssocID="{F9536874-5240-46B1-900A-5D9DFA94832C}" presName="linear" presStyleCnt="0">
        <dgm:presLayoutVars>
          <dgm:animLvl val="lvl"/>
          <dgm:resizeHandles val="exact"/>
        </dgm:presLayoutVars>
      </dgm:prSet>
      <dgm:spPr/>
    </dgm:pt>
    <dgm:pt modelId="{039396A1-374D-4C69-83DD-B7503D14DDD6}" type="pres">
      <dgm:prSet presAssocID="{E800A833-3B56-461B-ACC7-E66121725802}" presName="parentText" presStyleLbl="node1" presStyleIdx="0" presStyleCnt="1" custLinFactNeighborX="-1435">
        <dgm:presLayoutVars>
          <dgm:chMax val="0"/>
          <dgm:bulletEnabled val="1"/>
        </dgm:presLayoutVars>
      </dgm:prSet>
      <dgm:spPr/>
    </dgm:pt>
  </dgm:ptLst>
  <dgm:cxnLst>
    <dgm:cxn modelId="{85893141-7477-4C0B-B49E-D4C7314DE392}" type="presOf" srcId="{F9536874-5240-46B1-900A-5D9DFA94832C}" destId="{78BA3BFF-AA93-4B67-BE93-ACC41FB29A25}" srcOrd="0" destOrd="0" presId="urn:microsoft.com/office/officeart/2005/8/layout/vList2"/>
    <dgm:cxn modelId="{675746D5-9DE6-4C6F-BBAE-BE0E67D95D33}" srcId="{F9536874-5240-46B1-900A-5D9DFA94832C}" destId="{E800A833-3B56-461B-ACC7-E66121725802}" srcOrd="0" destOrd="0" parTransId="{69C0B60A-9BA3-45B8-8F8D-DF6839CCC4FC}" sibTransId="{48B5B5E3-59D9-44D0-8F4B-F38EC62EB1B1}"/>
    <dgm:cxn modelId="{FB5D6CF8-F9DA-482E-9B0B-8E8004E28DCD}" type="presOf" srcId="{E800A833-3B56-461B-ACC7-E66121725802}" destId="{039396A1-374D-4C69-83DD-B7503D14DDD6}" srcOrd="0" destOrd="0" presId="urn:microsoft.com/office/officeart/2005/8/layout/vList2"/>
    <dgm:cxn modelId="{AE90CE54-536D-4122-AE3B-A7E24AD8A9E9}" type="presParOf" srcId="{78BA3BFF-AA93-4B67-BE93-ACC41FB29A25}" destId="{039396A1-374D-4C69-83DD-B7503D14DD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536874-5240-46B1-900A-5D9DFA94832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6527522-F240-406F-B1C0-BF644D53A18B}">
      <dgm:prSet/>
      <dgm:spPr/>
      <dgm:t>
        <a:bodyPr/>
        <a:lstStyle/>
        <a:p>
          <a:r>
            <a:rPr lang="en-AU" dirty="0"/>
            <a:t>https://www.youtube.com/watch?v=JdgaoRFnz-k</a:t>
          </a:r>
        </a:p>
      </dgm:t>
    </dgm:pt>
    <dgm:pt modelId="{46790FD7-F5CC-4134-A73F-B20849F8BA6C}" type="parTrans" cxnId="{2E1EA972-4C17-4E68-B0DD-9EF44FD252CE}">
      <dgm:prSet/>
      <dgm:spPr/>
      <dgm:t>
        <a:bodyPr/>
        <a:lstStyle/>
        <a:p>
          <a:endParaRPr lang="en-AU"/>
        </a:p>
      </dgm:t>
    </dgm:pt>
    <dgm:pt modelId="{48581558-689F-4499-9716-1CFB5EC92C1E}" type="sibTrans" cxnId="{2E1EA972-4C17-4E68-B0DD-9EF44FD252CE}">
      <dgm:prSet/>
      <dgm:spPr/>
      <dgm:t>
        <a:bodyPr/>
        <a:lstStyle/>
        <a:p>
          <a:endParaRPr lang="en-AU"/>
        </a:p>
      </dgm:t>
    </dgm:pt>
    <dgm:pt modelId="{78BA3BFF-AA93-4B67-BE93-ACC41FB29A25}" type="pres">
      <dgm:prSet presAssocID="{F9536874-5240-46B1-900A-5D9DFA94832C}" presName="linear" presStyleCnt="0">
        <dgm:presLayoutVars>
          <dgm:animLvl val="lvl"/>
          <dgm:resizeHandles val="exact"/>
        </dgm:presLayoutVars>
      </dgm:prSet>
      <dgm:spPr/>
    </dgm:pt>
    <dgm:pt modelId="{D78166D7-6A95-4E69-A1CD-0469913C64FA}" type="pres">
      <dgm:prSet presAssocID="{B6527522-F240-406F-B1C0-BF644D53A18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5893141-7477-4C0B-B49E-D4C7314DE392}" type="presOf" srcId="{F9536874-5240-46B1-900A-5D9DFA94832C}" destId="{78BA3BFF-AA93-4B67-BE93-ACC41FB29A25}" srcOrd="0" destOrd="0" presId="urn:microsoft.com/office/officeart/2005/8/layout/vList2"/>
    <dgm:cxn modelId="{2E1EA972-4C17-4E68-B0DD-9EF44FD252CE}" srcId="{F9536874-5240-46B1-900A-5D9DFA94832C}" destId="{B6527522-F240-406F-B1C0-BF644D53A18B}" srcOrd="0" destOrd="0" parTransId="{46790FD7-F5CC-4134-A73F-B20849F8BA6C}" sibTransId="{48581558-689F-4499-9716-1CFB5EC92C1E}"/>
    <dgm:cxn modelId="{9B72AA82-9E10-49D1-9547-3A14474D5BB5}" type="presOf" srcId="{B6527522-F240-406F-B1C0-BF644D53A18B}" destId="{D78166D7-6A95-4E69-A1CD-0469913C64FA}" srcOrd="0" destOrd="0" presId="urn:microsoft.com/office/officeart/2005/8/layout/vList2"/>
    <dgm:cxn modelId="{022B1378-F78C-40FE-9484-F1A549A7B9AD}" type="presParOf" srcId="{78BA3BFF-AA93-4B67-BE93-ACC41FB29A25}" destId="{D78166D7-6A95-4E69-A1CD-0469913C64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212A22D-298A-47C9-B784-B774601A76E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84696A-3929-4AE5-BC73-5BA67413E3F4}">
      <dgm:prSet/>
      <dgm:spPr/>
      <dgm:t>
        <a:bodyPr/>
        <a:lstStyle/>
        <a:p>
          <a:r>
            <a:rPr lang="en-AU"/>
            <a:t>https://www.youtube.com/watch?v=TJHu-1GVAWI</a:t>
          </a:r>
        </a:p>
      </dgm:t>
    </dgm:pt>
    <dgm:pt modelId="{230EBCC2-5592-4124-825D-87F116BD69AD}" type="parTrans" cxnId="{9F2B0053-6E0D-40DE-9F4A-C7C8D84A5971}">
      <dgm:prSet/>
      <dgm:spPr/>
      <dgm:t>
        <a:bodyPr/>
        <a:lstStyle/>
        <a:p>
          <a:endParaRPr lang="en-AU"/>
        </a:p>
      </dgm:t>
    </dgm:pt>
    <dgm:pt modelId="{F1631ABF-97BD-457C-8547-FBCB50E0B4F8}" type="sibTrans" cxnId="{9F2B0053-6E0D-40DE-9F4A-C7C8D84A5971}">
      <dgm:prSet/>
      <dgm:spPr/>
      <dgm:t>
        <a:bodyPr/>
        <a:lstStyle/>
        <a:p>
          <a:endParaRPr lang="en-AU"/>
        </a:p>
      </dgm:t>
    </dgm:pt>
    <dgm:pt modelId="{AD1C676C-CAE1-45B3-85FD-CD12E87C6268}" type="pres">
      <dgm:prSet presAssocID="{B212A22D-298A-47C9-B784-B774601A76E0}" presName="diagram" presStyleCnt="0">
        <dgm:presLayoutVars>
          <dgm:dir/>
          <dgm:resizeHandles val="exact"/>
        </dgm:presLayoutVars>
      </dgm:prSet>
      <dgm:spPr/>
    </dgm:pt>
    <dgm:pt modelId="{C52466D4-4BBA-49FA-9102-378BB78E423D}" type="pres">
      <dgm:prSet presAssocID="{AF84696A-3929-4AE5-BC73-5BA67413E3F4}" presName="node" presStyleLbl="node1" presStyleIdx="0" presStyleCnt="1">
        <dgm:presLayoutVars>
          <dgm:bulletEnabled val="1"/>
        </dgm:presLayoutVars>
      </dgm:prSet>
      <dgm:spPr/>
    </dgm:pt>
  </dgm:ptLst>
  <dgm:cxnLst>
    <dgm:cxn modelId="{4A3FC841-EFCF-47EF-8F7E-06F1B93600E7}" type="presOf" srcId="{AF84696A-3929-4AE5-BC73-5BA67413E3F4}" destId="{C52466D4-4BBA-49FA-9102-378BB78E423D}" srcOrd="0" destOrd="0" presId="urn:microsoft.com/office/officeart/2005/8/layout/default"/>
    <dgm:cxn modelId="{9F2B0053-6E0D-40DE-9F4A-C7C8D84A5971}" srcId="{B212A22D-298A-47C9-B784-B774601A76E0}" destId="{AF84696A-3929-4AE5-BC73-5BA67413E3F4}" srcOrd="0" destOrd="0" parTransId="{230EBCC2-5592-4124-825D-87F116BD69AD}" sibTransId="{F1631ABF-97BD-457C-8547-FBCB50E0B4F8}"/>
    <dgm:cxn modelId="{C7E8ABBB-64B0-47FD-A9CD-49FBA52E9C9D}" type="presOf" srcId="{B212A22D-298A-47C9-B784-B774601A76E0}" destId="{AD1C676C-CAE1-45B3-85FD-CD12E87C6268}" srcOrd="0" destOrd="0" presId="urn:microsoft.com/office/officeart/2005/8/layout/default"/>
    <dgm:cxn modelId="{9386686A-1549-4B54-9753-C5149ED912E0}" type="presParOf" srcId="{AD1C676C-CAE1-45B3-85FD-CD12E87C6268}" destId="{C52466D4-4BBA-49FA-9102-378BB78E423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12A22D-298A-47C9-B784-B774601A76E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84696A-3929-4AE5-BC73-5BA67413E3F4}">
      <dgm:prSet/>
      <dgm:spPr/>
      <dgm:t>
        <a:bodyPr/>
        <a:lstStyle/>
        <a:p>
          <a:r>
            <a:rPr lang="en-AU" dirty="0"/>
            <a:t>https://www.youtube.com/watch?v=2LE3R5uw8sc</a:t>
          </a:r>
        </a:p>
      </dgm:t>
    </dgm:pt>
    <dgm:pt modelId="{230EBCC2-5592-4124-825D-87F116BD69AD}" type="parTrans" cxnId="{9F2B0053-6E0D-40DE-9F4A-C7C8D84A5971}">
      <dgm:prSet/>
      <dgm:spPr/>
      <dgm:t>
        <a:bodyPr/>
        <a:lstStyle/>
        <a:p>
          <a:endParaRPr lang="en-AU"/>
        </a:p>
      </dgm:t>
    </dgm:pt>
    <dgm:pt modelId="{F1631ABF-97BD-457C-8547-FBCB50E0B4F8}" type="sibTrans" cxnId="{9F2B0053-6E0D-40DE-9F4A-C7C8D84A5971}">
      <dgm:prSet/>
      <dgm:spPr/>
      <dgm:t>
        <a:bodyPr/>
        <a:lstStyle/>
        <a:p>
          <a:endParaRPr lang="en-AU"/>
        </a:p>
      </dgm:t>
    </dgm:pt>
    <dgm:pt modelId="{AD1C676C-CAE1-45B3-85FD-CD12E87C6268}" type="pres">
      <dgm:prSet presAssocID="{B212A22D-298A-47C9-B784-B774601A76E0}" presName="diagram" presStyleCnt="0">
        <dgm:presLayoutVars>
          <dgm:dir/>
          <dgm:resizeHandles val="exact"/>
        </dgm:presLayoutVars>
      </dgm:prSet>
      <dgm:spPr/>
    </dgm:pt>
    <dgm:pt modelId="{C52466D4-4BBA-49FA-9102-378BB78E423D}" type="pres">
      <dgm:prSet presAssocID="{AF84696A-3929-4AE5-BC73-5BA67413E3F4}" presName="node" presStyleLbl="node1" presStyleIdx="0" presStyleCnt="1">
        <dgm:presLayoutVars>
          <dgm:bulletEnabled val="1"/>
        </dgm:presLayoutVars>
      </dgm:prSet>
      <dgm:spPr/>
    </dgm:pt>
  </dgm:ptLst>
  <dgm:cxnLst>
    <dgm:cxn modelId="{4A3FC841-EFCF-47EF-8F7E-06F1B93600E7}" type="presOf" srcId="{AF84696A-3929-4AE5-BC73-5BA67413E3F4}" destId="{C52466D4-4BBA-49FA-9102-378BB78E423D}" srcOrd="0" destOrd="0" presId="urn:microsoft.com/office/officeart/2005/8/layout/default"/>
    <dgm:cxn modelId="{9F2B0053-6E0D-40DE-9F4A-C7C8D84A5971}" srcId="{B212A22D-298A-47C9-B784-B774601A76E0}" destId="{AF84696A-3929-4AE5-BC73-5BA67413E3F4}" srcOrd="0" destOrd="0" parTransId="{230EBCC2-5592-4124-825D-87F116BD69AD}" sibTransId="{F1631ABF-97BD-457C-8547-FBCB50E0B4F8}"/>
    <dgm:cxn modelId="{C7E8ABBB-64B0-47FD-A9CD-49FBA52E9C9D}" type="presOf" srcId="{B212A22D-298A-47C9-B784-B774601A76E0}" destId="{AD1C676C-CAE1-45B3-85FD-CD12E87C6268}" srcOrd="0" destOrd="0" presId="urn:microsoft.com/office/officeart/2005/8/layout/default"/>
    <dgm:cxn modelId="{9386686A-1549-4B54-9753-C5149ED912E0}" type="presParOf" srcId="{AD1C676C-CAE1-45B3-85FD-CD12E87C6268}" destId="{C52466D4-4BBA-49FA-9102-378BB78E423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212A22D-298A-47C9-B784-B774601A76E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84696A-3929-4AE5-BC73-5BA67413E3F4}">
      <dgm:prSet/>
      <dgm:spPr/>
      <dgm:t>
        <a:bodyPr/>
        <a:lstStyle/>
        <a:p>
          <a:r>
            <a:rPr lang="en-AU" dirty="0">
              <a:hlinkClick xmlns:r="http://schemas.openxmlformats.org/officeDocument/2006/relationships" r:id="rId1"/>
            </a:rPr>
            <a:t>https://www.youtube.com/watch?v=bAeqKpAd_VE</a:t>
          </a:r>
          <a:r>
            <a:rPr lang="en-AU" dirty="0"/>
            <a:t>  (with lyrics)</a:t>
          </a:r>
        </a:p>
      </dgm:t>
    </dgm:pt>
    <dgm:pt modelId="{230EBCC2-5592-4124-825D-87F116BD69AD}" type="parTrans" cxnId="{9F2B0053-6E0D-40DE-9F4A-C7C8D84A5971}">
      <dgm:prSet/>
      <dgm:spPr/>
      <dgm:t>
        <a:bodyPr/>
        <a:lstStyle/>
        <a:p>
          <a:endParaRPr lang="en-AU"/>
        </a:p>
      </dgm:t>
    </dgm:pt>
    <dgm:pt modelId="{F1631ABF-97BD-457C-8547-FBCB50E0B4F8}" type="sibTrans" cxnId="{9F2B0053-6E0D-40DE-9F4A-C7C8D84A5971}">
      <dgm:prSet/>
      <dgm:spPr/>
      <dgm:t>
        <a:bodyPr/>
        <a:lstStyle/>
        <a:p>
          <a:endParaRPr lang="en-AU"/>
        </a:p>
      </dgm:t>
    </dgm:pt>
    <dgm:pt modelId="{AD1C676C-CAE1-45B3-85FD-CD12E87C6268}" type="pres">
      <dgm:prSet presAssocID="{B212A22D-298A-47C9-B784-B774601A76E0}" presName="diagram" presStyleCnt="0">
        <dgm:presLayoutVars>
          <dgm:dir/>
          <dgm:resizeHandles val="exact"/>
        </dgm:presLayoutVars>
      </dgm:prSet>
      <dgm:spPr/>
    </dgm:pt>
    <dgm:pt modelId="{C52466D4-4BBA-49FA-9102-378BB78E423D}" type="pres">
      <dgm:prSet presAssocID="{AF84696A-3929-4AE5-BC73-5BA67413E3F4}" presName="node" presStyleLbl="node1" presStyleIdx="0" presStyleCnt="1">
        <dgm:presLayoutVars>
          <dgm:bulletEnabled val="1"/>
        </dgm:presLayoutVars>
      </dgm:prSet>
      <dgm:spPr/>
    </dgm:pt>
  </dgm:ptLst>
  <dgm:cxnLst>
    <dgm:cxn modelId="{4A3FC841-EFCF-47EF-8F7E-06F1B93600E7}" type="presOf" srcId="{AF84696A-3929-4AE5-BC73-5BA67413E3F4}" destId="{C52466D4-4BBA-49FA-9102-378BB78E423D}" srcOrd="0" destOrd="0" presId="urn:microsoft.com/office/officeart/2005/8/layout/default"/>
    <dgm:cxn modelId="{9F2B0053-6E0D-40DE-9F4A-C7C8D84A5971}" srcId="{B212A22D-298A-47C9-B784-B774601A76E0}" destId="{AF84696A-3929-4AE5-BC73-5BA67413E3F4}" srcOrd="0" destOrd="0" parTransId="{230EBCC2-5592-4124-825D-87F116BD69AD}" sibTransId="{F1631ABF-97BD-457C-8547-FBCB50E0B4F8}"/>
    <dgm:cxn modelId="{C7E8ABBB-64B0-47FD-A9CD-49FBA52E9C9D}" type="presOf" srcId="{B212A22D-298A-47C9-B784-B774601A76E0}" destId="{AD1C676C-CAE1-45B3-85FD-CD12E87C6268}" srcOrd="0" destOrd="0" presId="urn:microsoft.com/office/officeart/2005/8/layout/default"/>
    <dgm:cxn modelId="{9386686A-1549-4B54-9753-C5149ED912E0}" type="presParOf" srcId="{AD1C676C-CAE1-45B3-85FD-CD12E87C6268}" destId="{C52466D4-4BBA-49FA-9102-378BB78E423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3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8E4FA073-8ED2-4B88-84E3-D34BA6C3B57E}">
      <dgm:prSet/>
      <dgm:spPr/>
      <dgm:t>
        <a:bodyPr/>
        <a:lstStyle/>
        <a:p>
          <a:r>
            <a:rPr lang="en-US" dirty="0"/>
            <a:t> Learn audition songs</a:t>
          </a:r>
        </a:p>
      </dgm:t>
    </dgm:pt>
    <dgm:pt modelId="{45A40A0B-1357-43CD-B315-3B3322C4027E}" type="parTrans" cxnId="{BDDCC492-4A34-4838-B1C7-B4F6935DD948}">
      <dgm:prSet/>
      <dgm:spPr/>
      <dgm:t>
        <a:bodyPr/>
        <a:lstStyle/>
        <a:p>
          <a:endParaRPr lang="en-US"/>
        </a:p>
      </dgm:t>
    </dgm:pt>
    <dgm:pt modelId="{29C3CBC4-5162-43E2-9F17-FDE35B7A1815}" type="sibTrans" cxnId="{BDDCC492-4A34-4838-B1C7-B4F6935DD948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 dirty="0"/>
            <a:t>Monday &amp; Thursday afterschool: </a:t>
          </a:r>
        </a:p>
        <a:p>
          <a:r>
            <a:rPr lang="en-US" dirty="0"/>
            <a:t>Year 12 &amp;  7’s 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0926438A-423B-4687-9857-95B892D0A03B}" type="pres">
      <dgm:prSet presAssocID="{F96BFFB8-4A95-443B-9092-68D1BFF21152}" presName="diagram" presStyleCnt="0">
        <dgm:presLayoutVars>
          <dgm:dir/>
          <dgm:resizeHandles val="exact"/>
        </dgm:presLayoutVars>
      </dgm:prSet>
      <dgm:spPr/>
    </dgm:pt>
    <dgm:pt modelId="{7C5C2FBC-E526-4A05-B30A-737EEE0D5135}" type="pres">
      <dgm:prSet presAssocID="{F7D93007-018B-4D22-A59D-AE20798B2121}" presName="node" presStyleLbl="node1" presStyleIdx="0" presStyleCnt="3">
        <dgm:presLayoutVars>
          <dgm:bulletEnabled val="1"/>
        </dgm:presLayoutVars>
      </dgm:prSet>
      <dgm:spPr/>
    </dgm:pt>
    <dgm:pt modelId="{0E096ADD-04FA-409E-8EA6-A9583D4677D9}" type="pres">
      <dgm:prSet presAssocID="{63D58D7F-A46F-4615-A949-F5695D49B555}" presName="sibTrans" presStyleCnt="0"/>
      <dgm:spPr/>
    </dgm:pt>
    <dgm:pt modelId="{ACB48432-BC70-46FD-A6EE-C35FBCB45520}" type="pres">
      <dgm:prSet presAssocID="{8E4FA073-8ED2-4B88-84E3-D34BA6C3B57E}" presName="node" presStyleLbl="node1" presStyleIdx="1" presStyleCnt="3">
        <dgm:presLayoutVars>
          <dgm:bulletEnabled val="1"/>
        </dgm:presLayoutVars>
      </dgm:prSet>
      <dgm:spPr/>
    </dgm:pt>
    <dgm:pt modelId="{05776FA3-611C-4184-B4AB-7C7E60A0A97A}" type="pres">
      <dgm:prSet presAssocID="{29C3CBC4-5162-43E2-9F17-FDE35B7A1815}" presName="sibTrans" presStyleCnt="0"/>
      <dgm:spPr/>
    </dgm:pt>
    <dgm:pt modelId="{F873BAC9-1D4F-4D20-A61B-6979153B004B}" type="pres">
      <dgm:prSet presAssocID="{EA444574-5913-4250-AD3A-73990C43BA6E}" presName="node" presStyleLbl="node1" presStyleIdx="2" presStyleCnt="3">
        <dgm:presLayoutVars>
          <dgm:bulletEnabled val="1"/>
        </dgm:presLayoutVars>
      </dgm:prSet>
      <dgm:spPr/>
    </dgm:pt>
  </dgm:ptLst>
  <dgm:cxnLst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7B522D8E-26CD-4BE4-BAF3-A3F82795246B}" type="presOf" srcId="{F96BFFB8-4A95-443B-9092-68D1BFF21152}" destId="{0926438A-423B-4687-9857-95B892D0A03B}" srcOrd="0" destOrd="0" presId="urn:microsoft.com/office/officeart/2005/8/layout/default"/>
    <dgm:cxn modelId="{BDDCC492-4A34-4838-B1C7-B4F6935DD948}" srcId="{F96BFFB8-4A95-443B-9092-68D1BFF21152}" destId="{8E4FA073-8ED2-4B88-84E3-D34BA6C3B57E}" srcOrd="1" destOrd="0" parTransId="{45A40A0B-1357-43CD-B315-3B3322C4027E}" sibTransId="{29C3CBC4-5162-43E2-9F17-FDE35B7A1815}"/>
    <dgm:cxn modelId="{5152A59B-6E05-4CB5-B07A-D1696A67B706}" type="presOf" srcId="{EA444574-5913-4250-AD3A-73990C43BA6E}" destId="{F873BAC9-1D4F-4D20-A61B-6979153B004B}" srcOrd="0" destOrd="0" presId="urn:microsoft.com/office/officeart/2005/8/layout/default"/>
    <dgm:cxn modelId="{15E4FCA5-1D0A-4E3A-A3D6-840997BC27A0}" type="presOf" srcId="{F7D93007-018B-4D22-A59D-AE20798B2121}" destId="{7C5C2FBC-E526-4A05-B30A-737EEE0D5135}" srcOrd="0" destOrd="0" presId="urn:microsoft.com/office/officeart/2005/8/layout/default"/>
    <dgm:cxn modelId="{D13E4DCB-F549-47E6-B2EE-92B046211C02}" type="presOf" srcId="{8E4FA073-8ED2-4B88-84E3-D34BA6C3B57E}" destId="{ACB48432-BC70-46FD-A6EE-C35FBCB45520}" srcOrd="0" destOrd="0" presId="urn:microsoft.com/office/officeart/2005/8/layout/default"/>
    <dgm:cxn modelId="{6A5691EC-3765-47AF-8574-72B90E99763B}" srcId="{F96BFFB8-4A95-443B-9092-68D1BFF21152}" destId="{EA444574-5913-4250-AD3A-73990C43BA6E}" srcOrd="2" destOrd="0" parTransId="{057710D4-F894-4EDD-BCC9-867561EB8ED7}" sibTransId="{CC9877A8-0DD7-44DA-BD43-1231EFBBDFDC}"/>
    <dgm:cxn modelId="{259D28C4-A64E-442B-9254-E104304D5523}" type="presParOf" srcId="{0926438A-423B-4687-9857-95B892D0A03B}" destId="{7C5C2FBC-E526-4A05-B30A-737EEE0D5135}" srcOrd="0" destOrd="0" presId="urn:microsoft.com/office/officeart/2005/8/layout/default"/>
    <dgm:cxn modelId="{A55E6953-12F5-4AE0-AD9B-2DB90480F053}" type="presParOf" srcId="{0926438A-423B-4687-9857-95B892D0A03B}" destId="{0E096ADD-04FA-409E-8EA6-A9583D4677D9}" srcOrd="1" destOrd="0" presId="urn:microsoft.com/office/officeart/2005/8/layout/default"/>
    <dgm:cxn modelId="{3815412B-63BF-4E9D-B80B-68B12B552F45}" type="presParOf" srcId="{0926438A-423B-4687-9857-95B892D0A03B}" destId="{ACB48432-BC70-46FD-A6EE-C35FBCB45520}" srcOrd="2" destOrd="0" presId="urn:microsoft.com/office/officeart/2005/8/layout/default"/>
    <dgm:cxn modelId="{76EAB920-2BE5-4DA7-913D-D71C2E59BBBC}" type="presParOf" srcId="{0926438A-423B-4687-9857-95B892D0A03B}" destId="{05776FA3-611C-4184-B4AB-7C7E60A0A97A}" srcOrd="3" destOrd="0" presId="urn:microsoft.com/office/officeart/2005/8/layout/default"/>
    <dgm:cxn modelId="{865CCCDC-BA60-48ED-B2AA-EA26747A5A14}" type="presParOf" srcId="{0926438A-423B-4687-9857-95B892D0A03B}" destId="{F873BAC9-1D4F-4D20-A61B-6979153B004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4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14A39E95-90F3-463D-B418-E1CE1AC13B46}">
      <dgm:prSet/>
      <dgm:spPr/>
      <dgm:t>
        <a:bodyPr/>
        <a:lstStyle/>
        <a:p>
          <a:r>
            <a:rPr lang="en-US" dirty="0"/>
            <a:t>Monday afterschool</a:t>
          </a:r>
        </a:p>
        <a:p>
          <a:r>
            <a:rPr lang="en-US" dirty="0"/>
            <a:t>Year 10</a:t>
          </a:r>
        </a:p>
      </dgm:t>
    </dgm:pt>
    <dgm:pt modelId="{C818AAE6-5B41-412B-930D-40E40CD8E5A2}" type="parTrans" cxnId="{F40AAE6A-E921-4DB6-A4CF-1CFF638DA69C}">
      <dgm:prSet/>
      <dgm:spPr/>
      <dgm:t>
        <a:bodyPr/>
        <a:lstStyle/>
        <a:p>
          <a:endParaRPr lang="en-US"/>
        </a:p>
      </dgm:t>
    </dgm:pt>
    <dgm:pt modelId="{4E3E62E5-E6BA-491F-999C-F3A668D2AA2F}" type="sibTrans" cxnId="{F40AAE6A-E921-4DB6-A4CF-1CFF638DA69C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 dirty="0"/>
            <a:t>Thursday afterschool: </a:t>
          </a:r>
        </a:p>
        <a:p>
          <a:r>
            <a:rPr lang="en-US" dirty="0"/>
            <a:t>VCE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E6CBD657-FF6B-4C17-AA6C-F50AFB40B49F}" type="pres">
      <dgm:prSet presAssocID="{F96BFFB8-4A95-443B-9092-68D1BFF21152}" presName="diagram" presStyleCnt="0">
        <dgm:presLayoutVars>
          <dgm:dir/>
          <dgm:resizeHandles val="exact"/>
        </dgm:presLayoutVars>
      </dgm:prSet>
      <dgm:spPr/>
    </dgm:pt>
    <dgm:pt modelId="{5F8530A2-310C-4B97-A84E-555C226B00FC}" type="pres">
      <dgm:prSet presAssocID="{F7D93007-018B-4D22-A59D-AE20798B2121}" presName="node" presStyleLbl="node1" presStyleIdx="0" presStyleCnt="3">
        <dgm:presLayoutVars>
          <dgm:bulletEnabled val="1"/>
        </dgm:presLayoutVars>
      </dgm:prSet>
      <dgm:spPr/>
    </dgm:pt>
    <dgm:pt modelId="{68B0A705-B7D6-4178-BA97-EEE47C618072}" type="pres">
      <dgm:prSet presAssocID="{63D58D7F-A46F-4615-A949-F5695D49B555}" presName="sibTrans" presStyleCnt="0"/>
      <dgm:spPr/>
    </dgm:pt>
    <dgm:pt modelId="{95ED82EE-8C39-4386-92A2-C7F8BC4EE8D4}" type="pres">
      <dgm:prSet presAssocID="{14A39E95-90F3-463D-B418-E1CE1AC13B46}" presName="node" presStyleLbl="node1" presStyleIdx="1" presStyleCnt="3">
        <dgm:presLayoutVars>
          <dgm:bulletEnabled val="1"/>
        </dgm:presLayoutVars>
      </dgm:prSet>
      <dgm:spPr/>
    </dgm:pt>
    <dgm:pt modelId="{A09A8F9D-A219-441D-9F87-B6B4D9842D0B}" type="pres">
      <dgm:prSet presAssocID="{4E3E62E5-E6BA-491F-999C-F3A668D2AA2F}" presName="sibTrans" presStyleCnt="0"/>
      <dgm:spPr/>
    </dgm:pt>
    <dgm:pt modelId="{D0C3AEFE-CE98-4B98-9EBC-3C24E9EFC150}" type="pres">
      <dgm:prSet presAssocID="{EA444574-5913-4250-AD3A-73990C43BA6E}" presName="node" presStyleLbl="node1" presStyleIdx="2" presStyleCnt="3">
        <dgm:presLayoutVars>
          <dgm:bulletEnabled val="1"/>
        </dgm:presLayoutVars>
      </dgm:prSet>
      <dgm:spPr/>
    </dgm:pt>
  </dgm:ptLst>
  <dgm:cxnLst>
    <dgm:cxn modelId="{8FD1A663-A26B-41CF-A4BF-C75F989C9113}" type="presOf" srcId="{F7D93007-018B-4D22-A59D-AE20798B2121}" destId="{5F8530A2-310C-4B97-A84E-555C226B00FC}" srcOrd="0" destOrd="0" presId="urn:microsoft.com/office/officeart/2005/8/layout/default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02680267-5E58-48DC-9283-E699D65E43B7}" type="presOf" srcId="{F96BFFB8-4A95-443B-9092-68D1BFF21152}" destId="{E6CBD657-FF6B-4C17-AA6C-F50AFB40B49F}" srcOrd="0" destOrd="0" presId="urn:microsoft.com/office/officeart/2005/8/layout/default"/>
    <dgm:cxn modelId="{F40AAE6A-E921-4DB6-A4CF-1CFF638DA69C}" srcId="{F96BFFB8-4A95-443B-9092-68D1BFF21152}" destId="{14A39E95-90F3-463D-B418-E1CE1AC13B46}" srcOrd="1" destOrd="0" parTransId="{C818AAE6-5B41-412B-930D-40E40CD8E5A2}" sibTransId="{4E3E62E5-E6BA-491F-999C-F3A668D2AA2F}"/>
    <dgm:cxn modelId="{7B452B92-18F0-4D9C-AB0D-A30DCC087C53}" type="presOf" srcId="{14A39E95-90F3-463D-B418-E1CE1AC13B46}" destId="{95ED82EE-8C39-4386-92A2-C7F8BC4EE8D4}" srcOrd="0" destOrd="0" presId="urn:microsoft.com/office/officeart/2005/8/layout/default"/>
    <dgm:cxn modelId="{6A5691EC-3765-47AF-8574-72B90E99763B}" srcId="{F96BFFB8-4A95-443B-9092-68D1BFF21152}" destId="{EA444574-5913-4250-AD3A-73990C43BA6E}" srcOrd="2" destOrd="0" parTransId="{057710D4-F894-4EDD-BCC9-867561EB8ED7}" sibTransId="{CC9877A8-0DD7-44DA-BD43-1231EFBBDFDC}"/>
    <dgm:cxn modelId="{202A03EF-4EAD-47EF-A75C-9ACE95EF94BD}" type="presOf" srcId="{EA444574-5913-4250-AD3A-73990C43BA6E}" destId="{D0C3AEFE-CE98-4B98-9EBC-3C24E9EFC150}" srcOrd="0" destOrd="0" presId="urn:microsoft.com/office/officeart/2005/8/layout/default"/>
    <dgm:cxn modelId="{8E352C97-DF7D-49F0-9EE5-3CE40A04B866}" type="presParOf" srcId="{E6CBD657-FF6B-4C17-AA6C-F50AFB40B49F}" destId="{5F8530A2-310C-4B97-A84E-555C226B00FC}" srcOrd="0" destOrd="0" presId="urn:microsoft.com/office/officeart/2005/8/layout/default"/>
    <dgm:cxn modelId="{AFC574F3-066C-458A-8E29-51760769421C}" type="presParOf" srcId="{E6CBD657-FF6B-4C17-AA6C-F50AFB40B49F}" destId="{68B0A705-B7D6-4178-BA97-EEE47C618072}" srcOrd="1" destOrd="0" presId="urn:microsoft.com/office/officeart/2005/8/layout/default"/>
    <dgm:cxn modelId="{E613285F-3DE4-486D-8272-7C56AA7E8089}" type="presParOf" srcId="{E6CBD657-FF6B-4C17-AA6C-F50AFB40B49F}" destId="{95ED82EE-8C39-4386-92A2-C7F8BC4EE8D4}" srcOrd="2" destOrd="0" presId="urn:microsoft.com/office/officeart/2005/8/layout/default"/>
    <dgm:cxn modelId="{D0EBE107-939F-4B52-B3D5-A84B874C3FB1}" type="presParOf" srcId="{E6CBD657-FF6B-4C17-AA6C-F50AFB40B49F}" destId="{A09A8F9D-A219-441D-9F87-B6B4D9842D0B}" srcOrd="3" destOrd="0" presId="urn:microsoft.com/office/officeart/2005/8/layout/default"/>
    <dgm:cxn modelId="{1F503221-495B-43B0-80BF-574E0A8D0746}" type="presParOf" srcId="{E6CBD657-FF6B-4C17-AA6C-F50AFB40B49F}" destId="{D0C3AEFE-CE98-4B98-9EBC-3C24E9EFC15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/>
            <a:t>Week 5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14A39E95-90F3-463D-B418-E1CE1AC13B46}">
      <dgm:prSet/>
      <dgm:spPr/>
      <dgm:t>
        <a:bodyPr/>
        <a:lstStyle/>
        <a:p>
          <a:r>
            <a:rPr lang="en-US" dirty="0"/>
            <a:t>Monday Afterschool: Year 8</a:t>
          </a:r>
        </a:p>
      </dgm:t>
    </dgm:pt>
    <dgm:pt modelId="{C818AAE6-5B41-412B-930D-40E40CD8E5A2}" type="parTrans" cxnId="{F40AAE6A-E921-4DB6-A4CF-1CFF638DA69C}">
      <dgm:prSet/>
      <dgm:spPr/>
      <dgm:t>
        <a:bodyPr/>
        <a:lstStyle/>
        <a:p>
          <a:endParaRPr lang="en-US"/>
        </a:p>
      </dgm:t>
    </dgm:pt>
    <dgm:pt modelId="{4E3E62E5-E6BA-491F-999C-F3A668D2AA2F}" type="sibTrans" cxnId="{F40AAE6A-E921-4DB6-A4CF-1CFF638DA69C}">
      <dgm:prSet/>
      <dgm:spPr/>
      <dgm:t>
        <a:bodyPr/>
        <a:lstStyle/>
        <a:p>
          <a:endParaRPr lang="en-US"/>
        </a:p>
      </dgm:t>
    </dgm:pt>
    <dgm:pt modelId="{EA444574-5913-4250-AD3A-73990C43BA6E}">
      <dgm:prSet/>
      <dgm:spPr/>
      <dgm:t>
        <a:bodyPr/>
        <a:lstStyle/>
        <a:p>
          <a:r>
            <a:rPr lang="en-US" dirty="0"/>
            <a:t>Thursday afterschool: Year 9’s</a:t>
          </a:r>
        </a:p>
      </dgm:t>
    </dgm:pt>
    <dgm:pt modelId="{057710D4-F894-4EDD-BCC9-867561EB8ED7}" type="parTrans" cxnId="{6A5691EC-3765-47AF-8574-72B90E99763B}">
      <dgm:prSet/>
      <dgm:spPr/>
      <dgm:t>
        <a:bodyPr/>
        <a:lstStyle/>
        <a:p>
          <a:endParaRPr lang="en-US"/>
        </a:p>
      </dgm:t>
    </dgm:pt>
    <dgm:pt modelId="{CC9877A8-0DD7-44DA-BD43-1231EFBBDFDC}" type="sibTrans" cxnId="{6A5691EC-3765-47AF-8574-72B90E99763B}">
      <dgm:prSet/>
      <dgm:spPr/>
      <dgm:t>
        <a:bodyPr/>
        <a:lstStyle/>
        <a:p>
          <a:endParaRPr lang="en-US"/>
        </a:p>
      </dgm:t>
    </dgm:pt>
    <dgm:pt modelId="{716609D3-6853-42A3-AF82-89303694DBF6}" type="pres">
      <dgm:prSet presAssocID="{F96BFFB8-4A95-443B-9092-68D1BFF21152}" presName="linear" presStyleCnt="0">
        <dgm:presLayoutVars>
          <dgm:animLvl val="lvl"/>
          <dgm:resizeHandles val="exact"/>
        </dgm:presLayoutVars>
      </dgm:prSet>
      <dgm:spPr/>
    </dgm:pt>
    <dgm:pt modelId="{FDD14E22-68CA-4B4D-A8EE-D69D67A4AF73}" type="pres">
      <dgm:prSet presAssocID="{F7D93007-018B-4D22-A59D-AE20798B21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94DF57-F38A-45E9-B44D-9B079C4D6BBC}" type="pres">
      <dgm:prSet presAssocID="{63D58D7F-A46F-4615-A949-F5695D49B555}" presName="spacer" presStyleCnt="0"/>
      <dgm:spPr/>
    </dgm:pt>
    <dgm:pt modelId="{17E383D4-9F55-4CAB-8E63-E4FCC1F8CD00}" type="pres">
      <dgm:prSet presAssocID="{14A39E95-90F3-463D-B418-E1CE1AC13B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490B69B-3DAF-4FB4-B226-0E73F9235E8E}" type="pres">
      <dgm:prSet presAssocID="{4E3E62E5-E6BA-491F-999C-F3A668D2AA2F}" presName="spacer" presStyleCnt="0"/>
      <dgm:spPr/>
    </dgm:pt>
    <dgm:pt modelId="{3F27BE94-5F80-41F6-A1B4-0F3A7027CDFA}" type="pres">
      <dgm:prSet presAssocID="{EA444574-5913-4250-AD3A-73990C43BA6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C905A03-651C-4444-AE94-01DC9E28A111}" type="presOf" srcId="{EA444574-5913-4250-AD3A-73990C43BA6E}" destId="{3F27BE94-5F80-41F6-A1B4-0F3A7027CDFA}" srcOrd="0" destOrd="0" presId="urn:microsoft.com/office/officeart/2005/8/layout/vList2"/>
    <dgm:cxn modelId="{96A96860-402E-4034-B4A8-0AA73F241C0B}" type="presOf" srcId="{F96BFFB8-4A95-443B-9092-68D1BFF21152}" destId="{716609D3-6853-42A3-AF82-89303694DBF6}" srcOrd="0" destOrd="0" presId="urn:microsoft.com/office/officeart/2005/8/layout/vList2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F40AAE6A-E921-4DB6-A4CF-1CFF638DA69C}" srcId="{F96BFFB8-4A95-443B-9092-68D1BFF21152}" destId="{14A39E95-90F3-463D-B418-E1CE1AC13B46}" srcOrd="1" destOrd="0" parTransId="{C818AAE6-5B41-412B-930D-40E40CD8E5A2}" sibTransId="{4E3E62E5-E6BA-491F-999C-F3A668D2AA2F}"/>
    <dgm:cxn modelId="{84B6736D-ABD6-4063-B1F0-7F81A09E4FAA}" type="presOf" srcId="{14A39E95-90F3-463D-B418-E1CE1AC13B46}" destId="{17E383D4-9F55-4CAB-8E63-E4FCC1F8CD00}" srcOrd="0" destOrd="0" presId="urn:microsoft.com/office/officeart/2005/8/layout/vList2"/>
    <dgm:cxn modelId="{6A5691EC-3765-47AF-8574-72B90E99763B}" srcId="{F96BFFB8-4A95-443B-9092-68D1BFF21152}" destId="{EA444574-5913-4250-AD3A-73990C43BA6E}" srcOrd="2" destOrd="0" parTransId="{057710D4-F894-4EDD-BCC9-867561EB8ED7}" sibTransId="{CC9877A8-0DD7-44DA-BD43-1231EFBBDFDC}"/>
    <dgm:cxn modelId="{79C7AEEF-1787-4E59-89FD-12E10BA28EF4}" type="presOf" srcId="{F7D93007-018B-4D22-A59D-AE20798B2121}" destId="{FDD14E22-68CA-4B4D-A8EE-D69D67A4AF73}" srcOrd="0" destOrd="0" presId="urn:microsoft.com/office/officeart/2005/8/layout/vList2"/>
    <dgm:cxn modelId="{CD81AF42-C102-4E9C-B5AB-72385C37160B}" type="presParOf" srcId="{716609D3-6853-42A3-AF82-89303694DBF6}" destId="{FDD14E22-68CA-4B4D-A8EE-D69D67A4AF73}" srcOrd="0" destOrd="0" presId="urn:microsoft.com/office/officeart/2005/8/layout/vList2"/>
    <dgm:cxn modelId="{A4E1D570-7435-4036-9695-7C646EBFB0F5}" type="presParOf" srcId="{716609D3-6853-42A3-AF82-89303694DBF6}" destId="{9594DF57-F38A-45E9-B44D-9B079C4D6BBC}" srcOrd="1" destOrd="0" presId="urn:microsoft.com/office/officeart/2005/8/layout/vList2"/>
    <dgm:cxn modelId="{851EA9E6-5BB0-4E11-99B8-4EE45D9302A1}" type="presParOf" srcId="{716609D3-6853-42A3-AF82-89303694DBF6}" destId="{17E383D4-9F55-4CAB-8E63-E4FCC1F8CD00}" srcOrd="2" destOrd="0" presId="urn:microsoft.com/office/officeart/2005/8/layout/vList2"/>
    <dgm:cxn modelId="{E3983C54-30B2-470A-B914-ADCF3590D0C1}" type="presParOf" srcId="{716609D3-6853-42A3-AF82-89303694DBF6}" destId="{C490B69B-3DAF-4FB4-B226-0E73F9235E8E}" srcOrd="3" destOrd="0" presId="urn:microsoft.com/office/officeart/2005/8/layout/vList2"/>
    <dgm:cxn modelId="{43B4D099-B12F-406C-B5E5-C747E9DFAA27}" type="presParOf" srcId="{716609D3-6853-42A3-AF82-89303694DBF6}" destId="{3F27BE94-5F80-41F6-A1B4-0F3A7027CDF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6BFFB8-4A95-443B-9092-68D1BFF2115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7D93007-018B-4D22-A59D-AE20798B2121}">
      <dgm:prSet/>
      <dgm:spPr/>
      <dgm:t>
        <a:bodyPr/>
        <a:lstStyle/>
        <a:p>
          <a:r>
            <a:rPr lang="en-US" dirty="0"/>
            <a:t>Week 6 Monday afterschool:</a:t>
          </a:r>
        </a:p>
        <a:p>
          <a:r>
            <a:rPr lang="en-US" dirty="0"/>
            <a:t>Year 7 Surname A-K </a:t>
          </a:r>
        </a:p>
      </dgm:t>
    </dgm:pt>
    <dgm:pt modelId="{B01C206F-B278-4F42-8E6F-4C22587390A8}" type="parTrans" cxnId="{E88E4865-8414-4A57-95D0-AF4428208F54}">
      <dgm:prSet/>
      <dgm:spPr/>
      <dgm:t>
        <a:bodyPr/>
        <a:lstStyle/>
        <a:p>
          <a:endParaRPr lang="en-US"/>
        </a:p>
      </dgm:t>
    </dgm:pt>
    <dgm:pt modelId="{63D58D7F-A46F-4615-A949-F5695D49B555}" type="sibTrans" cxnId="{E88E4865-8414-4A57-95D0-AF4428208F54}">
      <dgm:prSet/>
      <dgm:spPr/>
      <dgm:t>
        <a:bodyPr/>
        <a:lstStyle/>
        <a:p>
          <a:endParaRPr lang="en-US"/>
        </a:p>
      </dgm:t>
    </dgm:pt>
    <dgm:pt modelId="{14A39E95-90F3-463D-B418-E1CE1AC13B46}">
      <dgm:prSet/>
      <dgm:spPr/>
      <dgm:t>
        <a:bodyPr/>
        <a:lstStyle/>
        <a:p>
          <a:r>
            <a:rPr lang="en-US" dirty="0"/>
            <a:t>Thursday afterschool: </a:t>
          </a:r>
        </a:p>
        <a:p>
          <a:r>
            <a:rPr lang="en-US" dirty="0"/>
            <a:t>Year 7’s  Surname L-Z</a:t>
          </a:r>
        </a:p>
      </dgm:t>
    </dgm:pt>
    <dgm:pt modelId="{C818AAE6-5B41-412B-930D-40E40CD8E5A2}" type="parTrans" cxnId="{F40AAE6A-E921-4DB6-A4CF-1CFF638DA69C}">
      <dgm:prSet/>
      <dgm:spPr/>
      <dgm:t>
        <a:bodyPr/>
        <a:lstStyle/>
        <a:p>
          <a:endParaRPr lang="en-US"/>
        </a:p>
      </dgm:t>
    </dgm:pt>
    <dgm:pt modelId="{4E3E62E5-E6BA-491F-999C-F3A668D2AA2F}" type="sibTrans" cxnId="{F40AAE6A-E921-4DB6-A4CF-1CFF638DA69C}">
      <dgm:prSet/>
      <dgm:spPr/>
      <dgm:t>
        <a:bodyPr/>
        <a:lstStyle/>
        <a:p>
          <a:endParaRPr lang="en-US"/>
        </a:p>
      </dgm:t>
    </dgm:pt>
    <dgm:pt modelId="{716609D3-6853-42A3-AF82-89303694DBF6}" type="pres">
      <dgm:prSet presAssocID="{F96BFFB8-4A95-443B-9092-68D1BFF21152}" presName="linear" presStyleCnt="0">
        <dgm:presLayoutVars>
          <dgm:animLvl val="lvl"/>
          <dgm:resizeHandles val="exact"/>
        </dgm:presLayoutVars>
      </dgm:prSet>
      <dgm:spPr/>
    </dgm:pt>
    <dgm:pt modelId="{FDD14E22-68CA-4B4D-A8EE-D69D67A4AF73}" type="pres">
      <dgm:prSet presAssocID="{F7D93007-018B-4D22-A59D-AE20798B212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594DF57-F38A-45E9-B44D-9B079C4D6BBC}" type="pres">
      <dgm:prSet presAssocID="{63D58D7F-A46F-4615-A949-F5695D49B555}" presName="spacer" presStyleCnt="0"/>
      <dgm:spPr/>
    </dgm:pt>
    <dgm:pt modelId="{17E383D4-9F55-4CAB-8E63-E4FCC1F8CD00}" type="pres">
      <dgm:prSet presAssocID="{14A39E95-90F3-463D-B418-E1CE1AC13B4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6A96860-402E-4034-B4A8-0AA73F241C0B}" type="presOf" srcId="{F96BFFB8-4A95-443B-9092-68D1BFF21152}" destId="{716609D3-6853-42A3-AF82-89303694DBF6}" srcOrd="0" destOrd="0" presId="urn:microsoft.com/office/officeart/2005/8/layout/vList2"/>
    <dgm:cxn modelId="{E88E4865-8414-4A57-95D0-AF4428208F54}" srcId="{F96BFFB8-4A95-443B-9092-68D1BFF21152}" destId="{F7D93007-018B-4D22-A59D-AE20798B2121}" srcOrd="0" destOrd="0" parTransId="{B01C206F-B278-4F42-8E6F-4C22587390A8}" sibTransId="{63D58D7F-A46F-4615-A949-F5695D49B555}"/>
    <dgm:cxn modelId="{F40AAE6A-E921-4DB6-A4CF-1CFF638DA69C}" srcId="{F96BFFB8-4A95-443B-9092-68D1BFF21152}" destId="{14A39E95-90F3-463D-B418-E1CE1AC13B46}" srcOrd="1" destOrd="0" parTransId="{C818AAE6-5B41-412B-930D-40E40CD8E5A2}" sibTransId="{4E3E62E5-E6BA-491F-999C-F3A668D2AA2F}"/>
    <dgm:cxn modelId="{84B6736D-ABD6-4063-B1F0-7F81A09E4FAA}" type="presOf" srcId="{14A39E95-90F3-463D-B418-E1CE1AC13B46}" destId="{17E383D4-9F55-4CAB-8E63-E4FCC1F8CD00}" srcOrd="0" destOrd="0" presId="urn:microsoft.com/office/officeart/2005/8/layout/vList2"/>
    <dgm:cxn modelId="{79C7AEEF-1787-4E59-89FD-12E10BA28EF4}" type="presOf" srcId="{F7D93007-018B-4D22-A59D-AE20798B2121}" destId="{FDD14E22-68CA-4B4D-A8EE-D69D67A4AF73}" srcOrd="0" destOrd="0" presId="urn:microsoft.com/office/officeart/2005/8/layout/vList2"/>
    <dgm:cxn modelId="{CD81AF42-C102-4E9C-B5AB-72385C37160B}" type="presParOf" srcId="{716609D3-6853-42A3-AF82-89303694DBF6}" destId="{FDD14E22-68CA-4B4D-A8EE-D69D67A4AF73}" srcOrd="0" destOrd="0" presId="urn:microsoft.com/office/officeart/2005/8/layout/vList2"/>
    <dgm:cxn modelId="{A4E1D570-7435-4036-9695-7C646EBFB0F5}" type="presParOf" srcId="{716609D3-6853-42A3-AF82-89303694DBF6}" destId="{9594DF57-F38A-45E9-B44D-9B079C4D6BBC}" srcOrd="1" destOrd="0" presId="urn:microsoft.com/office/officeart/2005/8/layout/vList2"/>
    <dgm:cxn modelId="{851EA9E6-5BB0-4E11-99B8-4EE45D9302A1}" type="presParOf" srcId="{716609D3-6853-42A3-AF82-89303694DBF6}" destId="{17E383D4-9F55-4CAB-8E63-E4FCC1F8CD0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B6532A-C07C-49B0-BB26-E4353D0E1974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9AB530-7D8C-4B05-9EFD-CB655DA17976}">
      <dgm:prSet/>
      <dgm:spPr/>
      <dgm:t>
        <a:bodyPr/>
        <a:lstStyle/>
        <a:p>
          <a:r>
            <a:rPr lang="en-US" dirty="0"/>
            <a:t>Callbacks- Script/Singing</a:t>
          </a:r>
          <a:endParaRPr lang="en-AU" dirty="0"/>
        </a:p>
      </dgm:t>
    </dgm:pt>
    <dgm:pt modelId="{A49EF614-A5BE-4D3E-AB9D-445FE28234F9}" type="parTrans" cxnId="{8AFB2243-B774-43AF-8D16-AEE46457E8A9}">
      <dgm:prSet/>
      <dgm:spPr/>
      <dgm:t>
        <a:bodyPr/>
        <a:lstStyle/>
        <a:p>
          <a:endParaRPr lang="en-AU"/>
        </a:p>
      </dgm:t>
    </dgm:pt>
    <dgm:pt modelId="{2BC8D02A-F184-4348-A585-618E06497FDA}" type="sibTrans" cxnId="{8AFB2243-B774-43AF-8D16-AEE46457E8A9}">
      <dgm:prSet/>
      <dgm:spPr/>
      <dgm:t>
        <a:bodyPr/>
        <a:lstStyle/>
        <a:p>
          <a:endParaRPr lang="en-AU"/>
        </a:p>
      </dgm:t>
    </dgm:pt>
    <dgm:pt modelId="{DEF1120A-851B-4545-91A7-AF92E937013E}">
      <dgm:prSet/>
      <dgm:spPr/>
      <dgm:t>
        <a:bodyPr/>
        <a:lstStyle/>
        <a:p>
          <a:r>
            <a:rPr lang="en-US" dirty="0"/>
            <a:t>Everyone!</a:t>
          </a:r>
        </a:p>
      </dgm:t>
    </dgm:pt>
    <dgm:pt modelId="{F1A83074-257A-41C3-8C7F-25B673624052}" type="parTrans" cxnId="{D6746151-BF7A-4F45-A5C6-560F027BA6FD}">
      <dgm:prSet/>
      <dgm:spPr/>
      <dgm:t>
        <a:bodyPr/>
        <a:lstStyle/>
        <a:p>
          <a:endParaRPr lang="en-AU"/>
        </a:p>
      </dgm:t>
    </dgm:pt>
    <dgm:pt modelId="{8A3C0BF0-C1C4-466A-86F1-0DEE1A5DD12E}" type="sibTrans" cxnId="{D6746151-BF7A-4F45-A5C6-560F027BA6FD}">
      <dgm:prSet/>
      <dgm:spPr/>
      <dgm:t>
        <a:bodyPr/>
        <a:lstStyle/>
        <a:p>
          <a:endParaRPr lang="en-AU"/>
        </a:p>
      </dgm:t>
    </dgm:pt>
    <dgm:pt modelId="{9BA36CAA-2D9D-4DDD-B9EC-82DF52F6C1D7}">
      <dgm:prSet/>
      <dgm:spPr/>
      <dgm:t>
        <a:bodyPr/>
        <a:lstStyle/>
        <a:p>
          <a:endParaRPr lang="en-US"/>
        </a:p>
      </dgm:t>
    </dgm:pt>
    <dgm:pt modelId="{E4262D91-DDD0-4987-BD7D-07C112C94090}" type="parTrans" cxnId="{B1915937-BA76-448A-8AFE-6C4BB3467C68}">
      <dgm:prSet/>
      <dgm:spPr/>
      <dgm:t>
        <a:bodyPr/>
        <a:lstStyle/>
        <a:p>
          <a:endParaRPr lang="en-AU"/>
        </a:p>
      </dgm:t>
    </dgm:pt>
    <dgm:pt modelId="{71051592-E07C-4DA9-9734-58F4FBD9F775}" type="sibTrans" cxnId="{B1915937-BA76-448A-8AFE-6C4BB3467C68}">
      <dgm:prSet/>
      <dgm:spPr/>
      <dgm:t>
        <a:bodyPr/>
        <a:lstStyle/>
        <a:p>
          <a:endParaRPr lang="en-AU"/>
        </a:p>
      </dgm:t>
    </dgm:pt>
    <dgm:pt modelId="{D5097521-2091-4160-BB07-10B47067FBD1}">
      <dgm:prSet/>
      <dgm:spPr/>
      <dgm:t>
        <a:bodyPr/>
        <a:lstStyle/>
        <a:p>
          <a:r>
            <a:rPr lang="en-US" dirty="0"/>
            <a:t>Learn</a:t>
          </a:r>
          <a:r>
            <a:rPr lang="en-US" baseline="0" dirty="0"/>
            <a:t> Finale Dance</a:t>
          </a:r>
          <a:endParaRPr lang="en-AU" dirty="0"/>
        </a:p>
      </dgm:t>
    </dgm:pt>
    <dgm:pt modelId="{ACF93276-E22A-4E4B-B51F-5C84AC2967AA}" type="parTrans" cxnId="{064E3742-5B46-43E5-9CD8-34CC6274FAE6}">
      <dgm:prSet/>
      <dgm:spPr/>
      <dgm:t>
        <a:bodyPr/>
        <a:lstStyle/>
        <a:p>
          <a:endParaRPr lang="en-AU"/>
        </a:p>
      </dgm:t>
    </dgm:pt>
    <dgm:pt modelId="{F3531DF8-F6B7-473A-BB4A-0857EA080E63}" type="sibTrans" cxnId="{064E3742-5B46-43E5-9CD8-34CC6274FAE6}">
      <dgm:prSet/>
      <dgm:spPr/>
      <dgm:t>
        <a:bodyPr/>
        <a:lstStyle/>
        <a:p>
          <a:endParaRPr lang="en-AU"/>
        </a:p>
      </dgm:t>
    </dgm:pt>
    <dgm:pt modelId="{A1EF32C9-B5FD-4414-BBBB-263CFA0D967B}">
      <dgm:prSet/>
      <dgm:spPr/>
      <dgm:t>
        <a:bodyPr/>
        <a:lstStyle/>
        <a:p>
          <a:r>
            <a:rPr lang="en-US"/>
            <a:t>Thursday afterschool</a:t>
          </a:r>
          <a:endParaRPr lang="en-AU"/>
        </a:p>
      </dgm:t>
    </dgm:pt>
    <dgm:pt modelId="{F7D086C3-E20C-4F86-857A-A8E769CCADBD}" type="parTrans" cxnId="{A553A5A4-857C-4807-BB55-21617574757C}">
      <dgm:prSet/>
      <dgm:spPr/>
      <dgm:t>
        <a:bodyPr/>
        <a:lstStyle/>
        <a:p>
          <a:endParaRPr lang="en-AU"/>
        </a:p>
      </dgm:t>
    </dgm:pt>
    <dgm:pt modelId="{74F4ED7C-CC66-4E87-BF62-83D3F63EAFB1}" type="sibTrans" cxnId="{A553A5A4-857C-4807-BB55-21617574757C}">
      <dgm:prSet/>
      <dgm:spPr/>
      <dgm:t>
        <a:bodyPr/>
        <a:lstStyle/>
        <a:p>
          <a:endParaRPr lang="en-AU"/>
        </a:p>
      </dgm:t>
    </dgm:pt>
    <dgm:pt modelId="{E568D158-8550-4E31-B28E-BC6CF1A1840D}" type="pres">
      <dgm:prSet presAssocID="{47B6532A-C07C-49B0-BB26-E4353D0E1974}" presName="matrix" presStyleCnt="0">
        <dgm:presLayoutVars>
          <dgm:chMax val="1"/>
          <dgm:dir/>
          <dgm:resizeHandles val="exact"/>
        </dgm:presLayoutVars>
      </dgm:prSet>
      <dgm:spPr/>
    </dgm:pt>
    <dgm:pt modelId="{CC17710C-6078-41BE-90FB-A3A501C6C903}" type="pres">
      <dgm:prSet presAssocID="{47B6532A-C07C-49B0-BB26-E4353D0E1974}" presName="diamond" presStyleLbl="bgShp" presStyleIdx="0" presStyleCnt="1"/>
      <dgm:spPr/>
    </dgm:pt>
    <dgm:pt modelId="{AADF4223-A40D-400B-B70A-5931F981F58C}" type="pres">
      <dgm:prSet presAssocID="{47B6532A-C07C-49B0-BB26-E4353D0E19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24857A-BD22-447E-BDBF-9232A4D2B025}" type="pres">
      <dgm:prSet presAssocID="{47B6532A-C07C-49B0-BB26-E4353D0E19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A72ACC-E0B5-4ED5-8A7F-EF3DE12F3D45}" type="pres">
      <dgm:prSet presAssocID="{47B6532A-C07C-49B0-BB26-E4353D0E19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9C8DE3-2576-4C6A-8EBA-B1ED58F7C2F1}" type="pres">
      <dgm:prSet presAssocID="{47B6532A-C07C-49B0-BB26-E4353D0E197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9860304-34AF-4D67-94F2-FDC5AABE5333}" type="presOf" srcId="{439AB530-7D8C-4B05-9EFD-CB655DA17976}" destId="{AADF4223-A40D-400B-B70A-5931F981F58C}" srcOrd="0" destOrd="0" presId="urn:microsoft.com/office/officeart/2005/8/layout/matrix3"/>
    <dgm:cxn modelId="{3F595E25-2E67-43FA-9197-6E861CFD25BE}" type="presOf" srcId="{DEF1120A-851B-4545-91A7-AF92E937013E}" destId="{999C8DE3-2576-4C6A-8EBA-B1ED58F7C2F1}" srcOrd="0" destOrd="0" presId="urn:microsoft.com/office/officeart/2005/8/layout/matrix3"/>
    <dgm:cxn modelId="{B1915937-BA76-448A-8AFE-6C4BB3467C68}" srcId="{47B6532A-C07C-49B0-BB26-E4353D0E1974}" destId="{9BA36CAA-2D9D-4DDD-B9EC-82DF52F6C1D7}" srcOrd="4" destOrd="0" parTransId="{E4262D91-DDD0-4987-BD7D-07C112C94090}" sibTransId="{71051592-E07C-4DA9-9734-58F4FBD9F775}"/>
    <dgm:cxn modelId="{064E3742-5B46-43E5-9CD8-34CC6274FAE6}" srcId="{47B6532A-C07C-49B0-BB26-E4353D0E1974}" destId="{D5097521-2091-4160-BB07-10B47067FBD1}" srcOrd="2" destOrd="0" parTransId="{ACF93276-E22A-4E4B-B51F-5C84AC2967AA}" sibTransId="{F3531DF8-F6B7-473A-BB4A-0857EA080E63}"/>
    <dgm:cxn modelId="{8AFB2243-B774-43AF-8D16-AEE46457E8A9}" srcId="{47B6532A-C07C-49B0-BB26-E4353D0E1974}" destId="{439AB530-7D8C-4B05-9EFD-CB655DA17976}" srcOrd="0" destOrd="0" parTransId="{A49EF614-A5BE-4D3E-AB9D-445FE28234F9}" sibTransId="{2BC8D02A-F184-4348-A585-618E06497FDA}"/>
    <dgm:cxn modelId="{6749F14F-5D6C-4C69-B304-0DBF9D433F19}" type="presOf" srcId="{47B6532A-C07C-49B0-BB26-E4353D0E1974}" destId="{E568D158-8550-4E31-B28E-BC6CF1A1840D}" srcOrd="0" destOrd="0" presId="urn:microsoft.com/office/officeart/2005/8/layout/matrix3"/>
    <dgm:cxn modelId="{D6746151-BF7A-4F45-A5C6-560F027BA6FD}" srcId="{47B6532A-C07C-49B0-BB26-E4353D0E1974}" destId="{DEF1120A-851B-4545-91A7-AF92E937013E}" srcOrd="3" destOrd="0" parTransId="{F1A83074-257A-41C3-8C7F-25B673624052}" sibTransId="{8A3C0BF0-C1C4-466A-86F1-0DEE1A5DD12E}"/>
    <dgm:cxn modelId="{A553A5A4-857C-4807-BB55-21617574757C}" srcId="{47B6532A-C07C-49B0-BB26-E4353D0E1974}" destId="{A1EF32C9-B5FD-4414-BBBB-263CFA0D967B}" srcOrd="1" destOrd="0" parTransId="{F7D086C3-E20C-4F86-857A-A8E769CCADBD}" sibTransId="{74F4ED7C-CC66-4E87-BF62-83D3F63EAFB1}"/>
    <dgm:cxn modelId="{72A696BF-1E62-4A76-9F5A-B0898A57D51D}" type="presOf" srcId="{A1EF32C9-B5FD-4414-BBBB-263CFA0D967B}" destId="{F224857A-BD22-447E-BDBF-9232A4D2B025}" srcOrd="0" destOrd="0" presId="urn:microsoft.com/office/officeart/2005/8/layout/matrix3"/>
    <dgm:cxn modelId="{C08CF1FC-4B4F-4A6D-9396-0D8D5E870534}" type="presOf" srcId="{D5097521-2091-4160-BB07-10B47067FBD1}" destId="{28A72ACC-E0B5-4ED5-8A7F-EF3DE12F3D45}" srcOrd="0" destOrd="0" presId="urn:microsoft.com/office/officeart/2005/8/layout/matrix3"/>
    <dgm:cxn modelId="{371C6740-EB1A-4096-8B66-EFE2EB0089DF}" type="presParOf" srcId="{E568D158-8550-4E31-B28E-BC6CF1A1840D}" destId="{CC17710C-6078-41BE-90FB-A3A501C6C903}" srcOrd="0" destOrd="0" presId="urn:microsoft.com/office/officeart/2005/8/layout/matrix3"/>
    <dgm:cxn modelId="{98B89083-0F6D-46F7-941D-EE1F6B78EBDD}" type="presParOf" srcId="{E568D158-8550-4E31-B28E-BC6CF1A1840D}" destId="{AADF4223-A40D-400B-B70A-5931F981F58C}" srcOrd="1" destOrd="0" presId="urn:microsoft.com/office/officeart/2005/8/layout/matrix3"/>
    <dgm:cxn modelId="{EBBFBBE6-06EF-4118-ACD9-773AB18F71C1}" type="presParOf" srcId="{E568D158-8550-4E31-B28E-BC6CF1A1840D}" destId="{F224857A-BD22-447E-BDBF-9232A4D2B025}" srcOrd="2" destOrd="0" presId="urn:microsoft.com/office/officeart/2005/8/layout/matrix3"/>
    <dgm:cxn modelId="{61FDDC1D-BF76-4380-B167-FC7962F394D5}" type="presParOf" srcId="{E568D158-8550-4E31-B28E-BC6CF1A1840D}" destId="{28A72ACC-E0B5-4ED5-8A7F-EF3DE12F3D45}" srcOrd="3" destOrd="0" presId="urn:microsoft.com/office/officeart/2005/8/layout/matrix3"/>
    <dgm:cxn modelId="{B6E040F8-E991-48F7-BFF9-5F492F11F46E}" type="presParOf" srcId="{E568D158-8550-4E31-B28E-BC6CF1A1840D}" destId="{999C8DE3-2576-4C6A-8EBA-B1ED58F7C2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B6532A-C07C-49B0-BB26-E4353D0E1974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88299A-B0EE-4E74-B2D6-64FE393A7498}">
      <dgm:prSet/>
      <dgm:spPr/>
      <dgm:t>
        <a:bodyPr/>
        <a:lstStyle/>
        <a:p>
          <a:r>
            <a:rPr lang="en-US" dirty="0"/>
            <a:t>Callbacks #2</a:t>
          </a:r>
        </a:p>
      </dgm:t>
    </dgm:pt>
    <dgm:pt modelId="{CD825847-5C39-47CE-AB54-69DB926AE93A}" type="parTrans" cxnId="{0FF031A9-2E58-4C23-87E9-01C36338DE41}">
      <dgm:prSet/>
      <dgm:spPr/>
      <dgm:t>
        <a:bodyPr/>
        <a:lstStyle/>
        <a:p>
          <a:endParaRPr lang="en-US"/>
        </a:p>
      </dgm:t>
    </dgm:pt>
    <dgm:pt modelId="{DE3239E7-6273-49DC-B85A-5CD543C84E2B}" type="sibTrans" cxnId="{0FF031A9-2E58-4C23-87E9-01C36338DE41}">
      <dgm:prSet/>
      <dgm:spPr/>
      <dgm:t>
        <a:bodyPr/>
        <a:lstStyle/>
        <a:p>
          <a:endParaRPr lang="en-US"/>
        </a:p>
      </dgm:t>
    </dgm:pt>
    <dgm:pt modelId="{C948AA26-AE9E-432E-B19D-2B7201F2532A}">
      <dgm:prSet/>
      <dgm:spPr/>
      <dgm:t>
        <a:bodyPr/>
        <a:lstStyle/>
        <a:p>
          <a:r>
            <a:rPr lang="en-US" dirty="0"/>
            <a:t>Monday </a:t>
          </a:r>
        </a:p>
        <a:p>
          <a:r>
            <a:rPr lang="en-US" dirty="0"/>
            <a:t>Afterschool</a:t>
          </a:r>
        </a:p>
        <a:p>
          <a:endParaRPr lang="en-US" dirty="0"/>
        </a:p>
      </dgm:t>
    </dgm:pt>
    <dgm:pt modelId="{1DEB2D96-79D0-4602-996F-BB60EDE226E3}" type="parTrans" cxnId="{4469EF2F-4193-41E1-AA97-B831CCE74920}">
      <dgm:prSet/>
      <dgm:spPr/>
      <dgm:t>
        <a:bodyPr/>
        <a:lstStyle/>
        <a:p>
          <a:endParaRPr lang="en-US"/>
        </a:p>
      </dgm:t>
    </dgm:pt>
    <dgm:pt modelId="{9B78FFA1-4DD8-4CE8-9C16-2DFD7541DF97}" type="sibTrans" cxnId="{4469EF2F-4193-41E1-AA97-B831CCE74920}">
      <dgm:prSet/>
      <dgm:spPr/>
      <dgm:t>
        <a:bodyPr/>
        <a:lstStyle/>
        <a:p>
          <a:endParaRPr lang="en-US"/>
        </a:p>
      </dgm:t>
    </dgm:pt>
    <dgm:pt modelId="{D8BAF197-72CC-464A-B2AD-D74311D0802C}">
      <dgm:prSet/>
      <dgm:spPr/>
      <dgm:t>
        <a:bodyPr/>
        <a:lstStyle/>
        <a:p>
          <a:r>
            <a:rPr lang="en-US" dirty="0"/>
            <a:t>Callbacks</a:t>
          </a:r>
          <a:r>
            <a:rPr lang="en-US" baseline="0" dirty="0"/>
            <a:t> #3</a:t>
          </a:r>
          <a:endParaRPr lang="en-US" dirty="0"/>
        </a:p>
      </dgm:t>
    </dgm:pt>
    <dgm:pt modelId="{E85DEB58-BF6B-4F30-8507-5B6EEDD39067}" type="parTrans" cxnId="{65857034-42C8-45AA-A13A-99755B89D5FB}">
      <dgm:prSet/>
      <dgm:spPr/>
      <dgm:t>
        <a:bodyPr/>
        <a:lstStyle/>
        <a:p>
          <a:endParaRPr lang="en-US"/>
        </a:p>
      </dgm:t>
    </dgm:pt>
    <dgm:pt modelId="{3397171D-E13A-44A0-BDA5-2178146F0E42}" type="sibTrans" cxnId="{65857034-42C8-45AA-A13A-99755B89D5FB}">
      <dgm:prSet/>
      <dgm:spPr/>
      <dgm:t>
        <a:bodyPr/>
        <a:lstStyle/>
        <a:p>
          <a:endParaRPr lang="en-US"/>
        </a:p>
      </dgm:t>
    </dgm:pt>
    <dgm:pt modelId="{50A2615D-0DFE-4922-A151-CA9368FC3A3D}">
      <dgm:prSet/>
      <dgm:spPr/>
      <dgm:t>
        <a:bodyPr/>
        <a:lstStyle/>
        <a:p>
          <a:r>
            <a:rPr lang="en-US"/>
            <a:t>Thursday afterschool</a:t>
          </a:r>
          <a:endParaRPr lang="en-AU"/>
        </a:p>
      </dgm:t>
    </dgm:pt>
    <dgm:pt modelId="{842B1F52-2C83-4B0D-80D0-A988B7D6A1E6}" type="parTrans" cxnId="{A3963F97-9FC0-4CDE-AF9C-520A0AFADD23}">
      <dgm:prSet/>
      <dgm:spPr/>
    </dgm:pt>
    <dgm:pt modelId="{0E9B6027-8622-4FD5-B199-BCCD18E74B81}" type="sibTrans" cxnId="{A3963F97-9FC0-4CDE-AF9C-520A0AFADD23}">
      <dgm:prSet/>
      <dgm:spPr/>
    </dgm:pt>
    <dgm:pt modelId="{E568D158-8550-4E31-B28E-BC6CF1A1840D}" type="pres">
      <dgm:prSet presAssocID="{47B6532A-C07C-49B0-BB26-E4353D0E1974}" presName="matrix" presStyleCnt="0">
        <dgm:presLayoutVars>
          <dgm:chMax val="1"/>
          <dgm:dir/>
          <dgm:resizeHandles val="exact"/>
        </dgm:presLayoutVars>
      </dgm:prSet>
      <dgm:spPr/>
    </dgm:pt>
    <dgm:pt modelId="{CC17710C-6078-41BE-90FB-A3A501C6C903}" type="pres">
      <dgm:prSet presAssocID="{47B6532A-C07C-49B0-BB26-E4353D0E1974}" presName="diamond" presStyleLbl="bgShp" presStyleIdx="0" presStyleCnt="1"/>
      <dgm:spPr/>
    </dgm:pt>
    <dgm:pt modelId="{AADF4223-A40D-400B-B70A-5931F981F58C}" type="pres">
      <dgm:prSet presAssocID="{47B6532A-C07C-49B0-BB26-E4353D0E197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224857A-BD22-447E-BDBF-9232A4D2B025}" type="pres">
      <dgm:prSet presAssocID="{47B6532A-C07C-49B0-BB26-E4353D0E197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A72ACC-E0B5-4ED5-8A7F-EF3DE12F3D45}" type="pres">
      <dgm:prSet presAssocID="{47B6532A-C07C-49B0-BB26-E4353D0E197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99C8DE3-2576-4C6A-8EBA-B1ED58F7C2F1}" type="pres">
      <dgm:prSet presAssocID="{47B6532A-C07C-49B0-BB26-E4353D0E1974}" presName="quad4" presStyleLbl="node1" presStyleIdx="3" presStyleCnt="4" custLinFactNeighborX="1540" custLinFactNeighborY="-4107">
        <dgm:presLayoutVars>
          <dgm:chMax val="0"/>
          <dgm:chPref val="0"/>
          <dgm:bulletEnabled val="1"/>
        </dgm:presLayoutVars>
      </dgm:prSet>
      <dgm:spPr/>
    </dgm:pt>
  </dgm:ptLst>
  <dgm:cxnLst>
    <dgm:cxn modelId="{49D19020-6727-4CD1-B5C8-3185288F7C1F}" type="presOf" srcId="{D888299A-B0EE-4E74-B2D6-64FE393A7498}" destId="{AADF4223-A40D-400B-B70A-5931F981F58C}" srcOrd="0" destOrd="0" presId="urn:microsoft.com/office/officeart/2005/8/layout/matrix3"/>
    <dgm:cxn modelId="{4469EF2F-4193-41E1-AA97-B831CCE74920}" srcId="{47B6532A-C07C-49B0-BB26-E4353D0E1974}" destId="{C948AA26-AE9E-432E-B19D-2B7201F2532A}" srcOrd="1" destOrd="0" parTransId="{1DEB2D96-79D0-4602-996F-BB60EDE226E3}" sibTransId="{9B78FFA1-4DD8-4CE8-9C16-2DFD7541DF97}"/>
    <dgm:cxn modelId="{65857034-42C8-45AA-A13A-99755B89D5FB}" srcId="{47B6532A-C07C-49B0-BB26-E4353D0E1974}" destId="{D8BAF197-72CC-464A-B2AD-D74311D0802C}" srcOrd="2" destOrd="0" parTransId="{E85DEB58-BF6B-4F30-8507-5B6EEDD39067}" sibTransId="{3397171D-E13A-44A0-BDA5-2178146F0E42}"/>
    <dgm:cxn modelId="{6749F14F-5D6C-4C69-B304-0DBF9D433F19}" type="presOf" srcId="{47B6532A-C07C-49B0-BB26-E4353D0E1974}" destId="{E568D158-8550-4E31-B28E-BC6CF1A1840D}" srcOrd="0" destOrd="0" presId="urn:microsoft.com/office/officeart/2005/8/layout/matrix3"/>
    <dgm:cxn modelId="{79C2AD87-4CC2-43E2-A042-133522DBB6FB}" type="presOf" srcId="{C948AA26-AE9E-432E-B19D-2B7201F2532A}" destId="{F224857A-BD22-447E-BDBF-9232A4D2B025}" srcOrd="0" destOrd="0" presId="urn:microsoft.com/office/officeart/2005/8/layout/matrix3"/>
    <dgm:cxn modelId="{A3963F97-9FC0-4CDE-AF9C-520A0AFADD23}" srcId="{47B6532A-C07C-49B0-BB26-E4353D0E1974}" destId="{50A2615D-0DFE-4922-A151-CA9368FC3A3D}" srcOrd="3" destOrd="0" parTransId="{842B1F52-2C83-4B0D-80D0-A988B7D6A1E6}" sibTransId="{0E9B6027-8622-4FD5-B199-BCCD18E74B81}"/>
    <dgm:cxn modelId="{0FF031A9-2E58-4C23-87E9-01C36338DE41}" srcId="{47B6532A-C07C-49B0-BB26-E4353D0E1974}" destId="{D888299A-B0EE-4E74-B2D6-64FE393A7498}" srcOrd="0" destOrd="0" parTransId="{CD825847-5C39-47CE-AB54-69DB926AE93A}" sibTransId="{DE3239E7-6273-49DC-B85A-5CD543C84E2B}"/>
    <dgm:cxn modelId="{D69BDAF8-BE74-4D64-8F37-21C7F45D6CD6}" type="presOf" srcId="{D8BAF197-72CC-464A-B2AD-D74311D0802C}" destId="{28A72ACC-E0B5-4ED5-8A7F-EF3DE12F3D45}" srcOrd="0" destOrd="0" presId="urn:microsoft.com/office/officeart/2005/8/layout/matrix3"/>
    <dgm:cxn modelId="{46A79FFD-FADB-44E8-9EB0-187DA7F0AA58}" type="presOf" srcId="{50A2615D-0DFE-4922-A151-CA9368FC3A3D}" destId="{999C8DE3-2576-4C6A-8EBA-B1ED58F7C2F1}" srcOrd="0" destOrd="0" presId="urn:microsoft.com/office/officeart/2005/8/layout/matrix3"/>
    <dgm:cxn modelId="{371C6740-EB1A-4096-8B66-EFE2EB0089DF}" type="presParOf" srcId="{E568D158-8550-4E31-B28E-BC6CF1A1840D}" destId="{CC17710C-6078-41BE-90FB-A3A501C6C903}" srcOrd="0" destOrd="0" presId="urn:microsoft.com/office/officeart/2005/8/layout/matrix3"/>
    <dgm:cxn modelId="{98B89083-0F6D-46F7-941D-EE1F6B78EBDD}" type="presParOf" srcId="{E568D158-8550-4E31-B28E-BC6CF1A1840D}" destId="{AADF4223-A40D-400B-B70A-5931F981F58C}" srcOrd="1" destOrd="0" presId="urn:microsoft.com/office/officeart/2005/8/layout/matrix3"/>
    <dgm:cxn modelId="{EBBFBBE6-06EF-4118-ACD9-773AB18F71C1}" type="presParOf" srcId="{E568D158-8550-4E31-B28E-BC6CF1A1840D}" destId="{F224857A-BD22-447E-BDBF-9232A4D2B025}" srcOrd="2" destOrd="0" presId="urn:microsoft.com/office/officeart/2005/8/layout/matrix3"/>
    <dgm:cxn modelId="{61FDDC1D-BF76-4380-B167-FC7962F394D5}" type="presParOf" srcId="{E568D158-8550-4E31-B28E-BC6CF1A1840D}" destId="{28A72ACC-E0B5-4ED5-8A7F-EF3DE12F3D45}" srcOrd="3" destOrd="0" presId="urn:microsoft.com/office/officeart/2005/8/layout/matrix3"/>
    <dgm:cxn modelId="{B6E040F8-E991-48F7-BFF9-5F492F11F46E}" type="presParOf" srcId="{E568D158-8550-4E31-B28E-BC6CF1A1840D}" destId="{999C8DE3-2576-4C6A-8EBA-B1ED58F7C2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536874-5240-46B1-900A-5D9DFA94832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D036E1-8C14-462A-9C0E-9706E16C3CBF}">
      <dgm:prSet/>
      <dgm:spPr/>
      <dgm:t>
        <a:bodyPr/>
        <a:lstStyle/>
        <a:p>
          <a:r>
            <a:rPr lang="en-AU" dirty="0"/>
            <a:t>https://www.youtube.com/watch?v=zpiGtE-bua8</a:t>
          </a:r>
        </a:p>
      </dgm:t>
    </dgm:pt>
    <dgm:pt modelId="{86460529-230E-4E85-93D7-2FDC6EB8BAC9}" type="parTrans" cxnId="{C61B2B66-3C49-4E56-A001-DB4DA66626DB}">
      <dgm:prSet/>
      <dgm:spPr/>
      <dgm:t>
        <a:bodyPr/>
        <a:lstStyle/>
        <a:p>
          <a:endParaRPr lang="en-AU"/>
        </a:p>
      </dgm:t>
    </dgm:pt>
    <dgm:pt modelId="{4401B54E-9D6D-44F7-9398-A805BBE4D807}" type="sibTrans" cxnId="{C61B2B66-3C49-4E56-A001-DB4DA66626DB}">
      <dgm:prSet/>
      <dgm:spPr/>
      <dgm:t>
        <a:bodyPr/>
        <a:lstStyle/>
        <a:p>
          <a:endParaRPr lang="en-AU"/>
        </a:p>
      </dgm:t>
    </dgm:pt>
    <dgm:pt modelId="{78BA3BFF-AA93-4B67-BE93-ACC41FB29A25}" type="pres">
      <dgm:prSet presAssocID="{F9536874-5240-46B1-900A-5D9DFA94832C}" presName="linear" presStyleCnt="0">
        <dgm:presLayoutVars>
          <dgm:animLvl val="lvl"/>
          <dgm:resizeHandles val="exact"/>
        </dgm:presLayoutVars>
      </dgm:prSet>
      <dgm:spPr/>
    </dgm:pt>
    <dgm:pt modelId="{C2511856-3000-4EC6-BF12-CF8B683516E1}" type="pres">
      <dgm:prSet presAssocID="{56D036E1-8C14-462A-9C0E-9706E16C3CB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0828A37-A340-4608-88AC-77DDEDC95A85}" type="presOf" srcId="{56D036E1-8C14-462A-9C0E-9706E16C3CBF}" destId="{C2511856-3000-4EC6-BF12-CF8B683516E1}" srcOrd="0" destOrd="0" presId="urn:microsoft.com/office/officeart/2005/8/layout/vList2"/>
    <dgm:cxn modelId="{85893141-7477-4C0B-B49E-D4C7314DE392}" type="presOf" srcId="{F9536874-5240-46B1-900A-5D9DFA94832C}" destId="{78BA3BFF-AA93-4B67-BE93-ACC41FB29A25}" srcOrd="0" destOrd="0" presId="urn:microsoft.com/office/officeart/2005/8/layout/vList2"/>
    <dgm:cxn modelId="{C61B2B66-3C49-4E56-A001-DB4DA66626DB}" srcId="{F9536874-5240-46B1-900A-5D9DFA94832C}" destId="{56D036E1-8C14-462A-9C0E-9706E16C3CBF}" srcOrd="0" destOrd="0" parTransId="{86460529-230E-4E85-93D7-2FDC6EB8BAC9}" sibTransId="{4401B54E-9D6D-44F7-9398-A805BBE4D807}"/>
    <dgm:cxn modelId="{E55BEABD-E7F0-4830-ACF8-29524786BE63}" type="presParOf" srcId="{78BA3BFF-AA93-4B67-BE93-ACC41FB29A25}" destId="{C2511856-3000-4EC6-BF12-CF8B683516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9536874-5240-46B1-900A-5D9DFA94832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81C4F3A-587D-45F9-BD12-13549CF4EF9C}">
      <dgm:prSet/>
      <dgm:spPr/>
      <dgm:t>
        <a:bodyPr/>
        <a:lstStyle/>
        <a:p>
          <a:r>
            <a:rPr lang="en-AU" dirty="0"/>
            <a:t>https://www.youtube.com/watch?v=TJHu-1GVAWI</a:t>
          </a:r>
        </a:p>
      </dgm:t>
    </dgm:pt>
    <dgm:pt modelId="{F15968B0-B52A-4857-87E7-B06BE239D6A1}" type="parTrans" cxnId="{CD13ADB5-6923-408D-B073-DBED9BEE8964}">
      <dgm:prSet/>
      <dgm:spPr/>
      <dgm:t>
        <a:bodyPr/>
        <a:lstStyle/>
        <a:p>
          <a:endParaRPr lang="en-AU"/>
        </a:p>
      </dgm:t>
    </dgm:pt>
    <dgm:pt modelId="{A06F1399-F4E9-46CF-A6C5-33A1E1EBEB93}" type="sibTrans" cxnId="{CD13ADB5-6923-408D-B073-DBED9BEE8964}">
      <dgm:prSet/>
      <dgm:spPr/>
      <dgm:t>
        <a:bodyPr/>
        <a:lstStyle/>
        <a:p>
          <a:endParaRPr lang="en-AU"/>
        </a:p>
      </dgm:t>
    </dgm:pt>
    <dgm:pt modelId="{78BA3BFF-AA93-4B67-BE93-ACC41FB29A25}" type="pres">
      <dgm:prSet presAssocID="{F9536874-5240-46B1-900A-5D9DFA94832C}" presName="linear" presStyleCnt="0">
        <dgm:presLayoutVars>
          <dgm:animLvl val="lvl"/>
          <dgm:resizeHandles val="exact"/>
        </dgm:presLayoutVars>
      </dgm:prSet>
      <dgm:spPr/>
    </dgm:pt>
    <dgm:pt modelId="{436E0045-34F9-4836-B7E0-2F4AB608812B}" type="pres">
      <dgm:prSet presAssocID="{F81C4F3A-587D-45F9-BD12-13549CF4EF9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5893141-7477-4C0B-B49E-D4C7314DE392}" type="presOf" srcId="{F9536874-5240-46B1-900A-5D9DFA94832C}" destId="{78BA3BFF-AA93-4B67-BE93-ACC41FB29A25}" srcOrd="0" destOrd="0" presId="urn:microsoft.com/office/officeart/2005/8/layout/vList2"/>
    <dgm:cxn modelId="{CD13ADB5-6923-408D-B073-DBED9BEE8964}" srcId="{F9536874-5240-46B1-900A-5D9DFA94832C}" destId="{F81C4F3A-587D-45F9-BD12-13549CF4EF9C}" srcOrd="0" destOrd="0" parTransId="{F15968B0-B52A-4857-87E7-B06BE239D6A1}" sibTransId="{A06F1399-F4E9-46CF-A6C5-33A1E1EBEB93}"/>
    <dgm:cxn modelId="{41E8AFC2-8355-4626-818E-0584917150F9}" type="presOf" srcId="{F81C4F3A-587D-45F9-BD12-13549CF4EF9C}" destId="{436E0045-34F9-4836-B7E0-2F4AB608812B}" srcOrd="0" destOrd="0" presId="urn:microsoft.com/office/officeart/2005/8/layout/vList2"/>
    <dgm:cxn modelId="{76F3E62F-7C5C-4780-ABF0-F9E835D5B6B7}" type="presParOf" srcId="{78BA3BFF-AA93-4B67-BE93-ACC41FB29A25}" destId="{436E0045-34F9-4836-B7E0-2F4AB60881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19478-3FE1-4C63-933A-D5AF09587C2C}">
      <dsp:nvSpPr>
        <dsp:cNvPr id="0" name=""/>
        <dsp:cNvSpPr/>
      </dsp:nvSpPr>
      <dsp:spPr>
        <a:xfrm>
          <a:off x="0" y="0"/>
          <a:ext cx="6898005" cy="1120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Week 2 </a:t>
          </a:r>
        </a:p>
      </dsp:txBody>
      <dsp:txXfrm>
        <a:off x="32808" y="32808"/>
        <a:ext cx="5689286" cy="1054523"/>
      </dsp:txXfrm>
    </dsp:sp>
    <dsp:sp modelId="{CB2BF4EE-FAA0-4F9B-9EFD-A3C24608E09A}">
      <dsp:nvSpPr>
        <dsp:cNvPr id="0" name=""/>
        <dsp:cNvSpPr/>
      </dsp:nvSpPr>
      <dsp:spPr>
        <a:xfrm>
          <a:off x="608647" y="1306829"/>
          <a:ext cx="6898005" cy="1120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Monday Lunchtime: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Information Meeting PAC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(and repeated Thursday for Year 7’s on Camp)</a:t>
          </a:r>
        </a:p>
      </dsp:txBody>
      <dsp:txXfrm>
        <a:off x="641455" y="1339637"/>
        <a:ext cx="5495650" cy="1054523"/>
      </dsp:txXfrm>
    </dsp:sp>
    <dsp:sp modelId="{2F4303EB-64C3-4BEB-B328-EDD6B2E24EC3}">
      <dsp:nvSpPr>
        <dsp:cNvPr id="0" name=""/>
        <dsp:cNvSpPr/>
      </dsp:nvSpPr>
      <dsp:spPr>
        <a:xfrm>
          <a:off x="1217294" y="2613659"/>
          <a:ext cx="6898005" cy="1120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Thursday afterschool: Learn Audition Songs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Years  8-11 </a:t>
          </a:r>
        </a:p>
      </dsp:txBody>
      <dsp:txXfrm>
        <a:off x="1250102" y="2646467"/>
        <a:ext cx="5495650" cy="1054523"/>
      </dsp:txXfrm>
    </dsp:sp>
    <dsp:sp modelId="{36FFC64F-810D-4FDF-8415-66E4EEBC0293}">
      <dsp:nvSpPr>
        <dsp:cNvPr id="0" name=""/>
        <dsp:cNvSpPr/>
      </dsp:nvSpPr>
      <dsp:spPr>
        <a:xfrm>
          <a:off x="6169914" y="849439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333734" y="849439"/>
        <a:ext cx="400450" cy="547888"/>
      </dsp:txXfrm>
    </dsp:sp>
    <dsp:sp modelId="{CA57E4F6-0573-447C-ADB6-2F028BDC8D35}">
      <dsp:nvSpPr>
        <dsp:cNvPr id="0" name=""/>
        <dsp:cNvSpPr/>
      </dsp:nvSpPr>
      <dsp:spPr>
        <a:xfrm>
          <a:off x="6778561" y="2148801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942381" y="2148801"/>
        <a:ext cx="400450" cy="5478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396A1-374D-4C69-83DD-B7503D14DDD6}">
      <dsp:nvSpPr>
        <dsp:cNvPr id="0" name=""/>
        <dsp:cNvSpPr/>
      </dsp:nvSpPr>
      <dsp:spPr>
        <a:xfrm>
          <a:off x="0" y="1840482"/>
          <a:ext cx="7886700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https://www.youtube.com/watch?v=v73dUvIMJOs</a:t>
          </a:r>
        </a:p>
      </dsp:txBody>
      <dsp:txXfrm>
        <a:off x="32784" y="1873266"/>
        <a:ext cx="7821132" cy="6060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166D7-6A95-4E69-A1CD-0469913C64FA}">
      <dsp:nvSpPr>
        <dsp:cNvPr id="0" name=""/>
        <dsp:cNvSpPr/>
      </dsp:nvSpPr>
      <dsp:spPr>
        <a:xfrm>
          <a:off x="0" y="1579571"/>
          <a:ext cx="7886700" cy="1193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000" kern="1200" dirty="0"/>
            <a:t>https://www.youtube.com/watch?v=JdgaoRFnz-k</a:t>
          </a:r>
        </a:p>
      </dsp:txBody>
      <dsp:txXfrm>
        <a:off x="58257" y="1637828"/>
        <a:ext cx="7770186" cy="10768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466D4-4BBA-49FA-9102-378BB78E423D}">
      <dsp:nvSpPr>
        <dsp:cNvPr id="0" name=""/>
        <dsp:cNvSpPr/>
      </dsp:nvSpPr>
      <dsp:spPr>
        <a:xfrm>
          <a:off x="826397" y="2062"/>
          <a:ext cx="5936724" cy="35620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/>
            <a:t>https://www.youtube.com/watch?v=TJHu-1GVAWI</a:t>
          </a:r>
        </a:p>
      </dsp:txBody>
      <dsp:txXfrm>
        <a:off x="826397" y="2062"/>
        <a:ext cx="5936724" cy="35620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466D4-4BBA-49FA-9102-378BB78E423D}">
      <dsp:nvSpPr>
        <dsp:cNvPr id="0" name=""/>
        <dsp:cNvSpPr/>
      </dsp:nvSpPr>
      <dsp:spPr>
        <a:xfrm>
          <a:off x="826397" y="2062"/>
          <a:ext cx="5936724" cy="35620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https://www.youtube.com/watch?v=2LE3R5uw8sc</a:t>
          </a:r>
        </a:p>
      </dsp:txBody>
      <dsp:txXfrm>
        <a:off x="826397" y="2062"/>
        <a:ext cx="5936724" cy="35620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466D4-4BBA-49FA-9102-378BB78E423D}">
      <dsp:nvSpPr>
        <dsp:cNvPr id="0" name=""/>
        <dsp:cNvSpPr/>
      </dsp:nvSpPr>
      <dsp:spPr>
        <a:xfrm>
          <a:off x="826397" y="2062"/>
          <a:ext cx="5936724" cy="35620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100" kern="1200" dirty="0">
              <a:hlinkClick xmlns:r="http://schemas.openxmlformats.org/officeDocument/2006/relationships" r:id="rId1"/>
            </a:rPr>
            <a:t>https://www.youtube.com/watch?v=bAeqKpAd_VE</a:t>
          </a:r>
          <a:r>
            <a:rPr lang="en-AU" sz="2100" kern="1200" dirty="0"/>
            <a:t>  (with lyrics)</a:t>
          </a:r>
        </a:p>
      </dsp:txBody>
      <dsp:txXfrm>
        <a:off x="826397" y="2062"/>
        <a:ext cx="5936724" cy="3562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2FBC-E526-4A05-B30A-737EEE0D5135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Week 3 </a:t>
          </a:r>
        </a:p>
      </dsp:txBody>
      <dsp:txXfrm>
        <a:off x="429570" y="472"/>
        <a:ext cx="3346456" cy="2007873"/>
      </dsp:txXfrm>
    </dsp:sp>
    <dsp:sp modelId="{ACB48432-BC70-46FD-A6EE-C35FBCB45520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Learn audition songs</a:t>
          </a:r>
        </a:p>
      </dsp:txBody>
      <dsp:txXfrm>
        <a:off x="4110672" y="472"/>
        <a:ext cx="3346456" cy="2007873"/>
      </dsp:txXfrm>
    </dsp:sp>
    <dsp:sp modelId="{F873BAC9-1D4F-4D20-A61B-6979153B004B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Monday &amp; Thursday afterschool: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Year 12 &amp;  7’s </a:t>
          </a:r>
        </a:p>
      </dsp:txBody>
      <dsp:txXfrm>
        <a:off x="2270121" y="2342991"/>
        <a:ext cx="3346456" cy="2007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530A2-310C-4B97-A84E-555C226B00FC}">
      <dsp:nvSpPr>
        <dsp:cNvPr id="0" name=""/>
        <dsp:cNvSpPr/>
      </dsp:nvSpPr>
      <dsp:spPr>
        <a:xfrm>
          <a:off x="571092" y="860"/>
          <a:ext cx="3211673" cy="19270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Week 4 </a:t>
          </a:r>
        </a:p>
      </dsp:txBody>
      <dsp:txXfrm>
        <a:off x="571092" y="860"/>
        <a:ext cx="3211673" cy="1927004"/>
      </dsp:txXfrm>
    </dsp:sp>
    <dsp:sp modelId="{95ED82EE-8C39-4386-92A2-C7F8BC4EE8D4}">
      <dsp:nvSpPr>
        <dsp:cNvPr id="0" name=""/>
        <dsp:cNvSpPr/>
      </dsp:nvSpPr>
      <dsp:spPr>
        <a:xfrm>
          <a:off x="4103933" y="860"/>
          <a:ext cx="3211673" cy="19270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Monday afterschool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Year 10</a:t>
          </a:r>
        </a:p>
      </dsp:txBody>
      <dsp:txXfrm>
        <a:off x="4103933" y="860"/>
        <a:ext cx="3211673" cy="1927004"/>
      </dsp:txXfrm>
    </dsp:sp>
    <dsp:sp modelId="{D0C3AEFE-CE98-4B98-9EBC-3C24E9EFC150}">
      <dsp:nvSpPr>
        <dsp:cNvPr id="0" name=""/>
        <dsp:cNvSpPr/>
      </dsp:nvSpPr>
      <dsp:spPr>
        <a:xfrm>
          <a:off x="2337513" y="2249032"/>
          <a:ext cx="3211673" cy="19270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Thursday afterschool: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VCE</a:t>
          </a:r>
        </a:p>
      </dsp:txBody>
      <dsp:txXfrm>
        <a:off x="2337513" y="2249032"/>
        <a:ext cx="3211673" cy="1927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14E22-68CA-4B4D-A8EE-D69D67A4AF73}">
      <dsp:nvSpPr>
        <dsp:cNvPr id="0" name=""/>
        <dsp:cNvSpPr/>
      </dsp:nvSpPr>
      <dsp:spPr>
        <a:xfrm>
          <a:off x="0" y="310509"/>
          <a:ext cx="7886700" cy="1151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Week 5 </a:t>
          </a:r>
        </a:p>
      </dsp:txBody>
      <dsp:txXfrm>
        <a:off x="56201" y="366710"/>
        <a:ext cx="7774298" cy="1038877"/>
      </dsp:txXfrm>
    </dsp:sp>
    <dsp:sp modelId="{17E383D4-9F55-4CAB-8E63-E4FCC1F8CD00}">
      <dsp:nvSpPr>
        <dsp:cNvPr id="0" name=""/>
        <dsp:cNvSpPr/>
      </dsp:nvSpPr>
      <dsp:spPr>
        <a:xfrm>
          <a:off x="0" y="1600029"/>
          <a:ext cx="7886700" cy="115127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Monday Afterschool: Year 8</a:t>
          </a:r>
        </a:p>
      </dsp:txBody>
      <dsp:txXfrm>
        <a:off x="56201" y="1656230"/>
        <a:ext cx="7774298" cy="1038877"/>
      </dsp:txXfrm>
    </dsp:sp>
    <dsp:sp modelId="{3F27BE94-5F80-41F6-A1B4-0F3A7027CDFA}">
      <dsp:nvSpPr>
        <dsp:cNvPr id="0" name=""/>
        <dsp:cNvSpPr/>
      </dsp:nvSpPr>
      <dsp:spPr>
        <a:xfrm>
          <a:off x="0" y="2889549"/>
          <a:ext cx="7886700" cy="11512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Thursday afterschool: Year 9’s</a:t>
          </a:r>
        </a:p>
      </dsp:txBody>
      <dsp:txXfrm>
        <a:off x="56201" y="2945750"/>
        <a:ext cx="7774298" cy="10388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14E22-68CA-4B4D-A8EE-D69D67A4AF73}">
      <dsp:nvSpPr>
        <dsp:cNvPr id="0" name=""/>
        <dsp:cNvSpPr/>
      </dsp:nvSpPr>
      <dsp:spPr>
        <a:xfrm>
          <a:off x="0" y="10448"/>
          <a:ext cx="7886700" cy="20989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Week 6 Monday afterschool:</a:t>
          </a:r>
        </a:p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Year 7 Surname A-K </a:t>
          </a:r>
        </a:p>
      </dsp:txBody>
      <dsp:txXfrm>
        <a:off x="102464" y="112912"/>
        <a:ext cx="7681772" cy="1894052"/>
      </dsp:txXfrm>
    </dsp:sp>
    <dsp:sp modelId="{17E383D4-9F55-4CAB-8E63-E4FCC1F8CD00}">
      <dsp:nvSpPr>
        <dsp:cNvPr id="0" name=""/>
        <dsp:cNvSpPr/>
      </dsp:nvSpPr>
      <dsp:spPr>
        <a:xfrm>
          <a:off x="0" y="2241909"/>
          <a:ext cx="7886700" cy="20989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Thursday afterschool: </a:t>
          </a:r>
        </a:p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Year 7’s  Surname L-Z</a:t>
          </a:r>
        </a:p>
      </dsp:txBody>
      <dsp:txXfrm>
        <a:off x="102464" y="2344373"/>
        <a:ext cx="7681772" cy="18940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710C-6078-41BE-90FB-A3A501C6C903}">
      <dsp:nvSpPr>
        <dsp:cNvPr id="0" name=""/>
        <dsp:cNvSpPr/>
      </dsp:nvSpPr>
      <dsp:spPr>
        <a:xfrm>
          <a:off x="1767680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F4223-A40D-400B-B70A-5931F981F58C}">
      <dsp:nvSpPr>
        <dsp:cNvPr id="0" name=""/>
        <dsp:cNvSpPr/>
      </dsp:nvSpPr>
      <dsp:spPr>
        <a:xfrm>
          <a:off x="2181058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Callbacks- Script/Singing</a:t>
          </a:r>
          <a:endParaRPr lang="en-AU" sz="1900" kern="1200" dirty="0"/>
        </a:p>
      </dsp:txBody>
      <dsp:txXfrm>
        <a:off x="2263900" y="496219"/>
        <a:ext cx="1531337" cy="1531337"/>
      </dsp:txXfrm>
    </dsp:sp>
    <dsp:sp modelId="{F224857A-BD22-447E-BDBF-9232A4D2B025}">
      <dsp:nvSpPr>
        <dsp:cNvPr id="0" name=""/>
        <dsp:cNvSpPr/>
      </dsp:nvSpPr>
      <dsp:spPr>
        <a:xfrm>
          <a:off x="4008620" y="413377"/>
          <a:ext cx="1697021" cy="169702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Thursday afterschool</a:t>
          </a:r>
          <a:endParaRPr lang="en-AU" sz="1900" kern="1200"/>
        </a:p>
      </dsp:txBody>
      <dsp:txXfrm>
        <a:off x="4091462" y="496219"/>
        <a:ext cx="1531337" cy="1531337"/>
      </dsp:txXfrm>
    </dsp:sp>
    <dsp:sp modelId="{28A72ACC-E0B5-4ED5-8A7F-EF3DE12F3D45}">
      <dsp:nvSpPr>
        <dsp:cNvPr id="0" name=""/>
        <dsp:cNvSpPr/>
      </dsp:nvSpPr>
      <dsp:spPr>
        <a:xfrm>
          <a:off x="2181058" y="2240939"/>
          <a:ext cx="1697021" cy="169702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Learn</a:t>
          </a:r>
          <a:r>
            <a:rPr lang="en-US" sz="1900" kern="1200" baseline="0" dirty="0"/>
            <a:t> Finale Dance</a:t>
          </a:r>
          <a:endParaRPr lang="en-AU" sz="1900" kern="1200" dirty="0"/>
        </a:p>
      </dsp:txBody>
      <dsp:txXfrm>
        <a:off x="2263900" y="2323781"/>
        <a:ext cx="1531337" cy="1531337"/>
      </dsp:txXfrm>
    </dsp:sp>
    <dsp:sp modelId="{999C8DE3-2576-4C6A-8EBA-B1ED58F7C2F1}">
      <dsp:nvSpPr>
        <dsp:cNvPr id="0" name=""/>
        <dsp:cNvSpPr/>
      </dsp:nvSpPr>
      <dsp:spPr>
        <a:xfrm>
          <a:off x="4008620" y="2240939"/>
          <a:ext cx="1697021" cy="169702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Everyone!</a:t>
          </a:r>
        </a:p>
      </dsp:txBody>
      <dsp:txXfrm>
        <a:off x="4091462" y="2323781"/>
        <a:ext cx="1531337" cy="15313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710C-6078-41BE-90FB-A3A501C6C903}">
      <dsp:nvSpPr>
        <dsp:cNvPr id="0" name=""/>
        <dsp:cNvSpPr/>
      </dsp:nvSpPr>
      <dsp:spPr>
        <a:xfrm>
          <a:off x="1767680" y="0"/>
          <a:ext cx="4351338" cy="435133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F4223-A40D-400B-B70A-5931F981F58C}">
      <dsp:nvSpPr>
        <dsp:cNvPr id="0" name=""/>
        <dsp:cNvSpPr/>
      </dsp:nvSpPr>
      <dsp:spPr>
        <a:xfrm>
          <a:off x="2181058" y="413377"/>
          <a:ext cx="1697021" cy="16970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Callbacks #2</a:t>
          </a:r>
        </a:p>
      </dsp:txBody>
      <dsp:txXfrm>
        <a:off x="2263900" y="496219"/>
        <a:ext cx="1531337" cy="1531337"/>
      </dsp:txXfrm>
    </dsp:sp>
    <dsp:sp modelId="{F224857A-BD22-447E-BDBF-9232A4D2B025}">
      <dsp:nvSpPr>
        <dsp:cNvPr id="0" name=""/>
        <dsp:cNvSpPr/>
      </dsp:nvSpPr>
      <dsp:spPr>
        <a:xfrm>
          <a:off x="4008620" y="413377"/>
          <a:ext cx="1697021" cy="1697021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Monday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Afterschool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4091462" y="496219"/>
        <a:ext cx="1531337" cy="1531337"/>
      </dsp:txXfrm>
    </dsp:sp>
    <dsp:sp modelId="{28A72ACC-E0B5-4ED5-8A7F-EF3DE12F3D45}">
      <dsp:nvSpPr>
        <dsp:cNvPr id="0" name=""/>
        <dsp:cNvSpPr/>
      </dsp:nvSpPr>
      <dsp:spPr>
        <a:xfrm>
          <a:off x="2181058" y="2240939"/>
          <a:ext cx="1697021" cy="1697021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Callbacks</a:t>
          </a:r>
          <a:r>
            <a:rPr lang="en-US" sz="2200" kern="1200" baseline="0" dirty="0"/>
            <a:t> #3</a:t>
          </a:r>
          <a:endParaRPr lang="en-US" sz="2200" kern="1200" dirty="0"/>
        </a:p>
      </dsp:txBody>
      <dsp:txXfrm>
        <a:off x="2263900" y="2323781"/>
        <a:ext cx="1531337" cy="1531337"/>
      </dsp:txXfrm>
    </dsp:sp>
    <dsp:sp modelId="{999C8DE3-2576-4C6A-8EBA-B1ED58F7C2F1}">
      <dsp:nvSpPr>
        <dsp:cNvPr id="0" name=""/>
        <dsp:cNvSpPr/>
      </dsp:nvSpPr>
      <dsp:spPr>
        <a:xfrm>
          <a:off x="4034754" y="2171242"/>
          <a:ext cx="1697021" cy="169702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Thursday afterschool</a:t>
          </a:r>
          <a:endParaRPr lang="en-AU" sz="2200" kern="1200"/>
        </a:p>
      </dsp:txBody>
      <dsp:txXfrm>
        <a:off x="4117596" y="2254084"/>
        <a:ext cx="1531337" cy="15313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11856-3000-4EC6-BF12-CF8B683516E1}">
      <dsp:nvSpPr>
        <dsp:cNvPr id="0" name=""/>
        <dsp:cNvSpPr/>
      </dsp:nvSpPr>
      <dsp:spPr>
        <a:xfrm>
          <a:off x="0" y="1539792"/>
          <a:ext cx="788670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 dirty="0"/>
            <a:t>https://www.youtube.com/watch?v=zpiGtE-bua8</a:t>
          </a:r>
        </a:p>
      </dsp:txBody>
      <dsp:txXfrm>
        <a:off x="62141" y="1601933"/>
        <a:ext cx="7762418" cy="11486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E0045-34F9-4836-B7E0-2F4AB608812B}">
      <dsp:nvSpPr>
        <dsp:cNvPr id="0" name=""/>
        <dsp:cNvSpPr/>
      </dsp:nvSpPr>
      <dsp:spPr>
        <a:xfrm>
          <a:off x="0" y="1500012"/>
          <a:ext cx="7886700" cy="1352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400" kern="1200" dirty="0"/>
            <a:t>https://www.youtube.com/watch?v=TJHu-1GVAWI</a:t>
          </a:r>
        </a:p>
      </dsp:txBody>
      <dsp:txXfrm>
        <a:off x="66025" y="1566037"/>
        <a:ext cx="7754650" cy="122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2/13/2024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2/13/2024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2/13/2024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2/13/2024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2/13/2024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EA4-5253-417D-83F2-40F2626AAEBE}" type="datetimeFigureOut">
              <a:rPr lang="en-US" smtClean="0"/>
              <a:pPr/>
              <a:t>2/13/2024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9BEA4-5253-417D-83F2-40F2626AAEBE}" type="datetimeFigureOut">
              <a:rPr lang="en-US" smtClean="0"/>
              <a:pPr/>
              <a:t>2/13/2024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C866E-A6C8-4420-AA1D-07A6D3180F0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4ekOAv0j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AeqKpAd_V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potlight on a dark foggy stage">
            <a:extLst>
              <a:ext uri="{FF2B5EF4-FFF2-40B4-BE49-F238E27FC236}">
                <a16:creationId xmlns:a16="http://schemas.microsoft.com/office/drawing/2014/main" id="{4E1C60C9-317B-4365-BA83-858B8471C2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1000" r="-2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pPr algn="l"/>
            <a:br>
              <a:rPr lang="en-AU">
                <a:solidFill>
                  <a:srgbClr val="FFFFFF"/>
                </a:solidFill>
              </a:rPr>
            </a:br>
            <a:br>
              <a:rPr lang="en-AU">
                <a:solidFill>
                  <a:srgbClr val="FFFFFF"/>
                </a:solidFill>
              </a:rPr>
            </a:b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48680"/>
            <a:ext cx="6858000" cy="4709119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FFFFFF"/>
                </a:solidFill>
              </a:rPr>
              <a:t>“Sound of Music”</a:t>
            </a:r>
          </a:p>
          <a:p>
            <a:r>
              <a:rPr lang="en-US" sz="7200" dirty="0">
                <a:solidFill>
                  <a:srgbClr val="FFFFFF"/>
                </a:solidFill>
              </a:rPr>
              <a:t>Audition Song Workshop</a:t>
            </a:r>
          </a:p>
        </p:txBody>
      </p:sp>
      <p:pic>
        <p:nvPicPr>
          <p:cNvPr id="6" name="Picture 5" descr="A person in a dress dancing in a field of grass with mountains in the background&#10;&#10;Description automatically generated">
            <a:extLst>
              <a:ext uri="{FF2B5EF4-FFF2-40B4-BE49-F238E27FC236}">
                <a16:creationId xmlns:a16="http://schemas.microsoft.com/office/drawing/2014/main" id="{28E421D2-ECB0-7B45-D60B-83148C97E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41" y="4548186"/>
            <a:ext cx="2543175" cy="1419225"/>
          </a:xfrm>
          <a:prstGeom prst="rect">
            <a:avLst/>
          </a:prstGeom>
        </p:spPr>
      </p:pic>
    </p:spTree>
    <p:custDataLst>
      <p:tags r:id="rId1"/>
    </p:custData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714"/>
            <a:ext cx="7853499" cy="2629989"/>
          </a:xfrm>
        </p:spPr>
        <p:txBody>
          <a:bodyPr>
            <a:normAutofit fontScale="90000"/>
          </a:bodyPr>
          <a:lstStyle/>
          <a:p>
            <a:r>
              <a:rPr lang="en-AU" sz="4500" dirty="0"/>
              <a:t>General Audition and/or Von Trapp Children (other than </a:t>
            </a:r>
            <a:r>
              <a:rPr lang="en-AU" sz="4500" dirty="0" err="1"/>
              <a:t>Leisl</a:t>
            </a:r>
            <a:r>
              <a:rPr lang="en-AU" sz="4500" dirty="0"/>
              <a:t>)Audition Song</a:t>
            </a:r>
            <a:br>
              <a:rPr lang="en-AU" sz="4500" dirty="0"/>
            </a:br>
            <a:r>
              <a:rPr lang="en-AU" sz="4500" dirty="0"/>
              <a:t>Do Re Mi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1DF9D-1BF2-3C5B-E19B-338829C44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56" y="152182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AU" dirty="0">
              <a:hlinkClick r:id="rId3"/>
            </a:endParaRPr>
          </a:p>
          <a:p>
            <a:pPr marL="0" indent="0">
              <a:buNone/>
            </a:pPr>
            <a:endParaRPr lang="en-AU" dirty="0">
              <a:hlinkClick r:id="rId3"/>
            </a:endParaRPr>
          </a:p>
          <a:p>
            <a:pPr marL="0" indent="0">
              <a:buNone/>
            </a:pPr>
            <a:endParaRPr lang="en-AU" dirty="0">
              <a:hlinkClick r:id="rId3"/>
            </a:endParaRPr>
          </a:p>
          <a:p>
            <a:pPr marL="0" indent="0">
              <a:buNone/>
            </a:pPr>
            <a:r>
              <a:rPr lang="en-AU" dirty="0">
                <a:hlinkClick r:id="rId3"/>
              </a:rPr>
              <a:t>https://www.youtube.com/watch?v=PE4ekOAv0jM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From 45 seconds to 1.21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39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 fontScale="90000"/>
          </a:bodyPr>
          <a:lstStyle/>
          <a:p>
            <a:r>
              <a:rPr lang="en-AU" sz="4500" dirty="0"/>
              <a:t>LEAD FEMALE ROLES </a:t>
            </a:r>
            <a:br>
              <a:rPr lang="en-AU" sz="4500" dirty="0"/>
            </a:br>
            <a:r>
              <a:rPr lang="en-AU" sz="4500" dirty="0"/>
              <a:t>and their audition song</a:t>
            </a:r>
            <a:br>
              <a:rPr lang="en-AU" sz="4500" dirty="0"/>
            </a:br>
            <a:r>
              <a:rPr lang="en-AU" sz="4500" dirty="0"/>
              <a:t>Maria- The Sound of Music</a:t>
            </a:r>
            <a:br>
              <a:rPr lang="en-AU" sz="4500" dirty="0"/>
            </a:br>
            <a:r>
              <a:rPr lang="en-AU" sz="4500" dirty="0"/>
              <a:t>from 32seconds till 1.46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240AEC-896B-4681-90D2-1EF2C6938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102130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24574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 fontScale="90000"/>
          </a:bodyPr>
          <a:lstStyle/>
          <a:p>
            <a:r>
              <a:rPr lang="en-AU" sz="4500" dirty="0"/>
              <a:t>LEAD FEMALE ROLES </a:t>
            </a:r>
            <a:br>
              <a:rPr lang="en-AU" sz="4500" dirty="0"/>
            </a:br>
            <a:r>
              <a:rPr lang="en-AU" sz="4500" dirty="0"/>
              <a:t>and their audition song</a:t>
            </a:r>
            <a:br>
              <a:rPr lang="en-AU" sz="4500" dirty="0"/>
            </a:br>
            <a:r>
              <a:rPr lang="en-AU" sz="4500" dirty="0" err="1"/>
              <a:t>Leisl</a:t>
            </a:r>
            <a:r>
              <a:rPr lang="en-AU" sz="4500" dirty="0"/>
              <a:t>- 16 Going on 17</a:t>
            </a:r>
            <a:br>
              <a:rPr lang="en-AU" sz="4500" dirty="0"/>
            </a:br>
            <a:r>
              <a:rPr lang="en-AU" sz="4500" dirty="0"/>
              <a:t>from after Rolf till 3.02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240AEC-896B-4681-90D2-1EF2C6938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757049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 fontScale="90000"/>
          </a:bodyPr>
          <a:lstStyle/>
          <a:p>
            <a:r>
              <a:rPr lang="en-AU" sz="4500" dirty="0"/>
              <a:t>LEAD FEMALE ROLES </a:t>
            </a:r>
            <a:br>
              <a:rPr lang="en-AU" sz="4500" dirty="0"/>
            </a:br>
            <a:r>
              <a:rPr lang="en-AU" sz="4500" dirty="0"/>
              <a:t>and their audition song</a:t>
            </a:r>
            <a:br>
              <a:rPr lang="en-AU" sz="4500" dirty="0"/>
            </a:br>
            <a:r>
              <a:rPr lang="en-AU" sz="4500" dirty="0"/>
              <a:t>Mother Abbess- Climb Every Mountain from 58 seconds till 1.39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240AEC-896B-4681-90D2-1EF2C6938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648194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57174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B84A-9164-0086-37AC-D0D11E11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LEAD FEMALE ROLE and their audition song</a:t>
            </a:r>
            <a:br>
              <a:rPr lang="en-US" dirty="0"/>
            </a:br>
            <a:r>
              <a:rPr lang="en-US" dirty="0"/>
              <a:t>from start till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F5256-6CF1-1F5E-123A-31FC7C764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Baroness-“How Can Love Survive?”</a:t>
            </a:r>
          </a:p>
          <a:p>
            <a:r>
              <a:rPr lang="en-AU" dirty="0">
                <a:hlinkClick r:id="rId2"/>
              </a:rPr>
              <a:t>https://www.youtube.com/watch?v=bAeqKpAd_VE</a:t>
            </a:r>
            <a:r>
              <a:rPr lang="en-AU" dirty="0"/>
              <a:t> (for lyrics, from 33 seconds till 1.03)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077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 fontScale="90000"/>
          </a:bodyPr>
          <a:lstStyle/>
          <a:p>
            <a:r>
              <a:rPr lang="en-AU" sz="4500" dirty="0"/>
              <a:t>LEAD FEMALE ROLES </a:t>
            </a:r>
            <a:br>
              <a:rPr lang="en-AU" sz="4500" dirty="0"/>
            </a:br>
            <a:r>
              <a:rPr lang="en-AU" sz="4500" dirty="0"/>
              <a:t>and their audition song</a:t>
            </a:r>
            <a:br>
              <a:rPr lang="en-AU" sz="4500" dirty="0"/>
            </a:br>
            <a:r>
              <a:rPr lang="en-AU" sz="4500" dirty="0"/>
              <a:t>Nun- How Do You Solve A Problem Like Maria?</a:t>
            </a:r>
            <a:br>
              <a:rPr lang="en-AU" sz="4500" dirty="0"/>
            </a:br>
            <a:r>
              <a:rPr lang="en-AU" sz="4500" dirty="0"/>
              <a:t>From 54 seconds  till 1.50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240AEC-896B-4681-90D2-1EF2C6938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538908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43236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 fontScale="90000"/>
          </a:bodyPr>
          <a:lstStyle/>
          <a:p>
            <a:r>
              <a:rPr lang="en-AU" sz="3500" dirty="0">
                <a:solidFill>
                  <a:schemeClr val="tx2"/>
                </a:solidFill>
              </a:rPr>
              <a:t>LEAD “MALE” ROLES</a:t>
            </a:r>
            <a:br>
              <a:rPr lang="en-AU" sz="3500" dirty="0">
                <a:solidFill>
                  <a:schemeClr val="tx2"/>
                </a:solidFill>
              </a:rPr>
            </a:br>
            <a:r>
              <a:rPr lang="en-AU" sz="3500" dirty="0">
                <a:solidFill>
                  <a:schemeClr val="tx2"/>
                </a:solidFill>
              </a:rPr>
              <a:t>and their audition song</a:t>
            </a:r>
            <a:br>
              <a:rPr lang="en-AU" sz="3500" dirty="0">
                <a:solidFill>
                  <a:schemeClr val="tx2"/>
                </a:solidFill>
              </a:rPr>
            </a:br>
            <a:r>
              <a:rPr lang="en-AU" sz="3500" dirty="0">
                <a:solidFill>
                  <a:schemeClr val="tx2"/>
                </a:solidFill>
              </a:rPr>
              <a:t>Rolf- 16 Going on 17</a:t>
            </a:r>
            <a:br>
              <a:rPr lang="en-AU" sz="3500" dirty="0">
                <a:solidFill>
                  <a:schemeClr val="tx2"/>
                </a:solidFill>
              </a:rPr>
            </a:br>
            <a:r>
              <a:rPr lang="en-AU" sz="3500" dirty="0">
                <a:solidFill>
                  <a:schemeClr val="tx2"/>
                </a:solidFill>
              </a:rPr>
              <a:t>from 26 seconds till 1.41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553998" y="473861"/>
            <a:ext cx="3142400" cy="2037604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1809166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3B5D61-0F06-4743-9A83-0D397BEDF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531150"/>
              </p:ext>
            </p:extLst>
          </p:nvPr>
        </p:nvGraphicFramePr>
        <p:xfrm>
          <a:off x="777240" y="2543633"/>
          <a:ext cx="75895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36837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 fontScale="90000"/>
          </a:bodyPr>
          <a:lstStyle/>
          <a:p>
            <a:r>
              <a:rPr lang="en-AU" sz="3500" dirty="0">
                <a:solidFill>
                  <a:schemeClr val="tx2"/>
                </a:solidFill>
              </a:rPr>
              <a:t>LEAD “MALE” ROLES</a:t>
            </a:r>
            <a:br>
              <a:rPr lang="en-AU" sz="3500" dirty="0">
                <a:solidFill>
                  <a:schemeClr val="tx2"/>
                </a:solidFill>
              </a:rPr>
            </a:br>
            <a:r>
              <a:rPr lang="en-AU" sz="3500" dirty="0">
                <a:solidFill>
                  <a:schemeClr val="tx2"/>
                </a:solidFill>
              </a:rPr>
              <a:t>and their audition song</a:t>
            </a:r>
            <a:br>
              <a:rPr lang="en-AU" sz="3500" dirty="0">
                <a:solidFill>
                  <a:schemeClr val="tx2"/>
                </a:solidFill>
              </a:rPr>
            </a:br>
            <a:r>
              <a:rPr lang="en-AU" sz="3500" dirty="0">
                <a:solidFill>
                  <a:schemeClr val="tx2"/>
                </a:solidFill>
              </a:rPr>
              <a:t>Captain Von Trapp- Edelweiss</a:t>
            </a:r>
            <a:br>
              <a:rPr lang="en-AU" sz="3500" dirty="0">
                <a:solidFill>
                  <a:schemeClr val="tx2"/>
                </a:solidFill>
              </a:rPr>
            </a:br>
            <a:r>
              <a:rPr lang="en-AU" sz="3500" dirty="0">
                <a:solidFill>
                  <a:schemeClr val="tx2"/>
                </a:solidFill>
              </a:rPr>
              <a:t>from start to 1.11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553998" y="473861"/>
            <a:ext cx="3142400" cy="2037604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1809166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3B5D61-0F06-4743-9A83-0D397BEDF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783833"/>
              </p:ext>
            </p:extLst>
          </p:nvPr>
        </p:nvGraphicFramePr>
        <p:xfrm>
          <a:off x="777240" y="2543633"/>
          <a:ext cx="75895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78616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457200"/>
            <a:ext cx="7934706" cy="1188720"/>
          </a:xfrm>
        </p:spPr>
        <p:txBody>
          <a:bodyPr>
            <a:normAutofit fontScale="90000"/>
          </a:bodyPr>
          <a:lstStyle/>
          <a:p>
            <a:r>
              <a:rPr lang="en-AU" sz="3500" dirty="0">
                <a:solidFill>
                  <a:schemeClr val="tx2"/>
                </a:solidFill>
              </a:rPr>
              <a:t>LEAD “MALE” ROLES</a:t>
            </a:r>
            <a:br>
              <a:rPr lang="en-AU" sz="3500" dirty="0">
                <a:solidFill>
                  <a:schemeClr val="tx2"/>
                </a:solidFill>
              </a:rPr>
            </a:br>
            <a:r>
              <a:rPr lang="en-AU" sz="3500" dirty="0">
                <a:solidFill>
                  <a:schemeClr val="tx2"/>
                </a:solidFill>
              </a:rPr>
              <a:t>and their audition song</a:t>
            </a:r>
            <a:br>
              <a:rPr lang="en-AU" sz="3500" dirty="0">
                <a:solidFill>
                  <a:schemeClr val="tx2"/>
                </a:solidFill>
              </a:rPr>
            </a:br>
            <a:r>
              <a:rPr lang="en-AU" sz="3500" dirty="0">
                <a:solidFill>
                  <a:schemeClr val="tx2"/>
                </a:solidFill>
              </a:rPr>
              <a:t>Max- How Can Love Survive?</a:t>
            </a:r>
            <a:br>
              <a:rPr lang="en-AU" sz="3500" dirty="0">
                <a:solidFill>
                  <a:schemeClr val="tx2"/>
                </a:solidFill>
              </a:rPr>
            </a:br>
            <a:r>
              <a:rPr lang="en-AU" sz="3500" dirty="0">
                <a:solidFill>
                  <a:schemeClr val="tx2"/>
                </a:solidFill>
              </a:rPr>
              <a:t>From start- 33 seconds &amp; interjections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553998" y="473861"/>
            <a:ext cx="3142400" cy="2037604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1809166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3B5D61-0F06-4743-9A83-0D397BEDF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704343"/>
              </p:ext>
            </p:extLst>
          </p:nvPr>
        </p:nvGraphicFramePr>
        <p:xfrm>
          <a:off x="777240" y="2543633"/>
          <a:ext cx="758952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03631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boardgame">
            <a:extLst>
              <a:ext uri="{FF2B5EF4-FFF2-40B4-BE49-F238E27FC236}">
                <a16:creationId xmlns:a16="http://schemas.microsoft.com/office/drawing/2014/main" id="{C8783EA7-001C-4A07-AF15-46870E98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6052" r="528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17E85-3E76-4F8D-A3CA-8B494C50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CHOOKAS!</a:t>
            </a:r>
            <a:br>
              <a:rPr lang="en-US" sz="3500">
                <a:solidFill>
                  <a:srgbClr val="FFFFFF"/>
                </a:solidFill>
              </a:rPr>
            </a:br>
            <a:r>
              <a:rPr lang="en-US" sz="350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br>
              <a:rPr lang="en-US" sz="3500">
                <a:solidFill>
                  <a:srgbClr val="FFFFFF"/>
                </a:solidFill>
              </a:rPr>
            </a:br>
            <a:endParaRPr lang="en-AU" sz="35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47B0E-503C-4788-B62F-5E3DA52A1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534" y="1065862"/>
            <a:ext cx="4308514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700">
              <a:solidFill>
                <a:srgbClr val="FFFFFF"/>
              </a:solidFill>
            </a:endParaRPr>
          </a:p>
          <a:p>
            <a:endParaRPr lang="en-AU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89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9143998" cy="4267200"/>
            <a:chOff x="7467600" y="0"/>
            <a:chExt cx="47244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457201"/>
            <a:ext cx="84582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990599"/>
            <a:ext cx="7429500" cy="6858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Week  2</a:t>
            </a:r>
            <a:br>
              <a:rPr lang="en-US" sz="1900"/>
            </a:br>
            <a:r>
              <a:rPr lang="en-US" sz="1900"/>
              <a:t>Information Meeting and LEARN AUDITION SONG/S</a:t>
            </a:r>
            <a:endParaRPr lang="en-AU" sz="19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798849"/>
              </p:ext>
            </p:extLst>
          </p:nvPr>
        </p:nvGraphicFramePr>
        <p:xfrm>
          <a:off x="514350" y="2137228"/>
          <a:ext cx="81153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78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Weeks  3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LEARN AUDITION SONG/S continued</a:t>
            </a:r>
            <a:endParaRPr lang="en-AU" sz="310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813171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15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>
                <a:solidFill>
                  <a:srgbClr val="FFFFFF"/>
                </a:solidFill>
              </a:rPr>
              <a:t>Week 4</a:t>
            </a:r>
            <a:br>
              <a:rPr lang="en-US" sz="4300">
                <a:solidFill>
                  <a:srgbClr val="FFFFFF"/>
                </a:solidFill>
              </a:rPr>
            </a:br>
            <a:r>
              <a:rPr lang="en-US" sz="4300">
                <a:solidFill>
                  <a:srgbClr val="FFFFFF"/>
                </a:solidFill>
              </a:rPr>
              <a:t>AUDITIONS BEGIN</a:t>
            </a:r>
            <a:endParaRPr lang="en-AU" sz="4300">
              <a:solidFill>
                <a:srgbClr val="FFFFFF"/>
              </a:solidFill>
            </a:endParaRP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1681544"/>
            <a:ext cx="7269480" cy="18288"/>
          </a:xfrm>
          <a:custGeom>
            <a:avLst/>
            <a:gdLst>
              <a:gd name="connsiteX0" fmla="*/ 0 w 7269480"/>
              <a:gd name="connsiteY0" fmla="*/ 0 h 18288"/>
              <a:gd name="connsiteX1" fmla="*/ 733557 w 7269480"/>
              <a:gd name="connsiteY1" fmla="*/ 0 h 18288"/>
              <a:gd name="connsiteX2" fmla="*/ 1249029 w 7269480"/>
              <a:gd name="connsiteY2" fmla="*/ 0 h 18288"/>
              <a:gd name="connsiteX3" fmla="*/ 1764501 w 7269480"/>
              <a:gd name="connsiteY3" fmla="*/ 0 h 18288"/>
              <a:gd name="connsiteX4" fmla="*/ 2207278 w 7269480"/>
              <a:gd name="connsiteY4" fmla="*/ 0 h 18288"/>
              <a:gd name="connsiteX5" fmla="*/ 3013530 w 7269480"/>
              <a:gd name="connsiteY5" fmla="*/ 0 h 18288"/>
              <a:gd name="connsiteX6" fmla="*/ 3819781 w 7269480"/>
              <a:gd name="connsiteY6" fmla="*/ 0 h 18288"/>
              <a:gd name="connsiteX7" fmla="*/ 4626033 w 7269480"/>
              <a:gd name="connsiteY7" fmla="*/ 0 h 18288"/>
              <a:gd name="connsiteX8" fmla="*/ 5068810 w 7269480"/>
              <a:gd name="connsiteY8" fmla="*/ 0 h 18288"/>
              <a:gd name="connsiteX9" fmla="*/ 5656977 w 7269480"/>
              <a:gd name="connsiteY9" fmla="*/ 0 h 18288"/>
              <a:gd name="connsiteX10" fmla="*/ 6099755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463229 w 7269480"/>
              <a:gd name="connsiteY13" fmla="*/ 18288 h 18288"/>
              <a:gd name="connsiteX14" fmla="*/ 6020451 w 7269480"/>
              <a:gd name="connsiteY14" fmla="*/ 18288 h 18288"/>
              <a:gd name="connsiteX15" fmla="*/ 5504979 w 7269480"/>
              <a:gd name="connsiteY15" fmla="*/ 18288 h 18288"/>
              <a:gd name="connsiteX16" fmla="*/ 4989507 w 7269480"/>
              <a:gd name="connsiteY16" fmla="*/ 18288 h 18288"/>
              <a:gd name="connsiteX17" fmla="*/ 4474035 w 7269480"/>
              <a:gd name="connsiteY17" fmla="*/ 18288 h 18288"/>
              <a:gd name="connsiteX18" fmla="*/ 3958562 w 7269480"/>
              <a:gd name="connsiteY18" fmla="*/ 18288 h 18288"/>
              <a:gd name="connsiteX19" fmla="*/ 3443090 w 7269480"/>
              <a:gd name="connsiteY19" fmla="*/ 18288 h 18288"/>
              <a:gd name="connsiteX20" fmla="*/ 2709533 w 7269480"/>
              <a:gd name="connsiteY20" fmla="*/ 18288 h 18288"/>
              <a:gd name="connsiteX21" fmla="*/ 2194061 w 7269480"/>
              <a:gd name="connsiteY21" fmla="*/ 18288 h 18288"/>
              <a:gd name="connsiteX22" fmla="*/ 1751284 w 7269480"/>
              <a:gd name="connsiteY22" fmla="*/ 18288 h 18288"/>
              <a:gd name="connsiteX23" fmla="*/ 1163117 w 7269480"/>
              <a:gd name="connsiteY23" fmla="*/ 18288 h 18288"/>
              <a:gd name="connsiteX24" fmla="*/ 0 w 7269480"/>
              <a:gd name="connsiteY24" fmla="*/ 18288 h 18288"/>
              <a:gd name="connsiteX25" fmla="*/ 0 w 7269480"/>
              <a:gd name="connsiteY25" fmla="*/ 0 h 18288"/>
              <a:gd name="connsiteX0" fmla="*/ 0 w 7269480"/>
              <a:gd name="connsiteY0" fmla="*/ 0 h 18288"/>
              <a:gd name="connsiteX1" fmla="*/ 515472 w 7269480"/>
              <a:gd name="connsiteY1" fmla="*/ 0 h 18288"/>
              <a:gd name="connsiteX2" fmla="*/ 958250 w 7269480"/>
              <a:gd name="connsiteY2" fmla="*/ 0 h 18288"/>
              <a:gd name="connsiteX3" fmla="*/ 1473722 w 7269480"/>
              <a:gd name="connsiteY3" fmla="*/ 0 h 18288"/>
              <a:gd name="connsiteX4" fmla="*/ 2134584 w 7269480"/>
              <a:gd name="connsiteY4" fmla="*/ 0 h 18288"/>
              <a:gd name="connsiteX5" fmla="*/ 2868140 w 7269480"/>
              <a:gd name="connsiteY5" fmla="*/ 0 h 18288"/>
              <a:gd name="connsiteX6" fmla="*/ 3674392 w 7269480"/>
              <a:gd name="connsiteY6" fmla="*/ 0 h 18288"/>
              <a:gd name="connsiteX7" fmla="*/ 4480643 w 7269480"/>
              <a:gd name="connsiteY7" fmla="*/ 0 h 18288"/>
              <a:gd name="connsiteX8" fmla="*/ 5068810 w 7269480"/>
              <a:gd name="connsiteY8" fmla="*/ 0 h 18288"/>
              <a:gd name="connsiteX9" fmla="*/ 5802367 w 7269480"/>
              <a:gd name="connsiteY9" fmla="*/ 0 h 18288"/>
              <a:gd name="connsiteX10" fmla="*/ 6463229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608618 w 7269480"/>
              <a:gd name="connsiteY13" fmla="*/ 18288 h 18288"/>
              <a:gd name="connsiteX14" fmla="*/ 6020451 w 7269480"/>
              <a:gd name="connsiteY14" fmla="*/ 18288 h 18288"/>
              <a:gd name="connsiteX15" fmla="*/ 5432284 w 7269480"/>
              <a:gd name="connsiteY15" fmla="*/ 18288 h 18288"/>
              <a:gd name="connsiteX16" fmla="*/ 4626033 w 7269480"/>
              <a:gd name="connsiteY16" fmla="*/ 18288 h 18288"/>
              <a:gd name="connsiteX17" fmla="*/ 4110561 w 7269480"/>
              <a:gd name="connsiteY17" fmla="*/ 18288 h 18288"/>
              <a:gd name="connsiteX18" fmla="*/ 3377004 w 7269480"/>
              <a:gd name="connsiteY18" fmla="*/ 18288 h 18288"/>
              <a:gd name="connsiteX19" fmla="*/ 2934226 w 7269480"/>
              <a:gd name="connsiteY19" fmla="*/ 18288 h 18288"/>
              <a:gd name="connsiteX20" fmla="*/ 2273365 w 7269480"/>
              <a:gd name="connsiteY20" fmla="*/ 18288 h 18288"/>
              <a:gd name="connsiteX21" fmla="*/ 1757892 w 7269480"/>
              <a:gd name="connsiteY21" fmla="*/ 18288 h 18288"/>
              <a:gd name="connsiteX22" fmla="*/ 951641 w 7269480"/>
              <a:gd name="connsiteY22" fmla="*/ 18288 h 18288"/>
              <a:gd name="connsiteX23" fmla="*/ 0 w 7269480"/>
              <a:gd name="connsiteY23" fmla="*/ 18288 h 18288"/>
              <a:gd name="connsiteX24" fmla="*/ 0 w 7269480"/>
              <a:gd name="connsiteY2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69480" h="18288" fill="none" extrusionOk="0">
                <a:moveTo>
                  <a:pt x="0" y="0"/>
                </a:moveTo>
                <a:cubicBezTo>
                  <a:pt x="235128" y="3132"/>
                  <a:pt x="451867" y="39303"/>
                  <a:pt x="733557" y="0"/>
                </a:cubicBezTo>
                <a:cubicBezTo>
                  <a:pt x="1041917" y="-26384"/>
                  <a:pt x="1017903" y="-18696"/>
                  <a:pt x="1249029" y="0"/>
                </a:cubicBezTo>
                <a:cubicBezTo>
                  <a:pt x="1467178" y="31708"/>
                  <a:pt x="1662247" y="41118"/>
                  <a:pt x="1764501" y="0"/>
                </a:cubicBezTo>
                <a:cubicBezTo>
                  <a:pt x="1900779" y="-6870"/>
                  <a:pt x="2072991" y="-25341"/>
                  <a:pt x="2207278" y="0"/>
                </a:cubicBezTo>
                <a:cubicBezTo>
                  <a:pt x="2265877" y="34574"/>
                  <a:pt x="2632620" y="104781"/>
                  <a:pt x="3013530" y="0"/>
                </a:cubicBezTo>
                <a:cubicBezTo>
                  <a:pt x="3334490" y="-59163"/>
                  <a:pt x="3475301" y="47386"/>
                  <a:pt x="3819781" y="0"/>
                </a:cubicBezTo>
                <a:cubicBezTo>
                  <a:pt x="4196358" y="-37804"/>
                  <a:pt x="4303513" y="-11131"/>
                  <a:pt x="4626033" y="0"/>
                </a:cubicBezTo>
                <a:cubicBezTo>
                  <a:pt x="4934787" y="29249"/>
                  <a:pt x="4944754" y="17065"/>
                  <a:pt x="5068810" y="0"/>
                </a:cubicBezTo>
                <a:cubicBezTo>
                  <a:pt x="5209508" y="-19562"/>
                  <a:pt x="5356206" y="22850"/>
                  <a:pt x="5656977" y="0"/>
                </a:cubicBezTo>
                <a:cubicBezTo>
                  <a:pt x="5941315" y="13558"/>
                  <a:pt x="5903828" y="-18462"/>
                  <a:pt x="6099755" y="0"/>
                </a:cubicBezTo>
                <a:cubicBezTo>
                  <a:pt x="6314513" y="-31302"/>
                  <a:pt x="6960022" y="-11355"/>
                  <a:pt x="7269480" y="0"/>
                </a:cubicBezTo>
                <a:cubicBezTo>
                  <a:pt x="7269107" y="8892"/>
                  <a:pt x="7269891" y="12971"/>
                  <a:pt x="7269480" y="18288"/>
                </a:cubicBezTo>
                <a:cubicBezTo>
                  <a:pt x="7069773" y="63254"/>
                  <a:pt x="6761614" y="96"/>
                  <a:pt x="6463229" y="18288"/>
                </a:cubicBezTo>
                <a:cubicBezTo>
                  <a:pt x="6176137" y="29304"/>
                  <a:pt x="6202734" y="42678"/>
                  <a:pt x="6020451" y="18288"/>
                </a:cubicBezTo>
                <a:cubicBezTo>
                  <a:pt x="5818836" y="4777"/>
                  <a:pt x="5721727" y="-10784"/>
                  <a:pt x="5504979" y="18288"/>
                </a:cubicBezTo>
                <a:cubicBezTo>
                  <a:pt x="5326805" y="68107"/>
                  <a:pt x="5197747" y="9507"/>
                  <a:pt x="4989507" y="18288"/>
                </a:cubicBezTo>
                <a:cubicBezTo>
                  <a:pt x="4763009" y="43859"/>
                  <a:pt x="4639415" y="27730"/>
                  <a:pt x="4474035" y="18288"/>
                </a:cubicBezTo>
                <a:cubicBezTo>
                  <a:pt x="4344126" y="-11044"/>
                  <a:pt x="4109566" y="23406"/>
                  <a:pt x="3958562" y="18288"/>
                </a:cubicBezTo>
                <a:cubicBezTo>
                  <a:pt x="3798316" y="26645"/>
                  <a:pt x="3645649" y="23666"/>
                  <a:pt x="3443090" y="18288"/>
                </a:cubicBezTo>
                <a:cubicBezTo>
                  <a:pt x="3244219" y="28660"/>
                  <a:pt x="3102677" y="4915"/>
                  <a:pt x="2709533" y="18288"/>
                </a:cubicBezTo>
                <a:cubicBezTo>
                  <a:pt x="2353187" y="42124"/>
                  <a:pt x="2422678" y="48861"/>
                  <a:pt x="2194061" y="18288"/>
                </a:cubicBezTo>
                <a:cubicBezTo>
                  <a:pt x="1953278" y="7529"/>
                  <a:pt x="1876545" y="25727"/>
                  <a:pt x="1751284" y="18288"/>
                </a:cubicBezTo>
                <a:cubicBezTo>
                  <a:pt x="1616404" y="7186"/>
                  <a:pt x="1467166" y="48303"/>
                  <a:pt x="1163117" y="18288"/>
                </a:cubicBezTo>
                <a:cubicBezTo>
                  <a:pt x="832308" y="-22338"/>
                  <a:pt x="531097" y="-29235"/>
                  <a:pt x="0" y="18288"/>
                </a:cubicBezTo>
                <a:cubicBezTo>
                  <a:pt x="-54" y="11431"/>
                  <a:pt x="328" y="6853"/>
                  <a:pt x="0" y="0"/>
                </a:cubicBezTo>
                <a:close/>
              </a:path>
              <a:path w="7269480" h="18288" stroke="0" extrusionOk="0">
                <a:moveTo>
                  <a:pt x="0" y="0"/>
                </a:moveTo>
                <a:cubicBezTo>
                  <a:pt x="93677" y="-40520"/>
                  <a:pt x="343551" y="-20764"/>
                  <a:pt x="515472" y="0"/>
                </a:cubicBezTo>
                <a:cubicBezTo>
                  <a:pt x="661472" y="33485"/>
                  <a:pt x="738086" y="-8485"/>
                  <a:pt x="958250" y="0"/>
                </a:cubicBezTo>
                <a:cubicBezTo>
                  <a:pt x="1185804" y="12649"/>
                  <a:pt x="1301342" y="10087"/>
                  <a:pt x="1473722" y="0"/>
                </a:cubicBezTo>
                <a:cubicBezTo>
                  <a:pt x="1636492" y="23566"/>
                  <a:pt x="2004928" y="1595"/>
                  <a:pt x="2134584" y="0"/>
                </a:cubicBezTo>
                <a:cubicBezTo>
                  <a:pt x="2293863" y="-51652"/>
                  <a:pt x="2549409" y="31237"/>
                  <a:pt x="2868140" y="0"/>
                </a:cubicBezTo>
                <a:cubicBezTo>
                  <a:pt x="3128066" y="-19431"/>
                  <a:pt x="3471315" y="36471"/>
                  <a:pt x="3674392" y="0"/>
                </a:cubicBezTo>
                <a:cubicBezTo>
                  <a:pt x="3867736" y="26529"/>
                  <a:pt x="4121894" y="-13345"/>
                  <a:pt x="4480643" y="0"/>
                </a:cubicBezTo>
                <a:cubicBezTo>
                  <a:pt x="4861667" y="10265"/>
                  <a:pt x="4904111" y="1116"/>
                  <a:pt x="5068810" y="0"/>
                </a:cubicBezTo>
                <a:cubicBezTo>
                  <a:pt x="5254525" y="48544"/>
                  <a:pt x="5489794" y="-47731"/>
                  <a:pt x="5802367" y="0"/>
                </a:cubicBezTo>
                <a:cubicBezTo>
                  <a:pt x="6112570" y="36047"/>
                  <a:pt x="6247610" y="16030"/>
                  <a:pt x="6463229" y="0"/>
                </a:cubicBezTo>
                <a:cubicBezTo>
                  <a:pt x="6699726" y="8242"/>
                  <a:pt x="7085980" y="17508"/>
                  <a:pt x="7269480" y="0"/>
                </a:cubicBezTo>
                <a:cubicBezTo>
                  <a:pt x="7268407" y="8397"/>
                  <a:pt x="7268853" y="13314"/>
                  <a:pt x="7269480" y="18288"/>
                </a:cubicBezTo>
                <a:cubicBezTo>
                  <a:pt x="6934530" y="64734"/>
                  <a:pt x="6753912" y="-12848"/>
                  <a:pt x="6608618" y="18288"/>
                </a:cubicBezTo>
                <a:cubicBezTo>
                  <a:pt x="6499813" y="47415"/>
                  <a:pt x="6197442" y="-16113"/>
                  <a:pt x="6020451" y="18288"/>
                </a:cubicBezTo>
                <a:cubicBezTo>
                  <a:pt x="5845458" y="6562"/>
                  <a:pt x="5619316" y="-2364"/>
                  <a:pt x="5432284" y="18288"/>
                </a:cubicBezTo>
                <a:cubicBezTo>
                  <a:pt x="5232831" y="32495"/>
                  <a:pt x="5026244" y="57062"/>
                  <a:pt x="4626033" y="18288"/>
                </a:cubicBezTo>
                <a:cubicBezTo>
                  <a:pt x="4266016" y="14485"/>
                  <a:pt x="4244313" y="45809"/>
                  <a:pt x="4110561" y="18288"/>
                </a:cubicBezTo>
                <a:cubicBezTo>
                  <a:pt x="4000841" y="-45488"/>
                  <a:pt x="3590021" y="47044"/>
                  <a:pt x="3377004" y="18288"/>
                </a:cubicBezTo>
                <a:cubicBezTo>
                  <a:pt x="3189406" y="-19008"/>
                  <a:pt x="3038882" y="18056"/>
                  <a:pt x="2934226" y="18288"/>
                </a:cubicBezTo>
                <a:cubicBezTo>
                  <a:pt x="2810088" y="27476"/>
                  <a:pt x="2427832" y="22666"/>
                  <a:pt x="2273365" y="18288"/>
                </a:cubicBezTo>
                <a:cubicBezTo>
                  <a:pt x="2144728" y="11512"/>
                  <a:pt x="1941682" y="42792"/>
                  <a:pt x="1757892" y="18288"/>
                </a:cubicBezTo>
                <a:cubicBezTo>
                  <a:pt x="1511007" y="-9843"/>
                  <a:pt x="1148878" y="54983"/>
                  <a:pt x="951641" y="18288"/>
                </a:cubicBezTo>
                <a:cubicBezTo>
                  <a:pt x="725680" y="24064"/>
                  <a:pt x="440160" y="2088"/>
                  <a:pt x="0" y="18288"/>
                </a:cubicBezTo>
                <a:cubicBezTo>
                  <a:pt x="-800" y="9936"/>
                  <a:pt x="-297" y="5558"/>
                  <a:pt x="0" y="0"/>
                </a:cubicBezTo>
                <a:close/>
              </a:path>
              <a:path w="7269480" h="18288" fill="none" stroke="0" extrusionOk="0">
                <a:moveTo>
                  <a:pt x="0" y="0"/>
                </a:moveTo>
                <a:cubicBezTo>
                  <a:pt x="209523" y="-14416"/>
                  <a:pt x="402010" y="-4792"/>
                  <a:pt x="733557" y="0"/>
                </a:cubicBezTo>
                <a:cubicBezTo>
                  <a:pt x="1032265" y="-28108"/>
                  <a:pt x="1014845" y="-17933"/>
                  <a:pt x="1249029" y="0"/>
                </a:cubicBezTo>
                <a:cubicBezTo>
                  <a:pt x="1501995" y="8229"/>
                  <a:pt x="1629565" y="32396"/>
                  <a:pt x="1764501" y="0"/>
                </a:cubicBezTo>
                <a:cubicBezTo>
                  <a:pt x="1902554" y="-12694"/>
                  <a:pt x="2091757" y="-1413"/>
                  <a:pt x="2207278" y="0"/>
                </a:cubicBezTo>
                <a:cubicBezTo>
                  <a:pt x="2377281" y="28761"/>
                  <a:pt x="2680286" y="12469"/>
                  <a:pt x="3013530" y="0"/>
                </a:cubicBezTo>
                <a:cubicBezTo>
                  <a:pt x="3343102" y="-43660"/>
                  <a:pt x="3471083" y="58142"/>
                  <a:pt x="3819781" y="0"/>
                </a:cubicBezTo>
                <a:cubicBezTo>
                  <a:pt x="4189628" y="-30732"/>
                  <a:pt x="4315047" y="-34014"/>
                  <a:pt x="4626033" y="0"/>
                </a:cubicBezTo>
                <a:cubicBezTo>
                  <a:pt x="4932086" y="31993"/>
                  <a:pt x="4945270" y="14458"/>
                  <a:pt x="5068810" y="0"/>
                </a:cubicBezTo>
                <a:cubicBezTo>
                  <a:pt x="5214603" y="-51908"/>
                  <a:pt x="5356876" y="-32809"/>
                  <a:pt x="5656977" y="0"/>
                </a:cubicBezTo>
                <a:cubicBezTo>
                  <a:pt x="5935525" y="14193"/>
                  <a:pt x="5915508" y="-16541"/>
                  <a:pt x="6099755" y="0"/>
                </a:cubicBezTo>
                <a:cubicBezTo>
                  <a:pt x="6309893" y="27674"/>
                  <a:pt x="6875179" y="-39234"/>
                  <a:pt x="7269480" y="0"/>
                </a:cubicBezTo>
                <a:cubicBezTo>
                  <a:pt x="7269535" y="7937"/>
                  <a:pt x="7269706" y="13453"/>
                  <a:pt x="7269480" y="18288"/>
                </a:cubicBezTo>
                <a:cubicBezTo>
                  <a:pt x="7044177" y="41905"/>
                  <a:pt x="6762247" y="41916"/>
                  <a:pt x="6463229" y="18288"/>
                </a:cubicBezTo>
                <a:cubicBezTo>
                  <a:pt x="6176969" y="21616"/>
                  <a:pt x="6204882" y="31832"/>
                  <a:pt x="6020451" y="18288"/>
                </a:cubicBezTo>
                <a:cubicBezTo>
                  <a:pt x="5822541" y="-36494"/>
                  <a:pt x="5694440" y="-32839"/>
                  <a:pt x="5504979" y="18288"/>
                </a:cubicBezTo>
                <a:cubicBezTo>
                  <a:pt x="5319094" y="11473"/>
                  <a:pt x="5180317" y="9858"/>
                  <a:pt x="4989507" y="18288"/>
                </a:cubicBezTo>
                <a:cubicBezTo>
                  <a:pt x="4780362" y="44091"/>
                  <a:pt x="4602675" y="3603"/>
                  <a:pt x="4474035" y="18288"/>
                </a:cubicBezTo>
                <a:cubicBezTo>
                  <a:pt x="4332392" y="3956"/>
                  <a:pt x="4096107" y="22562"/>
                  <a:pt x="3958562" y="18288"/>
                </a:cubicBezTo>
                <a:cubicBezTo>
                  <a:pt x="3818758" y="669"/>
                  <a:pt x="3643861" y="-6459"/>
                  <a:pt x="3443090" y="18288"/>
                </a:cubicBezTo>
                <a:cubicBezTo>
                  <a:pt x="3229160" y="19421"/>
                  <a:pt x="3057515" y="-11242"/>
                  <a:pt x="2709533" y="18288"/>
                </a:cubicBezTo>
                <a:cubicBezTo>
                  <a:pt x="2360517" y="19044"/>
                  <a:pt x="2430273" y="18555"/>
                  <a:pt x="2194061" y="18288"/>
                </a:cubicBezTo>
                <a:cubicBezTo>
                  <a:pt x="1969669" y="-6632"/>
                  <a:pt x="1875262" y="24681"/>
                  <a:pt x="1751284" y="18288"/>
                </a:cubicBezTo>
                <a:cubicBezTo>
                  <a:pt x="1633556" y="5880"/>
                  <a:pt x="1431507" y="32395"/>
                  <a:pt x="1163117" y="18288"/>
                </a:cubicBezTo>
                <a:cubicBezTo>
                  <a:pt x="851599" y="26580"/>
                  <a:pt x="584809" y="26107"/>
                  <a:pt x="0" y="18288"/>
                </a:cubicBezTo>
                <a:cubicBezTo>
                  <a:pt x="30" y="10354"/>
                  <a:pt x="1368" y="7056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7269480"/>
                      <a:gd name="connsiteY0" fmla="*/ 0 h 18288"/>
                      <a:gd name="connsiteX1" fmla="*/ 733557 w 7269480"/>
                      <a:gd name="connsiteY1" fmla="*/ 0 h 18288"/>
                      <a:gd name="connsiteX2" fmla="*/ 1249029 w 7269480"/>
                      <a:gd name="connsiteY2" fmla="*/ 0 h 18288"/>
                      <a:gd name="connsiteX3" fmla="*/ 1764501 w 7269480"/>
                      <a:gd name="connsiteY3" fmla="*/ 0 h 18288"/>
                      <a:gd name="connsiteX4" fmla="*/ 2207278 w 7269480"/>
                      <a:gd name="connsiteY4" fmla="*/ 0 h 18288"/>
                      <a:gd name="connsiteX5" fmla="*/ 3013530 w 7269480"/>
                      <a:gd name="connsiteY5" fmla="*/ 0 h 18288"/>
                      <a:gd name="connsiteX6" fmla="*/ 3819781 w 7269480"/>
                      <a:gd name="connsiteY6" fmla="*/ 0 h 18288"/>
                      <a:gd name="connsiteX7" fmla="*/ 4626033 w 7269480"/>
                      <a:gd name="connsiteY7" fmla="*/ 0 h 18288"/>
                      <a:gd name="connsiteX8" fmla="*/ 5068810 w 7269480"/>
                      <a:gd name="connsiteY8" fmla="*/ 0 h 18288"/>
                      <a:gd name="connsiteX9" fmla="*/ 5656977 w 7269480"/>
                      <a:gd name="connsiteY9" fmla="*/ 0 h 18288"/>
                      <a:gd name="connsiteX10" fmla="*/ 6099755 w 7269480"/>
                      <a:gd name="connsiteY10" fmla="*/ 0 h 18288"/>
                      <a:gd name="connsiteX11" fmla="*/ 7269480 w 7269480"/>
                      <a:gd name="connsiteY11" fmla="*/ 0 h 18288"/>
                      <a:gd name="connsiteX12" fmla="*/ 7269480 w 7269480"/>
                      <a:gd name="connsiteY12" fmla="*/ 18288 h 18288"/>
                      <a:gd name="connsiteX13" fmla="*/ 6463229 w 7269480"/>
                      <a:gd name="connsiteY13" fmla="*/ 18288 h 18288"/>
                      <a:gd name="connsiteX14" fmla="*/ 6020451 w 7269480"/>
                      <a:gd name="connsiteY14" fmla="*/ 18288 h 18288"/>
                      <a:gd name="connsiteX15" fmla="*/ 5504979 w 7269480"/>
                      <a:gd name="connsiteY15" fmla="*/ 18288 h 18288"/>
                      <a:gd name="connsiteX16" fmla="*/ 4989507 w 7269480"/>
                      <a:gd name="connsiteY16" fmla="*/ 18288 h 18288"/>
                      <a:gd name="connsiteX17" fmla="*/ 4474035 w 7269480"/>
                      <a:gd name="connsiteY17" fmla="*/ 18288 h 18288"/>
                      <a:gd name="connsiteX18" fmla="*/ 3958562 w 7269480"/>
                      <a:gd name="connsiteY18" fmla="*/ 18288 h 18288"/>
                      <a:gd name="connsiteX19" fmla="*/ 3443090 w 7269480"/>
                      <a:gd name="connsiteY19" fmla="*/ 18288 h 18288"/>
                      <a:gd name="connsiteX20" fmla="*/ 2709533 w 7269480"/>
                      <a:gd name="connsiteY20" fmla="*/ 18288 h 18288"/>
                      <a:gd name="connsiteX21" fmla="*/ 2194061 w 7269480"/>
                      <a:gd name="connsiteY21" fmla="*/ 18288 h 18288"/>
                      <a:gd name="connsiteX22" fmla="*/ 1751284 w 7269480"/>
                      <a:gd name="connsiteY22" fmla="*/ 18288 h 18288"/>
                      <a:gd name="connsiteX23" fmla="*/ 1163117 w 7269480"/>
                      <a:gd name="connsiteY23" fmla="*/ 18288 h 18288"/>
                      <a:gd name="connsiteX24" fmla="*/ 0 w 7269480"/>
                      <a:gd name="connsiteY24" fmla="*/ 18288 h 18288"/>
                      <a:gd name="connsiteX25" fmla="*/ 0 w 7269480"/>
                      <a:gd name="connsiteY25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269480" h="18288" fill="none" extrusionOk="0">
                        <a:moveTo>
                          <a:pt x="0" y="0"/>
                        </a:moveTo>
                        <a:cubicBezTo>
                          <a:pt x="252138" y="-34015"/>
                          <a:pt x="430162" y="27723"/>
                          <a:pt x="733557" y="0"/>
                        </a:cubicBezTo>
                        <a:cubicBezTo>
                          <a:pt x="1036952" y="-27723"/>
                          <a:pt x="1017222" y="-19248"/>
                          <a:pt x="1249029" y="0"/>
                        </a:cubicBezTo>
                        <a:cubicBezTo>
                          <a:pt x="1480836" y="19248"/>
                          <a:pt x="1642747" y="25626"/>
                          <a:pt x="1764501" y="0"/>
                        </a:cubicBezTo>
                        <a:cubicBezTo>
                          <a:pt x="1886255" y="-25626"/>
                          <a:pt x="2079425" y="-7842"/>
                          <a:pt x="2207278" y="0"/>
                        </a:cubicBezTo>
                        <a:cubicBezTo>
                          <a:pt x="2335131" y="7842"/>
                          <a:pt x="2681832" y="37713"/>
                          <a:pt x="3013530" y="0"/>
                        </a:cubicBezTo>
                        <a:cubicBezTo>
                          <a:pt x="3345228" y="-37713"/>
                          <a:pt x="3481883" y="38779"/>
                          <a:pt x="3819781" y="0"/>
                        </a:cubicBezTo>
                        <a:cubicBezTo>
                          <a:pt x="4157679" y="-38779"/>
                          <a:pt x="4319607" y="-32632"/>
                          <a:pt x="4626033" y="0"/>
                        </a:cubicBezTo>
                        <a:cubicBezTo>
                          <a:pt x="4932459" y="32632"/>
                          <a:pt x="4944182" y="17568"/>
                          <a:pt x="5068810" y="0"/>
                        </a:cubicBezTo>
                        <a:cubicBezTo>
                          <a:pt x="5193438" y="-17568"/>
                          <a:pt x="5378174" y="-16107"/>
                          <a:pt x="5656977" y="0"/>
                        </a:cubicBezTo>
                        <a:cubicBezTo>
                          <a:pt x="5935780" y="16107"/>
                          <a:pt x="5910190" y="-15070"/>
                          <a:pt x="6099755" y="0"/>
                        </a:cubicBezTo>
                        <a:cubicBezTo>
                          <a:pt x="6289320" y="15070"/>
                          <a:pt x="6900837" y="-32203"/>
                          <a:pt x="7269480" y="0"/>
                        </a:cubicBezTo>
                        <a:cubicBezTo>
                          <a:pt x="7268614" y="7958"/>
                          <a:pt x="7270034" y="12943"/>
                          <a:pt x="7269480" y="18288"/>
                        </a:cubicBezTo>
                        <a:cubicBezTo>
                          <a:pt x="7078692" y="32307"/>
                          <a:pt x="6750249" y="10617"/>
                          <a:pt x="6463229" y="18288"/>
                        </a:cubicBezTo>
                        <a:cubicBezTo>
                          <a:pt x="6176209" y="25959"/>
                          <a:pt x="6203666" y="39135"/>
                          <a:pt x="6020451" y="18288"/>
                        </a:cubicBezTo>
                        <a:cubicBezTo>
                          <a:pt x="5837236" y="-2559"/>
                          <a:pt x="5688034" y="-3388"/>
                          <a:pt x="5504979" y="18288"/>
                        </a:cubicBezTo>
                        <a:cubicBezTo>
                          <a:pt x="5321924" y="39964"/>
                          <a:pt x="5191313" y="7061"/>
                          <a:pt x="4989507" y="18288"/>
                        </a:cubicBezTo>
                        <a:cubicBezTo>
                          <a:pt x="4787701" y="29515"/>
                          <a:pt x="4612238" y="34989"/>
                          <a:pt x="4474035" y="18288"/>
                        </a:cubicBezTo>
                        <a:cubicBezTo>
                          <a:pt x="4335832" y="1587"/>
                          <a:pt x="4094545" y="27267"/>
                          <a:pt x="3958562" y="18288"/>
                        </a:cubicBezTo>
                        <a:cubicBezTo>
                          <a:pt x="3822579" y="9309"/>
                          <a:pt x="3646287" y="-1530"/>
                          <a:pt x="3443090" y="18288"/>
                        </a:cubicBezTo>
                        <a:cubicBezTo>
                          <a:pt x="3239893" y="38106"/>
                          <a:pt x="3075699" y="9041"/>
                          <a:pt x="2709533" y="18288"/>
                        </a:cubicBezTo>
                        <a:cubicBezTo>
                          <a:pt x="2343367" y="27535"/>
                          <a:pt x="2428918" y="31018"/>
                          <a:pt x="2194061" y="18288"/>
                        </a:cubicBezTo>
                        <a:cubicBezTo>
                          <a:pt x="1959204" y="5558"/>
                          <a:pt x="1872298" y="17875"/>
                          <a:pt x="1751284" y="18288"/>
                        </a:cubicBezTo>
                        <a:cubicBezTo>
                          <a:pt x="1630270" y="18701"/>
                          <a:pt x="1443391" y="30083"/>
                          <a:pt x="1163117" y="18288"/>
                        </a:cubicBezTo>
                        <a:cubicBezTo>
                          <a:pt x="882843" y="6493"/>
                          <a:pt x="581151" y="4375"/>
                          <a:pt x="0" y="18288"/>
                        </a:cubicBezTo>
                        <a:cubicBezTo>
                          <a:pt x="493" y="10773"/>
                          <a:pt x="610" y="7338"/>
                          <a:pt x="0" y="0"/>
                        </a:cubicBezTo>
                        <a:close/>
                      </a:path>
                      <a:path w="7269480" h="18288" stroke="0" extrusionOk="0">
                        <a:moveTo>
                          <a:pt x="0" y="0"/>
                        </a:moveTo>
                        <a:cubicBezTo>
                          <a:pt x="108514" y="-13627"/>
                          <a:pt x="358377" y="-21600"/>
                          <a:pt x="515472" y="0"/>
                        </a:cubicBezTo>
                        <a:cubicBezTo>
                          <a:pt x="672567" y="21600"/>
                          <a:pt x="740741" y="1149"/>
                          <a:pt x="958250" y="0"/>
                        </a:cubicBezTo>
                        <a:cubicBezTo>
                          <a:pt x="1175759" y="-1149"/>
                          <a:pt x="1323521" y="-14908"/>
                          <a:pt x="1473722" y="0"/>
                        </a:cubicBezTo>
                        <a:cubicBezTo>
                          <a:pt x="1623923" y="14908"/>
                          <a:pt x="1999682" y="13812"/>
                          <a:pt x="2134584" y="0"/>
                        </a:cubicBezTo>
                        <a:cubicBezTo>
                          <a:pt x="2269486" y="-13812"/>
                          <a:pt x="2558748" y="7617"/>
                          <a:pt x="2868140" y="0"/>
                        </a:cubicBezTo>
                        <a:cubicBezTo>
                          <a:pt x="3177532" y="-7617"/>
                          <a:pt x="3467796" y="3656"/>
                          <a:pt x="3674392" y="0"/>
                        </a:cubicBezTo>
                        <a:cubicBezTo>
                          <a:pt x="3880988" y="-3656"/>
                          <a:pt x="4101054" y="-15702"/>
                          <a:pt x="4480643" y="0"/>
                        </a:cubicBezTo>
                        <a:cubicBezTo>
                          <a:pt x="4860232" y="15702"/>
                          <a:pt x="4906779" y="-6670"/>
                          <a:pt x="5068810" y="0"/>
                        </a:cubicBezTo>
                        <a:cubicBezTo>
                          <a:pt x="5230841" y="6670"/>
                          <a:pt x="5495019" y="-21055"/>
                          <a:pt x="5802367" y="0"/>
                        </a:cubicBezTo>
                        <a:cubicBezTo>
                          <a:pt x="6109715" y="21055"/>
                          <a:pt x="6248383" y="9802"/>
                          <a:pt x="6463229" y="0"/>
                        </a:cubicBezTo>
                        <a:cubicBezTo>
                          <a:pt x="6678075" y="-9802"/>
                          <a:pt x="7063233" y="9440"/>
                          <a:pt x="7269480" y="0"/>
                        </a:cubicBezTo>
                        <a:cubicBezTo>
                          <a:pt x="7268794" y="7700"/>
                          <a:pt x="7268830" y="13442"/>
                          <a:pt x="7269480" y="18288"/>
                        </a:cubicBezTo>
                        <a:cubicBezTo>
                          <a:pt x="6950939" y="47121"/>
                          <a:pt x="6756956" y="13096"/>
                          <a:pt x="6608618" y="18288"/>
                        </a:cubicBezTo>
                        <a:cubicBezTo>
                          <a:pt x="6460280" y="23480"/>
                          <a:pt x="6230655" y="-1538"/>
                          <a:pt x="6020451" y="18288"/>
                        </a:cubicBezTo>
                        <a:cubicBezTo>
                          <a:pt x="5810247" y="38114"/>
                          <a:pt x="5619850" y="-10448"/>
                          <a:pt x="5432284" y="18288"/>
                        </a:cubicBezTo>
                        <a:cubicBezTo>
                          <a:pt x="5244718" y="47024"/>
                          <a:pt x="4984575" y="27926"/>
                          <a:pt x="4626033" y="18288"/>
                        </a:cubicBezTo>
                        <a:cubicBezTo>
                          <a:pt x="4267491" y="8650"/>
                          <a:pt x="4240108" y="40106"/>
                          <a:pt x="4110561" y="18288"/>
                        </a:cubicBezTo>
                        <a:cubicBezTo>
                          <a:pt x="3981014" y="-3530"/>
                          <a:pt x="3580293" y="41911"/>
                          <a:pt x="3377004" y="18288"/>
                        </a:cubicBezTo>
                        <a:cubicBezTo>
                          <a:pt x="3173715" y="-5335"/>
                          <a:pt x="3043404" y="10731"/>
                          <a:pt x="2934226" y="18288"/>
                        </a:cubicBezTo>
                        <a:cubicBezTo>
                          <a:pt x="2825048" y="25845"/>
                          <a:pt x="2427024" y="14732"/>
                          <a:pt x="2273365" y="18288"/>
                        </a:cubicBezTo>
                        <a:cubicBezTo>
                          <a:pt x="2119706" y="21844"/>
                          <a:pt x="1948744" y="43432"/>
                          <a:pt x="1757892" y="18288"/>
                        </a:cubicBezTo>
                        <a:cubicBezTo>
                          <a:pt x="1567040" y="-6856"/>
                          <a:pt x="1185958" y="10333"/>
                          <a:pt x="951641" y="18288"/>
                        </a:cubicBezTo>
                        <a:cubicBezTo>
                          <a:pt x="717324" y="26243"/>
                          <a:pt x="448990" y="-7235"/>
                          <a:pt x="0" y="18288"/>
                        </a:cubicBezTo>
                        <a:cubicBezTo>
                          <a:pt x="-4" y="9861"/>
                          <a:pt x="135" y="608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393153"/>
              </p:ext>
            </p:extLst>
          </p:nvPr>
        </p:nvGraphicFramePr>
        <p:xfrm>
          <a:off x="628650" y="2004446"/>
          <a:ext cx="78867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2305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55FCC5-B10A-65F7-3892-06E583E89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Week 5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AUDITIONS continued</a:t>
            </a:r>
            <a:endParaRPr lang="en-AU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10276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336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55FCC5-B10A-65F7-3892-06E583E89A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72BEE-2B25-4E8A-B044-DB4BA3CB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Week 6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AUDITIONS continued</a:t>
            </a:r>
            <a:endParaRPr lang="en-AU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6C5DD-4545-4937-A1C7-7FF84A271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83144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3059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FC210-64A1-46CA-B6AD-089E615B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</a:rPr>
              <a:t>WEEK 7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CALLBACKS #1</a:t>
            </a:r>
            <a:endParaRPr lang="en-AU" sz="3100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DF6522-D0CC-46C5-9CE7-B2775E546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957233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6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FC210-64A1-46CA-B6AD-089E615B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</a:rPr>
              <a:t>WEEK 8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CALLBACKS </a:t>
            </a:r>
            <a:r>
              <a:rPr lang="en-US" sz="3100">
                <a:solidFill>
                  <a:srgbClr val="FFFFFF"/>
                </a:solidFill>
              </a:rPr>
              <a:t># 2</a:t>
            </a:r>
            <a:endParaRPr lang="en-AU" sz="3100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DF6522-D0CC-46C5-9CE7-B2775E546B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229288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051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Man writing on music sheet">
            <a:extLst>
              <a:ext uri="{FF2B5EF4-FFF2-40B4-BE49-F238E27FC236}">
                <a16:creationId xmlns:a16="http://schemas.microsoft.com/office/drawing/2014/main" id="{8BC0B26E-AD93-4FE9-8C7F-EC9FE6851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7565" r="3434" b="-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43DEF0-F2ED-4FCF-9148-18E54703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8" y="1065862"/>
            <a:ext cx="4663429" cy="4726276"/>
          </a:xfrm>
        </p:spPr>
        <p:txBody>
          <a:bodyPr>
            <a:normAutofit fontScale="90000"/>
          </a:bodyPr>
          <a:lstStyle/>
          <a:p>
            <a:r>
              <a:rPr lang="en-US" sz="7000" dirty="0">
                <a:ln w="22225">
                  <a:solidFill>
                    <a:srgbClr val="FFFFFF"/>
                  </a:solidFill>
                </a:ln>
                <a:noFill/>
              </a:rPr>
              <a:t>WEEK 9</a:t>
            </a:r>
            <a:br>
              <a:rPr lang="en-US" sz="7000" dirty="0">
                <a:ln w="22225">
                  <a:solidFill>
                    <a:srgbClr val="FFFFFF"/>
                  </a:solidFill>
                </a:ln>
                <a:noFill/>
              </a:rPr>
            </a:br>
            <a:r>
              <a:rPr lang="en-US" sz="7000" dirty="0">
                <a:ln w="22225">
                  <a:solidFill>
                    <a:srgbClr val="FFFFFF"/>
                  </a:solidFill>
                </a:ln>
                <a:noFill/>
              </a:rPr>
              <a:t>CASTING ANNOUNCED</a:t>
            </a:r>
            <a:br>
              <a:rPr lang="en-US" sz="7000" dirty="0">
                <a:ln w="22225">
                  <a:solidFill>
                    <a:srgbClr val="FFFFFF"/>
                  </a:solidFill>
                </a:ln>
                <a:noFill/>
              </a:rPr>
            </a:br>
            <a:endParaRPr lang="en-AU" sz="7000" dirty="0">
              <a:ln w="22225">
                <a:solidFill>
                  <a:srgbClr val="FFFFFF"/>
                </a:solidFill>
              </a:ln>
              <a:noFill/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9674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38C2F-CE9D-42B8-8446-D087344E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80" y="1065862"/>
            <a:ext cx="2895002" cy="4726276"/>
          </a:xfrm>
        </p:spPr>
        <p:txBody>
          <a:bodyPr anchor="ctr">
            <a:normAutofit/>
          </a:bodyPr>
          <a:lstStyle/>
          <a:p>
            <a:endParaRPr lang="en-US" sz="1700">
              <a:solidFill>
                <a:srgbClr val="FFFFFF"/>
              </a:solidFill>
            </a:endParaRPr>
          </a:p>
          <a:p>
            <a:r>
              <a:rPr lang="en-US" sz="1700" dirty="0">
                <a:solidFill>
                  <a:srgbClr val="FFFFFF"/>
                </a:solidFill>
              </a:rPr>
              <a:t>Announcement of Cast/s</a:t>
            </a:r>
          </a:p>
          <a:p>
            <a:r>
              <a:rPr lang="en-US" sz="1700" dirty="0">
                <a:solidFill>
                  <a:srgbClr val="FFFFFF"/>
                </a:solidFill>
              </a:rPr>
              <a:t>Cast Meet and Greet and collection of scripts</a:t>
            </a:r>
            <a:endParaRPr lang="en-AU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5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06A5FC0E10246B9C67030EF69A84B" ma:contentTypeVersion="11" ma:contentTypeDescription="Create a new document." ma:contentTypeScope="" ma:versionID="3e293e671649934736981c5f27a11ffe">
  <xsd:schema xmlns:xsd="http://www.w3.org/2001/XMLSchema" xmlns:xs="http://www.w3.org/2001/XMLSchema" xmlns:p="http://schemas.microsoft.com/office/2006/metadata/properties" xmlns:ns3="8c53f647-fe03-4b06-a47d-ee823f4f845e" xmlns:ns4="3ae490d0-fcf7-44a5-a5fa-a89369bf03d4" targetNamespace="http://schemas.microsoft.com/office/2006/metadata/properties" ma:root="true" ma:fieldsID="ec431f26cf3ac5919abcdd492b019f6b" ns3:_="" ns4:_="">
    <xsd:import namespace="8c53f647-fe03-4b06-a47d-ee823f4f845e"/>
    <xsd:import namespace="3ae490d0-fcf7-44a5-a5fa-a89369bf03d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3f647-fe03-4b06-a47d-ee823f4f84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90d0-fcf7-44a5-a5fa-a89369bf03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090C65-4480-48D6-A9B9-E703D6952BB3}">
  <ds:schemaRefs>
    <ds:schemaRef ds:uri="3ae490d0-fcf7-44a5-a5fa-a89369bf03d4"/>
    <ds:schemaRef ds:uri="8c53f647-fe03-4b06-a47d-ee823f4f845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BEB0031-C931-4ECA-B9DF-EFC07D0C94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879C1F-6373-4C52-919B-CF5650D0C191}">
  <ds:schemaRefs>
    <ds:schemaRef ds:uri="3ae490d0-fcf7-44a5-a5fa-a89369bf03d4"/>
    <ds:schemaRef ds:uri="8c53f647-fe03-4b06-a47d-ee823f4f845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508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  </vt:lpstr>
      <vt:lpstr>Week  2 Information Meeting and LEARN AUDITION SONG/S</vt:lpstr>
      <vt:lpstr>Weeks  3 LEARN AUDITION SONG/S continued</vt:lpstr>
      <vt:lpstr>Week 4 AUDITIONS BEGIN</vt:lpstr>
      <vt:lpstr>Week 5 AUDITIONS continued</vt:lpstr>
      <vt:lpstr>Week 6 AUDITIONS continued</vt:lpstr>
      <vt:lpstr>WEEK 7 CALLBACKS #1</vt:lpstr>
      <vt:lpstr>WEEK 8 CALLBACKS # 2</vt:lpstr>
      <vt:lpstr>WEEK 9 CASTING ANNOUNCED </vt:lpstr>
      <vt:lpstr>General Audition and/or Von Trapp Children (other than Leisl)Audition Song Do Re Mi</vt:lpstr>
      <vt:lpstr>LEAD FEMALE ROLES  and their audition song Maria- The Sound of Music from 32seconds till 1.46</vt:lpstr>
      <vt:lpstr>LEAD FEMALE ROLES  and their audition song Leisl- 16 Going on 17 from after Rolf till 3.02</vt:lpstr>
      <vt:lpstr>LEAD FEMALE ROLES  and their audition song Mother Abbess- Climb Every Mountain from 58 seconds till 1.39</vt:lpstr>
      <vt:lpstr>LEAD FEMALE ROLE and their audition song from start till</vt:lpstr>
      <vt:lpstr>LEAD FEMALE ROLES  and their audition song Nun- How Do You Solve A Problem Like Maria? From 54 seconds  till 1.50</vt:lpstr>
      <vt:lpstr>LEAD “MALE” ROLES and their audition song Rolf- 16 Going on 17 from 26 seconds till 1.41</vt:lpstr>
      <vt:lpstr>LEAD “MALE” ROLES and their audition song Captain Von Trapp- Edelweiss from start to 1.11</vt:lpstr>
      <vt:lpstr>LEAD “MALE” ROLES and their audition song Max- How Can Love Survive? From start- 33 seconds &amp; interjections</vt:lpstr>
      <vt:lpstr>CHOOKAS!  </vt:lpstr>
    </vt:vector>
  </TitlesOfParts>
  <Company>Melbourne Girls'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ANNIE</dc:title>
  <dc:creator>MGC Students</dc:creator>
  <cp:lastModifiedBy>Anne Corry</cp:lastModifiedBy>
  <cp:revision>83</cp:revision>
  <cp:lastPrinted>2022-05-02T01:45:10Z</cp:lastPrinted>
  <dcterms:created xsi:type="dcterms:W3CDTF">2010-02-12T01:45:56Z</dcterms:created>
  <dcterms:modified xsi:type="dcterms:W3CDTF">2024-02-12T23:06:26Z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0x010100B5E06A5FC0E10246B9C67030EF69A84B</vt:lpwstr>
  </property>
</Properties>
</file>