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
  </p:notesMasterIdLst>
  <p:sldIdLst>
    <p:sldId id="258" r:id="rId2"/>
  </p:sldIdLst>
  <p:sldSz cx="6858000" cy="9906000" type="A4"/>
  <p:notesSz cx="6858000" cy="9144000"/>
  <p:embeddedFontLst>
    <p:embeddedFont>
      <p:font typeface="Arial Nova" panose="020B0504020202020204" pitchFamily="34" charset="0"/>
      <p:regular r:id="rId4"/>
      <p:bold r:id="rId5"/>
      <p:italic r:id="rId6"/>
      <p:boldItalic r:id="rId7"/>
    </p:embeddedFont>
    <p:embeddedFont>
      <p:font typeface="Arial Nova Light" panose="020B0304020202020204" pitchFamily="34" charset="0"/>
      <p:regular r:id="rId8"/>
      <p:italic r:id="rId9"/>
    </p:embeddedFont>
    <p:embeddedFont>
      <p:font typeface="Barlow Condensed" panose="00000506000000000000" pitchFamily="2" charset="0"/>
      <p:regular r:id="rId10"/>
      <p:bold r:id="rId11"/>
      <p:italic r:id="rId12"/>
      <p:boldItalic r:id="rId13"/>
    </p:embeddedFont>
    <p:embeddedFont>
      <p:font typeface="Calibri" panose="020F0502020204030204" pitchFamily="34" charset="0"/>
      <p:regular r:id="rId14"/>
      <p:bold r:id="rId15"/>
      <p:italic r:id="rId16"/>
      <p:boldItalic r:id="rId17"/>
    </p:embeddedFont>
    <p:embeddedFont>
      <p:font typeface="Futura Std Book" panose="020B0502020204020303" charset="0"/>
      <p:regular r:id="rId18"/>
      <p:bold r:id="rId19"/>
    </p:embeddedFont>
    <p:embeddedFont>
      <p:font typeface="Futura Std Medium" panose="020B0502020204020303"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500"/>
    <a:srgbClr val="005DB7"/>
    <a:srgbClr val="F2F2F2"/>
    <a:srgbClr val="F3F3F3"/>
    <a:srgbClr val="F1F1F1"/>
    <a:srgbClr val="EEEEEE"/>
    <a:srgbClr val="F27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32"/>
    <p:restoredTop sz="94887"/>
  </p:normalViewPr>
  <p:slideViewPr>
    <p:cSldViewPr snapToGrid="0" snapToObjects="1">
      <p:cViewPr>
        <p:scale>
          <a:sx n="130" d="100"/>
          <a:sy n="130" d="100"/>
        </p:scale>
        <p:origin x="864" y="-58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font" Target="fonts/font10.fntdata"/><Relationship Id="rId18" Type="http://schemas.openxmlformats.org/officeDocument/2006/relationships/font" Target="fonts/font15.fntdata"/><Relationship Id="rId3" Type="http://schemas.openxmlformats.org/officeDocument/2006/relationships/notesMaster" Target="notesMasters/notesMaster1.xml"/><Relationship Id="rId21" Type="http://schemas.openxmlformats.org/officeDocument/2006/relationships/presProps" Target="presProps.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font" Target="fonts/font13.fntdata"/><Relationship Id="rId20"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24" Type="http://schemas.openxmlformats.org/officeDocument/2006/relationships/tableStyles" Target="tableStyles.xml"/><Relationship Id="rId5" Type="http://schemas.openxmlformats.org/officeDocument/2006/relationships/font" Target="fonts/font2.fntdata"/><Relationship Id="rId15" Type="http://schemas.openxmlformats.org/officeDocument/2006/relationships/font" Target="fonts/font12.fntdata"/><Relationship Id="rId23" Type="http://schemas.openxmlformats.org/officeDocument/2006/relationships/theme" Target="theme/theme1.xml"/><Relationship Id="rId10" Type="http://schemas.openxmlformats.org/officeDocument/2006/relationships/font" Target="fonts/font7.fntdata"/><Relationship Id="rId19" Type="http://schemas.openxmlformats.org/officeDocument/2006/relationships/font" Target="fonts/font16.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font" Target="fonts/font11.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B90C4D-3640-C842-867E-1B8C73EB0031}" type="datetimeFigureOut">
              <a:rPr lang="en-US" smtClean="0"/>
              <a:t>10/13/2022</a:t>
            </a:fld>
            <a:endParaRPr lang="en-US"/>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471D9A-46E7-694C-AB00-B25DE6656492}" type="slidenum">
              <a:rPr lang="en-US" smtClean="0"/>
              <a:t>‹#›</a:t>
            </a:fld>
            <a:endParaRPr lang="en-US"/>
          </a:p>
        </p:txBody>
      </p:sp>
    </p:spTree>
    <p:extLst>
      <p:ext uri="{BB962C8B-B14F-4D97-AF65-F5344CB8AC3E}">
        <p14:creationId xmlns:p14="http://schemas.microsoft.com/office/powerpoint/2010/main" val="364822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471D9A-46E7-694C-AB00-B25DE6656492}" type="slidenum">
              <a:rPr lang="en-US" smtClean="0"/>
              <a:t>1</a:t>
            </a:fld>
            <a:endParaRPr lang="en-US"/>
          </a:p>
        </p:txBody>
      </p:sp>
    </p:spTree>
    <p:extLst>
      <p:ext uri="{BB962C8B-B14F-4D97-AF65-F5344CB8AC3E}">
        <p14:creationId xmlns:p14="http://schemas.microsoft.com/office/powerpoint/2010/main" val="41745977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1.emf"/><Relationship Id="rId16"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7D2395-9528-DF4B-BC92-D1523F52608B}"/>
              </a:ext>
            </a:extLst>
          </p:cNvPr>
          <p:cNvSpPr/>
          <p:nvPr userDrawn="1"/>
        </p:nvSpPr>
        <p:spPr>
          <a:xfrm>
            <a:off x="198120" y="224712"/>
            <a:ext cx="6477000" cy="1520644"/>
          </a:xfrm>
          <a:prstGeom prst="rect">
            <a:avLst/>
          </a:prstGeom>
          <a:solidFill>
            <a:srgbClr val="FF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08A3B76-55C7-EE40-BB38-2B6224B4CCF6}"/>
              </a:ext>
            </a:extLst>
          </p:cNvPr>
          <p:cNvSpPr txBox="1"/>
          <p:nvPr userDrawn="1"/>
        </p:nvSpPr>
        <p:spPr>
          <a:xfrm>
            <a:off x="364547" y="463083"/>
            <a:ext cx="3617407" cy="461665"/>
          </a:xfrm>
          <a:prstGeom prst="rect">
            <a:avLst/>
          </a:prstGeom>
          <a:noFill/>
        </p:spPr>
        <p:txBody>
          <a:bodyPr wrap="square" rtlCol="0">
            <a:spAutoFit/>
          </a:bodyPr>
          <a:lstStyle/>
          <a:p>
            <a:r>
              <a:rPr lang="en-US" sz="2400" dirty="0">
                <a:solidFill>
                  <a:schemeClr val="bg1"/>
                </a:solidFill>
                <a:latin typeface="Futura Std Medium" panose="020B0502020204020303" pitchFamily="34" charset="0"/>
              </a:rPr>
              <a:t>NEWSLETTER TEMPLATE</a:t>
            </a:r>
          </a:p>
        </p:txBody>
      </p:sp>
      <p:sp>
        <p:nvSpPr>
          <p:cNvPr id="6" name="TextBox 5">
            <a:extLst>
              <a:ext uri="{FF2B5EF4-FFF2-40B4-BE49-F238E27FC236}">
                <a16:creationId xmlns:a16="http://schemas.microsoft.com/office/drawing/2014/main" id="{3E2100E6-9CE5-434E-B220-CE41F85649D0}"/>
              </a:ext>
            </a:extLst>
          </p:cNvPr>
          <p:cNvSpPr txBox="1"/>
          <p:nvPr userDrawn="1"/>
        </p:nvSpPr>
        <p:spPr>
          <a:xfrm>
            <a:off x="334068" y="758027"/>
            <a:ext cx="5798820" cy="923330"/>
          </a:xfrm>
          <a:prstGeom prst="rect">
            <a:avLst/>
          </a:prstGeom>
          <a:noFill/>
        </p:spPr>
        <p:txBody>
          <a:bodyPr wrap="square" rtlCol="0">
            <a:spAutoFit/>
          </a:bodyPr>
          <a:lstStyle/>
          <a:p>
            <a:r>
              <a:rPr lang="en-US" sz="5400" b="1" spc="300" dirty="0">
                <a:solidFill>
                  <a:schemeClr val="bg1"/>
                </a:solidFill>
                <a:latin typeface="Futura Std Book" panose="020B0502020204020303" pitchFamily="34" charset="0"/>
              </a:rPr>
              <a:t>MANUAL</a:t>
            </a:r>
          </a:p>
        </p:txBody>
      </p:sp>
      <p:sp>
        <p:nvSpPr>
          <p:cNvPr id="7" name="Rectangle 6">
            <a:extLst>
              <a:ext uri="{FF2B5EF4-FFF2-40B4-BE49-F238E27FC236}">
                <a16:creationId xmlns:a16="http://schemas.microsoft.com/office/drawing/2014/main" id="{338E5C5F-6B1D-7F48-AC34-583373B02188}"/>
              </a:ext>
            </a:extLst>
          </p:cNvPr>
          <p:cNvSpPr/>
          <p:nvPr userDrawn="1"/>
        </p:nvSpPr>
        <p:spPr>
          <a:xfrm>
            <a:off x="198120" y="2783541"/>
            <a:ext cx="6477000" cy="6976573"/>
          </a:xfrm>
          <a:prstGeom prst="rect">
            <a:avLst/>
          </a:prstGeom>
          <a:solidFill>
            <a:srgbClr val="FF8500">
              <a:alpha val="22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0364B9E-AC44-5642-A79A-D70CC7E3E699}"/>
              </a:ext>
            </a:extLst>
          </p:cNvPr>
          <p:cNvPicPr>
            <a:picLocks noChangeAspect="1"/>
          </p:cNvPicPr>
          <p:nvPr userDrawn="1"/>
        </p:nvPicPr>
        <p:blipFill>
          <a:blip r:embed="rId2"/>
          <a:stretch>
            <a:fillRect/>
          </a:stretch>
        </p:blipFill>
        <p:spPr>
          <a:xfrm>
            <a:off x="5559513" y="558658"/>
            <a:ext cx="885037" cy="785780"/>
          </a:xfrm>
          <a:prstGeom prst="rect">
            <a:avLst/>
          </a:prstGeom>
        </p:spPr>
      </p:pic>
      <p:sp>
        <p:nvSpPr>
          <p:cNvPr id="9" name="TextBox 8">
            <a:extLst>
              <a:ext uri="{FF2B5EF4-FFF2-40B4-BE49-F238E27FC236}">
                <a16:creationId xmlns:a16="http://schemas.microsoft.com/office/drawing/2014/main" id="{C780205A-6D1D-AF49-8A06-21D22B73800B}"/>
              </a:ext>
            </a:extLst>
          </p:cNvPr>
          <p:cNvSpPr txBox="1"/>
          <p:nvPr userDrawn="1"/>
        </p:nvSpPr>
        <p:spPr>
          <a:xfrm>
            <a:off x="270884" y="1986981"/>
            <a:ext cx="5995445" cy="523220"/>
          </a:xfrm>
          <a:prstGeom prst="rect">
            <a:avLst/>
          </a:prstGeom>
          <a:noFill/>
        </p:spPr>
        <p:txBody>
          <a:bodyPr wrap="square" rtlCol="0">
            <a:spAutoFit/>
          </a:bodyPr>
          <a:lstStyle/>
          <a:p>
            <a:r>
              <a:rPr lang="en-US" sz="2800" dirty="0">
                <a:solidFill>
                  <a:srgbClr val="005DB7"/>
                </a:solidFill>
                <a:latin typeface="Barlow Condensed" pitchFamily="2" charset="77"/>
              </a:rPr>
              <a:t>HOW TO EDIT THIS TEMPLATE…</a:t>
            </a:r>
            <a:endParaRPr lang="en-US" sz="1600" dirty="0">
              <a:solidFill>
                <a:srgbClr val="005DB7"/>
              </a:solidFill>
              <a:latin typeface="Barlow Condensed" pitchFamily="2" charset="77"/>
            </a:endParaRPr>
          </a:p>
        </p:txBody>
      </p:sp>
      <p:sp>
        <p:nvSpPr>
          <p:cNvPr id="38" name="TextBox 37">
            <a:extLst>
              <a:ext uri="{FF2B5EF4-FFF2-40B4-BE49-F238E27FC236}">
                <a16:creationId xmlns:a16="http://schemas.microsoft.com/office/drawing/2014/main" id="{FE9802CE-C763-5748-8E8E-D6CAD429146D}"/>
              </a:ext>
            </a:extLst>
          </p:cNvPr>
          <p:cNvSpPr txBox="1"/>
          <p:nvPr userDrawn="1"/>
        </p:nvSpPr>
        <p:spPr>
          <a:xfrm>
            <a:off x="998386" y="4773704"/>
            <a:ext cx="5208644" cy="2315377"/>
          </a:xfrm>
          <a:prstGeom prst="rect">
            <a:avLst/>
          </a:prstGeom>
          <a:noFill/>
        </p:spPr>
        <p:txBody>
          <a:bodyPr wrap="square" rtlCol="0">
            <a:spAutoFit/>
          </a:bodyPr>
          <a:lstStyle/>
          <a:p>
            <a:pPr marL="0" indent="0" algn="l">
              <a:lnSpc>
                <a:spcPct val="120000"/>
              </a:lnSpc>
              <a:spcBef>
                <a:spcPts val="0"/>
              </a:spcBef>
              <a:spcAft>
                <a:spcPts val="1800"/>
              </a:spcAft>
              <a:buNone/>
            </a:pPr>
            <a:r>
              <a:rPr lang="en-US" sz="1200" b="0" i="0" dirty="0">
                <a:solidFill>
                  <a:schemeClr val="tx1">
                    <a:lumMod val="75000"/>
                    <a:lumOff val="25000"/>
                  </a:schemeClr>
                </a:solidFill>
                <a:latin typeface="Arial Nova Light" panose="020B0304020202020204" pitchFamily="34" charset="0"/>
              </a:rPr>
              <a:t>To replace </a:t>
            </a:r>
            <a:r>
              <a:rPr lang="en-US" sz="1200" b="1" i="0" dirty="0">
                <a:solidFill>
                  <a:schemeClr val="tx1">
                    <a:lumMod val="75000"/>
                    <a:lumOff val="25000"/>
                  </a:schemeClr>
                </a:solidFill>
                <a:latin typeface="Arial Nova Light" panose="020B0304020202020204" pitchFamily="34" charset="0"/>
              </a:rPr>
              <a:t>club icons</a:t>
            </a:r>
            <a:r>
              <a:rPr lang="en-US" sz="1200" b="0" i="0" dirty="0">
                <a:solidFill>
                  <a:schemeClr val="tx1">
                    <a:lumMod val="75000"/>
                    <a:lumOff val="25000"/>
                  </a:schemeClr>
                </a:solidFill>
                <a:latin typeface="Arial Nova Light" panose="020B0304020202020204" pitchFamily="34" charset="0"/>
              </a:rPr>
              <a:t>, go to “View” &gt; “Slide Master” then find the icons you need and copy them onto your newsletter slide in “Normal” view.</a:t>
            </a:r>
          </a:p>
          <a:p>
            <a:pPr marL="0" indent="0" algn="l">
              <a:lnSpc>
                <a:spcPct val="120000"/>
              </a:lnSpc>
              <a:spcBef>
                <a:spcPts val="0"/>
              </a:spcBef>
              <a:spcAft>
                <a:spcPts val="1800"/>
              </a:spcAft>
              <a:buNone/>
            </a:pPr>
            <a:r>
              <a:rPr lang="en-US" sz="1200" b="0" i="0" dirty="0">
                <a:solidFill>
                  <a:schemeClr val="tx1">
                    <a:lumMod val="75000"/>
                    <a:lumOff val="25000"/>
                  </a:schemeClr>
                </a:solidFill>
                <a:latin typeface="Arial Nova Light" panose="020B0304020202020204" pitchFamily="34" charset="0"/>
              </a:rPr>
              <a:t>To add</a:t>
            </a:r>
            <a:r>
              <a:rPr lang="en-US" sz="1200" b="1" i="0" dirty="0">
                <a:solidFill>
                  <a:schemeClr val="tx1">
                    <a:lumMod val="75000"/>
                    <a:lumOff val="25000"/>
                  </a:schemeClr>
                </a:solidFill>
                <a:latin typeface="Arial Nova Light" panose="020B0304020202020204" pitchFamily="34" charset="0"/>
              </a:rPr>
              <a:t> images, </a:t>
            </a:r>
            <a:r>
              <a:rPr lang="en-US" sz="1200" b="0" i="0" dirty="0">
                <a:solidFill>
                  <a:schemeClr val="tx1">
                    <a:lumMod val="75000"/>
                    <a:lumOff val="25000"/>
                  </a:schemeClr>
                </a:solidFill>
                <a:latin typeface="Arial Nova Light" panose="020B0304020202020204" pitchFamily="34" charset="0"/>
              </a:rPr>
              <a:t>click on the image icon and select an image file on your computer.  </a:t>
            </a:r>
          </a:p>
          <a:p>
            <a:pPr marL="0" indent="0" algn="l">
              <a:lnSpc>
                <a:spcPct val="120000"/>
              </a:lnSpc>
              <a:spcBef>
                <a:spcPts val="0"/>
              </a:spcBef>
              <a:spcAft>
                <a:spcPts val="1800"/>
              </a:spcAft>
              <a:buNone/>
            </a:pPr>
            <a:r>
              <a:rPr lang="en-US" sz="1200" b="0" i="0" dirty="0">
                <a:solidFill>
                  <a:schemeClr val="tx1">
                    <a:lumMod val="75000"/>
                    <a:lumOff val="25000"/>
                  </a:schemeClr>
                </a:solidFill>
                <a:latin typeface="Arial Nova Light" panose="020B0304020202020204" pitchFamily="34" charset="0"/>
              </a:rPr>
              <a:t>Don’t forget to update your </a:t>
            </a:r>
            <a:r>
              <a:rPr lang="en-US" sz="1200" b="1" i="0" dirty="0">
                <a:solidFill>
                  <a:schemeClr val="tx1">
                    <a:lumMod val="75000"/>
                    <a:lumOff val="25000"/>
                  </a:schemeClr>
                </a:solidFill>
                <a:latin typeface="Arial Nova Light" panose="020B0304020202020204" pitchFamily="34" charset="0"/>
              </a:rPr>
              <a:t>service details </a:t>
            </a:r>
            <a:r>
              <a:rPr lang="en-US" sz="1200" b="0" i="0" dirty="0">
                <a:solidFill>
                  <a:schemeClr val="tx1">
                    <a:lumMod val="75000"/>
                    <a:lumOff val="25000"/>
                  </a:schemeClr>
                </a:solidFill>
                <a:latin typeface="Arial Nova Light" panose="020B0304020202020204" pitchFamily="34" charset="0"/>
              </a:rPr>
              <a:t>in the footer.</a:t>
            </a:r>
          </a:p>
          <a:p>
            <a:pPr marL="0" indent="0" algn="l">
              <a:lnSpc>
                <a:spcPct val="120000"/>
              </a:lnSpc>
              <a:spcBef>
                <a:spcPts val="0"/>
              </a:spcBef>
              <a:spcAft>
                <a:spcPts val="1800"/>
              </a:spcAft>
              <a:buNone/>
            </a:pPr>
            <a:r>
              <a:rPr lang="en-US" sz="1200" b="0" i="0" dirty="0">
                <a:solidFill>
                  <a:schemeClr val="tx1">
                    <a:lumMod val="75000"/>
                    <a:lumOff val="25000"/>
                  </a:schemeClr>
                </a:solidFill>
                <a:latin typeface="Arial Nova Light" panose="020B0304020202020204" pitchFamily="34" charset="0"/>
              </a:rPr>
              <a:t>If required, go to “View” &gt; “Slide Master” and </a:t>
            </a:r>
            <a:r>
              <a:rPr lang="en-US" sz="1200" b="1" i="0" dirty="0">
                <a:solidFill>
                  <a:schemeClr val="tx1">
                    <a:lumMod val="75000"/>
                    <a:lumOff val="25000"/>
                  </a:schemeClr>
                </a:solidFill>
                <a:latin typeface="Arial Nova Light" panose="020B0304020202020204" pitchFamily="34" charset="0"/>
              </a:rPr>
              <a:t>adjust the master elements </a:t>
            </a:r>
            <a:r>
              <a:rPr lang="en-US" sz="1200" b="0" i="0" dirty="0">
                <a:solidFill>
                  <a:schemeClr val="tx1">
                    <a:lumMod val="75000"/>
                    <a:lumOff val="25000"/>
                  </a:schemeClr>
                </a:solidFill>
                <a:latin typeface="Arial Nova Light" panose="020B0304020202020204" pitchFamily="34" charset="0"/>
              </a:rPr>
              <a:t>to better fit your content.</a:t>
            </a:r>
          </a:p>
        </p:txBody>
      </p:sp>
      <p:sp>
        <p:nvSpPr>
          <p:cNvPr id="41" name="Oval 40">
            <a:extLst>
              <a:ext uri="{FF2B5EF4-FFF2-40B4-BE49-F238E27FC236}">
                <a16:creationId xmlns:a16="http://schemas.microsoft.com/office/drawing/2014/main" id="{321DBAD2-2269-E345-98A4-3330930A6EF1}"/>
              </a:ext>
            </a:extLst>
          </p:cNvPr>
          <p:cNvSpPr>
            <a:spLocks noChangeAspect="1"/>
          </p:cNvSpPr>
          <p:nvPr userDrawn="1"/>
        </p:nvSpPr>
        <p:spPr>
          <a:xfrm>
            <a:off x="550336" y="3197413"/>
            <a:ext cx="360000" cy="360000"/>
          </a:xfrm>
          <a:prstGeom prst="ellipse">
            <a:avLst/>
          </a:prstGeom>
          <a:solidFill>
            <a:srgbClr val="FF8500"/>
          </a:solidFill>
          <a:ln>
            <a:noFill/>
          </a:ln>
          <a:effectLst>
            <a:outerShdw blurRad="254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0" dirty="0">
                <a:latin typeface="Futura Std Book" panose="020B0502020204020303" pitchFamily="34" charset="0"/>
              </a:rPr>
              <a:t>1</a:t>
            </a:r>
          </a:p>
        </p:txBody>
      </p:sp>
      <p:sp>
        <p:nvSpPr>
          <p:cNvPr id="42" name="Oval 41">
            <a:extLst>
              <a:ext uri="{FF2B5EF4-FFF2-40B4-BE49-F238E27FC236}">
                <a16:creationId xmlns:a16="http://schemas.microsoft.com/office/drawing/2014/main" id="{83D1FB18-6ABF-554A-8A1E-6092992D7736}"/>
              </a:ext>
            </a:extLst>
          </p:cNvPr>
          <p:cNvSpPr>
            <a:spLocks noChangeAspect="1"/>
          </p:cNvSpPr>
          <p:nvPr userDrawn="1"/>
        </p:nvSpPr>
        <p:spPr>
          <a:xfrm>
            <a:off x="550336" y="4773704"/>
            <a:ext cx="360000" cy="360000"/>
          </a:xfrm>
          <a:prstGeom prst="ellipse">
            <a:avLst/>
          </a:prstGeom>
          <a:solidFill>
            <a:srgbClr val="FF8500"/>
          </a:solidFill>
          <a:ln>
            <a:noFill/>
          </a:ln>
          <a:effectLst>
            <a:outerShdw blurRad="254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0" dirty="0">
                <a:latin typeface="Futura Std Book" panose="020B0502020204020303" pitchFamily="34" charset="0"/>
              </a:rPr>
              <a:t>2</a:t>
            </a:r>
          </a:p>
        </p:txBody>
      </p:sp>
      <p:sp>
        <p:nvSpPr>
          <p:cNvPr id="43" name="Oval 42">
            <a:extLst>
              <a:ext uri="{FF2B5EF4-FFF2-40B4-BE49-F238E27FC236}">
                <a16:creationId xmlns:a16="http://schemas.microsoft.com/office/drawing/2014/main" id="{A30AFF85-3C90-EA48-A225-CEA605925CEE}"/>
              </a:ext>
            </a:extLst>
          </p:cNvPr>
          <p:cNvSpPr>
            <a:spLocks noChangeAspect="1"/>
          </p:cNvSpPr>
          <p:nvPr userDrawn="1"/>
        </p:nvSpPr>
        <p:spPr>
          <a:xfrm>
            <a:off x="550336" y="5444611"/>
            <a:ext cx="360000" cy="360000"/>
          </a:xfrm>
          <a:prstGeom prst="ellipse">
            <a:avLst/>
          </a:prstGeom>
          <a:solidFill>
            <a:srgbClr val="FF8500"/>
          </a:solidFill>
          <a:ln>
            <a:noFill/>
          </a:ln>
          <a:effectLst>
            <a:outerShdw blurRad="254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0" dirty="0">
                <a:latin typeface="Futura Std Book" panose="020B0502020204020303" pitchFamily="34" charset="0"/>
              </a:rPr>
              <a:t>3</a:t>
            </a:r>
          </a:p>
        </p:txBody>
      </p:sp>
      <p:sp>
        <p:nvSpPr>
          <p:cNvPr id="44" name="Oval 43">
            <a:extLst>
              <a:ext uri="{FF2B5EF4-FFF2-40B4-BE49-F238E27FC236}">
                <a16:creationId xmlns:a16="http://schemas.microsoft.com/office/drawing/2014/main" id="{52455DEA-4B5C-6C48-BC4B-F6E06289B99B}"/>
              </a:ext>
            </a:extLst>
          </p:cNvPr>
          <p:cNvSpPr>
            <a:spLocks noChangeAspect="1"/>
          </p:cNvSpPr>
          <p:nvPr userDrawn="1"/>
        </p:nvSpPr>
        <p:spPr>
          <a:xfrm>
            <a:off x="550336" y="6095647"/>
            <a:ext cx="360000" cy="360000"/>
          </a:xfrm>
          <a:prstGeom prst="ellipse">
            <a:avLst/>
          </a:prstGeom>
          <a:solidFill>
            <a:srgbClr val="FF8500"/>
          </a:solidFill>
          <a:ln>
            <a:noFill/>
          </a:ln>
          <a:effectLst>
            <a:outerShdw blurRad="254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0" dirty="0">
                <a:latin typeface="Futura Std Book" panose="020B0502020204020303" pitchFamily="34" charset="0"/>
              </a:rPr>
              <a:t>4</a:t>
            </a:r>
          </a:p>
        </p:txBody>
      </p:sp>
      <p:sp>
        <p:nvSpPr>
          <p:cNvPr id="45" name="Oval 44">
            <a:extLst>
              <a:ext uri="{FF2B5EF4-FFF2-40B4-BE49-F238E27FC236}">
                <a16:creationId xmlns:a16="http://schemas.microsoft.com/office/drawing/2014/main" id="{49A46A9F-350A-744E-B93D-D646140AF959}"/>
              </a:ext>
            </a:extLst>
          </p:cNvPr>
          <p:cNvSpPr>
            <a:spLocks noChangeAspect="1"/>
          </p:cNvSpPr>
          <p:nvPr userDrawn="1"/>
        </p:nvSpPr>
        <p:spPr>
          <a:xfrm>
            <a:off x="550336" y="6548987"/>
            <a:ext cx="360000" cy="360000"/>
          </a:xfrm>
          <a:prstGeom prst="ellipse">
            <a:avLst/>
          </a:prstGeom>
          <a:solidFill>
            <a:srgbClr val="FF8500"/>
          </a:solidFill>
          <a:ln>
            <a:noFill/>
          </a:ln>
          <a:effectLst>
            <a:outerShdw blurRad="254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0" dirty="0">
                <a:latin typeface="Futura Std Book" panose="020B0502020204020303" pitchFamily="34" charset="0"/>
              </a:rPr>
              <a:t>5</a:t>
            </a:r>
          </a:p>
        </p:txBody>
      </p:sp>
      <p:pic>
        <p:nvPicPr>
          <p:cNvPr id="47" name="Picture 46" descr="A screenshot of a cell phone&#10;&#10;Description automatically generated">
            <a:extLst>
              <a:ext uri="{FF2B5EF4-FFF2-40B4-BE49-F238E27FC236}">
                <a16:creationId xmlns:a16="http://schemas.microsoft.com/office/drawing/2014/main" id="{E157BF49-6D9E-F84F-966C-1548866A6812}"/>
              </a:ext>
            </a:extLst>
          </p:cNvPr>
          <p:cNvPicPr>
            <a:picLocks noChangeAspect="1"/>
          </p:cNvPicPr>
          <p:nvPr userDrawn="1"/>
        </p:nvPicPr>
        <p:blipFill rotWithShape="1">
          <a:blip r:embed="rId3"/>
          <a:srcRect t="-1" r="26888" b="32287"/>
          <a:stretch/>
        </p:blipFill>
        <p:spPr>
          <a:xfrm>
            <a:off x="3880396" y="3333270"/>
            <a:ext cx="1679117" cy="1259655"/>
          </a:xfrm>
          <a:prstGeom prst="rect">
            <a:avLst/>
          </a:prstGeom>
        </p:spPr>
      </p:pic>
      <p:sp>
        <p:nvSpPr>
          <p:cNvPr id="49" name="TextBox 48">
            <a:extLst>
              <a:ext uri="{FF2B5EF4-FFF2-40B4-BE49-F238E27FC236}">
                <a16:creationId xmlns:a16="http://schemas.microsoft.com/office/drawing/2014/main" id="{A401C2B8-9160-CB47-80F9-471831727B7E}"/>
              </a:ext>
            </a:extLst>
          </p:cNvPr>
          <p:cNvSpPr txBox="1"/>
          <p:nvPr userDrawn="1"/>
        </p:nvSpPr>
        <p:spPr>
          <a:xfrm>
            <a:off x="998386" y="3219282"/>
            <a:ext cx="2520455" cy="1401281"/>
          </a:xfrm>
          <a:prstGeom prst="rect">
            <a:avLst/>
          </a:prstGeom>
          <a:noFill/>
        </p:spPr>
        <p:txBody>
          <a:bodyPr wrap="square" rtlCol="0">
            <a:spAutoFit/>
          </a:bodyPr>
          <a:lstStyle/>
          <a:p>
            <a:pPr marL="0" indent="0" algn="l">
              <a:lnSpc>
                <a:spcPct val="120000"/>
              </a:lnSpc>
              <a:spcBef>
                <a:spcPts val="0"/>
              </a:spcBef>
              <a:spcAft>
                <a:spcPts val="1800"/>
              </a:spcAft>
              <a:buNone/>
            </a:pPr>
            <a:r>
              <a:rPr lang="en-US" sz="1200" b="0" i="0" dirty="0">
                <a:solidFill>
                  <a:schemeClr val="tx1">
                    <a:lumMod val="75000"/>
                    <a:lumOff val="25000"/>
                  </a:schemeClr>
                </a:solidFill>
                <a:latin typeface="Arial Nova Light" panose="020B0304020202020204" pitchFamily="34" charset="0"/>
              </a:rPr>
              <a:t>Paste </a:t>
            </a:r>
            <a:r>
              <a:rPr lang="en-US" sz="1200" b="1" i="0" dirty="0">
                <a:solidFill>
                  <a:schemeClr val="tx1">
                    <a:lumMod val="75000"/>
                    <a:lumOff val="25000"/>
                  </a:schemeClr>
                </a:solidFill>
                <a:latin typeface="Arial Nova Light" panose="020B0304020202020204" pitchFamily="34" charset="0"/>
              </a:rPr>
              <a:t>your text </a:t>
            </a:r>
            <a:r>
              <a:rPr lang="en-US" sz="1200" b="0" i="0" dirty="0">
                <a:solidFill>
                  <a:schemeClr val="tx1">
                    <a:lumMod val="75000"/>
                    <a:lumOff val="25000"/>
                  </a:schemeClr>
                </a:solidFill>
                <a:latin typeface="Arial Nova Light" panose="020B0304020202020204" pitchFamily="34" charset="0"/>
              </a:rPr>
              <a:t>into the editable elements. Make sure you’re using the “Keep Text Only” option from the menu when pasting copy from other sources to maintain the text styling specified in this template.</a:t>
            </a:r>
          </a:p>
        </p:txBody>
      </p:sp>
      <p:sp>
        <p:nvSpPr>
          <p:cNvPr id="50" name="Left Arrow 49">
            <a:extLst>
              <a:ext uri="{FF2B5EF4-FFF2-40B4-BE49-F238E27FC236}">
                <a16:creationId xmlns:a16="http://schemas.microsoft.com/office/drawing/2014/main" id="{430E0E8B-E14B-8448-8A53-1EBBFA5D0D91}"/>
              </a:ext>
            </a:extLst>
          </p:cNvPr>
          <p:cNvSpPr/>
          <p:nvPr userDrawn="1"/>
        </p:nvSpPr>
        <p:spPr>
          <a:xfrm rot="21177467">
            <a:off x="5494856" y="4241769"/>
            <a:ext cx="695915" cy="308053"/>
          </a:xfrm>
          <a:prstGeom prst="leftArrow">
            <a:avLst/>
          </a:prstGeom>
          <a:solidFill>
            <a:srgbClr val="0070C0"/>
          </a:solidFill>
          <a:ln>
            <a:noFill/>
          </a:ln>
          <a:effectLst>
            <a:outerShdw blurRad="2159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4218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7D2395-9528-DF4B-BC92-D1523F52608B}"/>
              </a:ext>
            </a:extLst>
          </p:cNvPr>
          <p:cNvSpPr/>
          <p:nvPr userDrawn="1"/>
        </p:nvSpPr>
        <p:spPr>
          <a:xfrm>
            <a:off x="198120" y="224712"/>
            <a:ext cx="6477000" cy="1520644"/>
          </a:xfrm>
          <a:prstGeom prst="rect">
            <a:avLst/>
          </a:prstGeom>
          <a:solidFill>
            <a:srgbClr val="FF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08A3B76-55C7-EE40-BB38-2B6224B4CCF6}"/>
              </a:ext>
            </a:extLst>
          </p:cNvPr>
          <p:cNvSpPr txBox="1"/>
          <p:nvPr userDrawn="1"/>
        </p:nvSpPr>
        <p:spPr>
          <a:xfrm>
            <a:off x="364547" y="463083"/>
            <a:ext cx="3617407" cy="461665"/>
          </a:xfrm>
          <a:prstGeom prst="rect">
            <a:avLst/>
          </a:prstGeom>
          <a:noFill/>
        </p:spPr>
        <p:txBody>
          <a:bodyPr wrap="square" rtlCol="0">
            <a:spAutoFit/>
          </a:bodyPr>
          <a:lstStyle/>
          <a:p>
            <a:r>
              <a:rPr lang="en-US" sz="2400" dirty="0">
                <a:solidFill>
                  <a:schemeClr val="bg1"/>
                </a:solidFill>
                <a:latin typeface="Futura Std Medium" panose="020B0502020204020303" pitchFamily="34" charset="0"/>
              </a:rPr>
              <a:t>NEWSLETTER</a:t>
            </a:r>
          </a:p>
        </p:txBody>
      </p:sp>
      <p:sp>
        <p:nvSpPr>
          <p:cNvPr id="6" name="TextBox 5">
            <a:extLst>
              <a:ext uri="{FF2B5EF4-FFF2-40B4-BE49-F238E27FC236}">
                <a16:creationId xmlns:a16="http://schemas.microsoft.com/office/drawing/2014/main" id="{3E2100E6-9CE5-434E-B220-CE41F85649D0}"/>
              </a:ext>
            </a:extLst>
          </p:cNvPr>
          <p:cNvSpPr txBox="1"/>
          <p:nvPr userDrawn="1"/>
        </p:nvSpPr>
        <p:spPr>
          <a:xfrm>
            <a:off x="334068" y="758027"/>
            <a:ext cx="5798820" cy="923330"/>
          </a:xfrm>
          <a:prstGeom prst="rect">
            <a:avLst/>
          </a:prstGeom>
          <a:noFill/>
        </p:spPr>
        <p:txBody>
          <a:bodyPr wrap="square" rtlCol="0">
            <a:spAutoFit/>
          </a:bodyPr>
          <a:lstStyle/>
          <a:p>
            <a:r>
              <a:rPr lang="en-US" sz="5400" b="1" spc="300" dirty="0">
                <a:solidFill>
                  <a:schemeClr val="bg1"/>
                </a:solidFill>
                <a:latin typeface="Futura Std Book" panose="020B0502020204020303" pitchFamily="34" charset="0"/>
              </a:rPr>
              <a:t>ASSETS</a:t>
            </a:r>
          </a:p>
        </p:txBody>
      </p:sp>
      <p:sp>
        <p:nvSpPr>
          <p:cNvPr id="7" name="Rectangle 6">
            <a:extLst>
              <a:ext uri="{FF2B5EF4-FFF2-40B4-BE49-F238E27FC236}">
                <a16:creationId xmlns:a16="http://schemas.microsoft.com/office/drawing/2014/main" id="{338E5C5F-6B1D-7F48-AC34-583373B02188}"/>
              </a:ext>
            </a:extLst>
          </p:cNvPr>
          <p:cNvSpPr/>
          <p:nvPr userDrawn="1"/>
        </p:nvSpPr>
        <p:spPr>
          <a:xfrm>
            <a:off x="198120" y="2783541"/>
            <a:ext cx="6477000" cy="6976573"/>
          </a:xfrm>
          <a:prstGeom prst="rect">
            <a:avLst/>
          </a:prstGeom>
          <a:solidFill>
            <a:srgbClr val="FF8500">
              <a:alpha val="22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0364B9E-AC44-5642-A79A-D70CC7E3E699}"/>
              </a:ext>
            </a:extLst>
          </p:cNvPr>
          <p:cNvPicPr>
            <a:picLocks noChangeAspect="1"/>
          </p:cNvPicPr>
          <p:nvPr userDrawn="1"/>
        </p:nvPicPr>
        <p:blipFill>
          <a:blip r:embed="rId2"/>
          <a:stretch>
            <a:fillRect/>
          </a:stretch>
        </p:blipFill>
        <p:spPr>
          <a:xfrm>
            <a:off x="5559513" y="558658"/>
            <a:ext cx="885037" cy="785780"/>
          </a:xfrm>
          <a:prstGeom prst="rect">
            <a:avLst/>
          </a:prstGeom>
        </p:spPr>
      </p:pic>
      <p:sp>
        <p:nvSpPr>
          <p:cNvPr id="9" name="TextBox 8">
            <a:extLst>
              <a:ext uri="{FF2B5EF4-FFF2-40B4-BE49-F238E27FC236}">
                <a16:creationId xmlns:a16="http://schemas.microsoft.com/office/drawing/2014/main" id="{C780205A-6D1D-AF49-8A06-21D22B73800B}"/>
              </a:ext>
            </a:extLst>
          </p:cNvPr>
          <p:cNvSpPr txBox="1"/>
          <p:nvPr userDrawn="1"/>
        </p:nvSpPr>
        <p:spPr>
          <a:xfrm>
            <a:off x="270884" y="1986981"/>
            <a:ext cx="5995445" cy="523220"/>
          </a:xfrm>
          <a:prstGeom prst="rect">
            <a:avLst/>
          </a:prstGeom>
          <a:noFill/>
        </p:spPr>
        <p:txBody>
          <a:bodyPr wrap="square" rtlCol="0">
            <a:spAutoFit/>
          </a:bodyPr>
          <a:lstStyle/>
          <a:p>
            <a:r>
              <a:rPr lang="en-US" sz="2800" dirty="0">
                <a:solidFill>
                  <a:srgbClr val="005DB7"/>
                </a:solidFill>
                <a:latin typeface="Barlow Condensed" pitchFamily="2" charset="77"/>
              </a:rPr>
              <a:t>CLUBS ICONS </a:t>
            </a:r>
            <a:r>
              <a:rPr lang="en-US" sz="1600" dirty="0">
                <a:solidFill>
                  <a:srgbClr val="005DB7"/>
                </a:solidFill>
                <a:latin typeface="Barlow Condensed" pitchFamily="2" charset="77"/>
              </a:rPr>
              <a:t>(COPY AND PASTE THE ICONS AS REQUIRED )</a:t>
            </a:r>
          </a:p>
        </p:txBody>
      </p:sp>
      <p:pic>
        <p:nvPicPr>
          <p:cNvPr id="38" name="Picture 37" descr="A picture containing room&#10;&#10;Description automatically generated">
            <a:extLst>
              <a:ext uri="{FF2B5EF4-FFF2-40B4-BE49-F238E27FC236}">
                <a16:creationId xmlns:a16="http://schemas.microsoft.com/office/drawing/2014/main" id="{47D7F737-1B12-864D-951D-A8C1D6A2D6FC}"/>
              </a:ext>
            </a:extLst>
          </p:cNvPr>
          <p:cNvPicPr>
            <a:picLocks noChangeAspect="1"/>
          </p:cNvPicPr>
          <p:nvPr userDrawn="1"/>
        </p:nvPicPr>
        <p:blipFill>
          <a:blip r:embed="rId3"/>
          <a:stretch>
            <a:fillRect/>
          </a:stretch>
        </p:blipFill>
        <p:spPr>
          <a:xfrm>
            <a:off x="5189560" y="4995820"/>
            <a:ext cx="729326" cy="729326"/>
          </a:xfrm>
          <a:prstGeom prst="rect">
            <a:avLst/>
          </a:prstGeom>
        </p:spPr>
      </p:pic>
      <p:pic>
        <p:nvPicPr>
          <p:cNvPr id="39" name="Picture 38" descr="A picture containing room&#10;&#10;Description automatically generated">
            <a:extLst>
              <a:ext uri="{FF2B5EF4-FFF2-40B4-BE49-F238E27FC236}">
                <a16:creationId xmlns:a16="http://schemas.microsoft.com/office/drawing/2014/main" id="{CB3BE0AA-B5F4-7841-A02A-F91CB960F2BC}"/>
              </a:ext>
            </a:extLst>
          </p:cNvPr>
          <p:cNvPicPr>
            <a:picLocks noChangeAspect="1"/>
          </p:cNvPicPr>
          <p:nvPr userDrawn="1"/>
        </p:nvPicPr>
        <p:blipFill>
          <a:blip r:embed="rId4"/>
          <a:stretch>
            <a:fillRect/>
          </a:stretch>
        </p:blipFill>
        <p:spPr>
          <a:xfrm>
            <a:off x="5190840" y="3484621"/>
            <a:ext cx="726767" cy="726767"/>
          </a:xfrm>
          <a:prstGeom prst="rect">
            <a:avLst/>
          </a:prstGeom>
        </p:spPr>
      </p:pic>
      <p:pic>
        <p:nvPicPr>
          <p:cNvPr id="40" name="Picture 39" descr="A picture containing room&#10;&#10;Description automatically generated">
            <a:extLst>
              <a:ext uri="{FF2B5EF4-FFF2-40B4-BE49-F238E27FC236}">
                <a16:creationId xmlns:a16="http://schemas.microsoft.com/office/drawing/2014/main" id="{8F85D3B0-03B5-8A4F-BAD9-6ECB05A5F669}"/>
              </a:ext>
            </a:extLst>
          </p:cNvPr>
          <p:cNvPicPr>
            <a:picLocks noChangeAspect="1"/>
          </p:cNvPicPr>
          <p:nvPr userDrawn="1"/>
        </p:nvPicPr>
        <p:blipFill>
          <a:blip r:embed="rId5"/>
          <a:stretch>
            <a:fillRect/>
          </a:stretch>
        </p:blipFill>
        <p:spPr>
          <a:xfrm>
            <a:off x="2298444" y="3484621"/>
            <a:ext cx="729326" cy="726767"/>
          </a:xfrm>
          <a:prstGeom prst="rect">
            <a:avLst/>
          </a:prstGeom>
        </p:spPr>
      </p:pic>
      <p:pic>
        <p:nvPicPr>
          <p:cNvPr id="41" name="Picture 40" descr="A picture containing room&#10;&#10;Description automatically generated">
            <a:extLst>
              <a:ext uri="{FF2B5EF4-FFF2-40B4-BE49-F238E27FC236}">
                <a16:creationId xmlns:a16="http://schemas.microsoft.com/office/drawing/2014/main" id="{67052510-2899-1444-A2CA-256BB78DDB30}"/>
              </a:ext>
            </a:extLst>
          </p:cNvPr>
          <p:cNvPicPr>
            <a:picLocks noChangeAspect="1"/>
          </p:cNvPicPr>
          <p:nvPr userDrawn="1"/>
        </p:nvPicPr>
        <p:blipFill>
          <a:blip r:embed="rId6"/>
          <a:stretch>
            <a:fillRect/>
          </a:stretch>
        </p:blipFill>
        <p:spPr>
          <a:xfrm>
            <a:off x="5189560" y="6463670"/>
            <a:ext cx="729326" cy="729326"/>
          </a:xfrm>
          <a:prstGeom prst="rect">
            <a:avLst/>
          </a:prstGeom>
        </p:spPr>
      </p:pic>
      <p:pic>
        <p:nvPicPr>
          <p:cNvPr id="42" name="Picture 41" descr="A picture containing room&#10;&#10;Description automatically generated">
            <a:extLst>
              <a:ext uri="{FF2B5EF4-FFF2-40B4-BE49-F238E27FC236}">
                <a16:creationId xmlns:a16="http://schemas.microsoft.com/office/drawing/2014/main" id="{4BCEECD1-E7BE-9541-9DFC-FBC3DC379E84}"/>
              </a:ext>
            </a:extLst>
          </p:cNvPr>
          <p:cNvPicPr>
            <a:picLocks noChangeAspect="1"/>
          </p:cNvPicPr>
          <p:nvPr userDrawn="1"/>
        </p:nvPicPr>
        <p:blipFill>
          <a:blip r:embed="rId7"/>
          <a:stretch>
            <a:fillRect/>
          </a:stretch>
        </p:blipFill>
        <p:spPr>
          <a:xfrm>
            <a:off x="3720322" y="6463670"/>
            <a:ext cx="726767" cy="729326"/>
          </a:xfrm>
          <a:prstGeom prst="rect">
            <a:avLst/>
          </a:prstGeom>
        </p:spPr>
      </p:pic>
      <p:pic>
        <p:nvPicPr>
          <p:cNvPr id="43" name="Picture 42" descr="A picture containing room&#10;&#10;Description automatically generated">
            <a:extLst>
              <a:ext uri="{FF2B5EF4-FFF2-40B4-BE49-F238E27FC236}">
                <a16:creationId xmlns:a16="http://schemas.microsoft.com/office/drawing/2014/main" id="{56073885-5CE1-F146-8CA1-5236B3173D92}"/>
              </a:ext>
            </a:extLst>
          </p:cNvPr>
          <p:cNvPicPr>
            <a:picLocks noChangeAspect="1"/>
          </p:cNvPicPr>
          <p:nvPr userDrawn="1"/>
        </p:nvPicPr>
        <p:blipFill>
          <a:blip r:embed="rId8"/>
          <a:stretch>
            <a:fillRect/>
          </a:stretch>
        </p:blipFill>
        <p:spPr>
          <a:xfrm>
            <a:off x="3720322" y="4997100"/>
            <a:ext cx="726767" cy="726767"/>
          </a:xfrm>
          <a:prstGeom prst="rect">
            <a:avLst/>
          </a:prstGeom>
        </p:spPr>
      </p:pic>
      <p:pic>
        <p:nvPicPr>
          <p:cNvPr id="44" name="Picture 43" descr="A close up of a sign&#10;&#10;Description automatically generated">
            <a:extLst>
              <a:ext uri="{FF2B5EF4-FFF2-40B4-BE49-F238E27FC236}">
                <a16:creationId xmlns:a16="http://schemas.microsoft.com/office/drawing/2014/main" id="{486CE676-7106-724C-946A-245C1F6892A3}"/>
              </a:ext>
            </a:extLst>
          </p:cNvPr>
          <p:cNvPicPr>
            <a:picLocks noChangeAspect="1"/>
          </p:cNvPicPr>
          <p:nvPr userDrawn="1"/>
        </p:nvPicPr>
        <p:blipFill>
          <a:blip r:embed="rId9"/>
          <a:stretch>
            <a:fillRect/>
          </a:stretch>
        </p:blipFill>
        <p:spPr>
          <a:xfrm>
            <a:off x="3719042" y="3483341"/>
            <a:ext cx="729326" cy="729326"/>
          </a:xfrm>
          <a:prstGeom prst="rect">
            <a:avLst/>
          </a:prstGeom>
        </p:spPr>
      </p:pic>
      <p:pic>
        <p:nvPicPr>
          <p:cNvPr id="45" name="Picture 44" descr="A close up of a logo&#10;&#10;Description automatically generated">
            <a:extLst>
              <a:ext uri="{FF2B5EF4-FFF2-40B4-BE49-F238E27FC236}">
                <a16:creationId xmlns:a16="http://schemas.microsoft.com/office/drawing/2014/main" id="{D52E2968-729B-6742-950C-C6B7C0AD508E}"/>
              </a:ext>
            </a:extLst>
          </p:cNvPr>
          <p:cNvPicPr>
            <a:picLocks noChangeAspect="1"/>
          </p:cNvPicPr>
          <p:nvPr userDrawn="1"/>
        </p:nvPicPr>
        <p:blipFill>
          <a:blip r:embed="rId10"/>
          <a:stretch>
            <a:fillRect/>
          </a:stretch>
        </p:blipFill>
        <p:spPr>
          <a:xfrm>
            <a:off x="2298444" y="4997100"/>
            <a:ext cx="729326" cy="726767"/>
          </a:xfrm>
          <a:prstGeom prst="rect">
            <a:avLst/>
          </a:prstGeom>
        </p:spPr>
      </p:pic>
      <p:pic>
        <p:nvPicPr>
          <p:cNvPr id="46" name="Picture 45" descr="A picture containing room, drawing, plate&#10;&#10;Description automatically generated">
            <a:extLst>
              <a:ext uri="{FF2B5EF4-FFF2-40B4-BE49-F238E27FC236}">
                <a16:creationId xmlns:a16="http://schemas.microsoft.com/office/drawing/2014/main" id="{5BF1628E-7D04-6747-99AA-AA958225878B}"/>
              </a:ext>
            </a:extLst>
          </p:cNvPr>
          <p:cNvPicPr>
            <a:picLocks noChangeAspect="1"/>
          </p:cNvPicPr>
          <p:nvPr userDrawn="1"/>
        </p:nvPicPr>
        <p:blipFill>
          <a:blip r:embed="rId11"/>
          <a:stretch>
            <a:fillRect/>
          </a:stretch>
        </p:blipFill>
        <p:spPr>
          <a:xfrm>
            <a:off x="2298444" y="6464950"/>
            <a:ext cx="729326" cy="726767"/>
          </a:xfrm>
          <a:prstGeom prst="rect">
            <a:avLst/>
          </a:prstGeom>
        </p:spPr>
      </p:pic>
      <p:pic>
        <p:nvPicPr>
          <p:cNvPr id="47" name="Picture 46" descr="A picture containing room&#10;&#10;Description automatically generated">
            <a:extLst>
              <a:ext uri="{FF2B5EF4-FFF2-40B4-BE49-F238E27FC236}">
                <a16:creationId xmlns:a16="http://schemas.microsoft.com/office/drawing/2014/main" id="{3483E14D-D21A-6841-9739-CF1ECA27598F}"/>
              </a:ext>
            </a:extLst>
          </p:cNvPr>
          <p:cNvPicPr>
            <a:picLocks noChangeAspect="1"/>
          </p:cNvPicPr>
          <p:nvPr userDrawn="1"/>
        </p:nvPicPr>
        <p:blipFill>
          <a:blip r:embed="rId12"/>
          <a:stretch>
            <a:fillRect/>
          </a:stretch>
        </p:blipFill>
        <p:spPr>
          <a:xfrm>
            <a:off x="2299724" y="7921492"/>
            <a:ext cx="726767" cy="726767"/>
          </a:xfrm>
          <a:prstGeom prst="rect">
            <a:avLst/>
          </a:prstGeom>
        </p:spPr>
      </p:pic>
      <p:pic>
        <p:nvPicPr>
          <p:cNvPr id="48" name="Picture 47" descr="A picture containing room, drawing&#10;&#10;Description automatically generated">
            <a:extLst>
              <a:ext uri="{FF2B5EF4-FFF2-40B4-BE49-F238E27FC236}">
                <a16:creationId xmlns:a16="http://schemas.microsoft.com/office/drawing/2014/main" id="{C44AD7FA-CB85-CB4C-B099-884DAFF37027}"/>
              </a:ext>
            </a:extLst>
          </p:cNvPr>
          <p:cNvPicPr>
            <a:picLocks noChangeAspect="1"/>
          </p:cNvPicPr>
          <p:nvPr userDrawn="1"/>
        </p:nvPicPr>
        <p:blipFill>
          <a:blip r:embed="rId13"/>
          <a:stretch>
            <a:fillRect/>
          </a:stretch>
        </p:blipFill>
        <p:spPr>
          <a:xfrm>
            <a:off x="873056" y="3483341"/>
            <a:ext cx="729326" cy="729326"/>
          </a:xfrm>
          <a:prstGeom prst="rect">
            <a:avLst/>
          </a:prstGeom>
        </p:spPr>
      </p:pic>
      <p:pic>
        <p:nvPicPr>
          <p:cNvPr id="49" name="Picture 48" descr="A picture containing room&#10;&#10;Description automatically generated">
            <a:extLst>
              <a:ext uri="{FF2B5EF4-FFF2-40B4-BE49-F238E27FC236}">
                <a16:creationId xmlns:a16="http://schemas.microsoft.com/office/drawing/2014/main" id="{219214A5-43F8-F14C-9225-D7712FC82006}"/>
              </a:ext>
            </a:extLst>
          </p:cNvPr>
          <p:cNvPicPr>
            <a:picLocks noChangeAspect="1"/>
          </p:cNvPicPr>
          <p:nvPr userDrawn="1"/>
        </p:nvPicPr>
        <p:blipFill>
          <a:blip r:embed="rId14"/>
          <a:stretch>
            <a:fillRect/>
          </a:stretch>
        </p:blipFill>
        <p:spPr>
          <a:xfrm>
            <a:off x="874336" y="4995820"/>
            <a:ext cx="726767" cy="729326"/>
          </a:xfrm>
          <a:prstGeom prst="rect">
            <a:avLst/>
          </a:prstGeom>
        </p:spPr>
      </p:pic>
      <p:pic>
        <p:nvPicPr>
          <p:cNvPr id="50" name="Picture 49" descr="A close up of a logo&#10;&#10;Description automatically generated">
            <a:extLst>
              <a:ext uri="{FF2B5EF4-FFF2-40B4-BE49-F238E27FC236}">
                <a16:creationId xmlns:a16="http://schemas.microsoft.com/office/drawing/2014/main" id="{0AEBBD23-FC6C-F044-92D0-A149403A1990}"/>
              </a:ext>
            </a:extLst>
          </p:cNvPr>
          <p:cNvPicPr>
            <a:picLocks noChangeAspect="1"/>
          </p:cNvPicPr>
          <p:nvPr userDrawn="1"/>
        </p:nvPicPr>
        <p:blipFill>
          <a:blip r:embed="rId15"/>
          <a:stretch>
            <a:fillRect/>
          </a:stretch>
        </p:blipFill>
        <p:spPr>
          <a:xfrm>
            <a:off x="874336" y="7921492"/>
            <a:ext cx="726767" cy="729326"/>
          </a:xfrm>
          <a:prstGeom prst="rect">
            <a:avLst/>
          </a:prstGeom>
        </p:spPr>
      </p:pic>
      <p:pic>
        <p:nvPicPr>
          <p:cNvPr id="51" name="Picture 50" descr="A close up of a sign&#10;&#10;Description automatically generated">
            <a:extLst>
              <a:ext uri="{FF2B5EF4-FFF2-40B4-BE49-F238E27FC236}">
                <a16:creationId xmlns:a16="http://schemas.microsoft.com/office/drawing/2014/main" id="{9C8B1509-3459-274D-A716-EE7DFBBFF839}"/>
              </a:ext>
            </a:extLst>
          </p:cNvPr>
          <p:cNvPicPr>
            <a:picLocks noChangeAspect="1"/>
          </p:cNvPicPr>
          <p:nvPr userDrawn="1"/>
        </p:nvPicPr>
        <p:blipFill>
          <a:blip r:embed="rId16"/>
          <a:stretch>
            <a:fillRect/>
          </a:stretch>
        </p:blipFill>
        <p:spPr>
          <a:xfrm>
            <a:off x="874336" y="6463670"/>
            <a:ext cx="726767" cy="729326"/>
          </a:xfrm>
          <a:prstGeom prst="rect">
            <a:avLst/>
          </a:prstGeom>
        </p:spPr>
      </p:pic>
      <p:sp>
        <p:nvSpPr>
          <p:cNvPr id="52" name="TextBox 51">
            <a:extLst>
              <a:ext uri="{FF2B5EF4-FFF2-40B4-BE49-F238E27FC236}">
                <a16:creationId xmlns:a16="http://schemas.microsoft.com/office/drawing/2014/main" id="{525918BA-E934-3845-9B22-4829D963DFE9}"/>
              </a:ext>
            </a:extLst>
          </p:cNvPr>
          <p:cNvSpPr txBox="1"/>
          <p:nvPr userDrawn="1"/>
        </p:nvSpPr>
        <p:spPr>
          <a:xfrm>
            <a:off x="701135" y="4256708"/>
            <a:ext cx="1073169"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ADVENTURE</a:t>
            </a:r>
          </a:p>
        </p:txBody>
      </p:sp>
      <p:sp>
        <p:nvSpPr>
          <p:cNvPr id="53" name="TextBox 52">
            <a:extLst>
              <a:ext uri="{FF2B5EF4-FFF2-40B4-BE49-F238E27FC236}">
                <a16:creationId xmlns:a16="http://schemas.microsoft.com/office/drawing/2014/main" id="{7E1365B5-C6E0-8E45-853E-89A66B894208}"/>
              </a:ext>
            </a:extLst>
          </p:cNvPr>
          <p:cNvSpPr txBox="1"/>
          <p:nvPr userDrawn="1"/>
        </p:nvSpPr>
        <p:spPr>
          <a:xfrm>
            <a:off x="660440" y="5759667"/>
            <a:ext cx="1154558"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LEGO MASTERS</a:t>
            </a:r>
          </a:p>
        </p:txBody>
      </p:sp>
      <p:sp>
        <p:nvSpPr>
          <p:cNvPr id="54" name="TextBox 53">
            <a:extLst>
              <a:ext uri="{FF2B5EF4-FFF2-40B4-BE49-F238E27FC236}">
                <a16:creationId xmlns:a16="http://schemas.microsoft.com/office/drawing/2014/main" id="{12575B08-7D01-B443-ACAA-BA2B69285265}"/>
              </a:ext>
            </a:extLst>
          </p:cNvPr>
          <p:cNvSpPr txBox="1"/>
          <p:nvPr userDrawn="1"/>
        </p:nvSpPr>
        <p:spPr>
          <a:xfrm>
            <a:off x="660440" y="7219277"/>
            <a:ext cx="1154558"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CODING</a:t>
            </a:r>
          </a:p>
        </p:txBody>
      </p:sp>
      <p:sp>
        <p:nvSpPr>
          <p:cNvPr id="55" name="TextBox 54">
            <a:extLst>
              <a:ext uri="{FF2B5EF4-FFF2-40B4-BE49-F238E27FC236}">
                <a16:creationId xmlns:a16="http://schemas.microsoft.com/office/drawing/2014/main" id="{B3CA881B-7767-1E4C-BC1C-B90F9003AE98}"/>
              </a:ext>
            </a:extLst>
          </p:cNvPr>
          <p:cNvSpPr txBox="1"/>
          <p:nvPr userDrawn="1"/>
        </p:nvSpPr>
        <p:spPr>
          <a:xfrm>
            <a:off x="613199" y="8695754"/>
            <a:ext cx="1249041"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SUSTAINABILITY</a:t>
            </a:r>
          </a:p>
        </p:txBody>
      </p:sp>
      <p:sp>
        <p:nvSpPr>
          <p:cNvPr id="56" name="TextBox 55">
            <a:extLst>
              <a:ext uri="{FF2B5EF4-FFF2-40B4-BE49-F238E27FC236}">
                <a16:creationId xmlns:a16="http://schemas.microsoft.com/office/drawing/2014/main" id="{4F0C8F34-A3ED-8A43-B535-3B9EE29D807D}"/>
              </a:ext>
            </a:extLst>
          </p:cNvPr>
          <p:cNvSpPr txBox="1"/>
          <p:nvPr userDrawn="1"/>
        </p:nvSpPr>
        <p:spPr>
          <a:xfrm>
            <a:off x="2126523" y="4256708"/>
            <a:ext cx="1073169"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COOKING</a:t>
            </a:r>
          </a:p>
        </p:txBody>
      </p:sp>
      <p:sp>
        <p:nvSpPr>
          <p:cNvPr id="57" name="TextBox 56">
            <a:extLst>
              <a:ext uri="{FF2B5EF4-FFF2-40B4-BE49-F238E27FC236}">
                <a16:creationId xmlns:a16="http://schemas.microsoft.com/office/drawing/2014/main" id="{F57A2ACC-BBE6-0640-96B4-443FF1BA8288}"/>
              </a:ext>
            </a:extLst>
          </p:cNvPr>
          <p:cNvSpPr txBox="1"/>
          <p:nvPr userDrawn="1"/>
        </p:nvSpPr>
        <p:spPr>
          <a:xfrm>
            <a:off x="2085828" y="5768632"/>
            <a:ext cx="1154558"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HOMEWORK</a:t>
            </a:r>
          </a:p>
        </p:txBody>
      </p:sp>
      <p:sp>
        <p:nvSpPr>
          <p:cNvPr id="58" name="TextBox 57">
            <a:extLst>
              <a:ext uri="{FF2B5EF4-FFF2-40B4-BE49-F238E27FC236}">
                <a16:creationId xmlns:a16="http://schemas.microsoft.com/office/drawing/2014/main" id="{03EF412C-9CBB-4D49-AAC7-3CE501462C8C}"/>
              </a:ext>
            </a:extLst>
          </p:cNvPr>
          <p:cNvSpPr txBox="1"/>
          <p:nvPr userDrawn="1"/>
        </p:nvSpPr>
        <p:spPr>
          <a:xfrm>
            <a:off x="2085828" y="7237207"/>
            <a:ext cx="1154558"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WRITING</a:t>
            </a:r>
          </a:p>
        </p:txBody>
      </p:sp>
      <p:sp>
        <p:nvSpPr>
          <p:cNvPr id="59" name="TextBox 58">
            <a:extLst>
              <a:ext uri="{FF2B5EF4-FFF2-40B4-BE49-F238E27FC236}">
                <a16:creationId xmlns:a16="http://schemas.microsoft.com/office/drawing/2014/main" id="{F95C2676-703C-CE45-B1DC-94FB302017A6}"/>
              </a:ext>
            </a:extLst>
          </p:cNvPr>
          <p:cNvSpPr txBox="1"/>
          <p:nvPr userDrawn="1"/>
        </p:nvSpPr>
        <p:spPr>
          <a:xfrm>
            <a:off x="2038587" y="8695754"/>
            <a:ext cx="1249041"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MINDFULNESS</a:t>
            </a:r>
          </a:p>
        </p:txBody>
      </p:sp>
      <p:sp>
        <p:nvSpPr>
          <p:cNvPr id="60" name="TextBox 59">
            <a:extLst>
              <a:ext uri="{FF2B5EF4-FFF2-40B4-BE49-F238E27FC236}">
                <a16:creationId xmlns:a16="http://schemas.microsoft.com/office/drawing/2014/main" id="{0F4FB9C7-F190-1E40-851D-D9B132F588E6}"/>
              </a:ext>
            </a:extLst>
          </p:cNvPr>
          <p:cNvSpPr txBox="1"/>
          <p:nvPr userDrawn="1"/>
        </p:nvSpPr>
        <p:spPr>
          <a:xfrm>
            <a:off x="3547121" y="4256708"/>
            <a:ext cx="1073169"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S.T.E.M</a:t>
            </a:r>
          </a:p>
        </p:txBody>
      </p:sp>
      <p:sp>
        <p:nvSpPr>
          <p:cNvPr id="61" name="TextBox 60">
            <a:extLst>
              <a:ext uri="{FF2B5EF4-FFF2-40B4-BE49-F238E27FC236}">
                <a16:creationId xmlns:a16="http://schemas.microsoft.com/office/drawing/2014/main" id="{5603089E-081B-4B4A-B1A7-8A262B1A721A}"/>
              </a:ext>
            </a:extLst>
          </p:cNvPr>
          <p:cNvSpPr txBox="1"/>
          <p:nvPr userDrawn="1"/>
        </p:nvSpPr>
        <p:spPr>
          <a:xfrm>
            <a:off x="3506426" y="5768632"/>
            <a:ext cx="1154558"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GARDENING</a:t>
            </a:r>
          </a:p>
        </p:txBody>
      </p:sp>
      <p:sp>
        <p:nvSpPr>
          <p:cNvPr id="62" name="TextBox 61">
            <a:extLst>
              <a:ext uri="{FF2B5EF4-FFF2-40B4-BE49-F238E27FC236}">
                <a16:creationId xmlns:a16="http://schemas.microsoft.com/office/drawing/2014/main" id="{65B7820C-CBED-1142-937E-AF844D66D7E1}"/>
              </a:ext>
            </a:extLst>
          </p:cNvPr>
          <p:cNvSpPr txBox="1"/>
          <p:nvPr userDrawn="1"/>
        </p:nvSpPr>
        <p:spPr>
          <a:xfrm>
            <a:off x="3439013" y="7237207"/>
            <a:ext cx="1289384"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MUSIC THEATRE</a:t>
            </a:r>
          </a:p>
        </p:txBody>
      </p:sp>
      <p:sp>
        <p:nvSpPr>
          <p:cNvPr id="63" name="TextBox 62">
            <a:extLst>
              <a:ext uri="{FF2B5EF4-FFF2-40B4-BE49-F238E27FC236}">
                <a16:creationId xmlns:a16="http://schemas.microsoft.com/office/drawing/2014/main" id="{4D1CD62A-768B-654B-AF72-B6587481A157}"/>
              </a:ext>
            </a:extLst>
          </p:cNvPr>
          <p:cNvSpPr txBox="1"/>
          <p:nvPr userDrawn="1"/>
        </p:nvSpPr>
        <p:spPr>
          <a:xfrm>
            <a:off x="5017639" y="4256708"/>
            <a:ext cx="1073169"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ART ATTACK</a:t>
            </a:r>
          </a:p>
        </p:txBody>
      </p:sp>
      <p:sp>
        <p:nvSpPr>
          <p:cNvPr id="64" name="TextBox 63">
            <a:extLst>
              <a:ext uri="{FF2B5EF4-FFF2-40B4-BE49-F238E27FC236}">
                <a16:creationId xmlns:a16="http://schemas.microsoft.com/office/drawing/2014/main" id="{61D8353A-FFF9-8F47-8BF5-0ABBDC9FFA9A}"/>
              </a:ext>
            </a:extLst>
          </p:cNvPr>
          <p:cNvSpPr txBox="1"/>
          <p:nvPr userDrawn="1"/>
        </p:nvSpPr>
        <p:spPr>
          <a:xfrm>
            <a:off x="4976944" y="5768632"/>
            <a:ext cx="1154558"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EPIC GAMES</a:t>
            </a:r>
          </a:p>
        </p:txBody>
      </p:sp>
      <p:sp>
        <p:nvSpPr>
          <p:cNvPr id="65" name="TextBox 64">
            <a:extLst>
              <a:ext uri="{FF2B5EF4-FFF2-40B4-BE49-F238E27FC236}">
                <a16:creationId xmlns:a16="http://schemas.microsoft.com/office/drawing/2014/main" id="{34E0AC51-9AB3-BB43-9387-1B2EBC20FB1E}"/>
              </a:ext>
            </a:extLst>
          </p:cNvPr>
          <p:cNvSpPr txBox="1"/>
          <p:nvPr userDrawn="1"/>
        </p:nvSpPr>
        <p:spPr>
          <a:xfrm>
            <a:off x="4976944" y="7237207"/>
            <a:ext cx="1154558"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CULTURE</a:t>
            </a:r>
          </a:p>
        </p:txBody>
      </p:sp>
      <p:pic>
        <p:nvPicPr>
          <p:cNvPr id="66" name="Picture 65">
            <a:extLst>
              <a:ext uri="{FF2B5EF4-FFF2-40B4-BE49-F238E27FC236}">
                <a16:creationId xmlns:a16="http://schemas.microsoft.com/office/drawing/2014/main" id="{535606C0-2918-6A45-A3A4-1DADE7F1B312}"/>
              </a:ext>
            </a:extLst>
          </p:cNvPr>
          <p:cNvPicPr>
            <a:picLocks noChangeAspect="1"/>
          </p:cNvPicPr>
          <p:nvPr userDrawn="1"/>
        </p:nvPicPr>
        <p:blipFill>
          <a:blip r:embed="rId17"/>
          <a:srcRect/>
          <a:stretch/>
        </p:blipFill>
        <p:spPr>
          <a:xfrm>
            <a:off x="3730959" y="7921492"/>
            <a:ext cx="726767" cy="726767"/>
          </a:xfrm>
          <a:prstGeom prst="rect">
            <a:avLst/>
          </a:prstGeom>
        </p:spPr>
      </p:pic>
      <p:sp>
        <p:nvSpPr>
          <p:cNvPr id="67" name="TextBox 66">
            <a:extLst>
              <a:ext uri="{FF2B5EF4-FFF2-40B4-BE49-F238E27FC236}">
                <a16:creationId xmlns:a16="http://schemas.microsoft.com/office/drawing/2014/main" id="{BD729833-C33E-8A49-A719-51C4942CFF9F}"/>
              </a:ext>
            </a:extLst>
          </p:cNvPr>
          <p:cNvSpPr txBox="1"/>
          <p:nvPr userDrawn="1"/>
        </p:nvSpPr>
        <p:spPr>
          <a:xfrm>
            <a:off x="3469822" y="8695754"/>
            <a:ext cx="1249041"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MINDFULNESS</a:t>
            </a:r>
          </a:p>
        </p:txBody>
      </p:sp>
    </p:spTree>
    <p:extLst>
      <p:ext uri="{BB962C8B-B14F-4D97-AF65-F5344CB8AC3E}">
        <p14:creationId xmlns:p14="http://schemas.microsoft.com/office/powerpoint/2010/main" val="611291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8AA2EA-9799-3142-8CE8-F3580CBF3CA2}"/>
              </a:ext>
            </a:extLst>
          </p:cNvPr>
          <p:cNvSpPr/>
          <p:nvPr userDrawn="1"/>
        </p:nvSpPr>
        <p:spPr>
          <a:xfrm>
            <a:off x="198120" y="224712"/>
            <a:ext cx="6477000" cy="1520644"/>
          </a:xfrm>
          <a:prstGeom prst="rect">
            <a:avLst/>
          </a:prstGeom>
          <a:solidFill>
            <a:srgbClr val="FF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AEFD7C1-4F33-E247-B62D-0AF4076458F7}"/>
              </a:ext>
            </a:extLst>
          </p:cNvPr>
          <p:cNvSpPr/>
          <p:nvPr userDrawn="1"/>
        </p:nvSpPr>
        <p:spPr>
          <a:xfrm>
            <a:off x="4013646" y="1944725"/>
            <a:ext cx="2661474" cy="4154059"/>
          </a:xfrm>
          <a:prstGeom prst="rect">
            <a:avLst/>
          </a:prstGeom>
          <a:solidFill>
            <a:srgbClr val="FF85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E350676-8E92-8B4D-9D31-3692ACBC0AE6}"/>
              </a:ext>
            </a:extLst>
          </p:cNvPr>
          <p:cNvSpPr txBox="1"/>
          <p:nvPr userDrawn="1"/>
        </p:nvSpPr>
        <p:spPr>
          <a:xfrm>
            <a:off x="334068" y="758027"/>
            <a:ext cx="5798820" cy="923330"/>
          </a:xfrm>
          <a:prstGeom prst="rect">
            <a:avLst/>
          </a:prstGeom>
          <a:noFill/>
        </p:spPr>
        <p:txBody>
          <a:bodyPr wrap="square" rtlCol="0">
            <a:spAutoFit/>
          </a:bodyPr>
          <a:lstStyle/>
          <a:p>
            <a:r>
              <a:rPr lang="en-US" sz="5400" b="1" spc="300" dirty="0">
                <a:solidFill>
                  <a:schemeClr val="bg1"/>
                </a:solidFill>
                <a:latin typeface="Futura Std Book" panose="020B0502020204020303" pitchFamily="34" charset="0"/>
              </a:rPr>
              <a:t>NEWSLETTER</a:t>
            </a:r>
          </a:p>
        </p:txBody>
      </p:sp>
      <p:sp>
        <p:nvSpPr>
          <p:cNvPr id="10" name="TextBox 9">
            <a:extLst>
              <a:ext uri="{FF2B5EF4-FFF2-40B4-BE49-F238E27FC236}">
                <a16:creationId xmlns:a16="http://schemas.microsoft.com/office/drawing/2014/main" id="{320C35CA-E619-1F47-9455-9D127C8324AF}"/>
              </a:ext>
            </a:extLst>
          </p:cNvPr>
          <p:cNvSpPr txBox="1"/>
          <p:nvPr userDrawn="1"/>
        </p:nvSpPr>
        <p:spPr>
          <a:xfrm>
            <a:off x="270884" y="6330542"/>
            <a:ext cx="3122565" cy="523220"/>
          </a:xfrm>
          <a:prstGeom prst="rect">
            <a:avLst/>
          </a:prstGeom>
          <a:noFill/>
        </p:spPr>
        <p:txBody>
          <a:bodyPr wrap="square" rtlCol="0">
            <a:spAutoFit/>
          </a:bodyPr>
          <a:lstStyle/>
          <a:p>
            <a:r>
              <a:rPr lang="en-US" sz="2800" dirty="0">
                <a:solidFill>
                  <a:srgbClr val="005DB7"/>
                </a:solidFill>
                <a:latin typeface="Barlow Condensed" pitchFamily="2" charset="77"/>
              </a:rPr>
              <a:t>IMPORTANT DATES</a:t>
            </a:r>
          </a:p>
        </p:txBody>
      </p:sp>
      <p:sp>
        <p:nvSpPr>
          <p:cNvPr id="11" name="Rectangle 10">
            <a:extLst>
              <a:ext uri="{FF2B5EF4-FFF2-40B4-BE49-F238E27FC236}">
                <a16:creationId xmlns:a16="http://schemas.microsoft.com/office/drawing/2014/main" id="{E3E28E80-E395-6A48-8CF3-8876A9ABF79D}"/>
              </a:ext>
            </a:extLst>
          </p:cNvPr>
          <p:cNvSpPr/>
          <p:nvPr userDrawn="1"/>
        </p:nvSpPr>
        <p:spPr>
          <a:xfrm>
            <a:off x="198120" y="9014850"/>
            <a:ext cx="6477000" cy="745264"/>
          </a:xfrm>
          <a:prstGeom prst="rect">
            <a:avLst/>
          </a:prstGeom>
          <a:solidFill>
            <a:srgbClr val="FF8500">
              <a:alpha val="22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538B1D2-E6C8-254E-8280-11E09B74D0AC}"/>
              </a:ext>
            </a:extLst>
          </p:cNvPr>
          <p:cNvSpPr txBox="1"/>
          <p:nvPr userDrawn="1"/>
        </p:nvSpPr>
        <p:spPr>
          <a:xfrm>
            <a:off x="403859" y="9133840"/>
            <a:ext cx="1437641" cy="276999"/>
          </a:xfrm>
          <a:prstGeom prst="rect">
            <a:avLst/>
          </a:prstGeom>
          <a:noFill/>
        </p:spPr>
        <p:txBody>
          <a:bodyPr wrap="square" rtlCol="0">
            <a:spAutoFit/>
          </a:bodyPr>
          <a:lstStyle/>
          <a:p>
            <a:r>
              <a:rPr lang="en-US" sz="1200" b="1" dirty="0">
                <a:solidFill>
                  <a:schemeClr val="tx1">
                    <a:lumMod val="65000"/>
                    <a:lumOff val="35000"/>
                  </a:schemeClr>
                </a:solidFill>
                <a:latin typeface="Futura Std Book" panose="020B0502020204020303" pitchFamily="34" charset="0"/>
              </a:rPr>
              <a:t>Service Mobile:</a:t>
            </a:r>
          </a:p>
        </p:txBody>
      </p:sp>
      <p:sp>
        <p:nvSpPr>
          <p:cNvPr id="15" name="TextBox 14">
            <a:extLst>
              <a:ext uri="{FF2B5EF4-FFF2-40B4-BE49-F238E27FC236}">
                <a16:creationId xmlns:a16="http://schemas.microsoft.com/office/drawing/2014/main" id="{24EC228E-6E02-514F-9977-90126BCF2D3F}"/>
              </a:ext>
            </a:extLst>
          </p:cNvPr>
          <p:cNvSpPr txBox="1"/>
          <p:nvPr userDrawn="1"/>
        </p:nvSpPr>
        <p:spPr>
          <a:xfrm>
            <a:off x="3055619" y="9133840"/>
            <a:ext cx="1437641" cy="276999"/>
          </a:xfrm>
          <a:prstGeom prst="rect">
            <a:avLst/>
          </a:prstGeom>
          <a:noFill/>
        </p:spPr>
        <p:txBody>
          <a:bodyPr wrap="square" rtlCol="0">
            <a:spAutoFit/>
          </a:bodyPr>
          <a:lstStyle/>
          <a:p>
            <a:r>
              <a:rPr lang="en-US" sz="1200" b="1" dirty="0">
                <a:solidFill>
                  <a:schemeClr val="tx1">
                    <a:lumMod val="65000"/>
                    <a:lumOff val="35000"/>
                  </a:schemeClr>
                </a:solidFill>
                <a:latin typeface="Futura Std Book" panose="020B0502020204020303" pitchFamily="34" charset="0"/>
              </a:rPr>
              <a:t>Service Email:</a:t>
            </a:r>
          </a:p>
        </p:txBody>
      </p:sp>
      <p:cxnSp>
        <p:nvCxnSpPr>
          <p:cNvPr id="16" name="Straight Connector 15">
            <a:extLst>
              <a:ext uri="{FF2B5EF4-FFF2-40B4-BE49-F238E27FC236}">
                <a16:creationId xmlns:a16="http://schemas.microsoft.com/office/drawing/2014/main" id="{BBA09AE8-5A83-8447-822B-7C591B4F3A5A}"/>
              </a:ext>
            </a:extLst>
          </p:cNvPr>
          <p:cNvCxnSpPr/>
          <p:nvPr userDrawn="1"/>
        </p:nvCxnSpPr>
        <p:spPr>
          <a:xfrm>
            <a:off x="2992119" y="9132736"/>
            <a:ext cx="0" cy="543699"/>
          </a:xfrm>
          <a:prstGeom prst="line">
            <a:avLst/>
          </a:prstGeom>
          <a:ln w="28575">
            <a:solidFill>
              <a:srgbClr val="FF85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A877E43-134D-1349-B957-2F1E31791F35}"/>
              </a:ext>
            </a:extLst>
          </p:cNvPr>
          <p:cNvSpPr txBox="1"/>
          <p:nvPr userDrawn="1"/>
        </p:nvSpPr>
        <p:spPr>
          <a:xfrm>
            <a:off x="403859" y="9400540"/>
            <a:ext cx="1437641" cy="276999"/>
          </a:xfrm>
          <a:prstGeom prst="rect">
            <a:avLst/>
          </a:prstGeom>
          <a:noFill/>
        </p:spPr>
        <p:txBody>
          <a:bodyPr wrap="square" rtlCol="0">
            <a:spAutoFit/>
          </a:bodyPr>
          <a:lstStyle/>
          <a:p>
            <a:r>
              <a:rPr lang="en-US" sz="1200" b="1" dirty="0">
                <a:solidFill>
                  <a:schemeClr val="tx1">
                    <a:lumMod val="65000"/>
                    <a:lumOff val="35000"/>
                  </a:schemeClr>
                </a:solidFill>
                <a:latin typeface="Futura Std Book" panose="020B0502020204020303" pitchFamily="34" charset="0"/>
              </a:rPr>
              <a:t>Office Phone:</a:t>
            </a:r>
          </a:p>
        </p:txBody>
      </p:sp>
      <p:sp>
        <p:nvSpPr>
          <p:cNvPr id="18" name="TextBox 17">
            <a:extLst>
              <a:ext uri="{FF2B5EF4-FFF2-40B4-BE49-F238E27FC236}">
                <a16:creationId xmlns:a16="http://schemas.microsoft.com/office/drawing/2014/main" id="{93B01B0C-C15B-9047-A7B0-E2403B99E0D6}"/>
              </a:ext>
            </a:extLst>
          </p:cNvPr>
          <p:cNvSpPr txBox="1"/>
          <p:nvPr userDrawn="1"/>
        </p:nvSpPr>
        <p:spPr>
          <a:xfrm>
            <a:off x="3055619" y="9400540"/>
            <a:ext cx="1437641" cy="276999"/>
          </a:xfrm>
          <a:prstGeom prst="rect">
            <a:avLst/>
          </a:prstGeom>
          <a:noFill/>
        </p:spPr>
        <p:txBody>
          <a:bodyPr wrap="square" rtlCol="0">
            <a:spAutoFit/>
          </a:bodyPr>
          <a:lstStyle/>
          <a:p>
            <a:r>
              <a:rPr lang="en-US" sz="1200" b="1" dirty="0">
                <a:solidFill>
                  <a:schemeClr val="tx1">
                    <a:lumMod val="65000"/>
                    <a:lumOff val="35000"/>
                  </a:schemeClr>
                </a:solidFill>
                <a:latin typeface="Futura Std Book" panose="020B0502020204020303" pitchFamily="34" charset="0"/>
              </a:rPr>
              <a:t>Office Email:</a:t>
            </a:r>
          </a:p>
        </p:txBody>
      </p:sp>
      <p:sp>
        <p:nvSpPr>
          <p:cNvPr id="19" name="TextBox 18">
            <a:extLst>
              <a:ext uri="{FF2B5EF4-FFF2-40B4-BE49-F238E27FC236}">
                <a16:creationId xmlns:a16="http://schemas.microsoft.com/office/drawing/2014/main" id="{A0D5FBDE-AA33-9147-B4B1-BB6D97B12B5D}"/>
              </a:ext>
            </a:extLst>
          </p:cNvPr>
          <p:cNvSpPr txBox="1"/>
          <p:nvPr userDrawn="1"/>
        </p:nvSpPr>
        <p:spPr>
          <a:xfrm>
            <a:off x="4216653" y="2449768"/>
            <a:ext cx="1102985" cy="313932"/>
          </a:xfrm>
          <a:prstGeom prst="rect">
            <a:avLst/>
          </a:prstGeom>
          <a:noFill/>
        </p:spPr>
        <p:txBody>
          <a:bodyPr wrap="square" rtlCol="0">
            <a:spAutoFit/>
          </a:bodyPr>
          <a:lstStyle/>
          <a:p>
            <a:pPr>
              <a:lnSpc>
                <a:spcPct val="80000"/>
              </a:lnSpc>
            </a:pPr>
            <a:r>
              <a:rPr lang="en-AU" sz="1800" dirty="0">
                <a:solidFill>
                  <a:srgbClr val="005DB7"/>
                </a:solidFill>
                <a:latin typeface="Barlow Condensed" pitchFamily="2" charset="77"/>
              </a:rPr>
              <a:t>ASC WEEK:</a:t>
            </a:r>
            <a:endParaRPr lang="en-US" sz="1800" dirty="0">
              <a:solidFill>
                <a:srgbClr val="005DB7"/>
              </a:solidFill>
              <a:latin typeface="Barlow Condensed" pitchFamily="2" charset="77"/>
            </a:endParaRPr>
          </a:p>
        </p:txBody>
      </p:sp>
      <p:sp>
        <p:nvSpPr>
          <p:cNvPr id="20" name="TextBox 19">
            <a:extLst>
              <a:ext uri="{FF2B5EF4-FFF2-40B4-BE49-F238E27FC236}">
                <a16:creationId xmlns:a16="http://schemas.microsoft.com/office/drawing/2014/main" id="{EF256C27-46BB-A148-8776-F2DAF2A8EB7D}"/>
              </a:ext>
            </a:extLst>
          </p:cNvPr>
          <p:cNvSpPr txBox="1"/>
          <p:nvPr userDrawn="1"/>
        </p:nvSpPr>
        <p:spPr>
          <a:xfrm>
            <a:off x="4228969" y="2885852"/>
            <a:ext cx="1437641" cy="292388"/>
          </a:xfrm>
          <a:prstGeom prst="rect">
            <a:avLst/>
          </a:prstGeom>
          <a:noFill/>
        </p:spPr>
        <p:txBody>
          <a:bodyPr wrap="square" lIns="90000" rtlCol="0">
            <a:spAutoFit/>
          </a:bodyPr>
          <a:lstStyle/>
          <a:p>
            <a:r>
              <a:rPr lang="en-AU" sz="1300" b="1" dirty="0">
                <a:solidFill>
                  <a:srgbClr val="FF8500"/>
                </a:solidFill>
                <a:latin typeface="Futura Std Book" panose="020B0502020204020303" pitchFamily="34" charset="0"/>
              </a:rPr>
              <a:t>MONDAY</a:t>
            </a:r>
          </a:p>
        </p:txBody>
      </p:sp>
      <p:sp>
        <p:nvSpPr>
          <p:cNvPr id="21" name="TextBox 20">
            <a:extLst>
              <a:ext uri="{FF2B5EF4-FFF2-40B4-BE49-F238E27FC236}">
                <a16:creationId xmlns:a16="http://schemas.microsoft.com/office/drawing/2014/main" id="{933EEDD0-A623-4146-B510-A54BD1F5549C}"/>
              </a:ext>
            </a:extLst>
          </p:cNvPr>
          <p:cNvSpPr txBox="1"/>
          <p:nvPr userDrawn="1"/>
        </p:nvSpPr>
        <p:spPr>
          <a:xfrm>
            <a:off x="4228969" y="3494668"/>
            <a:ext cx="1437641" cy="292388"/>
          </a:xfrm>
          <a:prstGeom prst="rect">
            <a:avLst/>
          </a:prstGeom>
          <a:noFill/>
        </p:spPr>
        <p:txBody>
          <a:bodyPr wrap="square" lIns="90000" rtlCol="0">
            <a:spAutoFit/>
          </a:bodyPr>
          <a:lstStyle/>
          <a:p>
            <a:r>
              <a:rPr lang="en-AU" sz="1300" b="1" dirty="0">
                <a:solidFill>
                  <a:srgbClr val="FF8500"/>
                </a:solidFill>
                <a:latin typeface="Futura Std Book" panose="020B0502020204020303" pitchFamily="34" charset="0"/>
              </a:rPr>
              <a:t>TUESDAY</a:t>
            </a:r>
          </a:p>
        </p:txBody>
      </p:sp>
      <p:sp>
        <p:nvSpPr>
          <p:cNvPr id="22" name="TextBox 21">
            <a:extLst>
              <a:ext uri="{FF2B5EF4-FFF2-40B4-BE49-F238E27FC236}">
                <a16:creationId xmlns:a16="http://schemas.microsoft.com/office/drawing/2014/main" id="{B91309C6-D069-5B4E-B274-BFA60E2D6311}"/>
              </a:ext>
            </a:extLst>
          </p:cNvPr>
          <p:cNvSpPr txBox="1"/>
          <p:nvPr userDrawn="1"/>
        </p:nvSpPr>
        <p:spPr>
          <a:xfrm>
            <a:off x="4228969" y="4103484"/>
            <a:ext cx="1437641" cy="292388"/>
          </a:xfrm>
          <a:prstGeom prst="rect">
            <a:avLst/>
          </a:prstGeom>
          <a:noFill/>
        </p:spPr>
        <p:txBody>
          <a:bodyPr wrap="square" lIns="90000" rtlCol="0">
            <a:spAutoFit/>
          </a:bodyPr>
          <a:lstStyle/>
          <a:p>
            <a:r>
              <a:rPr lang="en-AU" sz="1300" b="1" dirty="0">
                <a:solidFill>
                  <a:srgbClr val="FF8500"/>
                </a:solidFill>
                <a:latin typeface="Futura Std Book" panose="020B0502020204020303" pitchFamily="34" charset="0"/>
              </a:rPr>
              <a:t>WEDNESDAY</a:t>
            </a:r>
          </a:p>
        </p:txBody>
      </p:sp>
      <p:sp>
        <p:nvSpPr>
          <p:cNvPr id="23" name="TextBox 22">
            <a:extLst>
              <a:ext uri="{FF2B5EF4-FFF2-40B4-BE49-F238E27FC236}">
                <a16:creationId xmlns:a16="http://schemas.microsoft.com/office/drawing/2014/main" id="{DE7F91B1-AAEC-E847-824E-AB32505F7D1E}"/>
              </a:ext>
            </a:extLst>
          </p:cNvPr>
          <p:cNvSpPr txBox="1"/>
          <p:nvPr userDrawn="1"/>
        </p:nvSpPr>
        <p:spPr>
          <a:xfrm>
            <a:off x="4228969" y="4712300"/>
            <a:ext cx="1437641" cy="292388"/>
          </a:xfrm>
          <a:prstGeom prst="rect">
            <a:avLst/>
          </a:prstGeom>
          <a:noFill/>
        </p:spPr>
        <p:txBody>
          <a:bodyPr wrap="square" lIns="90000" rtlCol="0">
            <a:spAutoFit/>
          </a:bodyPr>
          <a:lstStyle/>
          <a:p>
            <a:r>
              <a:rPr lang="en-AU" sz="1300" b="1" dirty="0">
                <a:solidFill>
                  <a:srgbClr val="FF8500"/>
                </a:solidFill>
                <a:latin typeface="Futura Std Book" panose="020B0502020204020303" pitchFamily="34" charset="0"/>
              </a:rPr>
              <a:t>THURSDAY</a:t>
            </a:r>
          </a:p>
        </p:txBody>
      </p:sp>
      <p:sp>
        <p:nvSpPr>
          <p:cNvPr id="24" name="TextBox 23">
            <a:extLst>
              <a:ext uri="{FF2B5EF4-FFF2-40B4-BE49-F238E27FC236}">
                <a16:creationId xmlns:a16="http://schemas.microsoft.com/office/drawing/2014/main" id="{2BBC027B-CEC9-8A42-BCF1-20A7FBD6538B}"/>
              </a:ext>
            </a:extLst>
          </p:cNvPr>
          <p:cNvSpPr txBox="1"/>
          <p:nvPr userDrawn="1"/>
        </p:nvSpPr>
        <p:spPr>
          <a:xfrm>
            <a:off x="4228969" y="5321116"/>
            <a:ext cx="1437641" cy="292388"/>
          </a:xfrm>
          <a:prstGeom prst="rect">
            <a:avLst/>
          </a:prstGeom>
          <a:noFill/>
        </p:spPr>
        <p:txBody>
          <a:bodyPr wrap="square" lIns="90000" rtlCol="0">
            <a:spAutoFit/>
          </a:bodyPr>
          <a:lstStyle/>
          <a:p>
            <a:r>
              <a:rPr lang="en-AU" sz="1300" b="1" dirty="0">
                <a:solidFill>
                  <a:srgbClr val="FF8500"/>
                </a:solidFill>
                <a:latin typeface="Futura Std Book" panose="020B0502020204020303" pitchFamily="34" charset="0"/>
              </a:rPr>
              <a:t>FRIDAY</a:t>
            </a:r>
          </a:p>
        </p:txBody>
      </p:sp>
      <p:pic>
        <p:nvPicPr>
          <p:cNvPr id="25" name="Graphic 24" descr="Daily calendar">
            <a:extLst>
              <a:ext uri="{FF2B5EF4-FFF2-40B4-BE49-F238E27FC236}">
                <a16:creationId xmlns:a16="http://schemas.microsoft.com/office/drawing/2014/main" id="{127FD304-4098-4443-B81D-6CF4C584DA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5112" y="6934563"/>
            <a:ext cx="291339" cy="291339"/>
          </a:xfrm>
          <a:prstGeom prst="rect">
            <a:avLst/>
          </a:prstGeom>
        </p:spPr>
      </p:pic>
      <p:pic>
        <p:nvPicPr>
          <p:cNvPr id="26" name="Graphic 25" descr="Daily calendar">
            <a:extLst>
              <a:ext uri="{FF2B5EF4-FFF2-40B4-BE49-F238E27FC236}">
                <a16:creationId xmlns:a16="http://schemas.microsoft.com/office/drawing/2014/main" id="{36107040-4F3E-FB48-BE04-5B101EF00F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5112" y="7521544"/>
            <a:ext cx="291339" cy="291339"/>
          </a:xfrm>
          <a:prstGeom prst="rect">
            <a:avLst/>
          </a:prstGeom>
        </p:spPr>
      </p:pic>
      <p:pic>
        <p:nvPicPr>
          <p:cNvPr id="27" name="Graphic 26" descr="Daily calendar">
            <a:extLst>
              <a:ext uri="{FF2B5EF4-FFF2-40B4-BE49-F238E27FC236}">
                <a16:creationId xmlns:a16="http://schemas.microsoft.com/office/drawing/2014/main" id="{ECD00F7F-97B2-8649-A4CA-EA2E6136D7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5112" y="8131102"/>
            <a:ext cx="291339" cy="291339"/>
          </a:xfrm>
          <a:prstGeom prst="rect">
            <a:avLst/>
          </a:prstGeom>
        </p:spPr>
      </p:pic>
      <p:pic>
        <p:nvPicPr>
          <p:cNvPr id="41" name="Picture 40">
            <a:extLst>
              <a:ext uri="{FF2B5EF4-FFF2-40B4-BE49-F238E27FC236}">
                <a16:creationId xmlns:a16="http://schemas.microsoft.com/office/drawing/2014/main" id="{04BADB93-1587-5149-B639-1261B00FA0DA}"/>
              </a:ext>
            </a:extLst>
          </p:cNvPr>
          <p:cNvPicPr>
            <a:picLocks noChangeAspect="1"/>
          </p:cNvPicPr>
          <p:nvPr userDrawn="1"/>
        </p:nvPicPr>
        <p:blipFill>
          <a:blip r:embed="rId4"/>
          <a:stretch>
            <a:fillRect/>
          </a:stretch>
        </p:blipFill>
        <p:spPr>
          <a:xfrm>
            <a:off x="5559513" y="558658"/>
            <a:ext cx="885037" cy="785780"/>
          </a:xfrm>
          <a:prstGeom prst="rect">
            <a:avLst/>
          </a:prstGeom>
        </p:spPr>
      </p:pic>
      <p:sp>
        <p:nvSpPr>
          <p:cNvPr id="42" name="TextBox 41">
            <a:extLst>
              <a:ext uri="{FF2B5EF4-FFF2-40B4-BE49-F238E27FC236}">
                <a16:creationId xmlns:a16="http://schemas.microsoft.com/office/drawing/2014/main" id="{E33E1794-D275-3A4E-B1B0-62067EB9D553}"/>
              </a:ext>
            </a:extLst>
          </p:cNvPr>
          <p:cNvSpPr txBox="1"/>
          <p:nvPr userDrawn="1"/>
        </p:nvSpPr>
        <p:spPr>
          <a:xfrm>
            <a:off x="270884" y="1986981"/>
            <a:ext cx="3308167" cy="954107"/>
          </a:xfrm>
          <a:prstGeom prst="rect">
            <a:avLst/>
          </a:prstGeom>
          <a:noFill/>
        </p:spPr>
        <p:txBody>
          <a:bodyPr wrap="square" rtlCol="0">
            <a:spAutoFit/>
          </a:bodyPr>
          <a:lstStyle/>
          <a:p>
            <a:r>
              <a:rPr lang="en-US" sz="2800" dirty="0">
                <a:solidFill>
                  <a:srgbClr val="005DB7"/>
                </a:solidFill>
                <a:latin typeface="Barlow Condensed" pitchFamily="2" charset="77"/>
              </a:rPr>
              <a:t>WHAT’S BEEN HAPPENING</a:t>
            </a:r>
          </a:p>
          <a:p>
            <a:endParaRPr lang="en-US" sz="2800" dirty="0">
              <a:solidFill>
                <a:srgbClr val="005DB7"/>
              </a:solidFill>
              <a:latin typeface="Barlow Condensed" pitchFamily="2" charset="77"/>
            </a:endParaRPr>
          </a:p>
        </p:txBody>
      </p:sp>
      <p:sp>
        <p:nvSpPr>
          <p:cNvPr id="43" name="TextBox 42">
            <a:extLst>
              <a:ext uri="{FF2B5EF4-FFF2-40B4-BE49-F238E27FC236}">
                <a16:creationId xmlns:a16="http://schemas.microsoft.com/office/drawing/2014/main" id="{62685A07-0DDE-624F-BC00-7270FCB6BF21}"/>
              </a:ext>
            </a:extLst>
          </p:cNvPr>
          <p:cNvSpPr txBox="1"/>
          <p:nvPr userDrawn="1"/>
        </p:nvSpPr>
        <p:spPr>
          <a:xfrm>
            <a:off x="4182383" y="2062667"/>
            <a:ext cx="2162250" cy="430887"/>
          </a:xfrm>
          <a:prstGeom prst="rect">
            <a:avLst/>
          </a:prstGeom>
          <a:noFill/>
        </p:spPr>
        <p:txBody>
          <a:bodyPr wrap="square" rtlCol="0">
            <a:spAutoFit/>
          </a:bodyPr>
          <a:lstStyle/>
          <a:p>
            <a:r>
              <a:rPr lang="en-US" sz="2200" dirty="0">
                <a:solidFill>
                  <a:srgbClr val="005DB7"/>
                </a:solidFill>
                <a:latin typeface="Barlow Condensed" pitchFamily="2" charset="77"/>
              </a:rPr>
              <a:t>TEAMKIDS CLUBS</a:t>
            </a:r>
          </a:p>
        </p:txBody>
      </p:sp>
      <p:pic>
        <p:nvPicPr>
          <p:cNvPr id="44" name="Picture 43">
            <a:extLst>
              <a:ext uri="{FF2B5EF4-FFF2-40B4-BE49-F238E27FC236}">
                <a16:creationId xmlns:a16="http://schemas.microsoft.com/office/drawing/2014/main" id="{EFB3A36F-6FAC-D547-AB03-199A01AFBBEE}"/>
              </a:ext>
            </a:extLst>
          </p:cNvPr>
          <p:cNvPicPr>
            <a:picLocks noChangeAspect="1"/>
          </p:cNvPicPr>
          <p:nvPr userDrawn="1"/>
        </p:nvPicPr>
        <p:blipFill>
          <a:blip r:embed="rId5"/>
          <a:stretch>
            <a:fillRect/>
          </a:stretch>
        </p:blipFill>
        <p:spPr>
          <a:xfrm rot="11566090">
            <a:off x="2875601" y="6617303"/>
            <a:ext cx="792693" cy="206100"/>
          </a:xfrm>
          <a:prstGeom prst="rect">
            <a:avLst/>
          </a:prstGeom>
        </p:spPr>
      </p:pic>
      <p:pic>
        <p:nvPicPr>
          <p:cNvPr id="45" name="Picture 44">
            <a:extLst>
              <a:ext uri="{FF2B5EF4-FFF2-40B4-BE49-F238E27FC236}">
                <a16:creationId xmlns:a16="http://schemas.microsoft.com/office/drawing/2014/main" id="{20C3FA3E-E68D-E240-A789-89E0E237DEAE}"/>
              </a:ext>
            </a:extLst>
          </p:cNvPr>
          <p:cNvPicPr>
            <a:picLocks noChangeAspect="1"/>
          </p:cNvPicPr>
          <p:nvPr userDrawn="1"/>
        </p:nvPicPr>
        <p:blipFill>
          <a:blip r:embed="rId6"/>
          <a:stretch>
            <a:fillRect/>
          </a:stretch>
        </p:blipFill>
        <p:spPr>
          <a:xfrm rot="793448">
            <a:off x="6002031" y="2095101"/>
            <a:ext cx="900810" cy="1365290"/>
          </a:xfrm>
          <a:prstGeom prst="rect">
            <a:avLst/>
          </a:prstGeom>
        </p:spPr>
      </p:pic>
      <p:sp>
        <p:nvSpPr>
          <p:cNvPr id="3" name="Picture Placeholder 2">
            <a:extLst>
              <a:ext uri="{FF2B5EF4-FFF2-40B4-BE49-F238E27FC236}">
                <a16:creationId xmlns:a16="http://schemas.microsoft.com/office/drawing/2014/main" id="{9A6D460D-148F-3145-855D-4A182B6A6988}"/>
              </a:ext>
            </a:extLst>
          </p:cNvPr>
          <p:cNvSpPr>
            <a:spLocks noGrp="1"/>
          </p:cNvSpPr>
          <p:nvPr>
            <p:ph type="pic" sz="quarter" idx="10" hasCustomPrompt="1"/>
          </p:nvPr>
        </p:nvSpPr>
        <p:spPr>
          <a:xfrm>
            <a:off x="4012882" y="6226175"/>
            <a:ext cx="2661474" cy="1465263"/>
          </a:xfrm>
          <a:prstGeom prst="rect">
            <a:avLst/>
          </a:prstGeom>
          <a:pattFill prst="pct10">
            <a:fgClr>
              <a:srgbClr val="FF8500"/>
            </a:fgClr>
            <a:bgClr>
              <a:schemeClr val="bg1"/>
            </a:bgClr>
          </a:pattFill>
        </p:spPr>
        <p:txBody>
          <a:bodyPr/>
          <a:lstStyle>
            <a:lvl1pPr marL="0" indent="0" algn="ctr">
              <a:buNone/>
              <a:defRPr sz="1400">
                <a:latin typeface="Arial Nova" panose="020B0504020202020204" pitchFamily="34" charset="0"/>
              </a:defRPr>
            </a:lvl1pPr>
          </a:lstStyle>
          <a:p>
            <a:r>
              <a:rPr lang="en-US" dirty="0"/>
              <a:t>Click to Insert Picture</a:t>
            </a:r>
          </a:p>
        </p:txBody>
      </p:sp>
      <p:sp>
        <p:nvSpPr>
          <p:cNvPr id="46" name="Picture Placeholder 45">
            <a:extLst>
              <a:ext uri="{FF2B5EF4-FFF2-40B4-BE49-F238E27FC236}">
                <a16:creationId xmlns:a16="http://schemas.microsoft.com/office/drawing/2014/main" id="{1B2B9AF4-F40F-7B47-A287-8BD6D96E287E}"/>
              </a:ext>
            </a:extLst>
          </p:cNvPr>
          <p:cNvSpPr>
            <a:spLocks noGrp="1"/>
          </p:cNvSpPr>
          <p:nvPr>
            <p:ph type="pic" sz="quarter" idx="11" hasCustomPrompt="1"/>
          </p:nvPr>
        </p:nvSpPr>
        <p:spPr>
          <a:xfrm>
            <a:off x="4012883" y="7799388"/>
            <a:ext cx="1363272" cy="1085850"/>
          </a:xfrm>
          <a:prstGeom prst="rect">
            <a:avLst/>
          </a:prstGeom>
          <a:pattFill prst="pct10">
            <a:fgClr>
              <a:srgbClr val="FF8500"/>
            </a:fgClr>
            <a:bgClr>
              <a:schemeClr val="bg1"/>
            </a:bgClr>
          </a:pattFill>
        </p:spPr>
        <p:txBody>
          <a:bodyPr/>
          <a:lstStyle>
            <a:lvl1pPr marL="0" indent="0" algn="ctr">
              <a:buNone/>
              <a:defRPr sz="1400">
                <a:latin typeface="Arial Nova" panose="020B0504020202020204" pitchFamily="34" charset="0"/>
              </a:defRPr>
            </a:lvl1pPr>
          </a:lstStyle>
          <a:p>
            <a:r>
              <a:rPr lang="en-US" dirty="0"/>
              <a:t>Click to Insert Picture</a:t>
            </a:r>
          </a:p>
        </p:txBody>
      </p:sp>
      <p:sp>
        <p:nvSpPr>
          <p:cNvPr id="48" name="Picture Placeholder 47">
            <a:extLst>
              <a:ext uri="{FF2B5EF4-FFF2-40B4-BE49-F238E27FC236}">
                <a16:creationId xmlns:a16="http://schemas.microsoft.com/office/drawing/2014/main" id="{CFE75158-7F9A-3D48-A60F-8F464ED72CB7}"/>
              </a:ext>
            </a:extLst>
          </p:cNvPr>
          <p:cNvSpPr>
            <a:spLocks noGrp="1"/>
          </p:cNvSpPr>
          <p:nvPr>
            <p:ph type="pic" sz="quarter" idx="12" hasCustomPrompt="1"/>
          </p:nvPr>
        </p:nvSpPr>
        <p:spPr>
          <a:xfrm>
            <a:off x="5501958" y="7799388"/>
            <a:ext cx="1172826" cy="1085850"/>
          </a:xfrm>
          <a:prstGeom prst="rect">
            <a:avLst/>
          </a:prstGeom>
          <a:pattFill prst="pct10">
            <a:fgClr>
              <a:srgbClr val="FF8500"/>
            </a:fgClr>
            <a:bgClr>
              <a:schemeClr val="bg1"/>
            </a:bgClr>
          </a:pattFill>
        </p:spPr>
        <p:txBody>
          <a:bodyPr/>
          <a:lstStyle>
            <a:lvl1pPr marL="0" indent="0" algn="ctr">
              <a:buNone/>
              <a:defRPr sz="1400">
                <a:latin typeface="Arial Nova" panose="020B0504020202020204" pitchFamily="34" charset="0"/>
              </a:defRPr>
            </a:lvl1pPr>
          </a:lstStyle>
          <a:p>
            <a:r>
              <a:rPr lang="en-US" dirty="0"/>
              <a:t>Click to Insert Picture</a:t>
            </a:r>
          </a:p>
        </p:txBody>
      </p:sp>
    </p:spTree>
    <p:extLst>
      <p:ext uri="{BB962C8B-B14F-4D97-AF65-F5344CB8AC3E}">
        <p14:creationId xmlns:p14="http://schemas.microsoft.com/office/powerpoint/2010/main" val="39706004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990150"/>
      </p:ext>
    </p:extLst>
  </p:cSld>
  <p:clrMap bg1="lt1" tx1="dk1" bg2="lt2" tx2="dk2" accent1="accent1" accent2="accent2" accent3="accent3" accent4="accent4" accent5="accent5" accent6="accent6" hlink="hlink" folHlink="folHlink"/>
  <p:sldLayoutIdLst>
    <p:sldLayoutId id="2147483651" r:id="rId1"/>
    <p:sldLayoutId id="2147483650" r:id="rId2"/>
    <p:sldLayoutId id="2147483649" r:id="rId3"/>
  </p:sldLayoutIdLst>
  <p:txStyles>
    <p:titleStyle>
      <a:lvl1pPr algn="l" defTabSz="1073117" rtl="0" eaLnBrk="1" latinLnBrk="0" hangingPunct="1">
        <a:lnSpc>
          <a:spcPct val="90000"/>
        </a:lnSpc>
        <a:spcBef>
          <a:spcPct val="0"/>
        </a:spcBef>
        <a:buNone/>
        <a:defRPr sz="5164" kern="1200">
          <a:solidFill>
            <a:schemeClr val="tx1"/>
          </a:solidFill>
          <a:latin typeface="+mj-lt"/>
          <a:ea typeface="+mj-ea"/>
          <a:cs typeface="+mj-cs"/>
        </a:defRPr>
      </a:lvl1pPr>
    </p:titleStyle>
    <p:bodyStyle>
      <a:lvl1pPr marL="268280" indent="-268280" algn="l" defTabSz="1073117" rtl="0" eaLnBrk="1" latinLnBrk="0" hangingPunct="1">
        <a:lnSpc>
          <a:spcPct val="90000"/>
        </a:lnSpc>
        <a:spcBef>
          <a:spcPts val="1174"/>
        </a:spcBef>
        <a:buFont typeface="Arial" panose="020B0604020202020204" pitchFamily="34" charset="0"/>
        <a:buChar char="•"/>
        <a:defRPr sz="3286" kern="1200">
          <a:solidFill>
            <a:schemeClr val="tx1"/>
          </a:solidFill>
          <a:latin typeface="+mn-lt"/>
          <a:ea typeface="+mn-ea"/>
          <a:cs typeface="+mn-cs"/>
        </a:defRPr>
      </a:lvl1pPr>
      <a:lvl2pPr marL="804838" indent="-268280" algn="l" defTabSz="1073117" rtl="0" eaLnBrk="1" latinLnBrk="0" hangingPunct="1">
        <a:lnSpc>
          <a:spcPct val="90000"/>
        </a:lnSpc>
        <a:spcBef>
          <a:spcPts val="586"/>
        </a:spcBef>
        <a:buFont typeface="Arial" panose="020B0604020202020204" pitchFamily="34" charset="0"/>
        <a:buChar char="•"/>
        <a:defRPr sz="2817" kern="1200">
          <a:solidFill>
            <a:schemeClr val="tx1"/>
          </a:solidFill>
          <a:latin typeface="+mn-lt"/>
          <a:ea typeface="+mn-ea"/>
          <a:cs typeface="+mn-cs"/>
        </a:defRPr>
      </a:lvl2pPr>
      <a:lvl3pPr marL="1341397" indent="-268280" algn="l" defTabSz="1073117" rtl="0" eaLnBrk="1" latinLnBrk="0" hangingPunct="1">
        <a:lnSpc>
          <a:spcPct val="90000"/>
        </a:lnSpc>
        <a:spcBef>
          <a:spcPts val="586"/>
        </a:spcBef>
        <a:buFont typeface="Arial" panose="020B0604020202020204" pitchFamily="34" charset="0"/>
        <a:buChar char="•"/>
        <a:defRPr sz="2347" kern="1200">
          <a:solidFill>
            <a:schemeClr val="tx1"/>
          </a:solidFill>
          <a:latin typeface="+mn-lt"/>
          <a:ea typeface="+mn-ea"/>
          <a:cs typeface="+mn-cs"/>
        </a:defRPr>
      </a:lvl3pPr>
      <a:lvl4pPr marL="1877955" indent="-268280" algn="l" defTabSz="1073117"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4pPr>
      <a:lvl5pPr marL="2414514" indent="-268280" algn="l" defTabSz="1073117"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5pPr>
      <a:lvl6pPr marL="2951072" indent="-268280" algn="l" defTabSz="1073117"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6pPr>
      <a:lvl7pPr marL="3487631" indent="-268280" algn="l" defTabSz="1073117"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7pPr>
      <a:lvl8pPr marL="4024189" indent="-268280" algn="l" defTabSz="1073117"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8pPr>
      <a:lvl9pPr marL="4560748" indent="-268280" algn="l" defTabSz="1073117"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9pPr>
    </p:bodyStyle>
    <p:otherStyle>
      <a:defPPr>
        <a:defRPr lang="en-US"/>
      </a:defPPr>
      <a:lvl1pPr marL="0" algn="l" defTabSz="1073117" rtl="0" eaLnBrk="1" latinLnBrk="0" hangingPunct="1">
        <a:defRPr sz="2113" kern="1200">
          <a:solidFill>
            <a:schemeClr val="tx1"/>
          </a:solidFill>
          <a:latin typeface="+mn-lt"/>
          <a:ea typeface="+mn-ea"/>
          <a:cs typeface="+mn-cs"/>
        </a:defRPr>
      </a:lvl1pPr>
      <a:lvl2pPr marL="536558" algn="l" defTabSz="1073117" rtl="0" eaLnBrk="1" latinLnBrk="0" hangingPunct="1">
        <a:defRPr sz="2113" kern="1200">
          <a:solidFill>
            <a:schemeClr val="tx1"/>
          </a:solidFill>
          <a:latin typeface="+mn-lt"/>
          <a:ea typeface="+mn-ea"/>
          <a:cs typeface="+mn-cs"/>
        </a:defRPr>
      </a:lvl2pPr>
      <a:lvl3pPr marL="1073117" algn="l" defTabSz="1073117" rtl="0" eaLnBrk="1" latinLnBrk="0" hangingPunct="1">
        <a:defRPr sz="2113" kern="1200">
          <a:solidFill>
            <a:schemeClr val="tx1"/>
          </a:solidFill>
          <a:latin typeface="+mn-lt"/>
          <a:ea typeface="+mn-ea"/>
          <a:cs typeface="+mn-cs"/>
        </a:defRPr>
      </a:lvl3pPr>
      <a:lvl4pPr marL="1609675" algn="l" defTabSz="1073117" rtl="0" eaLnBrk="1" latinLnBrk="0" hangingPunct="1">
        <a:defRPr sz="2113" kern="1200">
          <a:solidFill>
            <a:schemeClr val="tx1"/>
          </a:solidFill>
          <a:latin typeface="+mn-lt"/>
          <a:ea typeface="+mn-ea"/>
          <a:cs typeface="+mn-cs"/>
        </a:defRPr>
      </a:lvl4pPr>
      <a:lvl5pPr marL="2146234" algn="l" defTabSz="1073117" rtl="0" eaLnBrk="1" latinLnBrk="0" hangingPunct="1">
        <a:defRPr sz="2113" kern="1200">
          <a:solidFill>
            <a:schemeClr val="tx1"/>
          </a:solidFill>
          <a:latin typeface="+mn-lt"/>
          <a:ea typeface="+mn-ea"/>
          <a:cs typeface="+mn-cs"/>
        </a:defRPr>
      </a:lvl5pPr>
      <a:lvl6pPr marL="2682792" algn="l" defTabSz="1073117" rtl="0" eaLnBrk="1" latinLnBrk="0" hangingPunct="1">
        <a:defRPr sz="2113" kern="1200">
          <a:solidFill>
            <a:schemeClr val="tx1"/>
          </a:solidFill>
          <a:latin typeface="+mn-lt"/>
          <a:ea typeface="+mn-ea"/>
          <a:cs typeface="+mn-cs"/>
        </a:defRPr>
      </a:lvl6pPr>
      <a:lvl7pPr marL="3219351" algn="l" defTabSz="1073117" rtl="0" eaLnBrk="1" latinLnBrk="0" hangingPunct="1">
        <a:defRPr sz="2113" kern="1200">
          <a:solidFill>
            <a:schemeClr val="tx1"/>
          </a:solidFill>
          <a:latin typeface="+mn-lt"/>
          <a:ea typeface="+mn-ea"/>
          <a:cs typeface="+mn-cs"/>
        </a:defRPr>
      </a:lvl7pPr>
      <a:lvl8pPr marL="3755909" algn="l" defTabSz="1073117" rtl="0" eaLnBrk="1" latinLnBrk="0" hangingPunct="1">
        <a:defRPr sz="2113" kern="1200">
          <a:solidFill>
            <a:schemeClr val="tx1"/>
          </a:solidFill>
          <a:latin typeface="+mn-lt"/>
          <a:ea typeface="+mn-ea"/>
          <a:cs typeface="+mn-cs"/>
        </a:defRPr>
      </a:lvl8pPr>
      <a:lvl9pPr marL="4292468" algn="l" defTabSz="1073117" rtl="0" eaLnBrk="1" latinLnBrk="0" hangingPunct="1">
        <a:defRPr sz="21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2.emf"/><Relationship Id="rId7"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emf"/><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339EB08E-21AC-6446-95E4-7108819B3D2E}"/>
              </a:ext>
            </a:extLst>
          </p:cNvPr>
          <p:cNvSpPr txBox="1"/>
          <p:nvPr/>
        </p:nvSpPr>
        <p:spPr>
          <a:xfrm>
            <a:off x="294312" y="7182320"/>
            <a:ext cx="3130488" cy="276999"/>
          </a:xfrm>
          <a:prstGeom prst="rect">
            <a:avLst/>
          </a:prstGeom>
          <a:noFill/>
        </p:spPr>
        <p:txBody>
          <a:bodyPr wrap="square" rtlCol="0">
            <a:spAutoFit/>
          </a:bodyPr>
          <a:lstStyle/>
          <a:p>
            <a:r>
              <a:rPr lang="en-AU" sz="1200" dirty="0">
                <a:solidFill>
                  <a:schemeClr val="tx1">
                    <a:lumMod val="65000"/>
                    <a:lumOff val="35000"/>
                  </a:schemeClr>
                </a:solidFill>
                <a:latin typeface="Arial Nova Light" panose="020B0304020202020204" pitchFamily="34" charset="0"/>
              </a:rPr>
              <a:t>3-6 Live music performance ‘Taking Shape’</a:t>
            </a:r>
          </a:p>
        </p:txBody>
      </p:sp>
      <p:sp>
        <p:nvSpPr>
          <p:cNvPr id="19" name="TextBox 18">
            <a:extLst>
              <a:ext uri="{FF2B5EF4-FFF2-40B4-BE49-F238E27FC236}">
                <a16:creationId xmlns:a16="http://schemas.microsoft.com/office/drawing/2014/main" id="{3AD0E962-ED24-3B46-97A9-4EACF7EAF418}"/>
              </a:ext>
            </a:extLst>
          </p:cNvPr>
          <p:cNvSpPr txBox="1"/>
          <p:nvPr/>
        </p:nvSpPr>
        <p:spPr>
          <a:xfrm>
            <a:off x="606508" y="6951207"/>
            <a:ext cx="3066355" cy="307777"/>
          </a:xfrm>
          <a:prstGeom prst="rect">
            <a:avLst/>
          </a:prstGeom>
          <a:noFill/>
        </p:spPr>
        <p:txBody>
          <a:bodyPr wrap="square" rtlCol="0">
            <a:spAutoFit/>
          </a:bodyPr>
          <a:lstStyle/>
          <a:p>
            <a:r>
              <a:rPr lang="en-AU" sz="1400" b="1" dirty="0">
                <a:solidFill>
                  <a:srgbClr val="FF8500"/>
                </a:solidFill>
                <a:latin typeface="Arial Nova" panose="020B0504020202020204" pitchFamily="34" charset="0"/>
              </a:rPr>
              <a:t>THUR 20TH OCTOBER</a:t>
            </a:r>
          </a:p>
        </p:txBody>
      </p:sp>
      <p:sp>
        <p:nvSpPr>
          <p:cNvPr id="21" name="TextBox 20">
            <a:extLst>
              <a:ext uri="{FF2B5EF4-FFF2-40B4-BE49-F238E27FC236}">
                <a16:creationId xmlns:a16="http://schemas.microsoft.com/office/drawing/2014/main" id="{189A6A34-B22C-F44A-BFFB-12B3B2F6DCD9}"/>
              </a:ext>
            </a:extLst>
          </p:cNvPr>
          <p:cNvSpPr txBox="1"/>
          <p:nvPr/>
        </p:nvSpPr>
        <p:spPr>
          <a:xfrm>
            <a:off x="302235" y="8430035"/>
            <a:ext cx="3155888" cy="276999"/>
          </a:xfrm>
          <a:prstGeom prst="rect">
            <a:avLst/>
          </a:prstGeom>
          <a:noFill/>
        </p:spPr>
        <p:txBody>
          <a:bodyPr wrap="square" rtlCol="0">
            <a:spAutoFit/>
          </a:bodyPr>
          <a:lstStyle/>
          <a:p>
            <a:r>
              <a:rPr lang="en-AU" sz="1200" dirty="0">
                <a:solidFill>
                  <a:schemeClr val="tx1">
                    <a:lumMod val="65000"/>
                    <a:lumOff val="35000"/>
                  </a:schemeClr>
                </a:solidFill>
                <a:latin typeface="Arial Nova Light" panose="020B0304020202020204" pitchFamily="34" charset="0"/>
              </a:rPr>
              <a:t>Melbourne Cup Day | TeamKids Closed</a:t>
            </a:r>
          </a:p>
        </p:txBody>
      </p:sp>
      <p:sp>
        <p:nvSpPr>
          <p:cNvPr id="23" name="TextBox 22">
            <a:extLst>
              <a:ext uri="{FF2B5EF4-FFF2-40B4-BE49-F238E27FC236}">
                <a16:creationId xmlns:a16="http://schemas.microsoft.com/office/drawing/2014/main" id="{09636A4C-275D-9A44-ADEA-C3A87B4DE85D}"/>
              </a:ext>
            </a:extLst>
          </p:cNvPr>
          <p:cNvSpPr txBox="1"/>
          <p:nvPr/>
        </p:nvSpPr>
        <p:spPr>
          <a:xfrm>
            <a:off x="484615" y="7872517"/>
            <a:ext cx="3310139" cy="276999"/>
          </a:xfrm>
          <a:prstGeom prst="rect">
            <a:avLst/>
          </a:prstGeom>
          <a:noFill/>
        </p:spPr>
        <p:txBody>
          <a:bodyPr wrap="square" rtlCol="0">
            <a:spAutoFit/>
          </a:bodyPr>
          <a:lstStyle/>
          <a:p>
            <a:r>
              <a:rPr lang="en-AU" sz="1200" dirty="0">
                <a:solidFill>
                  <a:schemeClr val="tx1">
                    <a:lumMod val="65000"/>
                    <a:lumOff val="35000"/>
                  </a:schemeClr>
                </a:solidFill>
                <a:latin typeface="Arial Nova Light" panose="020B0304020202020204" pitchFamily="34" charset="0"/>
              </a:rPr>
              <a:t>Diwali Festival of Lights </a:t>
            </a:r>
          </a:p>
        </p:txBody>
      </p:sp>
      <p:sp>
        <p:nvSpPr>
          <p:cNvPr id="29" name="TextBox 28">
            <a:extLst>
              <a:ext uri="{FF2B5EF4-FFF2-40B4-BE49-F238E27FC236}">
                <a16:creationId xmlns:a16="http://schemas.microsoft.com/office/drawing/2014/main" id="{9FEAEA34-9B18-4A4E-9DF7-22F12C7922B0}"/>
              </a:ext>
            </a:extLst>
          </p:cNvPr>
          <p:cNvSpPr txBox="1"/>
          <p:nvPr/>
        </p:nvSpPr>
        <p:spPr>
          <a:xfrm>
            <a:off x="1699259" y="9133840"/>
            <a:ext cx="1437641" cy="276999"/>
          </a:xfrm>
          <a:prstGeom prst="rect">
            <a:avLst/>
          </a:prstGeom>
          <a:noFill/>
        </p:spPr>
        <p:txBody>
          <a:bodyPr wrap="square" rtlCol="0">
            <a:spAutoFit/>
          </a:bodyPr>
          <a:lstStyle/>
          <a:p>
            <a:r>
              <a:rPr lang="en-US" sz="1200" dirty="0">
                <a:solidFill>
                  <a:schemeClr val="tx1">
                    <a:lumMod val="65000"/>
                    <a:lumOff val="35000"/>
                  </a:schemeClr>
                </a:solidFill>
                <a:latin typeface="Arial Nova Light" panose="020B0304020202020204" pitchFamily="34" charset="0"/>
              </a:rPr>
              <a:t>0448 056 705</a:t>
            </a:r>
          </a:p>
        </p:txBody>
      </p:sp>
      <p:sp>
        <p:nvSpPr>
          <p:cNvPr id="30" name="TextBox 29">
            <a:extLst>
              <a:ext uri="{FF2B5EF4-FFF2-40B4-BE49-F238E27FC236}">
                <a16:creationId xmlns:a16="http://schemas.microsoft.com/office/drawing/2014/main" id="{0F06AA1B-A670-B74D-9E4D-992D2C674986}"/>
              </a:ext>
            </a:extLst>
          </p:cNvPr>
          <p:cNvSpPr txBox="1"/>
          <p:nvPr/>
        </p:nvSpPr>
        <p:spPr>
          <a:xfrm>
            <a:off x="4172516" y="9123541"/>
            <a:ext cx="2926080" cy="276999"/>
          </a:xfrm>
          <a:prstGeom prst="rect">
            <a:avLst/>
          </a:prstGeom>
          <a:noFill/>
        </p:spPr>
        <p:txBody>
          <a:bodyPr wrap="square" rtlCol="0">
            <a:spAutoFit/>
          </a:bodyPr>
          <a:lstStyle/>
          <a:p>
            <a:r>
              <a:rPr lang="en-US" sz="1200" dirty="0">
                <a:solidFill>
                  <a:schemeClr val="tx1">
                    <a:lumMod val="65000"/>
                    <a:lumOff val="35000"/>
                  </a:schemeClr>
                </a:solidFill>
                <a:latin typeface="Arial Nova Light" panose="020B0304020202020204" pitchFamily="34" charset="0"/>
              </a:rPr>
              <a:t>portmelbourneps@teamkids.com.au</a:t>
            </a:r>
          </a:p>
        </p:txBody>
      </p:sp>
      <p:sp>
        <p:nvSpPr>
          <p:cNvPr id="35" name="TextBox 34">
            <a:extLst>
              <a:ext uri="{FF2B5EF4-FFF2-40B4-BE49-F238E27FC236}">
                <a16:creationId xmlns:a16="http://schemas.microsoft.com/office/drawing/2014/main" id="{B9AE16FF-8047-1346-AE91-20AFCECECC74}"/>
              </a:ext>
            </a:extLst>
          </p:cNvPr>
          <p:cNvSpPr txBox="1"/>
          <p:nvPr/>
        </p:nvSpPr>
        <p:spPr>
          <a:xfrm>
            <a:off x="1699259" y="9400540"/>
            <a:ext cx="1437641" cy="276999"/>
          </a:xfrm>
          <a:prstGeom prst="rect">
            <a:avLst/>
          </a:prstGeom>
          <a:noFill/>
        </p:spPr>
        <p:txBody>
          <a:bodyPr wrap="square" rtlCol="0">
            <a:spAutoFit/>
          </a:bodyPr>
          <a:lstStyle/>
          <a:p>
            <a:r>
              <a:rPr lang="en-US" sz="1200" dirty="0">
                <a:solidFill>
                  <a:schemeClr val="tx1">
                    <a:lumMod val="65000"/>
                    <a:lumOff val="35000"/>
                  </a:schemeClr>
                </a:solidFill>
                <a:latin typeface="Arial Nova Light" panose="020B0304020202020204" pitchFamily="34" charset="0"/>
              </a:rPr>
              <a:t>1300 035 000</a:t>
            </a:r>
          </a:p>
        </p:txBody>
      </p:sp>
      <p:sp>
        <p:nvSpPr>
          <p:cNvPr id="36" name="TextBox 35">
            <a:extLst>
              <a:ext uri="{FF2B5EF4-FFF2-40B4-BE49-F238E27FC236}">
                <a16:creationId xmlns:a16="http://schemas.microsoft.com/office/drawing/2014/main" id="{662DEABD-4483-F24B-A572-5C55836B2445}"/>
              </a:ext>
            </a:extLst>
          </p:cNvPr>
          <p:cNvSpPr txBox="1"/>
          <p:nvPr/>
        </p:nvSpPr>
        <p:spPr>
          <a:xfrm>
            <a:off x="4300219" y="9400540"/>
            <a:ext cx="2926080" cy="276999"/>
          </a:xfrm>
          <a:prstGeom prst="rect">
            <a:avLst/>
          </a:prstGeom>
          <a:noFill/>
        </p:spPr>
        <p:txBody>
          <a:bodyPr wrap="square" rtlCol="0">
            <a:spAutoFit/>
          </a:bodyPr>
          <a:lstStyle/>
          <a:p>
            <a:r>
              <a:rPr lang="en-US" sz="1200" dirty="0">
                <a:solidFill>
                  <a:schemeClr val="tx1">
                    <a:lumMod val="65000"/>
                    <a:lumOff val="35000"/>
                  </a:schemeClr>
                </a:solidFill>
                <a:latin typeface="Arial Nova Light" panose="020B0304020202020204" pitchFamily="34" charset="0"/>
              </a:rPr>
              <a:t>info@teamkids.com.au</a:t>
            </a:r>
          </a:p>
        </p:txBody>
      </p:sp>
      <p:sp>
        <p:nvSpPr>
          <p:cNvPr id="44" name="TextBox 43">
            <a:extLst>
              <a:ext uri="{FF2B5EF4-FFF2-40B4-BE49-F238E27FC236}">
                <a16:creationId xmlns:a16="http://schemas.microsoft.com/office/drawing/2014/main" id="{8645B0F2-6465-3346-A86A-B833168191A8}"/>
              </a:ext>
            </a:extLst>
          </p:cNvPr>
          <p:cNvSpPr txBox="1"/>
          <p:nvPr/>
        </p:nvSpPr>
        <p:spPr>
          <a:xfrm>
            <a:off x="4219204" y="3177010"/>
            <a:ext cx="2363065" cy="274277"/>
          </a:xfrm>
          <a:prstGeom prst="rect">
            <a:avLst/>
          </a:prstGeom>
          <a:noFill/>
        </p:spPr>
        <p:txBody>
          <a:bodyPr wrap="square" rtlCol="0">
            <a:spAutoFit/>
          </a:bodyPr>
          <a:lstStyle/>
          <a:p>
            <a:r>
              <a:rPr lang="en-AU" sz="1150" dirty="0">
                <a:solidFill>
                  <a:schemeClr val="tx1">
                    <a:lumMod val="65000"/>
                    <a:lumOff val="35000"/>
                  </a:schemeClr>
                </a:solidFill>
                <a:latin typeface="Arial Nova Light" panose="020B0304020202020204" pitchFamily="34" charset="0"/>
              </a:rPr>
              <a:t>Epic Games and S.T.E.M</a:t>
            </a:r>
          </a:p>
        </p:txBody>
      </p:sp>
      <p:sp>
        <p:nvSpPr>
          <p:cNvPr id="45" name="TextBox 44">
            <a:extLst>
              <a:ext uri="{FF2B5EF4-FFF2-40B4-BE49-F238E27FC236}">
                <a16:creationId xmlns:a16="http://schemas.microsoft.com/office/drawing/2014/main" id="{EBFBF44F-0BC5-A54D-AA9A-C46BA4650166}"/>
              </a:ext>
            </a:extLst>
          </p:cNvPr>
          <p:cNvSpPr txBox="1"/>
          <p:nvPr/>
        </p:nvSpPr>
        <p:spPr>
          <a:xfrm>
            <a:off x="4219204" y="3777145"/>
            <a:ext cx="2363065" cy="274277"/>
          </a:xfrm>
          <a:prstGeom prst="rect">
            <a:avLst/>
          </a:prstGeom>
          <a:noFill/>
        </p:spPr>
        <p:txBody>
          <a:bodyPr wrap="square" rtlCol="0">
            <a:spAutoFit/>
          </a:bodyPr>
          <a:lstStyle/>
          <a:p>
            <a:r>
              <a:rPr lang="en-AU" sz="1150" dirty="0">
                <a:solidFill>
                  <a:schemeClr val="tx1">
                    <a:lumMod val="65000"/>
                    <a:lumOff val="35000"/>
                  </a:schemeClr>
                </a:solidFill>
                <a:latin typeface="Arial Nova Light" panose="020B0304020202020204" pitchFamily="34" charset="0"/>
              </a:rPr>
              <a:t>Epic Games and LEGO MASTERS </a:t>
            </a:r>
          </a:p>
        </p:txBody>
      </p:sp>
      <p:sp>
        <p:nvSpPr>
          <p:cNvPr id="48" name="TextBox 47">
            <a:extLst>
              <a:ext uri="{FF2B5EF4-FFF2-40B4-BE49-F238E27FC236}">
                <a16:creationId xmlns:a16="http://schemas.microsoft.com/office/drawing/2014/main" id="{7200E5BC-BBB7-3C49-809B-EB9A84214327}"/>
              </a:ext>
            </a:extLst>
          </p:cNvPr>
          <p:cNvSpPr txBox="1"/>
          <p:nvPr/>
        </p:nvSpPr>
        <p:spPr>
          <a:xfrm>
            <a:off x="4219204" y="4377280"/>
            <a:ext cx="2363065" cy="274277"/>
          </a:xfrm>
          <a:prstGeom prst="rect">
            <a:avLst/>
          </a:prstGeom>
          <a:noFill/>
        </p:spPr>
        <p:txBody>
          <a:bodyPr wrap="square" rtlCol="0">
            <a:spAutoFit/>
          </a:bodyPr>
          <a:lstStyle/>
          <a:p>
            <a:r>
              <a:rPr lang="en-AU" sz="1150" dirty="0">
                <a:solidFill>
                  <a:schemeClr val="tx1">
                    <a:lumMod val="65000"/>
                    <a:lumOff val="35000"/>
                  </a:schemeClr>
                </a:solidFill>
                <a:latin typeface="Arial Nova Light" panose="020B0304020202020204" pitchFamily="34" charset="0"/>
              </a:rPr>
              <a:t>Epic Games and LEGO MASTERS</a:t>
            </a:r>
          </a:p>
        </p:txBody>
      </p:sp>
      <p:sp>
        <p:nvSpPr>
          <p:cNvPr id="49" name="TextBox 48">
            <a:extLst>
              <a:ext uri="{FF2B5EF4-FFF2-40B4-BE49-F238E27FC236}">
                <a16:creationId xmlns:a16="http://schemas.microsoft.com/office/drawing/2014/main" id="{36FF00A8-487D-9842-9CF1-66D33AD92F31}"/>
              </a:ext>
            </a:extLst>
          </p:cNvPr>
          <p:cNvSpPr txBox="1"/>
          <p:nvPr/>
        </p:nvSpPr>
        <p:spPr>
          <a:xfrm>
            <a:off x="4219204" y="4977415"/>
            <a:ext cx="2363065" cy="274277"/>
          </a:xfrm>
          <a:prstGeom prst="rect">
            <a:avLst/>
          </a:prstGeom>
          <a:noFill/>
        </p:spPr>
        <p:txBody>
          <a:bodyPr wrap="square" rtlCol="0">
            <a:spAutoFit/>
          </a:bodyPr>
          <a:lstStyle/>
          <a:p>
            <a:r>
              <a:rPr lang="en-AU" sz="1150" dirty="0">
                <a:solidFill>
                  <a:schemeClr val="tx1">
                    <a:lumMod val="65000"/>
                    <a:lumOff val="35000"/>
                  </a:schemeClr>
                </a:solidFill>
                <a:latin typeface="Arial Nova Light" panose="020B0304020202020204" pitchFamily="34" charset="0"/>
              </a:rPr>
              <a:t>Art Attack and Performers Club</a:t>
            </a:r>
          </a:p>
        </p:txBody>
      </p:sp>
      <p:sp>
        <p:nvSpPr>
          <p:cNvPr id="51" name="TextBox 50">
            <a:extLst>
              <a:ext uri="{FF2B5EF4-FFF2-40B4-BE49-F238E27FC236}">
                <a16:creationId xmlns:a16="http://schemas.microsoft.com/office/drawing/2014/main" id="{EBD1FCF4-43EE-784A-870C-2741A185C0C7}"/>
              </a:ext>
            </a:extLst>
          </p:cNvPr>
          <p:cNvSpPr txBox="1"/>
          <p:nvPr/>
        </p:nvSpPr>
        <p:spPr>
          <a:xfrm>
            <a:off x="4219204" y="5577551"/>
            <a:ext cx="2363065" cy="274277"/>
          </a:xfrm>
          <a:prstGeom prst="rect">
            <a:avLst/>
          </a:prstGeom>
          <a:noFill/>
        </p:spPr>
        <p:txBody>
          <a:bodyPr wrap="square" rtlCol="0">
            <a:spAutoFit/>
          </a:bodyPr>
          <a:lstStyle/>
          <a:p>
            <a:r>
              <a:rPr lang="en-AU" sz="1150" dirty="0">
                <a:solidFill>
                  <a:schemeClr val="tx1">
                    <a:lumMod val="65000"/>
                    <a:lumOff val="35000"/>
                  </a:schemeClr>
                </a:solidFill>
                <a:latin typeface="Arial Nova Light" panose="020B0304020202020204" pitchFamily="34" charset="0"/>
              </a:rPr>
              <a:t>Art Attack </a:t>
            </a:r>
          </a:p>
        </p:txBody>
      </p:sp>
      <p:sp>
        <p:nvSpPr>
          <p:cNvPr id="58" name="TextBox 57">
            <a:extLst>
              <a:ext uri="{FF2B5EF4-FFF2-40B4-BE49-F238E27FC236}">
                <a16:creationId xmlns:a16="http://schemas.microsoft.com/office/drawing/2014/main" id="{A5A07ABA-DB90-8C46-B4D7-57D3FE53E5A2}"/>
              </a:ext>
            </a:extLst>
          </p:cNvPr>
          <p:cNvSpPr txBox="1"/>
          <p:nvPr/>
        </p:nvSpPr>
        <p:spPr>
          <a:xfrm>
            <a:off x="638499" y="8122258"/>
            <a:ext cx="3066355" cy="307777"/>
          </a:xfrm>
          <a:prstGeom prst="rect">
            <a:avLst/>
          </a:prstGeom>
          <a:noFill/>
        </p:spPr>
        <p:txBody>
          <a:bodyPr wrap="square" rtlCol="0">
            <a:spAutoFit/>
          </a:bodyPr>
          <a:lstStyle/>
          <a:p>
            <a:r>
              <a:rPr lang="en-AU" sz="1400" b="1" dirty="0">
                <a:solidFill>
                  <a:srgbClr val="FF8500"/>
                </a:solidFill>
                <a:latin typeface="Arial Nova" panose="020B0504020202020204" pitchFamily="34" charset="0"/>
              </a:rPr>
              <a:t>TUES 1</a:t>
            </a:r>
            <a:r>
              <a:rPr lang="en-AU" sz="1400" b="1" baseline="30000" dirty="0">
                <a:solidFill>
                  <a:srgbClr val="FF8500"/>
                </a:solidFill>
                <a:latin typeface="Arial Nova" panose="020B0504020202020204" pitchFamily="34" charset="0"/>
              </a:rPr>
              <a:t>ST</a:t>
            </a:r>
            <a:r>
              <a:rPr lang="en-AU" sz="1400" b="1" dirty="0">
                <a:solidFill>
                  <a:srgbClr val="FF8500"/>
                </a:solidFill>
                <a:latin typeface="Arial Nova" panose="020B0504020202020204" pitchFamily="34" charset="0"/>
              </a:rPr>
              <a:t> NOVEMBER</a:t>
            </a:r>
          </a:p>
        </p:txBody>
      </p:sp>
      <p:sp>
        <p:nvSpPr>
          <p:cNvPr id="60" name="TextBox 59">
            <a:extLst>
              <a:ext uri="{FF2B5EF4-FFF2-40B4-BE49-F238E27FC236}">
                <a16:creationId xmlns:a16="http://schemas.microsoft.com/office/drawing/2014/main" id="{C670A1C7-09DE-DC4F-BE47-C743826A6E4D}"/>
              </a:ext>
            </a:extLst>
          </p:cNvPr>
          <p:cNvSpPr txBox="1"/>
          <p:nvPr/>
        </p:nvSpPr>
        <p:spPr>
          <a:xfrm>
            <a:off x="575751" y="7497642"/>
            <a:ext cx="3066355" cy="307777"/>
          </a:xfrm>
          <a:prstGeom prst="rect">
            <a:avLst/>
          </a:prstGeom>
          <a:noFill/>
        </p:spPr>
        <p:txBody>
          <a:bodyPr wrap="square" rtlCol="0">
            <a:spAutoFit/>
          </a:bodyPr>
          <a:lstStyle/>
          <a:p>
            <a:r>
              <a:rPr lang="en-AU" sz="1400" b="1" dirty="0">
                <a:solidFill>
                  <a:srgbClr val="FF8500"/>
                </a:solidFill>
                <a:latin typeface="Arial Nova" panose="020B0504020202020204" pitchFamily="34" charset="0"/>
              </a:rPr>
              <a:t> MON 24TH OCTOBER</a:t>
            </a:r>
          </a:p>
        </p:txBody>
      </p:sp>
      <p:pic>
        <p:nvPicPr>
          <p:cNvPr id="72" name="Picture 71">
            <a:extLst>
              <a:ext uri="{FF2B5EF4-FFF2-40B4-BE49-F238E27FC236}">
                <a16:creationId xmlns:a16="http://schemas.microsoft.com/office/drawing/2014/main" id="{9D63EB73-77E3-0E4F-A3F7-45A4E17BDF15}"/>
              </a:ext>
            </a:extLst>
          </p:cNvPr>
          <p:cNvPicPr>
            <a:picLocks noChangeAspect="1"/>
          </p:cNvPicPr>
          <p:nvPr/>
        </p:nvPicPr>
        <p:blipFill>
          <a:blip r:embed="rId3"/>
          <a:stretch>
            <a:fillRect/>
          </a:stretch>
        </p:blipFill>
        <p:spPr>
          <a:xfrm>
            <a:off x="5548908" y="2877277"/>
            <a:ext cx="309900" cy="309900"/>
          </a:xfrm>
          <a:prstGeom prst="rect">
            <a:avLst/>
          </a:prstGeom>
        </p:spPr>
      </p:pic>
      <p:pic>
        <p:nvPicPr>
          <p:cNvPr id="73" name="Picture 72">
            <a:extLst>
              <a:ext uri="{FF2B5EF4-FFF2-40B4-BE49-F238E27FC236}">
                <a16:creationId xmlns:a16="http://schemas.microsoft.com/office/drawing/2014/main" id="{56F41CF9-704A-6F4D-8074-4F00E3045C4E}"/>
              </a:ext>
            </a:extLst>
          </p:cNvPr>
          <p:cNvPicPr>
            <a:picLocks noChangeAspect="1"/>
          </p:cNvPicPr>
          <p:nvPr/>
        </p:nvPicPr>
        <p:blipFill>
          <a:blip r:embed="rId4"/>
          <a:stretch>
            <a:fillRect/>
          </a:stretch>
        </p:blipFill>
        <p:spPr>
          <a:xfrm>
            <a:off x="5948676" y="2890529"/>
            <a:ext cx="309600" cy="309600"/>
          </a:xfrm>
          <a:prstGeom prst="rect">
            <a:avLst/>
          </a:prstGeom>
        </p:spPr>
      </p:pic>
      <p:pic>
        <p:nvPicPr>
          <p:cNvPr id="74" name="Picture 73">
            <a:extLst>
              <a:ext uri="{FF2B5EF4-FFF2-40B4-BE49-F238E27FC236}">
                <a16:creationId xmlns:a16="http://schemas.microsoft.com/office/drawing/2014/main" id="{60EBDD4D-2546-8F40-8EC2-1C28EA7A0074}"/>
              </a:ext>
            </a:extLst>
          </p:cNvPr>
          <p:cNvPicPr>
            <a:picLocks noChangeAspect="1"/>
          </p:cNvPicPr>
          <p:nvPr/>
        </p:nvPicPr>
        <p:blipFill>
          <a:blip r:embed="rId3"/>
          <a:stretch>
            <a:fillRect/>
          </a:stretch>
        </p:blipFill>
        <p:spPr>
          <a:xfrm>
            <a:off x="5575412" y="3486165"/>
            <a:ext cx="309900" cy="309900"/>
          </a:xfrm>
          <a:prstGeom prst="rect">
            <a:avLst/>
          </a:prstGeom>
        </p:spPr>
      </p:pic>
      <p:pic>
        <p:nvPicPr>
          <p:cNvPr id="75" name="Picture 74">
            <a:extLst>
              <a:ext uri="{FF2B5EF4-FFF2-40B4-BE49-F238E27FC236}">
                <a16:creationId xmlns:a16="http://schemas.microsoft.com/office/drawing/2014/main" id="{8E6289D0-E36B-5B47-AD58-20779B1588F4}"/>
              </a:ext>
            </a:extLst>
          </p:cNvPr>
          <p:cNvPicPr>
            <a:picLocks noChangeAspect="1"/>
          </p:cNvPicPr>
          <p:nvPr/>
        </p:nvPicPr>
        <p:blipFill>
          <a:blip r:embed="rId4"/>
          <a:stretch>
            <a:fillRect/>
          </a:stretch>
        </p:blipFill>
        <p:spPr>
          <a:xfrm>
            <a:off x="5975180" y="3486165"/>
            <a:ext cx="309600" cy="309600"/>
          </a:xfrm>
          <a:prstGeom prst="rect">
            <a:avLst/>
          </a:prstGeom>
        </p:spPr>
      </p:pic>
      <p:pic>
        <p:nvPicPr>
          <p:cNvPr id="76" name="Picture 75">
            <a:extLst>
              <a:ext uri="{FF2B5EF4-FFF2-40B4-BE49-F238E27FC236}">
                <a16:creationId xmlns:a16="http://schemas.microsoft.com/office/drawing/2014/main" id="{336B9E87-ABA1-F649-9ED1-6F8A3D032FF6}"/>
              </a:ext>
            </a:extLst>
          </p:cNvPr>
          <p:cNvPicPr>
            <a:picLocks noChangeAspect="1"/>
          </p:cNvPicPr>
          <p:nvPr/>
        </p:nvPicPr>
        <p:blipFill>
          <a:blip r:embed="rId3"/>
          <a:stretch>
            <a:fillRect/>
          </a:stretch>
        </p:blipFill>
        <p:spPr>
          <a:xfrm>
            <a:off x="5588664" y="4095051"/>
            <a:ext cx="309900" cy="309900"/>
          </a:xfrm>
          <a:prstGeom prst="rect">
            <a:avLst/>
          </a:prstGeom>
        </p:spPr>
      </p:pic>
      <p:pic>
        <p:nvPicPr>
          <p:cNvPr id="77" name="Picture 76">
            <a:extLst>
              <a:ext uri="{FF2B5EF4-FFF2-40B4-BE49-F238E27FC236}">
                <a16:creationId xmlns:a16="http://schemas.microsoft.com/office/drawing/2014/main" id="{9BCD84E8-EB4D-4C41-823B-46052CD633DB}"/>
              </a:ext>
            </a:extLst>
          </p:cNvPr>
          <p:cNvPicPr>
            <a:picLocks noChangeAspect="1"/>
          </p:cNvPicPr>
          <p:nvPr/>
        </p:nvPicPr>
        <p:blipFill>
          <a:blip r:embed="rId4"/>
          <a:stretch>
            <a:fillRect/>
          </a:stretch>
        </p:blipFill>
        <p:spPr>
          <a:xfrm>
            <a:off x="5988432" y="4095051"/>
            <a:ext cx="309600" cy="309600"/>
          </a:xfrm>
          <a:prstGeom prst="rect">
            <a:avLst/>
          </a:prstGeom>
        </p:spPr>
      </p:pic>
      <p:pic>
        <p:nvPicPr>
          <p:cNvPr id="78" name="Picture 77">
            <a:extLst>
              <a:ext uri="{FF2B5EF4-FFF2-40B4-BE49-F238E27FC236}">
                <a16:creationId xmlns:a16="http://schemas.microsoft.com/office/drawing/2014/main" id="{5AFF4EAB-70A0-024B-A862-8500A7FF9D54}"/>
              </a:ext>
            </a:extLst>
          </p:cNvPr>
          <p:cNvPicPr>
            <a:picLocks noChangeAspect="1"/>
          </p:cNvPicPr>
          <p:nvPr/>
        </p:nvPicPr>
        <p:blipFill>
          <a:blip r:embed="rId3"/>
          <a:stretch>
            <a:fillRect/>
          </a:stretch>
        </p:blipFill>
        <p:spPr>
          <a:xfrm>
            <a:off x="5575412" y="4690689"/>
            <a:ext cx="309900" cy="309900"/>
          </a:xfrm>
          <a:prstGeom prst="rect">
            <a:avLst/>
          </a:prstGeom>
        </p:spPr>
      </p:pic>
      <p:pic>
        <p:nvPicPr>
          <p:cNvPr id="79" name="Picture 78">
            <a:extLst>
              <a:ext uri="{FF2B5EF4-FFF2-40B4-BE49-F238E27FC236}">
                <a16:creationId xmlns:a16="http://schemas.microsoft.com/office/drawing/2014/main" id="{1A18BDFB-FC7A-754C-804A-BFBE878BD871}"/>
              </a:ext>
            </a:extLst>
          </p:cNvPr>
          <p:cNvPicPr>
            <a:picLocks noChangeAspect="1"/>
          </p:cNvPicPr>
          <p:nvPr/>
        </p:nvPicPr>
        <p:blipFill>
          <a:blip r:embed="rId4"/>
          <a:stretch>
            <a:fillRect/>
          </a:stretch>
        </p:blipFill>
        <p:spPr>
          <a:xfrm>
            <a:off x="5975180" y="4690689"/>
            <a:ext cx="309600" cy="309600"/>
          </a:xfrm>
          <a:prstGeom prst="rect">
            <a:avLst/>
          </a:prstGeom>
        </p:spPr>
      </p:pic>
      <p:pic>
        <p:nvPicPr>
          <p:cNvPr id="80" name="Picture 79">
            <a:extLst>
              <a:ext uri="{FF2B5EF4-FFF2-40B4-BE49-F238E27FC236}">
                <a16:creationId xmlns:a16="http://schemas.microsoft.com/office/drawing/2014/main" id="{85D78F79-13C0-6045-980F-F7023B433931}"/>
              </a:ext>
            </a:extLst>
          </p:cNvPr>
          <p:cNvPicPr>
            <a:picLocks noChangeAspect="1"/>
          </p:cNvPicPr>
          <p:nvPr/>
        </p:nvPicPr>
        <p:blipFill>
          <a:blip r:embed="rId3"/>
          <a:stretch>
            <a:fillRect/>
          </a:stretch>
        </p:blipFill>
        <p:spPr>
          <a:xfrm>
            <a:off x="5575412" y="5312828"/>
            <a:ext cx="309900" cy="309900"/>
          </a:xfrm>
          <a:prstGeom prst="rect">
            <a:avLst/>
          </a:prstGeom>
        </p:spPr>
      </p:pic>
      <p:pic>
        <p:nvPicPr>
          <p:cNvPr id="81" name="Picture 80">
            <a:extLst>
              <a:ext uri="{FF2B5EF4-FFF2-40B4-BE49-F238E27FC236}">
                <a16:creationId xmlns:a16="http://schemas.microsoft.com/office/drawing/2014/main" id="{818A72FB-A4BC-ED46-8ECB-42DB8E383A6F}"/>
              </a:ext>
            </a:extLst>
          </p:cNvPr>
          <p:cNvPicPr>
            <a:picLocks noChangeAspect="1"/>
          </p:cNvPicPr>
          <p:nvPr/>
        </p:nvPicPr>
        <p:blipFill>
          <a:blip r:embed="rId4"/>
          <a:stretch>
            <a:fillRect/>
          </a:stretch>
        </p:blipFill>
        <p:spPr>
          <a:xfrm>
            <a:off x="5975180" y="5312828"/>
            <a:ext cx="309600" cy="309600"/>
          </a:xfrm>
          <a:prstGeom prst="rect">
            <a:avLst/>
          </a:prstGeom>
        </p:spPr>
      </p:pic>
      <p:sp>
        <p:nvSpPr>
          <p:cNvPr id="86" name="TextBox 85">
            <a:extLst>
              <a:ext uri="{FF2B5EF4-FFF2-40B4-BE49-F238E27FC236}">
                <a16:creationId xmlns:a16="http://schemas.microsoft.com/office/drawing/2014/main" id="{63E343B8-5F02-974F-8CDE-DAAB32F1165F}"/>
              </a:ext>
            </a:extLst>
          </p:cNvPr>
          <p:cNvSpPr txBox="1"/>
          <p:nvPr/>
        </p:nvSpPr>
        <p:spPr>
          <a:xfrm>
            <a:off x="302235" y="2544625"/>
            <a:ext cx="3426420" cy="4093428"/>
          </a:xfrm>
          <a:prstGeom prst="rect">
            <a:avLst/>
          </a:prstGeom>
          <a:noFill/>
        </p:spPr>
        <p:txBody>
          <a:bodyPr wrap="square" rtlCol="0">
            <a:spAutoFit/>
          </a:bodyPr>
          <a:lstStyle/>
          <a:p>
            <a:pPr>
              <a:spcAft>
                <a:spcPts val="600"/>
              </a:spcAft>
            </a:pPr>
            <a:r>
              <a:rPr lang="en-AU" sz="1200" dirty="0">
                <a:solidFill>
                  <a:schemeClr val="bg2">
                    <a:lumMod val="25000"/>
                  </a:schemeClr>
                </a:solidFill>
                <a:latin typeface="Arial Nova Light" panose="020B0304020202020204" pitchFamily="34" charset="0"/>
              </a:rPr>
              <a:t>Hello Everyone!</a:t>
            </a:r>
          </a:p>
          <a:p>
            <a:pPr>
              <a:spcAft>
                <a:spcPts val="600"/>
              </a:spcAft>
            </a:pPr>
            <a:r>
              <a:rPr lang="en-AU" sz="1200" dirty="0">
                <a:solidFill>
                  <a:schemeClr val="bg2">
                    <a:lumMod val="25000"/>
                  </a:schemeClr>
                </a:solidFill>
                <a:latin typeface="Arial Nova Light" panose="020B0304020202020204" pitchFamily="34" charset="0"/>
              </a:rPr>
              <a:t>Welcome back for Term 4, we hope you are all well rested and ready for a big term ahead. The team here at Port Melbourne are looking forward to creating a fun and engaging program with your children.</a:t>
            </a:r>
          </a:p>
          <a:p>
            <a:pPr>
              <a:spcAft>
                <a:spcPts val="600"/>
              </a:spcAft>
            </a:pPr>
            <a:r>
              <a:rPr lang="en-AU" sz="1200" dirty="0">
                <a:solidFill>
                  <a:schemeClr val="bg2">
                    <a:lumMod val="25000"/>
                  </a:schemeClr>
                </a:solidFill>
                <a:latin typeface="Arial Nova Light" panose="020B0304020202020204" pitchFamily="34" charset="0"/>
              </a:rPr>
              <a:t>As you would have noticed we have had some new faces introduced to the service. Our regular educator team for this term will consist of Hannah, Emmanuel, Samira, Valerie, Tatjana and Noah. We are all dedicated to ensuring consistency and continuity for families and children. If you have any queries, questions, or feedback please do not hesitate to approach one of our friendly educators  - we are always happy to support where possible. </a:t>
            </a:r>
          </a:p>
          <a:p>
            <a:pPr>
              <a:spcAft>
                <a:spcPts val="600"/>
              </a:spcAft>
            </a:pPr>
            <a:r>
              <a:rPr lang="en-AU" sz="1200" dirty="0">
                <a:solidFill>
                  <a:schemeClr val="bg2">
                    <a:lumMod val="25000"/>
                  </a:schemeClr>
                </a:solidFill>
                <a:latin typeface="Arial Nova Light" panose="020B0304020202020204" pitchFamily="34" charset="0"/>
              </a:rPr>
              <a:t>A quick note on bookings, if for any reason your child is absent, or you need to cancel a booking please give the service a call-in advance. </a:t>
            </a:r>
          </a:p>
          <a:p>
            <a:pPr>
              <a:spcAft>
                <a:spcPts val="600"/>
              </a:spcAft>
            </a:pPr>
            <a:endParaRPr lang="en-US" sz="1200" dirty="0">
              <a:solidFill>
                <a:schemeClr val="bg2">
                  <a:lumMod val="25000"/>
                </a:schemeClr>
              </a:solidFill>
              <a:latin typeface="Arial Nova Light" panose="020B0304020202020204" pitchFamily="34" charset="0"/>
            </a:endParaRPr>
          </a:p>
        </p:txBody>
      </p:sp>
      <p:sp>
        <p:nvSpPr>
          <p:cNvPr id="68" name="TextBox 67">
            <a:extLst>
              <a:ext uri="{FF2B5EF4-FFF2-40B4-BE49-F238E27FC236}">
                <a16:creationId xmlns:a16="http://schemas.microsoft.com/office/drawing/2014/main" id="{4BC1B856-83F0-654D-83AD-AB3D3ED354E3}"/>
              </a:ext>
            </a:extLst>
          </p:cNvPr>
          <p:cNvSpPr txBox="1"/>
          <p:nvPr/>
        </p:nvSpPr>
        <p:spPr>
          <a:xfrm>
            <a:off x="5131011" y="2366333"/>
            <a:ext cx="727798" cy="400110"/>
          </a:xfrm>
          <a:prstGeom prst="rect">
            <a:avLst/>
          </a:prstGeom>
          <a:noFill/>
        </p:spPr>
        <p:txBody>
          <a:bodyPr wrap="square" lIns="90000" rtlCol="0">
            <a:spAutoFit/>
          </a:bodyPr>
          <a:lstStyle/>
          <a:p>
            <a:r>
              <a:rPr lang="en-AU" sz="2000" b="1" dirty="0">
                <a:solidFill>
                  <a:srgbClr val="FF8500"/>
                </a:solidFill>
                <a:latin typeface="Arial Nova" panose="020B0504020202020204" pitchFamily="34" charset="0"/>
              </a:rPr>
              <a:t>1-5</a:t>
            </a:r>
          </a:p>
        </p:txBody>
      </p:sp>
      <p:pic>
        <p:nvPicPr>
          <p:cNvPr id="9" name="Picture Placeholder 8" descr="A picture containing text&#10;&#10;Description automatically generated">
            <a:extLst>
              <a:ext uri="{FF2B5EF4-FFF2-40B4-BE49-F238E27FC236}">
                <a16:creationId xmlns:a16="http://schemas.microsoft.com/office/drawing/2014/main" id="{F69CAD89-88A9-2033-3AEC-25F016ED19A7}"/>
              </a:ext>
            </a:extLst>
          </p:cNvPr>
          <p:cNvPicPr>
            <a:picLocks noGrp="1" noChangeAspect="1"/>
          </p:cNvPicPr>
          <p:nvPr>
            <p:ph type="pic" sz="quarter" idx="11"/>
          </p:nvPr>
        </p:nvPicPr>
        <p:blipFill>
          <a:blip r:embed="rId5"/>
          <a:srcRect l="20174" r="20174"/>
          <a:stretch>
            <a:fillRect/>
          </a:stretch>
        </p:blipFill>
        <p:spPr>
          <a:xfrm rot="5400000">
            <a:off x="4151313" y="7659688"/>
            <a:ext cx="1085850" cy="1365250"/>
          </a:xfrm>
        </p:spPr>
      </p:pic>
      <p:pic>
        <p:nvPicPr>
          <p:cNvPr id="11" name="Picture Placeholder 10" descr="A picture containing text&#10;&#10;Description automatically generated">
            <a:extLst>
              <a:ext uri="{FF2B5EF4-FFF2-40B4-BE49-F238E27FC236}">
                <a16:creationId xmlns:a16="http://schemas.microsoft.com/office/drawing/2014/main" id="{A64EA0C3-F64D-695B-8B43-E67ABD086C32}"/>
              </a:ext>
            </a:extLst>
          </p:cNvPr>
          <p:cNvPicPr>
            <a:picLocks noGrp="1" noChangeAspect="1"/>
          </p:cNvPicPr>
          <p:nvPr>
            <p:ph type="pic" sz="quarter" idx="12"/>
          </p:nvPr>
        </p:nvPicPr>
        <p:blipFill>
          <a:blip r:embed="rId6"/>
          <a:srcRect l="15338" r="15338"/>
          <a:stretch>
            <a:fillRect/>
          </a:stretch>
        </p:blipFill>
        <p:spPr>
          <a:xfrm rot="16200000">
            <a:off x="5545138" y="7754938"/>
            <a:ext cx="1085850" cy="1174750"/>
          </a:xfrm>
        </p:spPr>
      </p:pic>
      <p:pic>
        <p:nvPicPr>
          <p:cNvPr id="7" name="Picture Placeholder 6" descr="A picture containing text&#10;&#10;Description automatically generated">
            <a:extLst>
              <a:ext uri="{FF2B5EF4-FFF2-40B4-BE49-F238E27FC236}">
                <a16:creationId xmlns:a16="http://schemas.microsoft.com/office/drawing/2014/main" id="{E9D25079-2AE5-C269-0655-AF8B7F286C11}"/>
              </a:ext>
            </a:extLst>
          </p:cNvPr>
          <p:cNvPicPr>
            <a:picLocks noGrp="1" noChangeAspect="1"/>
          </p:cNvPicPr>
          <p:nvPr>
            <p:ph type="pic" sz="quarter" idx="10"/>
          </p:nvPr>
        </p:nvPicPr>
        <p:blipFill>
          <a:blip r:embed="rId7"/>
          <a:srcRect t="13286" b="13286"/>
          <a:stretch>
            <a:fillRect/>
          </a:stretch>
        </p:blipFill>
        <p:spPr/>
      </p:pic>
      <p:sp>
        <p:nvSpPr>
          <p:cNvPr id="37" name="TextBox 36">
            <a:extLst>
              <a:ext uri="{FF2B5EF4-FFF2-40B4-BE49-F238E27FC236}">
                <a16:creationId xmlns:a16="http://schemas.microsoft.com/office/drawing/2014/main" id="{1F6660A4-4371-454B-BF82-609300558EAB}"/>
              </a:ext>
            </a:extLst>
          </p:cNvPr>
          <p:cNvSpPr txBox="1"/>
          <p:nvPr/>
        </p:nvSpPr>
        <p:spPr>
          <a:xfrm>
            <a:off x="364547" y="463083"/>
            <a:ext cx="5011608" cy="461665"/>
          </a:xfrm>
          <a:prstGeom prst="rect">
            <a:avLst/>
          </a:prstGeom>
          <a:noFill/>
        </p:spPr>
        <p:txBody>
          <a:bodyPr wrap="square" rtlCol="0">
            <a:spAutoFit/>
          </a:bodyPr>
          <a:lstStyle/>
          <a:p>
            <a:r>
              <a:rPr lang="en-US" sz="2400" dirty="0">
                <a:solidFill>
                  <a:schemeClr val="bg1"/>
                </a:solidFill>
                <a:latin typeface="Arial Nova" panose="020B0504020202020204" pitchFamily="34" charset="0"/>
              </a:rPr>
              <a:t>PORT MELBOURNE TEAMKIDS</a:t>
            </a:r>
          </a:p>
        </p:txBody>
      </p:sp>
      <p:pic>
        <p:nvPicPr>
          <p:cNvPr id="2" name="Picture 1" descr="A close up of a sign&#10;&#10;Description automatically generated">
            <a:extLst>
              <a:ext uri="{FF2B5EF4-FFF2-40B4-BE49-F238E27FC236}">
                <a16:creationId xmlns:a16="http://schemas.microsoft.com/office/drawing/2014/main" id="{B3DC59DE-0716-4E84-3A83-A464B01A3701}"/>
              </a:ext>
            </a:extLst>
          </p:cNvPr>
          <p:cNvPicPr>
            <a:picLocks noChangeAspect="1"/>
          </p:cNvPicPr>
          <p:nvPr/>
        </p:nvPicPr>
        <p:blipFill>
          <a:blip r:embed="rId8"/>
          <a:stretch>
            <a:fillRect/>
          </a:stretch>
        </p:blipFill>
        <p:spPr>
          <a:xfrm>
            <a:off x="5955872" y="2890529"/>
            <a:ext cx="309600" cy="309600"/>
          </a:xfrm>
          <a:prstGeom prst="rect">
            <a:avLst/>
          </a:prstGeom>
        </p:spPr>
      </p:pic>
      <p:pic>
        <p:nvPicPr>
          <p:cNvPr id="3" name="Picture 2" descr="A picture containing room&#10;&#10;Description automatically generated">
            <a:extLst>
              <a:ext uri="{FF2B5EF4-FFF2-40B4-BE49-F238E27FC236}">
                <a16:creationId xmlns:a16="http://schemas.microsoft.com/office/drawing/2014/main" id="{81CC2485-FEB6-285B-B1B3-4523174640B8}"/>
              </a:ext>
            </a:extLst>
          </p:cNvPr>
          <p:cNvPicPr>
            <a:picLocks noChangeAspect="1"/>
          </p:cNvPicPr>
          <p:nvPr/>
        </p:nvPicPr>
        <p:blipFill>
          <a:blip r:embed="rId9"/>
          <a:stretch>
            <a:fillRect/>
          </a:stretch>
        </p:blipFill>
        <p:spPr>
          <a:xfrm>
            <a:off x="5975180" y="3482965"/>
            <a:ext cx="309900" cy="310991"/>
          </a:xfrm>
          <a:prstGeom prst="rect">
            <a:avLst/>
          </a:prstGeom>
        </p:spPr>
      </p:pic>
      <p:pic>
        <p:nvPicPr>
          <p:cNvPr id="4" name="Picture 3" descr="A picture containing room&#10;&#10;Description automatically generated">
            <a:extLst>
              <a:ext uri="{FF2B5EF4-FFF2-40B4-BE49-F238E27FC236}">
                <a16:creationId xmlns:a16="http://schemas.microsoft.com/office/drawing/2014/main" id="{54734682-E8BD-750C-D791-49845CDC3ECA}"/>
              </a:ext>
            </a:extLst>
          </p:cNvPr>
          <p:cNvPicPr>
            <a:picLocks noChangeAspect="1"/>
          </p:cNvPicPr>
          <p:nvPr/>
        </p:nvPicPr>
        <p:blipFill>
          <a:blip r:embed="rId9"/>
          <a:stretch>
            <a:fillRect/>
          </a:stretch>
        </p:blipFill>
        <p:spPr>
          <a:xfrm>
            <a:off x="5965934" y="4058679"/>
            <a:ext cx="371754" cy="373064"/>
          </a:xfrm>
          <a:prstGeom prst="rect">
            <a:avLst/>
          </a:prstGeom>
        </p:spPr>
      </p:pic>
    </p:spTree>
    <p:extLst>
      <p:ext uri="{BB962C8B-B14F-4D97-AF65-F5344CB8AC3E}">
        <p14:creationId xmlns:p14="http://schemas.microsoft.com/office/powerpoint/2010/main" val="8744765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9001</TotalTime>
  <Words>237</Words>
  <Application>Microsoft Office PowerPoint</Application>
  <PresentationFormat>A4 Paper (210x297 mm)</PresentationFormat>
  <Paragraphs>22</Paragraphs>
  <Slides>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Arial</vt:lpstr>
      <vt:lpstr>Futura Std Medium</vt:lpstr>
      <vt:lpstr>Futura Std Book</vt:lpstr>
      <vt:lpstr>Barlow Condensed</vt:lpstr>
      <vt:lpstr>Arial Nova Light</vt:lpstr>
      <vt:lpstr>Arial Nova</vt:lpstr>
      <vt:lpstr>Calibri</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Zofia Szyszka</dc:creator>
  <cp:lastModifiedBy>Port Melbourne Primary B&amp;A</cp:lastModifiedBy>
  <cp:revision>39</cp:revision>
  <dcterms:created xsi:type="dcterms:W3CDTF">2019-04-12T06:09:32Z</dcterms:created>
  <dcterms:modified xsi:type="dcterms:W3CDTF">2022-10-13T02:26:12Z</dcterms:modified>
</cp:coreProperties>
</file>