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Comic Sans MS" panose="030F0702030302020204" pitchFamily="66" charset="0"/>
      <p:regular r:id="rId4"/>
      <p:bold r:id="rId5"/>
      <p:italic r:id="rId6"/>
      <p:boldItalic r:id="rId7"/>
    </p:embeddedFont>
    <p:embeddedFont>
      <p:font typeface="Fredericka the Great" panose="020B0604020202020204" charset="0"/>
      <p:regular r:id="rId8"/>
    </p:embeddedFont>
    <p:embeddedFont>
      <p:font typeface="Montserrat" panose="00000500000000000000" pitchFamily="2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FFCD3E8-13B4-42AD-902B-544D28D7D12C}">
  <a:tblStyle styleId="{EFFCD3E8-13B4-42AD-902B-544D28D7D12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782" y="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c595a57b0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c595a57b0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150000" y="585625"/>
          <a:ext cx="8843975" cy="4278778"/>
        </p:xfrm>
        <a:graphic>
          <a:graphicData uri="http://schemas.openxmlformats.org/drawingml/2006/table">
            <a:tbl>
              <a:tblPr>
                <a:noFill/>
                <a:tableStyleId>{EFFCD3E8-13B4-42AD-902B-544D28D7D12C}</a:tableStyleId>
              </a:tblPr>
              <a:tblGrid>
                <a:gridCol w="767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5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5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53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05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63500" marR="63500" marT="63500" marB="6350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 b="1"/>
                        <a:t>MONDAY</a:t>
                      </a:r>
                      <a:endParaRPr sz="1300" b="1"/>
                    </a:p>
                  </a:txBody>
                  <a:tcPr marL="63500" marR="63500" marT="63500" marB="63500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 b="1"/>
                        <a:t>TUESDAY</a:t>
                      </a:r>
                      <a:endParaRPr sz="1300" b="1"/>
                    </a:p>
                  </a:txBody>
                  <a:tcPr marL="63500" marR="63500" marT="63500" marB="63500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 b="1"/>
                        <a:t>WEDNESDAY</a:t>
                      </a:r>
                      <a:endParaRPr sz="1300" b="1"/>
                    </a:p>
                  </a:txBody>
                  <a:tcPr marL="63500" marR="63500" marT="63500" marB="63500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 b="1"/>
                        <a:t>THURSDAY</a:t>
                      </a:r>
                      <a:endParaRPr sz="1300" b="1"/>
                    </a:p>
                  </a:txBody>
                  <a:tcPr marL="63500" marR="63500" marT="63500" marB="63500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 b="1"/>
                        <a:t>FRIDAY</a:t>
                      </a:r>
                      <a:endParaRPr sz="1300" b="1"/>
                    </a:p>
                  </a:txBody>
                  <a:tcPr marL="63500" marR="63500" marT="63500" marB="63500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Club Name</a:t>
                      </a:r>
                      <a:endParaRPr sz="1000"/>
                    </a:p>
                  </a:txBody>
                  <a:tcPr marL="63500" marR="63500" marT="63500" marB="63500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>
                          <a:solidFill>
                            <a:schemeClr val="dk1"/>
                          </a:solidFill>
                          <a:latin typeface="Fredericka the Great"/>
                          <a:ea typeface="Fredericka the Great"/>
                          <a:cs typeface="Fredericka the Great"/>
                          <a:sym typeface="Fredericka the Great"/>
                        </a:rPr>
                        <a:t>WELLBEING CLUB</a:t>
                      </a:r>
                      <a:endParaRPr sz="1100"/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>
                          <a:solidFill>
                            <a:schemeClr val="dk1"/>
                          </a:solidFill>
                          <a:latin typeface="Fredericka the Great"/>
                          <a:ea typeface="Fredericka the Great"/>
                          <a:cs typeface="Fredericka the Great"/>
                          <a:sym typeface="Fredericka the Great"/>
                        </a:rPr>
                        <a:t>CODING CLUB</a:t>
                      </a:r>
                      <a:endParaRPr sz="1100"/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GB" sz="1100">
                          <a:solidFill>
                            <a:schemeClr val="dk1"/>
                          </a:solidFill>
                          <a:latin typeface="Fredericka the Great"/>
                          <a:ea typeface="Fredericka the Great"/>
                          <a:cs typeface="Fredericka the Great"/>
                          <a:sym typeface="Fredericka the Great"/>
                        </a:rPr>
                        <a:t>LIBRARY CLUB</a:t>
                      </a:r>
                      <a:endParaRPr sz="11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66675" marR="66675" marT="66675" marB="666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>
                          <a:solidFill>
                            <a:schemeClr val="dk1"/>
                          </a:solidFill>
                          <a:latin typeface="Fredericka the Great"/>
                          <a:ea typeface="Fredericka the Great"/>
                          <a:cs typeface="Fredericka the Great"/>
                          <a:sym typeface="Fredericka the Great"/>
                        </a:rPr>
                        <a:t>LEGO CLUB</a:t>
                      </a:r>
                      <a:endParaRPr sz="1100">
                        <a:latin typeface="Fredericka the Great"/>
                        <a:ea typeface="Fredericka the Great"/>
                        <a:cs typeface="Fredericka the Great"/>
                        <a:sym typeface="Fredericka the Gre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>
                          <a:latin typeface="Fredericka the Great"/>
                          <a:ea typeface="Fredericka the Great"/>
                          <a:cs typeface="Fredericka the Great"/>
                          <a:sym typeface="Fredericka the Great"/>
                        </a:rPr>
                        <a:t>DECK DISCO</a:t>
                      </a:r>
                      <a:endParaRPr sz="1100">
                        <a:latin typeface="Fredericka the Great"/>
                        <a:ea typeface="Fredericka the Great"/>
                        <a:cs typeface="Fredericka the Great"/>
                        <a:sym typeface="Fredericka the Gre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Who</a:t>
                      </a:r>
                      <a:endParaRPr sz="1000"/>
                    </a:p>
                  </a:txBody>
                  <a:tcPr marL="63500" marR="63500" marT="63500" marB="63500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Mrs Crane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Antonius &amp; Mr Lytton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Ester &amp; Mrs McAlister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6675" marR="66675" marT="66675" marB="666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Dimi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Dimi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53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What</a:t>
                      </a:r>
                      <a:endParaRPr sz="1000"/>
                    </a:p>
                  </a:txBody>
                  <a:tcPr marL="63500" marR="63500" marT="63500" marB="63500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Come along to do some mindfulness activities, read a book or sit in a quiet space.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3500" marR="63500" marT="63500" marB="63500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9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Learn how to code using Scratch</a:t>
                      </a:r>
                      <a:endParaRPr sz="9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Enjoy some peace and quiet with time to read books from the library. 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6675" marR="66675" marT="66675" marB="666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Get creative with Lego and get to know people from all year levels.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Come and have a dance on the deck under the shade cloth. 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(Runs most Fridays)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5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Where</a:t>
                      </a:r>
                      <a:endParaRPr sz="1000"/>
                    </a:p>
                  </a:txBody>
                  <a:tcPr marL="63500" marR="63500" marT="63500" marB="63500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Beehive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3500" marR="63500" marT="63500" marB="63500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STEM Room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In the library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6675" marR="66675" marT="66675" marB="666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Beehive 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On the Stage Deck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8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Club Name</a:t>
                      </a:r>
                      <a:endParaRPr sz="1000"/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>
                          <a:solidFill>
                            <a:schemeClr val="dk1"/>
                          </a:solidFill>
                          <a:latin typeface="Fredericka the Great"/>
                          <a:ea typeface="Fredericka the Great"/>
                          <a:cs typeface="Fredericka the Great"/>
                          <a:sym typeface="Fredericka the Great"/>
                        </a:rPr>
                        <a:t>GAMES CLUB</a:t>
                      </a:r>
                      <a:endParaRPr sz="1100"/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>
                          <a:solidFill>
                            <a:schemeClr val="dk1"/>
                          </a:solidFill>
                          <a:latin typeface="Fredericka the Great"/>
                          <a:ea typeface="Fredericka the Great"/>
                          <a:cs typeface="Fredericka the Great"/>
                          <a:sym typeface="Fredericka the Great"/>
                        </a:rPr>
                        <a:t>CHESS CLUB</a:t>
                      </a:r>
                      <a:endParaRPr sz="1100">
                        <a:latin typeface="Fredericka the Great"/>
                        <a:ea typeface="Fredericka the Great"/>
                        <a:cs typeface="Fredericka the Great"/>
                        <a:sym typeface="Fredericka the Gre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>
                          <a:solidFill>
                            <a:schemeClr val="dk1"/>
                          </a:solidFill>
                          <a:latin typeface="Fredericka the Great"/>
                          <a:ea typeface="Fredericka the Great"/>
                          <a:cs typeface="Fredericka the Great"/>
                          <a:sym typeface="Fredericka the Great"/>
                        </a:rPr>
                        <a:t>SINGING CLUB </a:t>
                      </a:r>
                      <a:endParaRPr sz="1100"/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>
                          <a:solidFill>
                            <a:schemeClr val="dk1"/>
                          </a:solidFill>
                          <a:latin typeface="Fredericka the Great"/>
                          <a:ea typeface="Fredericka the Great"/>
                          <a:cs typeface="Fredericka the Great"/>
                          <a:sym typeface="Fredericka the Great"/>
                        </a:rPr>
                        <a:t>THE GREEN TEAM</a:t>
                      </a:r>
                      <a:endParaRPr sz="1100"/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>
                          <a:solidFill>
                            <a:schemeClr val="dk1"/>
                          </a:solidFill>
                          <a:latin typeface="Fredericka the Great"/>
                          <a:ea typeface="Fredericka the Great"/>
                          <a:cs typeface="Fredericka the Great"/>
                          <a:sym typeface="Fredericka the Great"/>
                        </a:rPr>
                        <a:t>STUDENT NEWSLETTER</a:t>
                      </a:r>
                      <a:endParaRPr/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D0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8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Who</a:t>
                      </a:r>
                      <a:endParaRPr sz="1000"/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Naomi &amp; Erin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Ashley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Mrs Buffington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Angus, Elijah, Denzel &amp; Antonius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Rosie &amp; Miss McGowan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D0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42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What</a:t>
                      </a:r>
                      <a:endParaRPr sz="1000"/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9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Have fun playing some outdoor organised games.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Come along and brush up on your chess skills or learn to play the game with the help of others.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Join the choir and learn to sing and perform as a group.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Help keep our school a healthy environment by picking up rubbish or working in the garden.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Help create a student newsletter.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D0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8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Where</a:t>
                      </a:r>
                      <a:endParaRPr sz="1000"/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Outside the BER entry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Outside the library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Art Room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Meets at the large tree in the courtyard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Miss McGowan’s room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D0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12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SPORTS GARAGE</a:t>
                      </a:r>
                      <a:endParaRPr sz="900"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b="1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SPORTS GARAGE</a:t>
                      </a:r>
                      <a:endParaRPr sz="9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b="1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SPORTS GARAGE</a:t>
                      </a:r>
                      <a:endParaRPr sz="900"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5" name="Google Shape;55;p13"/>
          <p:cNvSpPr/>
          <p:nvPr/>
        </p:nvSpPr>
        <p:spPr>
          <a:xfrm rot="14">
            <a:off x="1769943" y="18"/>
            <a:ext cx="5823577" cy="38239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9900"/>
                </a:solidFill>
                <a:latin typeface="Bangers"/>
              </a:rPr>
              <a:t>PVNPS STUDENT LUNCH CLUBS!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Microsoft Office PowerPoint</Application>
  <PresentationFormat>On-screen Show (16:9)</PresentationFormat>
  <Paragraphs>61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Fredericka the Great</vt:lpstr>
      <vt:lpstr>Comic Sans MS</vt:lpstr>
      <vt:lpstr>Times New Roman</vt:lpstr>
      <vt:lpstr>Montserrat</vt:lpstr>
      <vt:lpstr>Bangers</vt:lpstr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Deborah Crane</dc:creator>
  <cp:lastModifiedBy>Deborah Crane</cp:lastModifiedBy>
  <cp:revision>1</cp:revision>
  <dcterms:modified xsi:type="dcterms:W3CDTF">2024-07-25T23:29:28Z</dcterms:modified>
</cp:coreProperties>
</file>