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7"/>
  </p:notesMasterIdLst>
  <p:sldIdLst>
    <p:sldId id="261" r:id="rId5"/>
    <p:sldId id="258" r:id="rId6"/>
  </p:sldIdLst>
  <p:sldSz cx="6858000" cy="9906000" type="A4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Arial Black" panose="020B0A04020102020204" pitchFamily="34" charset="0"/>
      <p:bold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ewsletter Template Full Length Template" id="{470977CC-50F8-4DB8-BD79-55CFC5A3B738}">
          <p14:sldIdLst>
            <p14:sldId id="261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SHClub St Augustines" initials="OSA" lastIdx="5" clrIdx="0">
    <p:extLst>
      <p:ext uri="{19B8F6BF-5375-455C-9EA6-DF929625EA0E}">
        <p15:presenceInfo xmlns:p15="http://schemas.microsoft.com/office/powerpoint/2012/main" userId="OSHClub St Augustin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7A21A"/>
    <a:srgbClr val="4E5968"/>
    <a:srgbClr val="647386"/>
    <a:srgbClr val="FDCC33"/>
    <a:srgbClr val="60CBEA"/>
    <a:srgbClr val="F9F8F7"/>
    <a:srgbClr val="E8E8E8"/>
    <a:srgbClr val="D79716"/>
    <a:srgbClr val="50AB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64BD35-1341-49EA-A871-2FDA6D599542}" v="11" dt="2020-11-04T21:46:21.6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32"/>
    <p:restoredTop sz="94682"/>
  </p:normalViewPr>
  <p:slideViewPr>
    <p:cSldViewPr snapToGrid="0" snapToObjects="1">
      <p:cViewPr varScale="1">
        <p:scale>
          <a:sx n="58" d="100"/>
          <a:sy n="58" d="100"/>
        </p:scale>
        <p:origin x="2400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A34306A-51DD-094D-8DED-935667CF063B}" type="datetimeFigureOut">
              <a:rPr lang="en-US" smtClean="0"/>
              <a:pPr/>
              <a:t>4/30/2021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FECC202-8536-D046-AFDE-923039ADA6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956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CC202-8536-D046-AFDE-923039ADA6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15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CC202-8536-D046-AFDE-923039ADA6C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549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533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6B1AE5E-A042-EE41-81FA-F4AF0B826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332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AEFE74-8506-4E68-BBC9-1519DEFC5E0C}"/>
              </a:ext>
            </a:extLst>
          </p:cNvPr>
          <p:cNvSpPr txBox="1"/>
          <p:nvPr userDrawn="1"/>
        </p:nvSpPr>
        <p:spPr>
          <a:xfrm>
            <a:off x="236220" y="24955"/>
            <a:ext cx="2662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Augustine’s Primary School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F29CE8-BFE3-4DA2-9A2E-8C18C56F0B4D}"/>
              </a:ext>
            </a:extLst>
          </p:cNvPr>
          <p:cNvSpPr txBox="1"/>
          <p:nvPr userDrawn="1"/>
        </p:nvSpPr>
        <p:spPr>
          <a:xfrm>
            <a:off x="4086860" y="23476"/>
            <a:ext cx="2662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CAA1CF-8FD8-4AC1-B3B7-72E945311760}"/>
              </a:ext>
            </a:extLst>
          </p:cNvPr>
          <p:cNvSpPr txBox="1"/>
          <p:nvPr userDrawn="1"/>
        </p:nvSpPr>
        <p:spPr>
          <a:xfrm>
            <a:off x="920540" y="9419246"/>
            <a:ext cx="1769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Augustine’s Primary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FFF8D7-088D-45BC-A967-4F7630D335D7}"/>
              </a:ext>
            </a:extLst>
          </p:cNvPr>
          <p:cNvSpPr txBox="1"/>
          <p:nvPr userDrawn="1"/>
        </p:nvSpPr>
        <p:spPr>
          <a:xfrm>
            <a:off x="2855092" y="9583506"/>
            <a:ext cx="1618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oshclub.com.au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ED8222-8312-4217-A339-708934040B75}"/>
              </a:ext>
            </a:extLst>
          </p:cNvPr>
          <p:cNvSpPr txBox="1"/>
          <p:nvPr userDrawn="1"/>
        </p:nvSpPr>
        <p:spPr>
          <a:xfrm>
            <a:off x="920540" y="9583506"/>
            <a:ext cx="17693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B7DB53-6947-42BE-9C4E-3222B6F459D7}"/>
              </a:ext>
            </a:extLst>
          </p:cNvPr>
          <p:cNvSpPr txBox="1"/>
          <p:nvPr userDrawn="1"/>
        </p:nvSpPr>
        <p:spPr>
          <a:xfrm>
            <a:off x="2855092" y="9419246"/>
            <a:ext cx="1618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Mon-Fri 7-9am,  2:45-6pm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78F2F2-E59E-490F-B97F-F54023060827}"/>
              </a:ext>
            </a:extLst>
          </p:cNvPr>
          <p:cNvSpPr txBox="1"/>
          <p:nvPr userDrawn="1"/>
        </p:nvSpPr>
        <p:spPr>
          <a:xfrm>
            <a:off x="4384610" y="9419246"/>
            <a:ext cx="19197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04 32 574 550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A56CC7-CE07-4E1D-97EC-A84A11E6009D}"/>
              </a:ext>
            </a:extLst>
          </p:cNvPr>
          <p:cNvSpPr txBox="1"/>
          <p:nvPr userDrawn="1"/>
        </p:nvSpPr>
        <p:spPr>
          <a:xfrm>
            <a:off x="4384609" y="9583506"/>
            <a:ext cx="24733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staugustines@oshclub.com.au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5FDFDF-E9B8-4852-9EA0-9C44BE4732E5}"/>
              </a:ext>
            </a:extLst>
          </p:cNvPr>
          <p:cNvCxnSpPr/>
          <p:nvPr userDrawn="1"/>
        </p:nvCxnSpPr>
        <p:spPr>
          <a:xfrm>
            <a:off x="2837912" y="9459886"/>
            <a:ext cx="0" cy="324000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890F1E-EC97-4A5E-8CAB-7AF7AEEDC457}"/>
              </a:ext>
            </a:extLst>
          </p:cNvPr>
          <p:cNvCxnSpPr/>
          <p:nvPr userDrawn="1"/>
        </p:nvCxnSpPr>
        <p:spPr>
          <a:xfrm>
            <a:off x="4372336" y="9459886"/>
            <a:ext cx="0" cy="324000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422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1559990" rtl="0" eaLnBrk="1" latinLnBrk="0" hangingPunct="1">
        <a:lnSpc>
          <a:spcPct val="90000"/>
        </a:lnSpc>
        <a:spcBef>
          <a:spcPct val="0"/>
        </a:spcBef>
        <a:buNone/>
        <a:defRPr sz="75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9999" indent="-389999" algn="l" defTabSz="1559990" rtl="0" eaLnBrk="1" latinLnBrk="0" hangingPunct="1">
        <a:lnSpc>
          <a:spcPct val="90000"/>
        </a:lnSpc>
        <a:spcBef>
          <a:spcPts val="1707"/>
        </a:spcBef>
        <a:buFont typeface="Arial" panose="020B0604020202020204" pitchFamily="34" charset="0"/>
        <a:buChar char="•"/>
        <a:defRPr sz="4777" kern="1200">
          <a:solidFill>
            <a:schemeClr val="tx1"/>
          </a:solidFill>
          <a:latin typeface="+mn-lt"/>
          <a:ea typeface="+mn-ea"/>
          <a:cs typeface="+mn-cs"/>
        </a:defRPr>
      </a:lvl1pPr>
      <a:lvl2pPr marL="1169993" indent="-389999" algn="l" defTabSz="1559990" rtl="0" eaLnBrk="1" latinLnBrk="0" hangingPunct="1">
        <a:lnSpc>
          <a:spcPct val="90000"/>
        </a:lnSpc>
        <a:spcBef>
          <a:spcPts val="852"/>
        </a:spcBef>
        <a:buFont typeface="Arial" panose="020B0604020202020204" pitchFamily="34" charset="0"/>
        <a:buChar char="•"/>
        <a:defRPr sz="4095" kern="1200">
          <a:solidFill>
            <a:schemeClr val="tx1"/>
          </a:solidFill>
          <a:latin typeface="+mn-lt"/>
          <a:ea typeface="+mn-ea"/>
          <a:cs typeface="+mn-cs"/>
        </a:defRPr>
      </a:lvl2pPr>
      <a:lvl3pPr marL="1949989" indent="-389999" algn="l" defTabSz="1559990" rtl="0" eaLnBrk="1" latinLnBrk="0" hangingPunct="1">
        <a:lnSpc>
          <a:spcPct val="90000"/>
        </a:lnSpc>
        <a:spcBef>
          <a:spcPts val="852"/>
        </a:spcBef>
        <a:buFont typeface="Arial" panose="020B0604020202020204" pitchFamily="34" charset="0"/>
        <a:buChar char="•"/>
        <a:defRPr sz="3412" kern="1200">
          <a:solidFill>
            <a:schemeClr val="tx1"/>
          </a:solidFill>
          <a:latin typeface="+mn-lt"/>
          <a:ea typeface="+mn-ea"/>
          <a:cs typeface="+mn-cs"/>
        </a:defRPr>
      </a:lvl3pPr>
      <a:lvl4pPr marL="2729983" indent="-389999" algn="l" defTabSz="1559990" rtl="0" eaLnBrk="1" latinLnBrk="0" hangingPunct="1">
        <a:lnSpc>
          <a:spcPct val="90000"/>
        </a:lnSpc>
        <a:spcBef>
          <a:spcPts val="852"/>
        </a:spcBef>
        <a:buFont typeface="Arial" panose="020B0604020202020204" pitchFamily="34" charset="0"/>
        <a:buChar char="•"/>
        <a:defRPr sz="3072" kern="1200">
          <a:solidFill>
            <a:schemeClr val="tx1"/>
          </a:solidFill>
          <a:latin typeface="+mn-lt"/>
          <a:ea typeface="+mn-ea"/>
          <a:cs typeface="+mn-cs"/>
        </a:defRPr>
      </a:lvl4pPr>
      <a:lvl5pPr marL="3509979" indent="-389999" algn="l" defTabSz="1559990" rtl="0" eaLnBrk="1" latinLnBrk="0" hangingPunct="1">
        <a:lnSpc>
          <a:spcPct val="90000"/>
        </a:lnSpc>
        <a:spcBef>
          <a:spcPts val="852"/>
        </a:spcBef>
        <a:buFont typeface="Arial" panose="020B0604020202020204" pitchFamily="34" charset="0"/>
        <a:buChar char="•"/>
        <a:defRPr sz="3072" kern="1200">
          <a:solidFill>
            <a:schemeClr val="tx1"/>
          </a:solidFill>
          <a:latin typeface="+mn-lt"/>
          <a:ea typeface="+mn-ea"/>
          <a:cs typeface="+mn-cs"/>
        </a:defRPr>
      </a:lvl5pPr>
      <a:lvl6pPr marL="4289973" indent="-389999" algn="l" defTabSz="1559990" rtl="0" eaLnBrk="1" latinLnBrk="0" hangingPunct="1">
        <a:lnSpc>
          <a:spcPct val="90000"/>
        </a:lnSpc>
        <a:spcBef>
          <a:spcPts val="852"/>
        </a:spcBef>
        <a:buFont typeface="Arial" panose="020B0604020202020204" pitchFamily="34" charset="0"/>
        <a:buChar char="•"/>
        <a:defRPr sz="3072" kern="1200">
          <a:solidFill>
            <a:schemeClr val="tx1"/>
          </a:solidFill>
          <a:latin typeface="+mn-lt"/>
          <a:ea typeface="+mn-ea"/>
          <a:cs typeface="+mn-cs"/>
        </a:defRPr>
      </a:lvl6pPr>
      <a:lvl7pPr marL="5069969" indent="-389999" algn="l" defTabSz="1559990" rtl="0" eaLnBrk="1" latinLnBrk="0" hangingPunct="1">
        <a:lnSpc>
          <a:spcPct val="90000"/>
        </a:lnSpc>
        <a:spcBef>
          <a:spcPts val="852"/>
        </a:spcBef>
        <a:buFont typeface="Arial" panose="020B0604020202020204" pitchFamily="34" charset="0"/>
        <a:buChar char="•"/>
        <a:defRPr sz="3072" kern="1200">
          <a:solidFill>
            <a:schemeClr val="tx1"/>
          </a:solidFill>
          <a:latin typeface="+mn-lt"/>
          <a:ea typeface="+mn-ea"/>
          <a:cs typeface="+mn-cs"/>
        </a:defRPr>
      </a:lvl7pPr>
      <a:lvl8pPr marL="5849964" indent="-389999" algn="l" defTabSz="1559990" rtl="0" eaLnBrk="1" latinLnBrk="0" hangingPunct="1">
        <a:lnSpc>
          <a:spcPct val="90000"/>
        </a:lnSpc>
        <a:spcBef>
          <a:spcPts val="852"/>
        </a:spcBef>
        <a:buFont typeface="Arial" panose="020B0604020202020204" pitchFamily="34" charset="0"/>
        <a:buChar char="•"/>
        <a:defRPr sz="3072" kern="1200">
          <a:solidFill>
            <a:schemeClr val="tx1"/>
          </a:solidFill>
          <a:latin typeface="+mn-lt"/>
          <a:ea typeface="+mn-ea"/>
          <a:cs typeface="+mn-cs"/>
        </a:defRPr>
      </a:lvl8pPr>
      <a:lvl9pPr marL="6629959" indent="-389999" algn="l" defTabSz="1559990" rtl="0" eaLnBrk="1" latinLnBrk="0" hangingPunct="1">
        <a:lnSpc>
          <a:spcPct val="90000"/>
        </a:lnSpc>
        <a:spcBef>
          <a:spcPts val="852"/>
        </a:spcBef>
        <a:buFont typeface="Arial" panose="020B0604020202020204" pitchFamily="34" charset="0"/>
        <a:buChar char="•"/>
        <a:defRPr sz="30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59990" rtl="0" eaLnBrk="1" latinLnBrk="0" hangingPunct="1">
        <a:defRPr sz="3072" kern="1200">
          <a:solidFill>
            <a:schemeClr val="tx1"/>
          </a:solidFill>
          <a:latin typeface="+mn-lt"/>
          <a:ea typeface="+mn-ea"/>
          <a:cs typeface="+mn-cs"/>
        </a:defRPr>
      </a:lvl1pPr>
      <a:lvl2pPr marL="779994" algn="l" defTabSz="1559990" rtl="0" eaLnBrk="1" latinLnBrk="0" hangingPunct="1">
        <a:defRPr sz="3072" kern="1200">
          <a:solidFill>
            <a:schemeClr val="tx1"/>
          </a:solidFill>
          <a:latin typeface="+mn-lt"/>
          <a:ea typeface="+mn-ea"/>
          <a:cs typeface="+mn-cs"/>
        </a:defRPr>
      </a:lvl2pPr>
      <a:lvl3pPr marL="1559990" algn="l" defTabSz="1559990" rtl="0" eaLnBrk="1" latinLnBrk="0" hangingPunct="1">
        <a:defRPr sz="3072" kern="1200">
          <a:solidFill>
            <a:schemeClr val="tx1"/>
          </a:solidFill>
          <a:latin typeface="+mn-lt"/>
          <a:ea typeface="+mn-ea"/>
          <a:cs typeface="+mn-cs"/>
        </a:defRPr>
      </a:lvl3pPr>
      <a:lvl4pPr marL="2339985" algn="l" defTabSz="1559990" rtl="0" eaLnBrk="1" latinLnBrk="0" hangingPunct="1">
        <a:defRPr sz="3072" kern="1200">
          <a:solidFill>
            <a:schemeClr val="tx1"/>
          </a:solidFill>
          <a:latin typeface="+mn-lt"/>
          <a:ea typeface="+mn-ea"/>
          <a:cs typeface="+mn-cs"/>
        </a:defRPr>
      </a:lvl4pPr>
      <a:lvl5pPr marL="3119980" algn="l" defTabSz="1559990" rtl="0" eaLnBrk="1" latinLnBrk="0" hangingPunct="1">
        <a:defRPr sz="3072" kern="1200">
          <a:solidFill>
            <a:schemeClr val="tx1"/>
          </a:solidFill>
          <a:latin typeface="+mn-lt"/>
          <a:ea typeface="+mn-ea"/>
          <a:cs typeface="+mn-cs"/>
        </a:defRPr>
      </a:lvl5pPr>
      <a:lvl6pPr marL="3899975" algn="l" defTabSz="1559990" rtl="0" eaLnBrk="1" latinLnBrk="0" hangingPunct="1">
        <a:defRPr sz="3072" kern="1200">
          <a:solidFill>
            <a:schemeClr val="tx1"/>
          </a:solidFill>
          <a:latin typeface="+mn-lt"/>
          <a:ea typeface="+mn-ea"/>
          <a:cs typeface="+mn-cs"/>
        </a:defRPr>
      </a:lvl6pPr>
      <a:lvl7pPr marL="4679971" algn="l" defTabSz="1559990" rtl="0" eaLnBrk="1" latinLnBrk="0" hangingPunct="1">
        <a:defRPr sz="3072" kern="1200">
          <a:solidFill>
            <a:schemeClr val="tx1"/>
          </a:solidFill>
          <a:latin typeface="+mn-lt"/>
          <a:ea typeface="+mn-ea"/>
          <a:cs typeface="+mn-cs"/>
        </a:defRPr>
      </a:lvl7pPr>
      <a:lvl8pPr marL="5459965" algn="l" defTabSz="1559990" rtl="0" eaLnBrk="1" latinLnBrk="0" hangingPunct="1">
        <a:defRPr sz="3072" kern="1200">
          <a:solidFill>
            <a:schemeClr val="tx1"/>
          </a:solidFill>
          <a:latin typeface="+mn-lt"/>
          <a:ea typeface="+mn-ea"/>
          <a:cs typeface="+mn-cs"/>
        </a:defRPr>
      </a:lvl8pPr>
      <a:lvl9pPr marL="6239961" algn="l" defTabSz="1559990" rtl="0" eaLnBrk="1" latinLnBrk="0" hangingPunct="1">
        <a:defRPr sz="30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DAA32BD6-39EB-5446-AE10-ACD0AF15F5D8}"/>
              </a:ext>
            </a:extLst>
          </p:cNvPr>
          <p:cNvSpPr txBox="1"/>
          <p:nvPr/>
        </p:nvSpPr>
        <p:spPr>
          <a:xfrm>
            <a:off x="259548" y="4296723"/>
            <a:ext cx="3551395" cy="3093154"/>
          </a:xfrm>
          <a:prstGeom prst="rect">
            <a:avLst/>
          </a:prstGeom>
          <a:noFill/>
        </p:spPr>
        <p:txBody>
          <a:bodyPr wrap="square" lIns="91440" tIns="45720" rIns="91440" bIns="45720" numCol="2" spcCol="72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b="1" dirty="0">
                <a:latin typeface="Arial"/>
                <a:cs typeface="Arial"/>
              </a:rPr>
              <a:t>Welcome back to Term 2.</a:t>
            </a:r>
          </a:p>
          <a:p>
            <a:pPr>
              <a:spcAft>
                <a:spcPts val="600"/>
              </a:spcAft>
            </a:pPr>
            <a:r>
              <a:rPr lang="en-US" sz="1000" b="1" dirty="0">
                <a:latin typeface="Arial"/>
                <a:cs typeface="Arial"/>
              </a:rPr>
              <a:t>Over the last fortnight we have had the opportunity to facilitate our legendary Vacation Care program which was a smashing success! It was so amazing to see faces old and new. </a:t>
            </a:r>
          </a:p>
          <a:p>
            <a:pPr>
              <a:spcAft>
                <a:spcPts val="600"/>
              </a:spcAft>
            </a:pPr>
            <a:r>
              <a:rPr lang="en-US" sz="1000" b="1" dirty="0">
                <a:latin typeface="Arial"/>
                <a:cs typeface="Arial"/>
              </a:rPr>
              <a:t>The kids had the opportunity to learn how to breakdance (which was awesome) and get up close and personal with some Australian Wildlife (aka a dingo, wombat, snake, frogs and a small kangaroo).</a:t>
            </a:r>
          </a:p>
          <a:p>
            <a:pPr>
              <a:spcAft>
                <a:spcPts val="600"/>
              </a:spcAft>
            </a:pPr>
            <a:r>
              <a:rPr lang="en-US" sz="1000" b="1" dirty="0">
                <a:latin typeface="Arial"/>
                <a:cs typeface="Arial"/>
              </a:rPr>
              <a:t>We also had the time of our lives playing multiple rounds of mini golf and got to get up close and personal with some interactive artwork at ARTVO. </a:t>
            </a:r>
          </a:p>
          <a:p>
            <a:pPr>
              <a:spcAft>
                <a:spcPts val="600"/>
              </a:spcAft>
            </a:pPr>
            <a:r>
              <a:rPr lang="en-US" sz="1000" b="1" dirty="0">
                <a:latin typeface="Arial"/>
                <a:cs typeface="Arial"/>
              </a:rPr>
              <a:t>It was a real pleasure to see some faces from other schools that we usually don’t get to see which allowed for friendships to be reignited.</a:t>
            </a:r>
          </a:p>
          <a:p>
            <a:pPr>
              <a:spcAft>
                <a:spcPts val="600"/>
              </a:spcAft>
            </a:pPr>
            <a:r>
              <a:rPr lang="en-US" sz="1000" b="1" dirty="0">
                <a:latin typeface="Arial"/>
                <a:cs typeface="Arial"/>
              </a:rPr>
              <a:t>We ended the VAC program with a chilled out Pajama party which we all loved.</a:t>
            </a:r>
          </a:p>
          <a:p>
            <a:pPr>
              <a:spcAft>
                <a:spcPts val="600"/>
              </a:spcAft>
            </a:pPr>
            <a:endParaRPr lang="en-US" sz="1000" b="1" dirty="0">
              <a:latin typeface="Arial"/>
              <a:cs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50B8BA8-4F00-6640-907D-60387FA89AB5}"/>
              </a:ext>
            </a:extLst>
          </p:cNvPr>
          <p:cNvSpPr/>
          <p:nvPr/>
        </p:nvSpPr>
        <p:spPr>
          <a:xfrm>
            <a:off x="296061" y="7623212"/>
            <a:ext cx="3237201" cy="1536155"/>
          </a:xfrm>
          <a:prstGeom prst="rect">
            <a:avLst/>
          </a:prstGeom>
          <a:solidFill>
            <a:srgbClr val="56637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A15F76F-EC12-ED48-8F9A-0109CB66D077}"/>
              </a:ext>
            </a:extLst>
          </p:cNvPr>
          <p:cNvSpPr txBox="1"/>
          <p:nvPr/>
        </p:nvSpPr>
        <p:spPr>
          <a:xfrm>
            <a:off x="765687" y="7820539"/>
            <a:ext cx="258198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7A21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We would like to throw a shout out to the infamous Adam Mulvaney </a:t>
            </a:r>
          </a:p>
          <a:p>
            <a:endParaRPr lang="en-US" sz="900" b="1" dirty="0">
              <a:solidFill>
                <a:srgbClr val="F7A21A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sz="900" b="1" dirty="0">
                <a:solidFill>
                  <a:srgbClr val="F7A21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He came in on the first day of VAC and showed off his break dancing moves during our incursion.</a:t>
            </a:r>
          </a:p>
          <a:p>
            <a:endParaRPr lang="en-US" sz="900" b="1" dirty="0">
              <a:solidFill>
                <a:srgbClr val="F7A21A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sz="900" b="1" dirty="0">
                <a:solidFill>
                  <a:srgbClr val="F7A21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We hope to see him on Dancing with the Stars soon. </a:t>
            </a:r>
            <a:endParaRPr lang="en-US" sz="900" b="1" dirty="0">
              <a:solidFill>
                <a:srgbClr val="F7A2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E3A12B3-4480-E141-B704-D342DD95DBAA}"/>
              </a:ext>
            </a:extLst>
          </p:cNvPr>
          <p:cNvGrpSpPr/>
          <p:nvPr/>
        </p:nvGrpSpPr>
        <p:grpSpPr>
          <a:xfrm>
            <a:off x="0" y="3730285"/>
            <a:ext cx="3780893" cy="612000"/>
            <a:chOff x="281054" y="4204272"/>
            <a:chExt cx="3780893" cy="612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64EABC9-228E-9548-A15E-210C2977D6AC}"/>
                </a:ext>
              </a:extLst>
            </p:cNvPr>
            <p:cNvGrpSpPr/>
            <p:nvPr/>
          </p:nvGrpSpPr>
          <p:grpSpPr>
            <a:xfrm>
              <a:off x="540602" y="4326219"/>
              <a:ext cx="3521345" cy="379181"/>
              <a:chOff x="540602" y="4326219"/>
              <a:chExt cx="3521345" cy="379181"/>
            </a:xfrm>
          </p:grpSpPr>
          <p:sp>
            <p:nvSpPr>
              <p:cNvPr id="44" name="Right Triangle 43">
                <a:extLst>
                  <a:ext uri="{FF2B5EF4-FFF2-40B4-BE49-F238E27FC236}">
                    <a16:creationId xmlns:a16="http://schemas.microsoft.com/office/drawing/2014/main" id="{BF619C92-E835-8042-A4F4-325CA694360F}"/>
                  </a:ext>
                </a:extLst>
              </p:cNvPr>
              <p:cNvSpPr/>
              <p:nvPr/>
            </p:nvSpPr>
            <p:spPr>
              <a:xfrm>
                <a:off x="3953947" y="4326219"/>
                <a:ext cx="108000" cy="124450"/>
              </a:xfrm>
              <a:prstGeom prst="rtTriangle">
                <a:avLst/>
              </a:prstGeom>
              <a:solidFill>
                <a:srgbClr val="D797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" name="Round Single Corner of Rectangle 3">
                <a:extLst>
                  <a:ext uri="{FF2B5EF4-FFF2-40B4-BE49-F238E27FC236}">
                    <a16:creationId xmlns:a16="http://schemas.microsoft.com/office/drawing/2014/main" id="{03D2B3A7-5FA0-7246-885B-FCAB3B893EFA}"/>
                  </a:ext>
                </a:extLst>
              </p:cNvPr>
              <p:cNvSpPr/>
              <p:nvPr/>
            </p:nvSpPr>
            <p:spPr>
              <a:xfrm flipV="1">
                <a:off x="540602" y="4326219"/>
                <a:ext cx="3413345" cy="379181"/>
              </a:xfrm>
              <a:prstGeom prst="round1Rect">
                <a:avLst>
                  <a:gd name="adj" fmla="val 35424"/>
                </a:avLst>
              </a:prstGeom>
              <a:solidFill>
                <a:srgbClr val="F7A2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D625758-3C42-3745-9500-679D3C27E794}"/>
                </a:ext>
              </a:extLst>
            </p:cNvPr>
            <p:cNvSpPr/>
            <p:nvPr/>
          </p:nvSpPr>
          <p:spPr>
            <a:xfrm>
              <a:off x="897425" y="4375821"/>
              <a:ext cx="284956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WHAT’S BEEN HAPPENING…</a:t>
              </a:r>
            </a:p>
          </p:txBody>
        </p:sp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670A03F8-C088-6847-9528-A9F1049E3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054" y="4204272"/>
              <a:ext cx="616371" cy="6120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E66B5A0-8A32-4645-BDB5-93B4A37486EE}"/>
              </a:ext>
            </a:extLst>
          </p:cNvPr>
          <p:cNvGrpSpPr/>
          <p:nvPr/>
        </p:nvGrpSpPr>
        <p:grpSpPr>
          <a:xfrm>
            <a:off x="175549" y="7277540"/>
            <a:ext cx="4494781" cy="622771"/>
            <a:chOff x="175549" y="7277540"/>
            <a:chExt cx="4494781" cy="622771"/>
          </a:xfrm>
        </p:grpSpPr>
        <p:sp>
          <p:nvSpPr>
            <p:cNvPr id="53" name="Right Triangle 52">
              <a:extLst>
                <a:ext uri="{FF2B5EF4-FFF2-40B4-BE49-F238E27FC236}">
                  <a16:creationId xmlns:a16="http://schemas.microsoft.com/office/drawing/2014/main" id="{4FB4DE1D-FA80-B046-9A6A-CDC169235F6D}"/>
                </a:ext>
              </a:extLst>
            </p:cNvPr>
            <p:cNvSpPr/>
            <p:nvPr/>
          </p:nvSpPr>
          <p:spPr>
            <a:xfrm rot="10800000">
              <a:off x="175550" y="7775861"/>
              <a:ext cx="120513" cy="124450"/>
            </a:xfrm>
            <a:prstGeom prst="rtTriangle">
              <a:avLst/>
            </a:prstGeom>
            <a:solidFill>
              <a:srgbClr val="D797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6" name="Round Single Corner of Rectangle 5">
              <a:extLst>
                <a:ext uri="{FF2B5EF4-FFF2-40B4-BE49-F238E27FC236}">
                  <a16:creationId xmlns:a16="http://schemas.microsoft.com/office/drawing/2014/main" id="{D968CA19-6565-F64B-B3E2-D850372BF4A1}"/>
                </a:ext>
              </a:extLst>
            </p:cNvPr>
            <p:cNvSpPr/>
            <p:nvPr/>
          </p:nvSpPr>
          <p:spPr>
            <a:xfrm flipH="1">
              <a:off x="175549" y="7401548"/>
              <a:ext cx="3056911" cy="374313"/>
            </a:xfrm>
            <a:prstGeom prst="round1Rect">
              <a:avLst>
                <a:gd name="adj" fmla="val 35667"/>
              </a:avLst>
            </a:prstGeom>
            <a:solidFill>
              <a:srgbClr val="F7A2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DE05722-8F9B-EF4B-8B9B-2B26DBF28429}"/>
                </a:ext>
              </a:extLst>
            </p:cNvPr>
            <p:cNvSpPr/>
            <p:nvPr/>
          </p:nvSpPr>
          <p:spPr>
            <a:xfrm>
              <a:off x="422370" y="7464050"/>
              <a:ext cx="4247960" cy="2585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AU" sz="12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SPECIAL ANNOUNCEMENTS</a:t>
              </a:r>
            </a:p>
          </p:txBody>
        </p:sp>
        <p:pic>
          <p:nvPicPr>
            <p:cNvPr id="21" name="Picture 2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278C026-1A38-B448-8303-A1E4521D9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3498" y="7277540"/>
              <a:ext cx="616371" cy="612000"/>
            </a:xfrm>
            <a:prstGeom prst="rect">
              <a:avLst/>
            </a:prstGeom>
          </p:spPr>
        </p:pic>
      </p:grp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EA71214-0BDB-104B-998A-6F0CC1627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59" y="8238597"/>
            <a:ext cx="398828" cy="39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045E3D-B8DC-481E-B6F1-BEBE8B5A1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3774" y="7230817"/>
            <a:ext cx="2621507" cy="65232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5B028C5-936B-4929-9F4C-38289A2E510E}"/>
              </a:ext>
            </a:extLst>
          </p:cNvPr>
          <p:cNvSpPr txBox="1"/>
          <p:nvPr/>
        </p:nvSpPr>
        <p:spPr>
          <a:xfrm>
            <a:off x="3721408" y="8149903"/>
            <a:ext cx="287499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Our policy for the next two weeks will be on transitions.</a:t>
            </a:r>
          </a:p>
          <a:p>
            <a:pPr>
              <a:spcAft>
                <a:spcPts val="600"/>
              </a:spcAf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We are going to look at ways on how we can transition children back into the program after a break. We are also focusing on imbedding practices and routines in regards to OSH ASC pickups.</a:t>
            </a:r>
          </a:p>
        </p:txBody>
      </p:sp>
      <p:pic>
        <p:nvPicPr>
          <p:cNvPr id="8" name="Picture 7" descr="A birthday cake&#10;&#10;Description automatically generated">
            <a:extLst>
              <a:ext uri="{FF2B5EF4-FFF2-40B4-BE49-F238E27FC236}">
                <a16:creationId xmlns:a16="http://schemas.microsoft.com/office/drawing/2014/main" id="{FF2CD43D-D248-4868-8AA4-0E589BC81B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051" y="1293097"/>
            <a:ext cx="6858000" cy="254088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20DD50F-587E-4837-805C-1F6178265A38}"/>
              </a:ext>
            </a:extLst>
          </p:cNvPr>
          <p:cNvSpPr/>
          <p:nvPr/>
        </p:nvSpPr>
        <p:spPr>
          <a:xfrm>
            <a:off x="3723957" y="7832167"/>
            <a:ext cx="2735229" cy="3000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Transitions</a:t>
            </a:r>
            <a:endParaRPr lang="en-A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D94FC2-6AAB-4DAF-85E0-DBA5CB43BB5A}"/>
              </a:ext>
            </a:extLst>
          </p:cNvPr>
          <p:cNvGrpSpPr/>
          <p:nvPr/>
        </p:nvGrpSpPr>
        <p:grpSpPr>
          <a:xfrm>
            <a:off x="3630972" y="3555419"/>
            <a:ext cx="3196575" cy="584199"/>
            <a:chOff x="457199" y="3557366"/>
            <a:chExt cx="2900419" cy="584199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9E233254-421C-FC4A-9F82-F29033AD5D54}"/>
                </a:ext>
              </a:extLst>
            </p:cNvPr>
            <p:cNvGrpSpPr/>
            <p:nvPr/>
          </p:nvGrpSpPr>
          <p:grpSpPr>
            <a:xfrm>
              <a:off x="457199" y="3557366"/>
              <a:ext cx="2900419" cy="584199"/>
              <a:chOff x="37028" y="3545257"/>
              <a:chExt cx="2900419" cy="584199"/>
            </a:xfrm>
            <a:solidFill>
              <a:srgbClr val="F7A21A"/>
            </a:solidFill>
          </p:grpSpPr>
          <p:sp>
            <p:nvSpPr>
              <p:cNvPr id="108" name="Right Triangle 107">
                <a:extLst>
                  <a:ext uri="{FF2B5EF4-FFF2-40B4-BE49-F238E27FC236}">
                    <a16:creationId xmlns:a16="http://schemas.microsoft.com/office/drawing/2014/main" id="{35989F7B-D5F1-EF4B-AF1F-3ED30761787F}"/>
                  </a:ext>
                </a:extLst>
              </p:cNvPr>
              <p:cNvSpPr/>
              <p:nvPr/>
            </p:nvSpPr>
            <p:spPr>
              <a:xfrm rot="5400000">
                <a:off x="2814965" y="4006855"/>
                <a:ext cx="120513" cy="124450"/>
              </a:xfrm>
              <a:prstGeom prst="rtTriangle">
                <a:avLst/>
              </a:prstGeom>
              <a:solidFill>
                <a:srgbClr val="50AB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9" name="Round Single Corner of Rectangle 108">
                <a:extLst>
                  <a:ext uri="{FF2B5EF4-FFF2-40B4-BE49-F238E27FC236}">
                    <a16:creationId xmlns:a16="http://schemas.microsoft.com/office/drawing/2014/main" id="{14289BC7-197C-2342-8838-33DC6A45611F}"/>
                  </a:ext>
                </a:extLst>
              </p:cNvPr>
              <p:cNvSpPr/>
              <p:nvPr/>
            </p:nvSpPr>
            <p:spPr>
              <a:xfrm>
                <a:off x="37028" y="3545257"/>
                <a:ext cx="2775261" cy="584199"/>
              </a:xfrm>
              <a:prstGeom prst="round1Rect">
                <a:avLst>
                  <a:gd name="adj" fmla="val 31304"/>
                </a:avLst>
              </a:prstGeom>
              <a:solidFill>
                <a:srgbClr val="60CB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ACA5AD2D-3F08-B640-AF17-8FF6163F0314}"/>
                </a:ext>
              </a:extLst>
            </p:cNvPr>
            <p:cNvSpPr/>
            <p:nvPr/>
          </p:nvSpPr>
          <p:spPr>
            <a:xfrm>
              <a:off x="550036" y="3628879"/>
              <a:ext cx="2597857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Welcome back for TERM 2</a:t>
              </a:r>
              <a:r>
                <a:rPr lang="en-AU" sz="11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</a:t>
              </a:r>
              <a:endParaRPr lang="en-A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8B07362-0708-4101-AFCE-74A1FBCB18D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723957" y="4470694"/>
            <a:ext cx="2735229" cy="20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06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DD315DAC-ECB6-5A49-9F09-4CCCCF76F10A}"/>
              </a:ext>
            </a:extLst>
          </p:cNvPr>
          <p:cNvSpPr/>
          <p:nvPr/>
        </p:nvSpPr>
        <p:spPr>
          <a:xfrm>
            <a:off x="202046" y="1864724"/>
            <a:ext cx="3786843" cy="2679136"/>
          </a:xfrm>
          <a:prstGeom prst="rect">
            <a:avLst/>
          </a:prstGeom>
          <a:solidFill>
            <a:srgbClr val="566374"/>
          </a:solidFill>
          <a:ln>
            <a:noFill/>
          </a:ln>
          <a:effectLst>
            <a:outerShdw blurRad="127000" dist="38100" dir="2700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</a:rPr>
              <a:t>ANZAC WEEK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3D0675B-72DA-EA45-8438-C6B5D22E84F6}"/>
              </a:ext>
            </a:extLst>
          </p:cNvPr>
          <p:cNvSpPr txBox="1"/>
          <p:nvPr/>
        </p:nvSpPr>
        <p:spPr>
          <a:xfrm>
            <a:off x="1156631" y="2005409"/>
            <a:ext cx="277024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7A2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STILL COLLECTING BREDTAGS SO FREE FEEL TO DROP THEM OFF</a:t>
            </a:r>
          </a:p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https://ozbreadtagsforwheelchairs.org.au/</a:t>
            </a:r>
          </a:p>
          <a:p>
            <a:endParaRPr lang="en-US" sz="1200" b="1" dirty="0">
              <a:solidFill>
                <a:srgbClr val="F7A2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9A97E04-B52A-6348-B882-CC56A098803F}"/>
              </a:ext>
            </a:extLst>
          </p:cNvPr>
          <p:cNvSpPr/>
          <p:nvPr/>
        </p:nvSpPr>
        <p:spPr>
          <a:xfrm>
            <a:off x="423162" y="2092236"/>
            <a:ext cx="578180" cy="578180"/>
          </a:xfrm>
          <a:prstGeom prst="ellipse">
            <a:avLst/>
          </a:prstGeom>
          <a:solidFill>
            <a:srgbClr val="60CBEA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200" b="1" dirty="0">
                <a:latin typeface="Arial Black" panose="020B0604020202020204" pitchFamily="34" charset="0"/>
                <a:cs typeface="Arial Black" panose="020B0604020202020204" pitchFamily="34" charset="0"/>
              </a:rPr>
              <a:t>April</a:t>
            </a:r>
          </a:p>
          <a:p>
            <a:pPr algn="ctr">
              <a:lnSpc>
                <a:spcPct val="80000"/>
              </a:lnSpc>
            </a:pPr>
            <a:endParaRPr lang="en-US" sz="12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3A21764B-D31F-C34F-9E6F-705E247A49AF}"/>
              </a:ext>
            </a:extLst>
          </p:cNvPr>
          <p:cNvSpPr/>
          <p:nvPr/>
        </p:nvSpPr>
        <p:spPr>
          <a:xfrm>
            <a:off x="423162" y="2834431"/>
            <a:ext cx="578180" cy="578180"/>
          </a:xfrm>
          <a:prstGeom prst="ellipse">
            <a:avLst/>
          </a:prstGeom>
          <a:solidFill>
            <a:srgbClr val="60CBEA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200" b="1" dirty="0">
                <a:latin typeface="Arial Black" panose="020B0604020202020204" pitchFamily="34" charset="0"/>
                <a:cs typeface="Arial Black" panose="020B0604020202020204" pitchFamily="34" charset="0"/>
              </a:rPr>
              <a:t>April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37394A9-ED28-AF4E-BAC5-A8D32F11C266}"/>
              </a:ext>
            </a:extLst>
          </p:cNvPr>
          <p:cNvSpPr/>
          <p:nvPr/>
        </p:nvSpPr>
        <p:spPr>
          <a:xfrm>
            <a:off x="423162" y="3596945"/>
            <a:ext cx="578180" cy="578180"/>
          </a:xfrm>
          <a:prstGeom prst="ellipse">
            <a:avLst/>
          </a:prstGeom>
          <a:solidFill>
            <a:srgbClr val="60CBEA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200" b="1" dirty="0">
                <a:latin typeface="Arial Black" panose="020B0604020202020204" pitchFamily="34" charset="0"/>
                <a:cs typeface="Arial Black" panose="020B0604020202020204" pitchFamily="34" charset="0"/>
              </a:rPr>
              <a:t>April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710BD3A-3F8D-1648-897B-F681E9A78DF1}"/>
              </a:ext>
            </a:extLst>
          </p:cNvPr>
          <p:cNvSpPr/>
          <p:nvPr/>
        </p:nvSpPr>
        <p:spPr>
          <a:xfrm>
            <a:off x="4377160" y="1596381"/>
            <a:ext cx="2296663" cy="7167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1577640-1293-544C-8CC4-A73DAC59B35C}"/>
              </a:ext>
            </a:extLst>
          </p:cNvPr>
          <p:cNvSpPr/>
          <p:nvPr/>
        </p:nvSpPr>
        <p:spPr>
          <a:xfrm>
            <a:off x="4549686" y="1909052"/>
            <a:ext cx="1929641" cy="3000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Coconut Biscuits.</a:t>
            </a:r>
            <a:endParaRPr lang="en-A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B69E862-DC02-CB4B-99E8-B5465AF8D48D}"/>
              </a:ext>
            </a:extLst>
          </p:cNvPr>
          <p:cNvSpPr txBox="1"/>
          <p:nvPr/>
        </p:nvSpPr>
        <p:spPr>
          <a:xfrm>
            <a:off x="4581872" y="2647456"/>
            <a:ext cx="1929641" cy="587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Aft>
                <a:spcPts val="600"/>
              </a:spcAft>
            </a:pPr>
            <a:r>
              <a:rPr lang="en-US" sz="1050" u="sng" dirty="0">
                <a:latin typeface="Arial" panose="020B0604020202020204" pitchFamily="34" charset="0"/>
                <a:cs typeface="Arial" panose="020B0604020202020204" pitchFamily="34" charset="0"/>
              </a:rPr>
              <a:t>Ingredients:</a:t>
            </a:r>
          </a:p>
          <a:p>
            <a:pPr>
              <a:lnSpc>
                <a:spcPct val="70000"/>
              </a:lnSpc>
              <a:spcAft>
                <a:spcPts val="600"/>
              </a:spcAft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Desiccated coconut</a:t>
            </a:r>
          </a:p>
          <a:p>
            <a:pPr>
              <a:lnSpc>
                <a:spcPct val="70000"/>
              </a:lnSpc>
              <a:spcAft>
                <a:spcPts val="600"/>
              </a:spcAft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mls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of Condensed milk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508031E-E777-F14B-884C-41E731CC0D63}"/>
              </a:ext>
            </a:extLst>
          </p:cNvPr>
          <p:cNvSpPr txBox="1"/>
          <p:nvPr/>
        </p:nvSpPr>
        <p:spPr>
          <a:xfrm>
            <a:off x="4566698" y="3660995"/>
            <a:ext cx="192964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u="sng" dirty="0">
                <a:latin typeface="Arial" panose="020B0604020202020204" pitchFamily="34" charset="0"/>
                <a:cs typeface="Arial" panose="020B0604020202020204" pitchFamily="34" charset="0"/>
              </a:rPr>
              <a:t>Method: </a:t>
            </a:r>
          </a:p>
          <a:p>
            <a:pPr>
              <a:spcAft>
                <a:spcPts val="600"/>
              </a:spcAf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Combine coconut with 300mls of condensed milk. Stir.</a:t>
            </a:r>
          </a:p>
          <a:p>
            <a:pPr>
              <a:spcAft>
                <a:spcPts val="600"/>
              </a:spcAf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Once formed, roll mixture into cookies and place on greased pan.</a:t>
            </a:r>
          </a:p>
          <a:p>
            <a:pPr>
              <a:spcAft>
                <a:spcPts val="600"/>
              </a:spcAf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Put in oven at 180 degrees and bake for 15 minutes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329B0E-5B18-DF4F-B1E3-4FAD0C248218}"/>
              </a:ext>
            </a:extLst>
          </p:cNvPr>
          <p:cNvGrpSpPr/>
          <p:nvPr/>
        </p:nvGrpSpPr>
        <p:grpSpPr>
          <a:xfrm>
            <a:off x="306323" y="4609395"/>
            <a:ext cx="2653509" cy="612000"/>
            <a:chOff x="306323" y="4609395"/>
            <a:chExt cx="2653509" cy="612000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65E6536D-8ECA-D345-B424-9A643FF51C02}"/>
                </a:ext>
              </a:extLst>
            </p:cNvPr>
            <p:cNvGrpSpPr/>
            <p:nvPr/>
          </p:nvGrpSpPr>
          <p:grpSpPr>
            <a:xfrm>
              <a:off x="676261" y="4743450"/>
              <a:ext cx="2109333" cy="367053"/>
              <a:chOff x="432421" y="1492250"/>
              <a:chExt cx="2109333" cy="367053"/>
            </a:xfrm>
          </p:grpSpPr>
          <p:sp>
            <p:nvSpPr>
              <p:cNvPr id="105" name="Right Triangle 104">
                <a:extLst>
                  <a:ext uri="{FF2B5EF4-FFF2-40B4-BE49-F238E27FC236}">
                    <a16:creationId xmlns:a16="http://schemas.microsoft.com/office/drawing/2014/main" id="{3CE1FABE-F62E-824C-A264-967A54C3F0AC}"/>
                  </a:ext>
                </a:extLst>
              </p:cNvPr>
              <p:cNvSpPr/>
              <p:nvPr/>
            </p:nvSpPr>
            <p:spPr>
              <a:xfrm>
                <a:off x="2433754" y="1492250"/>
                <a:ext cx="108000" cy="124450"/>
              </a:xfrm>
              <a:prstGeom prst="rtTriangle">
                <a:avLst/>
              </a:prstGeom>
              <a:solidFill>
                <a:srgbClr val="D797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6" name="Round Single Corner of Rectangle 105">
                <a:extLst>
                  <a:ext uri="{FF2B5EF4-FFF2-40B4-BE49-F238E27FC236}">
                    <a16:creationId xmlns:a16="http://schemas.microsoft.com/office/drawing/2014/main" id="{4A961144-BBF8-4646-B789-90059FC66BF9}"/>
                  </a:ext>
                </a:extLst>
              </p:cNvPr>
              <p:cNvSpPr/>
              <p:nvPr/>
            </p:nvSpPr>
            <p:spPr>
              <a:xfrm flipV="1">
                <a:off x="432421" y="1492500"/>
                <a:ext cx="2007812" cy="366803"/>
              </a:xfrm>
              <a:prstGeom prst="round1Rect">
                <a:avLst>
                  <a:gd name="adj" fmla="val 45502"/>
                </a:avLst>
              </a:prstGeom>
              <a:solidFill>
                <a:srgbClr val="F7A2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4500273D-681A-C747-9AE4-F713AD8F02E0}"/>
                </a:ext>
              </a:extLst>
            </p:cNvPr>
            <p:cNvSpPr/>
            <p:nvPr/>
          </p:nvSpPr>
          <p:spPr>
            <a:xfrm>
              <a:off x="937708" y="4791348"/>
              <a:ext cx="2022124" cy="27614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PHOTO GALLERY</a:t>
              </a:r>
            </a:p>
          </p:txBody>
        </p:sp>
        <p:pic>
          <p:nvPicPr>
            <p:cNvPr id="42" name="Picture 4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3A144DE-6E32-AD4F-9E7C-A4626F544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323" y="4609395"/>
              <a:ext cx="616371" cy="6120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3F9B8F-3A4D-1340-B839-3B3AC47D08B5}"/>
              </a:ext>
            </a:extLst>
          </p:cNvPr>
          <p:cNvGrpSpPr/>
          <p:nvPr/>
        </p:nvGrpSpPr>
        <p:grpSpPr>
          <a:xfrm>
            <a:off x="306323" y="1329236"/>
            <a:ext cx="2914999" cy="612000"/>
            <a:chOff x="306323" y="1329236"/>
            <a:chExt cx="2914999" cy="612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A299E7-657A-8D41-B164-B6152F461FAF}"/>
                </a:ext>
              </a:extLst>
            </p:cNvPr>
            <p:cNvGrpSpPr/>
            <p:nvPr/>
          </p:nvGrpSpPr>
          <p:grpSpPr>
            <a:xfrm>
              <a:off x="574191" y="1471930"/>
              <a:ext cx="1967563" cy="367054"/>
              <a:chOff x="574191" y="1492250"/>
              <a:chExt cx="1967563" cy="367054"/>
            </a:xfrm>
          </p:grpSpPr>
          <p:sp>
            <p:nvSpPr>
              <p:cNvPr id="69" name="Right Triangle 68">
                <a:extLst>
                  <a:ext uri="{FF2B5EF4-FFF2-40B4-BE49-F238E27FC236}">
                    <a16:creationId xmlns:a16="http://schemas.microsoft.com/office/drawing/2014/main" id="{83B12F77-C46E-A446-9098-1BEE0C9E1765}"/>
                  </a:ext>
                </a:extLst>
              </p:cNvPr>
              <p:cNvSpPr/>
              <p:nvPr/>
            </p:nvSpPr>
            <p:spPr>
              <a:xfrm>
                <a:off x="2433754" y="1492250"/>
                <a:ext cx="108000" cy="124450"/>
              </a:xfrm>
              <a:prstGeom prst="rtTriangle">
                <a:avLst/>
              </a:prstGeom>
              <a:solidFill>
                <a:srgbClr val="D797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" name="Round Single Corner of Rectangle 2">
                <a:extLst>
                  <a:ext uri="{FF2B5EF4-FFF2-40B4-BE49-F238E27FC236}">
                    <a16:creationId xmlns:a16="http://schemas.microsoft.com/office/drawing/2014/main" id="{F008C50E-743C-A341-864C-EC265A1A4CA7}"/>
                  </a:ext>
                </a:extLst>
              </p:cNvPr>
              <p:cNvSpPr/>
              <p:nvPr/>
            </p:nvSpPr>
            <p:spPr>
              <a:xfrm flipV="1">
                <a:off x="574191" y="1492501"/>
                <a:ext cx="1866042" cy="366803"/>
              </a:xfrm>
              <a:prstGeom prst="round1Rect">
                <a:avLst>
                  <a:gd name="adj" fmla="val 45502"/>
                </a:avLst>
              </a:prstGeom>
              <a:solidFill>
                <a:srgbClr val="F7A2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ED87DC5-0226-9742-9B35-26442354A02C}"/>
                </a:ext>
              </a:extLst>
            </p:cNvPr>
            <p:cNvSpPr/>
            <p:nvPr/>
          </p:nvSpPr>
          <p:spPr>
            <a:xfrm>
              <a:off x="914403" y="1529065"/>
              <a:ext cx="2306919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AU" sz="12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COMING UP</a:t>
              </a:r>
            </a:p>
          </p:txBody>
        </p:sp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C85C252-05B5-D445-9AFF-D6444F49E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6323" y="1329236"/>
              <a:ext cx="616371" cy="6120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2E84EB-035F-104D-9029-36FE04ABCBF3}"/>
              </a:ext>
            </a:extLst>
          </p:cNvPr>
          <p:cNvGrpSpPr/>
          <p:nvPr/>
        </p:nvGrpSpPr>
        <p:grpSpPr>
          <a:xfrm>
            <a:off x="4445918" y="1323947"/>
            <a:ext cx="2598305" cy="612000"/>
            <a:chOff x="4445918" y="1323947"/>
            <a:chExt cx="2598305" cy="612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73BD5AE-96EB-A046-84A6-39360EF59EB1}"/>
                </a:ext>
              </a:extLst>
            </p:cNvPr>
            <p:cNvGrpSpPr/>
            <p:nvPr/>
          </p:nvGrpSpPr>
          <p:grpSpPr>
            <a:xfrm>
              <a:off x="4653683" y="1471930"/>
              <a:ext cx="2390540" cy="367053"/>
              <a:chOff x="4653683" y="1471930"/>
              <a:chExt cx="2390540" cy="367053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1D6845EF-A15F-5B45-B808-363DB5E13CE9}"/>
                  </a:ext>
                </a:extLst>
              </p:cNvPr>
              <p:cNvGrpSpPr/>
              <p:nvPr/>
            </p:nvGrpSpPr>
            <p:grpSpPr>
              <a:xfrm>
                <a:off x="4653683" y="1471930"/>
                <a:ext cx="1596471" cy="367053"/>
                <a:chOff x="945283" y="1492250"/>
                <a:chExt cx="1596471" cy="367053"/>
              </a:xfrm>
            </p:grpSpPr>
            <p:sp>
              <p:nvSpPr>
                <p:cNvPr id="102" name="Right Triangle 101">
                  <a:extLst>
                    <a:ext uri="{FF2B5EF4-FFF2-40B4-BE49-F238E27FC236}">
                      <a16:creationId xmlns:a16="http://schemas.microsoft.com/office/drawing/2014/main" id="{047AB24A-1AFB-724A-AC39-A2BA8B6C830C}"/>
                    </a:ext>
                  </a:extLst>
                </p:cNvPr>
                <p:cNvSpPr/>
                <p:nvPr/>
              </p:nvSpPr>
              <p:spPr>
                <a:xfrm>
                  <a:off x="2433754" y="1492250"/>
                  <a:ext cx="108000" cy="124450"/>
                </a:xfrm>
                <a:prstGeom prst="rtTriangle">
                  <a:avLst/>
                </a:prstGeom>
                <a:solidFill>
                  <a:srgbClr val="D7971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3" name="Round Single Corner of Rectangle 102">
                  <a:extLst>
                    <a:ext uri="{FF2B5EF4-FFF2-40B4-BE49-F238E27FC236}">
                      <a16:creationId xmlns:a16="http://schemas.microsoft.com/office/drawing/2014/main" id="{BCBBBB65-4985-4A4E-A26D-10368B4DAE9F}"/>
                    </a:ext>
                  </a:extLst>
                </p:cNvPr>
                <p:cNvSpPr/>
                <p:nvPr/>
              </p:nvSpPr>
              <p:spPr>
                <a:xfrm flipV="1">
                  <a:off x="945283" y="1492500"/>
                  <a:ext cx="1494949" cy="366803"/>
                </a:xfrm>
                <a:prstGeom prst="round1Rect">
                  <a:avLst>
                    <a:gd name="adj" fmla="val 45502"/>
                  </a:avLst>
                </a:prstGeom>
                <a:solidFill>
                  <a:srgbClr val="F7A2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4829517A-48AA-704E-B03A-AD4B446580AD}"/>
                  </a:ext>
                </a:extLst>
              </p:cNvPr>
              <p:cNvSpPr/>
              <p:nvPr/>
            </p:nvSpPr>
            <p:spPr>
              <a:xfrm>
                <a:off x="5026096" y="1521532"/>
                <a:ext cx="2018127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AU" sz="12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RECIPE</a:t>
                </a:r>
              </a:p>
            </p:txBody>
          </p:sp>
        </p:grpSp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0EE895B-C306-A84C-A526-F91087D81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5918" y="1323947"/>
              <a:ext cx="616371" cy="612000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3842E10-6EDC-4A46-8224-03EB1044A5DE}"/>
              </a:ext>
            </a:extLst>
          </p:cNvPr>
          <p:cNvSpPr txBox="1"/>
          <p:nvPr/>
        </p:nvSpPr>
        <p:spPr>
          <a:xfrm>
            <a:off x="1199871" y="3660995"/>
            <a:ext cx="2770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7A2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BACK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free to pop in and say hello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F0F083-B3BE-4791-9646-E0C1967CEDCE}"/>
              </a:ext>
            </a:extLst>
          </p:cNvPr>
          <p:cNvGrpSpPr/>
          <p:nvPr/>
        </p:nvGrpSpPr>
        <p:grpSpPr>
          <a:xfrm>
            <a:off x="417378" y="7065376"/>
            <a:ext cx="2109333" cy="1737103"/>
            <a:chOff x="353696" y="6725807"/>
            <a:chExt cx="2109333" cy="173710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7F22C50-1B99-4A83-9D0A-D415A1085617}"/>
                </a:ext>
              </a:extLst>
            </p:cNvPr>
            <p:cNvSpPr txBox="1"/>
            <p:nvPr/>
          </p:nvSpPr>
          <p:spPr>
            <a:xfrm>
              <a:off x="353696" y="6725807"/>
              <a:ext cx="210933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Pajama Party</a:t>
              </a:r>
              <a:endParaRPr lang="en-AU" sz="105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BB74BCB-4A5E-418C-BC8A-A786BA115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423163" y="7061850"/>
              <a:ext cx="1868080" cy="1401060"/>
            </a:xfrm>
            <a:prstGeom prst="rect">
              <a:avLst/>
            </a:prstGeom>
          </p:spPr>
        </p:pic>
      </p:grpSp>
      <p:pic>
        <p:nvPicPr>
          <p:cNvPr id="32" name="Picture 3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4C20014-B777-40D0-96B8-409E15BE39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7152" y="5260518"/>
            <a:ext cx="1914708" cy="287206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B7E013-1A89-45A7-AC70-E10BBFB372F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5400000">
            <a:off x="2196270" y="5505966"/>
            <a:ext cx="2276562" cy="17074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EB0069-EA52-44A1-AB51-B525A2494EB0}"/>
              </a:ext>
            </a:extLst>
          </p:cNvPr>
          <p:cNvSpPr txBox="1"/>
          <p:nvPr/>
        </p:nvSpPr>
        <p:spPr>
          <a:xfrm>
            <a:off x="2487754" y="7564596"/>
            <a:ext cx="1830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James the chef!</a:t>
            </a:r>
            <a:endParaRPr lang="en-AU" dirty="0"/>
          </a:p>
        </p:txBody>
      </p:sp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C063E4C5-E745-41DC-9F14-C6DA476A81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504860" y="5380292"/>
            <a:ext cx="1845396" cy="138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21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2C9AB97F3EA340ACE1A8B6E8CCB425" ma:contentTypeVersion="13" ma:contentTypeDescription="Create a new document." ma:contentTypeScope="" ma:versionID="c5be6f094a88dd2b979cbfd9862728fe">
  <xsd:schema xmlns:xsd="http://www.w3.org/2001/XMLSchema" xmlns:xs="http://www.w3.org/2001/XMLSchema" xmlns:p="http://schemas.microsoft.com/office/2006/metadata/properties" xmlns:ns3="b4e11dcc-6f73-4589-8d01-685aff2d6269" xmlns:ns4="5e05754a-5876-47fc-9fe6-37f218667af5" targetNamespace="http://schemas.microsoft.com/office/2006/metadata/properties" ma:root="true" ma:fieldsID="b226a1a91593c5a08a92d70327cfa007" ns3:_="" ns4:_="">
    <xsd:import namespace="b4e11dcc-6f73-4589-8d01-685aff2d6269"/>
    <xsd:import namespace="5e05754a-5876-47fc-9fe6-37f218667af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e11dcc-6f73-4589-8d01-685aff2d62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05754a-5876-47fc-9fe6-37f218667af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46FDEA-D866-4DCB-8198-5B28288836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0A624E-2FC9-4DA6-8E71-E822B9BDCFF8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4e11dcc-6f73-4589-8d01-685aff2d6269"/>
    <ds:schemaRef ds:uri="http://purl.org/dc/elements/1.1/"/>
    <ds:schemaRef ds:uri="http://schemas.microsoft.com/office/2006/metadata/properties"/>
    <ds:schemaRef ds:uri="5e05754a-5876-47fc-9fe6-37f218667af5"/>
    <ds:schemaRef ds:uri="http://schemas.microsoft.com/office/2006/documentManagement/typ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0BAF7D7-271C-4340-907C-F46DDE3E6C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e11dcc-6f73-4589-8d01-685aff2d6269"/>
    <ds:schemaRef ds:uri="5e05754a-5876-47fc-9fe6-37f218667a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4447</TotalTime>
  <Words>353</Words>
  <Application>Microsoft Office PowerPoint</Application>
  <PresentationFormat>A4 Paper (210x297 mm)</PresentationFormat>
  <Paragraphs>41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Wingdings</vt:lpstr>
      <vt:lpstr>Arial Black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Zofia Szyszka</dc:creator>
  <cp:lastModifiedBy>Cath Santillo</cp:lastModifiedBy>
  <cp:revision>116</cp:revision>
  <dcterms:created xsi:type="dcterms:W3CDTF">2020-01-08T23:01:12Z</dcterms:created>
  <dcterms:modified xsi:type="dcterms:W3CDTF">2021-04-30T04:04:30Z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0x010100EF2C9AB97F3EA340ACE1A8B6E8CCB425</vt:lpwstr>
  </property>
</Properties>
</file>