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embeddedFontLst>
    <p:embeddedFont>
      <p:font typeface="Didact Gothic"/>
      <p:regular r:id="rId28"/>
    </p:embeddedFont>
    <p:embeddedFont>
      <p:font typeface="Gabriela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C9D50DB-B0A6-4420-A978-851B2B407DC9}">
  <a:tblStyle styleId="{CC9D50DB-B0A6-4420-A978-851B2B407D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DidactGothic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Gabriel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1914ac6f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1914ac6f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914ac6ff2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1914ac6ff2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914ac6ff2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914ac6ff2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914ac6ff2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914ac6ff2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914ac6ff2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914ac6ff2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1914ac6ff2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1914ac6ff2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914ac6ff2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1914ac6ff2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1914ac6ff2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1914ac6ff2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914ac6ff2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1914ac6ff2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1914ac6ff2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1914ac6ff2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1914ac6ff2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1914ac6ff2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914ac6ff2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1914ac6ff2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914ac6ff2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1914ac6ff2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914ac6ff2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1914ac6ff2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914ac6ff2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1914ac6ff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1914ac6ff2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1914ac6ff2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1914ac6ff2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1914ac6ff2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1914ac6ff2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1914ac6ff2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1914ac6ff2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1914ac6ff2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914ac6ff2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914ac6ff2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914ac6ff2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914ac6ff2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7351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5080">
                <a:solidFill>
                  <a:srgbClr val="1155CC"/>
                </a:solidFill>
                <a:latin typeface="Gabriela"/>
                <a:ea typeface="Gabriela"/>
                <a:cs typeface="Gabriela"/>
                <a:sym typeface="Gabriela"/>
              </a:rPr>
              <a:t>St. Vincent de Paul Christmas Hampers</a:t>
            </a:r>
            <a:endParaRPr b="1"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5080">
                <a:solidFill>
                  <a:srgbClr val="1155CC"/>
                </a:solidFill>
                <a:latin typeface="Gabriela"/>
                <a:ea typeface="Gabriela"/>
                <a:cs typeface="Gabriela"/>
                <a:sym typeface="Gabriela"/>
              </a:rPr>
              <a:t>2024</a:t>
            </a:r>
            <a:endParaRPr sz="5080">
              <a:solidFill>
                <a:srgbClr val="1155CC"/>
              </a:solidFill>
              <a:latin typeface="Gabriela"/>
              <a:ea typeface="Gabriela"/>
              <a:cs typeface="Gabriela"/>
              <a:sym typeface="Gabriel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8: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2IL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08" name="Google Shape;108;p22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female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20: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2MH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14" name="Google Shape;114;p23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Two adult males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</a:t>
            </a: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0</a:t>
            </a: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3IM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20" name="Google Shape;120;p24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primary school aged daughter and teenage boy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11: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3SC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26" name="Google Shape;126;p25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one child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12: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3FH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32" name="Google Shape;132;p26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13: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4M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H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38" name="Google Shape;138;p27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14: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4MS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44" name="Google Shape;144;p28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teenage daughter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15: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4IS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50" name="Google Shape;150;p29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Three adults (male/female)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16: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5JD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56" name="Google Shape;156;p30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17: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5SB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62" name="Google Shape;162;p31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</a:t>
                      </a: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ingle mum with 22 month baby boy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cereal, baby clothes, baby food, toys.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19: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Staff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60" name="Google Shape;60;p14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3778100"/>
                <a:gridCol w="3778100"/>
              </a:tblGrid>
              <a:tr h="3674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Share house for six adult males with disabilities (high needs)</a:t>
                      </a:r>
                      <a:endParaRPr b="1" sz="17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AMPER IDEAS:</a:t>
                      </a:r>
                      <a:br>
                        <a:rPr b="1" lang="en" sz="19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endParaRPr b="1" sz="19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vouchers, other vouchers , puzzles, board games, sunscreen, toiletries, Christmas food, lollies, chips, pretzels, fruit mince pies, bottles of soft drink/juice, plum pudding, Christmas cakes, long life custard/Milk, coffee, tea, biscuits, cereal. </a:t>
                      </a:r>
                      <a:endParaRPr sz="18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18: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5ID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68" name="Google Shape;168;p32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9: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6BR &amp; 6EL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74" name="Google Shape;174;p33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four school aged children and a baby boy under 1 year old</a:t>
                      </a:r>
                      <a:endParaRPr b="1" sz="18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cereal, </a:t>
                      </a: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baby food, toys, baby clothes.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1: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PKA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66" name="Google Shape;66;p15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Ol</a:t>
                      </a: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der man with health issues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shopping vouchers , puzzles, board games, sunscreen, toiletries, Christmas food, lollies, chips, pretzels, fruit mince pies, bottles of juice, plum pudding, Christmas cakes, long life custard, long life milk, coffee, tea, biscuits, oats, cereal. </a:t>
                      </a:r>
                      <a:endParaRPr sz="18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2: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PET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72" name="Google Shape;72;p16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adult daughter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3: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PSM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78" name="Google Shape;78;p17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</a:t>
                      </a: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4: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1CL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84" name="Google Shape;84;p18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5: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1BT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90" name="Google Shape;90;p19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female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6: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1KP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96" name="Google Shape;96;p20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Adult female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idx="4294967295" type="title"/>
          </p:nvPr>
        </p:nvSpPr>
        <p:spPr>
          <a:xfrm>
            <a:off x="768900" y="74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Didact Gothic"/>
                <a:ea typeface="Didact Gothic"/>
                <a:cs typeface="Didact Gothic"/>
                <a:sym typeface="Didact Gothic"/>
              </a:rPr>
              <a:t>Hamper 7: </a:t>
            </a:r>
            <a:r>
              <a:rPr b="1" lang="en">
                <a:solidFill>
                  <a:srgbClr val="6AA84F"/>
                </a:solidFill>
                <a:latin typeface="Didact Gothic"/>
                <a:ea typeface="Didact Gothic"/>
                <a:cs typeface="Didact Gothic"/>
                <a:sym typeface="Didact Gothic"/>
              </a:rPr>
              <a:t>2BL</a:t>
            </a:r>
            <a:endParaRPr b="1">
              <a:solidFill>
                <a:srgbClr val="6AA84F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aphicFrame>
        <p:nvGraphicFramePr>
          <p:cNvPr id="102" name="Google Shape;102;p21"/>
          <p:cNvGraphicFramePr/>
          <p:nvPr/>
        </p:nvGraphicFramePr>
        <p:xfrm>
          <a:off x="818900" y="13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{CC9D50DB-B0A6-4420-A978-851B2B407DC9}</a:tableStyleId>
              </a:tblPr>
              <a:tblGrid>
                <a:gridCol w="2518725"/>
                <a:gridCol w="1492100"/>
                <a:gridCol w="3545350"/>
              </a:tblGrid>
              <a:tr h="367425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Single mum with two girls - aged 9 and 7 months</a:t>
                      </a:r>
                      <a:endParaRPr b="1" sz="19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5813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HAMPER IDEAS:</a:t>
                      </a:r>
                      <a:b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</a:br>
                      <a:r>
                        <a:rPr lang="en" sz="1700">
                          <a:solidFill>
                            <a:schemeClr val="dk1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Chocolates, Christmas Stocking, Christmas food, Book Vouchers, movie voucher, , sunscreen, toiletries, Christmas food: lollies, chips, Pretzels, fruit mince pies. bottles of soft drink/juice, Plum pudding, Christmas Cake, long life custard/Milk, coffee, tea, biscuits, cereal, baby food, toys, baby clothes.</a:t>
                      </a:r>
                      <a:endParaRPr sz="2100" u="sng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0000"/>
                          </a:solidFill>
                          <a:latin typeface="Didact Gothic"/>
                          <a:ea typeface="Didact Gothic"/>
                          <a:cs typeface="Didact Gothic"/>
                          <a:sym typeface="Didact Gothic"/>
                        </a:rPr>
                        <a:t>CLASS IDEAS:</a:t>
                      </a:r>
                      <a:endParaRPr b="1" sz="1600">
                        <a:solidFill>
                          <a:srgbClr val="FF0000"/>
                        </a:solidFill>
                        <a:latin typeface="Didact Gothic"/>
                        <a:ea typeface="Didact Gothic"/>
                        <a:cs typeface="Didact Gothic"/>
                        <a:sym typeface="Didact Gothic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