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</p:sldIdLst>
  <p:sldSz cy="5143500" cx="9144000"/>
  <p:notesSz cx="6858000" cy="9144000"/>
  <p:embeddedFontLst>
    <p:embeddedFont>
      <p:font typeface="Didact Gothic"/>
      <p:regular r:id="rId28"/>
    </p:embeddedFont>
    <p:embeddedFont>
      <p:font typeface="Gabriela"/>
      <p:regular r:id="rId2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CC9D50DB-B0A6-4420-A978-851B2B407DC9}">
  <a:tblStyle styleId="{CC9D50DB-B0A6-4420-A978-851B2B407DC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font" Target="fonts/DidactGothic-regular.fntdata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9" Type="http://schemas.openxmlformats.org/officeDocument/2006/relationships/font" Target="fonts/Gabriela-regular.fntdata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1914ac6ff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1914ac6ff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31914ac6ff2_0_1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31914ac6ff2_0_1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31914ac6ff2_0_1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31914ac6ff2_0_1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31914ac6ff2_0_1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31914ac6ff2_0_1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31914ac6ff2_0_1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31914ac6ff2_0_1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31914ac6ff2_0_1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31914ac6ff2_0_1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31914ac6ff2_0_1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31914ac6ff2_0_1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31914ac6ff2_0_18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31914ac6ff2_0_1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31914ac6ff2_0_1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31914ac6ff2_0_1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31914ac6ff2_0_1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31914ac6ff2_0_1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31914ac6ff2_0_2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31914ac6ff2_0_2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31914ac6ff2_0_10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31914ac6ff2_0_1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31914ac6ff2_0_2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31914ac6ff2_0_2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31914ac6ff2_0_1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31914ac6ff2_0_1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31914ac6ff2_0_1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31914ac6ff2_0_1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31914ac6ff2_0_1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31914ac6ff2_0_1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31914ac6ff2_0_1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31914ac6ff2_0_1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31914ac6ff2_0_1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31914ac6ff2_0_1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31914ac6ff2_0_1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31914ac6ff2_0_1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31914ac6ff2_0_1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31914ac6ff2_0_1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31914ac6ff2_0_1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31914ac6ff2_0_1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17351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b="1" sz="5080">
              <a:solidFill>
                <a:srgbClr val="1155CC"/>
              </a:solidFill>
              <a:latin typeface="Gabriela"/>
              <a:ea typeface="Gabriela"/>
              <a:cs typeface="Gabriela"/>
              <a:sym typeface="Gabriel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b="1" sz="5080">
              <a:solidFill>
                <a:srgbClr val="1155CC"/>
              </a:solidFill>
              <a:latin typeface="Gabriela"/>
              <a:ea typeface="Gabriela"/>
              <a:cs typeface="Gabriela"/>
              <a:sym typeface="Gabriel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b="1" sz="5080">
              <a:solidFill>
                <a:srgbClr val="1155CC"/>
              </a:solidFill>
              <a:latin typeface="Gabriela"/>
              <a:ea typeface="Gabriela"/>
              <a:cs typeface="Gabriela"/>
              <a:sym typeface="Gabriel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b="1" sz="5080">
              <a:solidFill>
                <a:srgbClr val="1155CC"/>
              </a:solidFill>
              <a:latin typeface="Gabriela"/>
              <a:ea typeface="Gabriela"/>
              <a:cs typeface="Gabriela"/>
              <a:sym typeface="Gabriel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 sz="5080">
                <a:solidFill>
                  <a:srgbClr val="1155CC"/>
                </a:solidFill>
                <a:latin typeface="Gabriela"/>
                <a:ea typeface="Gabriela"/>
                <a:cs typeface="Gabriela"/>
                <a:sym typeface="Gabriela"/>
              </a:rPr>
              <a:t>St. Vincent de Paul Christmas Hampers</a:t>
            </a:r>
            <a:endParaRPr b="1" sz="5080">
              <a:solidFill>
                <a:srgbClr val="1155CC"/>
              </a:solidFill>
              <a:latin typeface="Gabriela"/>
              <a:ea typeface="Gabriela"/>
              <a:cs typeface="Gabriela"/>
              <a:sym typeface="Gabriel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 sz="5080">
                <a:solidFill>
                  <a:srgbClr val="1155CC"/>
                </a:solidFill>
                <a:latin typeface="Gabriela"/>
                <a:ea typeface="Gabriela"/>
                <a:cs typeface="Gabriela"/>
                <a:sym typeface="Gabriela"/>
              </a:rPr>
              <a:t>2024</a:t>
            </a:r>
            <a:endParaRPr sz="5080">
              <a:solidFill>
                <a:srgbClr val="1155CC"/>
              </a:solidFill>
              <a:latin typeface="Gabriela"/>
              <a:ea typeface="Gabriela"/>
              <a:cs typeface="Gabriela"/>
              <a:sym typeface="Gabriel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2"/>
          <p:cNvSpPr txBox="1"/>
          <p:nvPr>
            <p:ph idx="4294967295" type="title"/>
          </p:nvPr>
        </p:nvSpPr>
        <p:spPr>
          <a:xfrm>
            <a:off x="768900" y="7498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0000"/>
                </a:solidFill>
                <a:latin typeface="Didact Gothic"/>
                <a:ea typeface="Didact Gothic"/>
                <a:cs typeface="Didact Gothic"/>
                <a:sym typeface="Didact Gothic"/>
              </a:rPr>
              <a:t>Hamper 8: </a:t>
            </a:r>
            <a:r>
              <a:rPr b="1" lang="en">
                <a:solidFill>
                  <a:srgbClr val="6AA84F"/>
                </a:solidFill>
                <a:latin typeface="Didact Gothic"/>
                <a:ea typeface="Didact Gothic"/>
                <a:cs typeface="Didact Gothic"/>
                <a:sym typeface="Didact Gothic"/>
              </a:rPr>
              <a:t>2IL</a:t>
            </a:r>
            <a:endParaRPr b="1">
              <a:solidFill>
                <a:srgbClr val="6AA84F"/>
              </a:solidFill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graphicFrame>
        <p:nvGraphicFramePr>
          <p:cNvPr id="108" name="Google Shape;108;p22"/>
          <p:cNvGraphicFramePr/>
          <p:nvPr/>
        </p:nvGraphicFramePr>
        <p:xfrm>
          <a:off x="818900" y="13981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{CC9D50DB-B0A6-4420-A978-851B2B407DC9}</a:tableStyleId>
              </a:tblPr>
              <a:tblGrid>
                <a:gridCol w="2518725"/>
                <a:gridCol w="1492100"/>
                <a:gridCol w="3545350"/>
              </a:tblGrid>
              <a:tr h="367425">
                <a:tc gridSpan="3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solidFill>
                            <a:schemeClr val="dk1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Adult female</a:t>
                      </a:r>
                      <a:endParaRPr b="1" sz="1900">
                        <a:solidFill>
                          <a:srgbClr val="FF0000"/>
                        </a:solidFill>
                        <a:latin typeface="Didact Gothic"/>
                        <a:ea typeface="Didact Gothic"/>
                        <a:cs typeface="Didact Gothic"/>
                        <a:sym typeface="Didact Gothic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</a:tr>
              <a:tr h="2581375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600">
                          <a:solidFill>
                            <a:srgbClr val="FF0000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HAMPER IDEAS:</a:t>
                      </a:r>
                      <a:br>
                        <a:rPr b="1" lang="en" sz="1600">
                          <a:solidFill>
                            <a:srgbClr val="FF0000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</a:br>
                      <a:r>
                        <a:rPr lang="en" sz="1700">
                          <a:solidFill>
                            <a:schemeClr val="dk1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Chocolates, Christmas Stocking, Christmas food, Book Vouchers, movie voucher, , sunscreen, toiletries, Christmas food: lollies, chips, Pretzels, fruit mince pies. bottles of soft drink/juice, Plum pudding, Christmas Cake, long life custard/Milk, coffee, tea, biscuits, cereal.</a:t>
                      </a:r>
                      <a:endParaRPr sz="2100" u="sng">
                        <a:solidFill>
                          <a:srgbClr val="FF0000"/>
                        </a:solidFill>
                        <a:latin typeface="Didact Gothic"/>
                        <a:ea typeface="Didact Gothic"/>
                        <a:cs typeface="Didact Gothic"/>
                        <a:sym typeface="Didact Gothic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600">
                          <a:solidFill>
                            <a:srgbClr val="FF0000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CLASS IDEAS:</a:t>
                      </a:r>
                      <a:endParaRPr b="1" sz="1600">
                        <a:solidFill>
                          <a:srgbClr val="FF0000"/>
                        </a:solidFill>
                        <a:latin typeface="Didact Gothic"/>
                        <a:ea typeface="Didact Gothic"/>
                        <a:cs typeface="Didact Gothic"/>
                        <a:sym typeface="Didact Gothic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3"/>
          <p:cNvSpPr txBox="1"/>
          <p:nvPr>
            <p:ph idx="4294967295" type="title"/>
          </p:nvPr>
        </p:nvSpPr>
        <p:spPr>
          <a:xfrm>
            <a:off x="768900" y="7498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0000"/>
                </a:solidFill>
                <a:latin typeface="Didact Gothic"/>
                <a:ea typeface="Didact Gothic"/>
                <a:cs typeface="Didact Gothic"/>
                <a:sym typeface="Didact Gothic"/>
              </a:rPr>
              <a:t>Hamper 20: </a:t>
            </a:r>
            <a:r>
              <a:rPr b="1" lang="en">
                <a:solidFill>
                  <a:srgbClr val="6AA84F"/>
                </a:solidFill>
                <a:latin typeface="Didact Gothic"/>
                <a:ea typeface="Didact Gothic"/>
                <a:cs typeface="Didact Gothic"/>
                <a:sym typeface="Didact Gothic"/>
              </a:rPr>
              <a:t>2MH</a:t>
            </a:r>
            <a:endParaRPr b="1">
              <a:solidFill>
                <a:srgbClr val="6AA84F"/>
              </a:solidFill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graphicFrame>
        <p:nvGraphicFramePr>
          <p:cNvPr id="114" name="Google Shape;114;p23"/>
          <p:cNvGraphicFramePr/>
          <p:nvPr/>
        </p:nvGraphicFramePr>
        <p:xfrm>
          <a:off x="818900" y="13981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{CC9D50DB-B0A6-4420-A978-851B2B407DC9}</a:tableStyleId>
              </a:tblPr>
              <a:tblGrid>
                <a:gridCol w="2518725"/>
                <a:gridCol w="1492100"/>
                <a:gridCol w="3545350"/>
              </a:tblGrid>
              <a:tr h="367425">
                <a:tc gridSpan="3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solidFill>
                            <a:schemeClr val="dk1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Two adult males</a:t>
                      </a:r>
                      <a:endParaRPr b="1" sz="1900">
                        <a:solidFill>
                          <a:srgbClr val="FF0000"/>
                        </a:solidFill>
                        <a:latin typeface="Didact Gothic"/>
                        <a:ea typeface="Didact Gothic"/>
                        <a:cs typeface="Didact Gothic"/>
                        <a:sym typeface="Didact Gothic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</a:tr>
              <a:tr h="2581375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600">
                          <a:solidFill>
                            <a:srgbClr val="FF0000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HAMPER IDEAS:</a:t>
                      </a:r>
                      <a:br>
                        <a:rPr b="1" lang="en" sz="1600">
                          <a:solidFill>
                            <a:srgbClr val="FF0000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</a:br>
                      <a:r>
                        <a:rPr lang="en" sz="1700">
                          <a:solidFill>
                            <a:schemeClr val="dk1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Chocolates, Christmas Stocking, Christmas food, Book Vouchers, movie voucher, , sunscreen, toiletries, Christmas food: lollies, chips, Pretzels, fruit mince pies. bottles of soft drink/juice, Plum pudding, Christmas Cake, long life custard/Milk, coffee, tea, biscuits, cereal.</a:t>
                      </a:r>
                      <a:endParaRPr sz="2100" u="sng">
                        <a:solidFill>
                          <a:srgbClr val="FF0000"/>
                        </a:solidFill>
                        <a:latin typeface="Didact Gothic"/>
                        <a:ea typeface="Didact Gothic"/>
                        <a:cs typeface="Didact Gothic"/>
                        <a:sym typeface="Didact Gothic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600">
                          <a:solidFill>
                            <a:srgbClr val="FF0000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CLASS IDEAS:</a:t>
                      </a:r>
                      <a:endParaRPr b="1" sz="1600">
                        <a:solidFill>
                          <a:srgbClr val="FF0000"/>
                        </a:solidFill>
                        <a:latin typeface="Didact Gothic"/>
                        <a:ea typeface="Didact Gothic"/>
                        <a:cs typeface="Didact Gothic"/>
                        <a:sym typeface="Didact Gothic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4"/>
          <p:cNvSpPr txBox="1"/>
          <p:nvPr>
            <p:ph idx="4294967295" type="title"/>
          </p:nvPr>
        </p:nvSpPr>
        <p:spPr>
          <a:xfrm>
            <a:off x="768900" y="7498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0000"/>
                </a:solidFill>
                <a:latin typeface="Didact Gothic"/>
                <a:ea typeface="Didact Gothic"/>
                <a:cs typeface="Didact Gothic"/>
                <a:sym typeface="Didact Gothic"/>
              </a:rPr>
              <a:t>Hamper 1</a:t>
            </a:r>
            <a:r>
              <a:rPr b="1" lang="en">
                <a:solidFill>
                  <a:srgbClr val="FF0000"/>
                </a:solidFill>
                <a:latin typeface="Didact Gothic"/>
                <a:ea typeface="Didact Gothic"/>
                <a:cs typeface="Didact Gothic"/>
                <a:sym typeface="Didact Gothic"/>
              </a:rPr>
              <a:t>0</a:t>
            </a:r>
            <a:r>
              <a:rPr b="1" lang="en">
                <a:solidFill>
                  <a:srgbClr val="FF0000"/>
                </a:solidFill>
                <a:latin typeface="Didact Gothic"/>
                <a:ea typeface="Didact Gothic"/>
                <a:cs typeface="Didact Gothic"/>
                <a:sym typeface="Didact Gothic"/>
              </a:rPr>
              <a:t>: </a:t>
            </a:r>
            <a:r>
              <a:rPr b="1" lang="en">
                <a:solidFill>
                  <a:srgbClr val="6AA84F"/>
                </a:solidFill>
                <a:latin typeface="Didact Gothic"/>
                <a:ea typeface="Didact Gothic"/>
                <a:cs typeface="Didact Gothic"/>
                <a:sym typeface="Didact Gothic"/>
              </a:rPr>
              <a:t>3IM</a:t>
            </a:r>
            <a:endParaRPr b="1">
              <a:solidFill>
                <a:srgbClr val="6AA84F"/>
              </a:solidFill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graphicFrame>
        <p:nvGraphicFramePr>
          <p:cNvPr id="120" name="Google Shape;120;p24"/>
          <p:cNvGraphicFramePr/>
          <p:nvPr/>
        </p:nvGraphicFramePr>
        <p:xfrm>
          <a:off x="818900" y="13981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{CC9D50DB-B0A6-4420-A978-851B2B407DC9}</a:tableStyleId>
              </a:tblPr>
              <a:tblGrid>
                <a:gridCol w="2518725"/>
                <a:gridCol w="1492100"/>
                <a:gridCol w="3545350"/>
              </a:tblGrid>
              <a:tr h="367425">
                <a:tc gridSpan="3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solidFill>
                            <a:schemeClr val="dk1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Single mum with primary school aged daughter and teenage boy</a:t>
                      </a:r>
                      <a:endParaRPr b="1" sz="1900">
                        <a:solidFill>
                          <a:srgbClr val="FF0000"/>
                        </a:solidFill>
                        <a:latin typeface="Didact Gothic"/>
                        <a:ea typeface="Didact Gothic"/>
                        <a:cs typeface="Didact Gothic"/>
                        <a:sym typeface="Didact Gothic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</a:tr>
              <a:tr h="2581375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600">
                          <a:solidFill>
                            <a:srgbClr val="FF0000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HAMPER IDEAS:</a:t>
                      </a:r>
                      <a:br>
                        <a:rPr b="1" lang="en" sz="1600">
                          <a:solidFill>
                            <a:srgbClr val="FF0000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</a:br>
                      <a:r>
                        <a:rPr lang="en" sz="1700">
                          <a:solidFill>
                            <a:schemeClr val="dk1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Chocolates, Christmas Stocking, Christmas food, Book Vouchers, movie voucher, , sunscreen, toiletries, Christmas food: lollies, chips, Pretzels, fruit mince pies. bottles of soft drink/juice, Plum pudding, Christmas Cake, long life custard/Milk, coffee, tea, biscuits, cereal.</a:t>
                      </a:r>
                      <a:endParaRPr sz="2100" u="sng">
                        <a:solidFill>
                          <a:srgbClr val="FF0000"/>
                        </a:solidFill>
                        <a:latin typeface="Didact Gothic"/>
                        <a:ea typeface="Didact Gothic"/>
                        <a:cs typeface="Didact Gothic"/>
                        <a:sym typeface="Didact Gothic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600">
                          <a:solidFill>
                            <a:srgbClr val="FF0000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CLASS IDEAS:</a:t>
                      </a:r>
                      <a:endParaRPr b="1" sz="1600">
                        <a:solidFill>
                          <a:srgbClr val="FF0000"/>
                        </a:solidFill>
                        <a:latin typeface="Didact Gothic"/>
                        <a:ea typeface="Didact Gothic"/>
                        <a:cs typeface="Didact Gothic"/>
                        <a:sym typeface="Didact Gothic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5"/>
          <p:cNvSpPr txBox="1"/>
          <p:nvPr>
            <p:ph idx="4294967295" type="title"/>
          </p:nvPr>
        </p:nvSpPr>
        <p:spPr>
          <a:xfrm>
            <a:off x="768900" y="7498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0000"/>
                </a:solidFill>
                <a:latin typeface="Didact Gothic"/>
                <a:ea typeface="Didact Gothic"/>
                <a:cs typeface="Didact Gothic"/>
                <a:sym typeface="Didact Gothic"/>
              </a:rPr>
              <a:t>Hamper 11: </a:t>
            </a:r>
            <a:r>
              <a:rPr b="1" lang="en">
                <a:solidFill>
                  <a:srgbClr val="6AA84F"/>
                </a:solidFill>
                <a:latin typeface="Didact Gothic"/>
                <a:ea typeface="Didact Gothic"/>
                <a:cs typeface="Didact Gothic"/>
                <a:sym typeface="Didact Gothic"/>
              </a:rPr>
              <a:t>3SC</a:t>
            </a:r>
            <a:endParaRPr b="1">
              <a:solidFill>
                <a:srgbClr val="6AA84F"/>
              </a:solidFill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graphicFrame>
        <p:nvGraphicFramePr>
          <p:cNvPr id="126" name="Google Shape;126;p25"/>
          <p:cNvGraphicFramePr/>
          <p:nvPr/>
        </p:nvGraphicFramePr>
        <p:xfrm>
          <a:off x="818900" y="13981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{CC9D50DB-B0A6-4420-A978-851B2B407DC9}</a:tableStyleId>
              </a:tblPr>
              <a:tblGrid>
                <a:gridCol w="2518725"/>
                <a:gridCol w="1492100"/>
                <a:gridCol w="3545350"/>
              </a:tblGrid>
              <a:tr h="367425">
                <a:tc gridSpan="3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solidFill>
                            <a:schemeClr val="dk1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Single mum with one child</a:t>
                      </a:r>
                      <a:endParaRPr b="1" sz="1900">
                        <a:solidFill>
                          <a:srgbClr val="FF0000"/>
                        </a:solidFill>
                        <a:latin typeface="Didact Gothic"/>
                        <a:ea typeface="Didact Gothic"/>
                        <a:cs typeface="Didact Gothic"/>
                        <a:sym typeface="Didact Gothic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</a:tr>
              <a:tr h="2581375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600">
                          <a:solidFill>
                            <a:srgbClr val="FF0000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HAMPER IDEAS:</a:t>
                      </a:r>
                      <a:br>
                        <a:rPr b="1" lang="en" sz="1600">
                          <a:solidFill>
                            <a:srgbClr val="FF0000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</a:br>
                      <a:r>
                        <a:rPr lang="en" sz="1700">
                          <a:solidFill>
                            <a:schemeClr val="dk1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Chocolates, Christmas Stocking, Christmas food, Book Vouchers, movie voucher, , sunscreen, toiletries, Christmas food: lollies, chips, Pretzels, fruit mince pies. bottles of soft drink/juice, Plum pudding, Christmas Cake, long life custard/Milk, coffee, tea, biscuits, cereal.</a:t>
                      </a:r>
                      <a:endParaRPr sz="2100" u="sng">
                        <a:solidFill>
                          <a:srgbClr val="FF0000"/>
                        </a:solidFill>
                        <a:latin typeface="Didact Gothic"/>
                        <a:ea typeface="Didact Gothic"/>
                        <a:cs typeface="Didact Gothic"/>
                        <a:sym typeface="Didact Gothic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600">
                          <a:solidFill>
                            <a:srgbClr val="FF0000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CLASS IDEAS:</a:t>
                      </a:r>
                      <a:endParaRPr b="1" sz="1600">
                        <a:solidFill>
                          <a:srgbClr val="FF0000"/>
                        </a:solidFill>
                        <a:latin typeface="Didact Gothic"/>
                        <a:ea typeface="Didact Gothic"/>
                        <a:cs typeface="Didact Gothic"/>
                        <a:sym typeface="Didact Gothic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6"/>
          <p:cNvSpPr txBox="1"/>
          <p:nvPr>
            <p:ph idx="4294967295" type="title"/>
          </p:nvPr>
        </p:nvSpPr>
        <p:spPr>
          <a:xfrm>
            <a:off x="768900" y="7498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0000"/>
                </a:solidFill>
                <a:latin typeface="Didact Gothic"/>
                <a:ea typeface="Didact Gothic"/>
                <a:cs typeface="Didact Gothic"/>
                <a:sym typeface="Didact Gothic"/>
              </a:rPr>
              <a:t>Hamper 12: </a:t>
            </a:r>
            <a:r>
              <a:rPr b="1" lang="en">
                <a:solidFill>
                  <a:srgbClr val="6AA84F"/>
                </a:solidFill>
                <a:latin typeface="Didact Gothic"/>
                <a:ea typeface="Didact Gothic"/>
                <a:cs typeface="Didact Gothic"/>
                <a:sym typeface="Didact Gothic"/>
              </a:rPr>
              <a:t>3FH</a:t>
            </a:r>
            <a:endParaRPr b="1">
              <a:solidFill>
                <a:srgbClr val="6AA84F"/>
              </a:solidFill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graphicFrame>
        <p:nvGraphicFramePr>
          <p:cNvPr id="132" name="Google Shape;132;p26"/>
          <p:cNvGraphicFramePr/>
          <p:nvPr/>
        </p:nvGraphicFramePr>
        <p:xfrm>
          <a:off x="818900" y="13981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{CC9D50DB-B0A6-4420-A978-851B2B407DC9}</a:tableStyleId>
              </a:tblPr>
              <a:tblGrid>
                <a:gridCol w="2518725"/>
                <a:gridCol w="1492100"/>
                <a:gridCol w="3545350"/>
              </a:tblGrid>
              <a:tr h="367425">
                <a:tc gridSpan="3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solidFill>
                            <a:schemeClr val="dk1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Adult male</a:t>
                      </a:r>
                      <a:endParaRPr b="1" sz="1900">
                        <a:solidFill>
                          <a:srgbClr val="FF0000"/>
                        </a:solidFill>
                        <a:latin typeface="Didact Gothic"/>
                        <a:ea typeface="Didact Gothic"/>
                        <a:cs typeface="Didact Gothic"/>
                        <a:sym typeface="Didact Gothic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</a:tr>
              <a:tr h="2581375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600">
                          <a:solidFill>
                            <a:srgbClr val="FF0000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HAMPER IDEAS:</a:t>
                      </a:r>
                      <a:br>
                        <a:rPr b="1" lang="en" sz="1600">
                          <a:solidFill>
                            <a:srgbClr val="FF0000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</a:br>
                      <a:r>
                        <a:rPr lang="en" sz="1700">
                          <a:solidFill>
                            <a:schemeClr val="dk1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Chocolates, Christmas Stocking, Christmas food, Book Vouchers, movie voucher, , sunscreen, toiletries, Christmas food: lollies, chips, Pretzels, fruit mince pies. bottles of soft drink/juice, Plum pudding, Christmas Cake, long life custard/Milk, coffee, tea, biscuits, cereal.</a:t>
                      </a:r>
                      <a:endParaRPr sz="2100" u="sng">
                        <a:solidFill>
                          <a:srgbClr val="FF0000"/>
                        </a:solidFill>
                        <a:latin typeface="Didact Gothic"/>
                        <a:ea typeface="Didact Gothic"/>
                        <a:cs typeface="Didact Gothic"/>
                        <a:sym typeface="Didact Gothic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600">
                          <a:solidFill>
                            <a:srgbClr val="FF0000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CLASS IDEAS:</a:t>
                      </a:r>
                      <a:endParaRPr b="1" sz="1600">
                        <a:solidFill>
                          <a:srgbClr val="FF0000"/>
                        </a:solidFill>
                        <a:latin typeface="Didact Gothic"/>
                        <a:ea typeface="Didact Gothic"/>
                        <a:cs typeface="Didact Gothic"/>
                        <a:sym typeface="Didact Gothic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7"/>
          <p:cNvSpPr txBox="1"/>
          <p:nvPr>
            <p:ph idx="4294967295" type="title"/>
          </p:nvPr>
        </p:nvSpPr>
        <p:spPr>
          <a:xfrm>
            <a:off x="768900" y="7498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0000"/>
                </a:solidFill>
                <a:latin typeface="Didact Gothic"/>
                <a:ea typeface="Didact Gothic"/>
                <a:cs typeface="Didact Gothic"/>
                <a:sym typeface="Didact Gothic"/>
              </a:rPr>
              <a:t>Hamper 13: </a:t>
            </a:r>
            <a:r>
              <a:rPr b="1" lang="en">
                <a:solidFill>
                  <a:srgbClr val="6AA84F"/>
                </a:solidFill>
                <a:latin typeface="Didact Gothic"/>
                <a:ea typeface="Didact Gothic"/>
                <a:cs typeface="Didact Gothic"/>
                <a:sym typeface="Didact Gothic"/>
              </a:rPr>
              <a:t>4M</a:t>
            </a:r>
            <a:r>
              <a:rPr b="1" lang="en">
                <a:solidFill>
                  <a:srgbClr val="6AA84F"/>
                </a:solidFill>
                <a:latin typeface="Didact Gothic"/>
                <a:ea typeface="Didact Gothic"/>
                <a:cs typeface="Didact Gothic"/>
                <a:sym typeface="Didact Gothic"/>
              </a:rPr>
              <a:t>H</a:t>
            </a:r>
            <a:endParaRPr b="1">
              <a:solidFill>
                <a:srgbClr val="6AA84F"/>
              </a:solidFill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graphicFrame>
        <p:nvGraphicFramePr>
          <p:cNvPr id="138" name="Google Shape;138;p27"/>
          <p:cNvGraphicFramePr/>
          <p:nvPr/>
        </p:nvGraphicFramePr>
        <p:xfrm>
          <a:off x="818900" y="13981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{CC9D50DB-B0A6-4420-A978-851B2B407DC9}</a:tableStyleId>
              </a:tblPr>
              <a:tblGrid>
                <a:gridCol w="2518725"/>
                <a:gridCol w="1492100"/>
                <a:gridCol w="3545350"/>
              </a:tblGrid>
              <a:tr h="367425">
                <a:tc gridSpan="3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solidFill>
                            <a:schemeClr val="dk1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Adult male</a:t>
                      </a:r>
                      <a:endParaRPr b="1" sz="1900">
                        <a:solidFill>
                          <a:srgbClr val="FF0000"/>
                        </a:solidFill>
                        <a:latin typeface="Didact Gothic"/>
                        <a:ea typeface="Didact Gothic"/>
                        <a:cs typeface="Didact Gothic"/>
                        <a:sym typeface="Didact Gothic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</a:tr>
              <a:tr h="2581375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600">
                          <a:solidFill>
                            <a:srgbClr val="FF0000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HAMPER IDEAS:</a:t>
                      </a:r>
                      <a:br>
                        <a:rPr b="1" lang="en" sz="1600">
                          <a:solidFill>
                            <a:srgbClr val="FF0000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</a:br>
                      <a:r>
                        <a:rPr lang="en" sz="1700">
                          <a:solidFill>
                            <a:schemeClr val="dk1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Chocolates, Christmas Stocking, Christmas food, Book Vouchers, movie voucher, , sunscreen, toiletries, Christmas food: lollies, chips, Pretzels, fruit mince pies. bottles of soft drink/juice, Plum pudding, Christmas Cake, long life custard/Milk, coffee, tea, biscuits, cereal.</a:t>
                      </a:r>
                      <a:endParaRPr sz="2100" u="sng">
                        <a:solidFill>
                          <a:srgbClr val="FF0000"/>
                        </a:solidFill>
                        <a:latin typeface="Didact Gothic"/>
                        <a:ea typeface="Didact Gothic"/>
                        <a:cs typeface="Didact Gothic"/>
                        <a:sym typeface="Didact Gothic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600">
                          <a:solidFill>
                            <a:srgbClr val="FF0000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CLASS IDEAS:</a:t>
                      </a:r>
                      <a:endParaRPr b="1" sz="1600">
                        <a:solidFill>
                          <a:srgbClr val="FF0000"/>
                        </a:solidFill>
                        <a:latin typeface="Didact Gothic"/>
                        <a:ea typeface="Didact Gothic"/>
                        <a:cs typeface="Didact Gothic"/>
                        <a:sym typeface="Didact Gothic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8"/>
          <p:cNvSpPr txBox="1"/>
          <p:nvPr>
            <p:ph idx="4294967295" type="title"/>
          </p:nvPr>
        </p:nvSpPr>
        <p:spPr>
          <a:xfrm>
            <a:off x="768900" y="7498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0000"/>
                </a:solidFill>
                <a:latin typeface="Didact Gothic"/>
                <a:ea typeface="Didact Gothic"/>
                <a:cs typeface="Didact Gothic"/>
                <a:sym typeface="Didact Gothic"/>
              </a:rPr>
              <a:t>Hamper 14: </a:t>
            </a:r>
            <a:r>
              <a:rPr b="1" lang="en">
                <a:solidFill>
                  <a:srgbClr val="6AA84F"/>
                </a:solidFill>
                <a:latin typeface="Didact Gothic"/>
                <a:ea typeface="Didact Gothic"/>
                <a:cs typeface="Didact Gothic"/>
                <a:sym typeface="Didact Gothic"/>
              </a:rPr>
              <a:t>4MS</a:t>
            </a:r>
            <a:endParaRPr b="1">
              <a:solidFill>
                <a:srgbClr val="6AA84F"/>
              </a:solidFill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graphicFrame>
        <p:nvGraphicFramePr>
          <p:cNvPr id="144" name="Google Shape;144;p28"/>
          <p:cNvGraphicFramePr/>
          <p:nvPr/>
        </p:nvGraphicFramePr>
        <p:xfrm>
          <a:off x="818900" y="13981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{CC9D50DB-B0A6-4420-A978-851B2B407DC9}</a:tableStyleId>
              </a:tblPr>
              <a:tblGrid>
                <a:gridCol w="2518725"/>
                <a:gridCol w="1492100"/>
                <a:gridCol w="3545350"/>
              </a:tblGrid>
              <a:tr h="367425">
                <a:tc gridSpan="3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solidFill>
                            <a:schemeClr val="dk1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Single mum with teenage daughter</a:t>
                      </a:r>
                      <a:endParaRPr b="1" sz="1900">
                        <a:solidFill>
                          <a:srgbClr val="FF0000"/>
                        </a:solidFill>
                        <a:latin typeface="Didact Gothic"/>
                        <a:ea typeface="Didact Gothic"/>
                        <a:cs typeface="Didact Gothic"/>
                        <a:sym typeface="Didact Gothic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</a:tr>
              <a:tr h="2581375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600">
                          <a:solidFill>
                            <a:srgbClr val="FF0000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HAMPER IDEAS:</a:t>
                      </a:r>
                      <a:br>
                        <a:rPr b="1" lang="en" sz="1600">
                          <a:solidFill>
                            <a:srgbClr val="FF0000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</a:br>
                      <a:r>
                        <a:rPr lang="en" sz="1700">
                          <a:solidFill>
                            <a:schemeClr val="dk1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Chocolates, Christmas Stocking, Christmas food, Book Vouchers, movie voucher, , sunscreen, toiletries, Christmas food: lollies, chips, Pretzels, fruit mince pies. bottles of soft drink/juice, Plum pudding, Christmas Cake, long life custard/Milk, coffee, tea, biscuits, cereal.</a:t>
                      </a:r>
                      <a:endParaRPr sz="2100" u="sng">
                        <a:solidFill>
                          <a:srgbClr val="FF0000"/>
                        </a:solidFill>
                        <a:latin typeface="Didact Gothic"/>
                        <a:ea typeface="Didact Gothic"/>
                        <a:cs typeface="Didact Gothic"/>
                        <a:sym typeface="Didact Gothic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600">
                          <a:solidFill>
                            <a:srgbClr val="FF0000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CLASS IDEAS:</a:t>
                      </a:r>
                      <a:endParaRPr b="1" sz="1600">
                        <a:solidFill>
                          <a:srgbClr val="FF0000"/>
                        </a:solidFill>
                        <a:latin typeface="Didact Gothic"/>
                        <a:ea typeface="Didact Gothic"/>
                        <a:cs typeface="Didact Gothic"/>
                        <a:sym typeface="Didact Gothic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9"/>
          <p:cNvSpPr txBox="1"/>
          <p:nvPr>
            <p:ph idx="4294967295" type="title"/>
          </p:nvPr>
        </p:nvSpPr>
        <p:spPr>
          <a:xfrm>
            <a:off x="768900" y="7498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0000"/>
                </a:solidFill>
                <a:latin typeface="Didact Gothic"/>
                <a:ea typeface="Didact Gothic"/>
                <a:cs typeface="Didact Gothic"/>
                <a:sym typeface="Didact Gothic"/>
              </a:rPr>
              <a:t>Hamper 15: </a:t>
            </a:r>
            <a:r>
              <a:rPr b="1" lang="en">
                <a:solidFill>
                  <a:srgbClr val="6AA84F"/>
                </a:solidFill>
                <a:latin typeface="Didact Gothic"/>
                <a:ea typeface="Didact Gothic"/>
                <a:cs typeface="Didact Gothic"/>
                <a:sym typeface="Didact Gothic"/>
              </a:rPr>
              <a:t>4IS</a:t>
            </a:r>
            <a:endParaRPr b="1">
              <a:solidFill>
                <a:srgbClr val="6AA84F"/>
              </a:solidFill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graphicFrame>
        <p:nvGraphicFramePr>
          <p:cNvPr id="150" name="Google Shape;150;p29"/>
          <p:cNvGraphicFramePr/>
          <p:nvPr/>
        </p:nvGraphicFramePr>
        <p:xfrm>
          <a:off x="818900" y="13981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{CC9D50DB-B0A6-4420-A978-851B2B407DC9}</a:tableStyleId>
              </a:tblPr>
              <a:tblGrid>
                <a:gridCol w="2518725"/>
                <a:gridCol w="1492100"/>
                <a:gridCol w="3545350"/>
              </a:tblGrid>
              <a:tr h="367425">
                <a:tc gridSpan="3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solidFill>
                            <a:schemeClr val="dk1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Three adults (male/female)</a:t>
                      </a:r>
                      <a:endParaRPr b="1" sz="1900">
                        <a:solidFill>
                          <a:srgbClr val="FF0000"/>
                        </a:solidFill>
                        <a:latin typeface="Didact Gothic"/>
                        <a:ea typeface="Didact Gothic"/>
                        <a:cs typeface="Didact Gothic"/>
                        <a:sym typeface="Didact Gothic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</a:tr>
              <a:tr h="2581375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600">
                          <a:solidFill>
                            <a:srgbClr val="FF0000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HAMPER IDEAS:</a:t>
                      </a:r>
                      <a:br>
                        <a:rPr b="1" lang="en" sz="1600">
                          <a:solidFill>
                            <a:srgbClr val="FF0000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</a:br>
                      <a:r>
                        <a:rPr lang="en" sz="1700">
                          <a:solidFill>
                            <a:schemeClr val="dk1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Chocolates, Christmas Stocking, Christmas food, Book Vouchers, movie voucher, , sunscreen, toiletries, Christmas food: lollies, chips, Pretzels, fruit mince pies. bottles of soft drink/juice, Plum pudding, Christmas Cake, long life custard/Milk, coffee, tea, biscuits, cereal.</a:t>
                      </a:r>
                      <a:endParaRPr sz="2100" u="sng">
                        <a:solidFill>
                          <a:srgbClr val="FF0000"/>
                        </a:solidFill>
                        <a:latin typeface="Didact Gothic"/>
                        <a:ea typeface="Didact Gothic"/>
                        <a:cs typeface="Didact Gothic"/>
                        <a:sym typeface="Didact Gothic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600">
                          <a:solidFill>
                            <a:srgbClr val="FF0000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CLASS IDEAS:</a:t>
                      </a:r>
                      <a:endParaRPr b="1" sz="1600">
                        <a:solidFill>
                          <a:srgbClr val="FF0000"/>
                        </a:solidFill>
                        <a:latin typeface="Didact Gothic"/>
                        <a:ea typeface="Didact Gothic"/>
                        <a:cs typeface="Didact Gothic"/>
                        <a:sym typeface="Didact Gothic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30"/>
          <p:cNvSpPr txBox="1"/>
          <p:nvPr>
            <p:ph idx="4294967295" type="title"/>
          </p:nvPr>
        </p:nvSpPr>
        <p:spPr>
          <a:xfrm>
            <a:off x="768900" y="7498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0000"/>
                </a:solidFill>
                <a:latin typeface="Didact Gothic"/>
                <a:ea typeface="Didact Gothic"/>
                <a:cs typeface="Didact Gothic"/>
                <a:sym typeface="Didact Gothic"/>
              </a:rPr>
              <a:t>Hamper 16: </a:t>
            </a:r>
            <a:r>
              <a:rPr b="1" lang="en">
                <a:solidFill>
                  <a:srgbClr val="6AA84F"/>
                </a:solidFill>
                <a:latin typeface="Didact Gothic"/>
                <a:ea typeface="Didact Gothic"/>
                <a:cs typeface="Didact Gothic"/>
                <a:sym typeface="Didact Gothic"/>
              </a:rPr>
              <a:t>5JD</a:t>
            </a:r>
            <a:endParaRPr b="1">
              <a:solidFill>
                <a:srgbClr val="6AA84F"/>
              </a:solidFill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graphicFrame>
        <p:nvGraphicFramePr>
          <p:cNvPr id="156" name="Google Shape;156;p30"/>
          <p:cNvGraphicFramePr/>
          <p:nvPr/>
        </p:nvGraphicFramePr>
        <p:xfrm>
          <a:off x="818900" y="13981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{CC9D50DB-B0A6-4420-A978-851B2B407DC9}</a:tableStyleId>
              </a:tblPr>
              <a:tblGrid>
                <a:gridCol w="2518725"/>
                <a:gridCol w="1492100"/>
                <a:gridCol w="3545350"/>
              </a:tblGrid>
              <a:tr h="367425">
                <a:tc gridSpan="3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solidFill>
                            <a:schemeClr val="dk1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Adult male</a:t>
                      </a:r>
                      <a:endParaRPr b="1" sz="1900">
                        <a:solidFill>
                          <a:srgbClr val="FF0000"/>
                        </a:solidFill>
                        <a:latin typeface="Didact Gothic"/>
                        <a:ea typeface="Didact Gothic"/>
                        <a:cs typeface="Didact Gothic"/>
                        <a:sym typeface="Didact Gothic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</a:tr>
              <a:tr h="2581375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600">
                          <a:solidFill>
                            <a:srgbClr val="FF0000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HAMPER IDEAS:</a:t>
                      </a:r>
                      <a:br>
                        <a:rPr b="1" lang="en" sz="1600">
                          <a:solidFill>
                            <a:srgbClr val="FF0000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</a:br>
                      <a:r>
                        <a:rPr lang="en" sz="1700">
                          <a:solidFill>
                            <a:schemeClr val="dk1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Chocolates, Christmas Stocking, Christmas food, Book Vouchers, movie voucher, , sunscreen, toiletries, Christmas food: lollies, chips, Pretzels, fruit mince pies. bottles of soft drink/juice, Plum pudding, Christmas Cake, long life custard/Milk, coffee, tea, biscuits, cereal.</a:t>
                      </a:r>
                      <a:endParaRPr sz="2100" u="sng">
                        <a:solidFill>
                          <a:srgbClr val="FF0000"/>
                        </a:solidFill>
                        <a:latin typeface="Didact Gothic"/>
                        <a:ea typeface="Didact Gothic"/>
                        <a:cs typeface="Didact Gothic"/>
                        <a:sym typeface="Didact Gothic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600">
                          <a:solidFill>
                            <a:srgbClr val="FF0000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CLASS IDEAS:</a:t>
                      </a:r>
                      <a:endParaRPr b="1" sz="1600">
                        <a:solidFill>
                          <a:srgbClr val="FF0000"/>
                        </a:solidFill>
                        <a:latin typeface="Didact Gothic"/>
                        <a:ea typeface="Didact Gothic"/>
                        <a:cs typeface="Didact Gothic"/>
                        <a:sym typeface="Didact Gothic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31"/>
          <p:cNvSpPr txBox="1"/>
          <p:nvPr>
            <p:ph idx="4294967295" type="title"/>
          </p:nvPr>
        </p:nvSpPr>
        <p:spPr>
          <a:xfrm>
            <a:off x="768900" y="7498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0000"/>
                </a:solidFill>
                <a:latin typeface="Didact Gothic"/>
                <a:ea typeface="Didact Gothic"/>
                <a:cs typeface="Didact Gothic"/>
                <a:sym typeface="Didact Gothic"/>
              </a:rPr>
              <a:t>Hamper 17: </a:t>
            </a:r>
            <a:r>
              <a:rPr b="1" lang="en">
                <a:solidFill>
                  <a:srgbClr val="6AA84F"/>
                </a:solidFill>
                <a:latin typeface="Didact Gothic"/>
                <a:ea typeface="Didact Gothic"/>
                <a:cs typeface="Didact Gothic"/>
                <a:sym typeface="Didact Gothic"/>
              </a:rPr>
              <a:t>5SB</a:t>
            </a:r>
            <a:endParaRPr b="1">
              <a:solidFill>
                <a:srgbClr val="6AA84F"/>
              </a:solidFill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graphicFrame>
        <p:nvGraphicFramePr>
          <p:cNvPr id="162" name="Google Shape;162;p31"/>
          <p:cNvGraphicFramePr/>
          <p:nvPr/>
        </p:nvGraphicFramePr>
        <p:xfrm>
          <a:off x="818900" y="13981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{CC9D50DB-B0A6-4420-A978-851B2B407DC9}</a:tableStyleId>
              </a:tblPr>
              <a:tblGrid>
                <a:gridCol w="2518725"/>
                <a:gridCol w="1492100"/>
                <a:gridCol w="3545350"/>
              </a:tblGrid>
              <a:tr h="367425">
                <a:tc gridSpan="3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solidFill>
                            <a:schemeClr val="dk1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S</a:t>
                      </a:r>
                      <a:r>
                        <a:rPr lang="en" sz="1900">
                          <a:solidFill>
                            <a:schemeClr val="dk1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ingle mum with 22 month baby boy</a:t>
                      </a:r>
                      <a:endParaRPr b="1" sz="1900">
                        <a:solidFill>
                          <a:srgbClr val="FF0000"/>
                        </a:solidFill>
                        <a:latin typeface="Didact Gothic"/>
                        <a:ea typeface="Didact Gothic"/>
                        <a:cs typeface="Didact Gothic"/>
                        <a:sym typeface="Didact Gothic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</a:tr>
              <a:tr h="2581375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600">
                          <a:solidFill>
                            <a:srgbClr val="FF0000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HAMPER IDEAS:</a:t>
                      </a:r>
                      <a:br>
                        <a:rPr b="1" lang="en" sz="1600">
                          <a:solidFill>
                            <a:srgbClr val="FF0000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</a:br>
                      <a:r>
                        <a:rPr lang="en" sz="1700">
                          <a:solidFill>
                            <a:schemeClr val="dk1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Chocolates, Christmas Stocking, Christmas food, Book Vouchers, movie voucher, , sunscreen, toiletries, Christmas food: lollies, chips, Pretzels, fruit mince pies. bottles of soft drink/juice, Plum pudding, Christmas Cake, long life custard/Milk, coffee, tea, biscuits, cereal, baby clothes, baby food, toys.</a:t>
                      </a:r>
                      <a:endParaRPr sz="2100" u="sng">
                        <a:solidFill>
                          <a:srgbClr val="FF0000"/>
                        </a:solidFill>
                        <a:latin typeface="Didact Gothic"/>
                        <a:ea typeface="Didact Gothic"/>
                        <a:cs typeface="Didact Gothic"/>
                        <a:sym typeface="Didact Gothic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600">
                          <a:solidFill>
                            <a:srgbClr val="FF0000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CLASS IDEAS:</a:t>
                      </a:r>
                      <a:endParaRPr b="1" sz="1600">
                        <a:solidFill>
                          <a:srgbClr val="FF0000"/>
                        </a:solidFill>
                        <a:latin typeface="Didact Gothic"/>
                        <a:ea typeface="Didact Gothic"/>
                        <a:cs typeface="Didact Gothic"/>
                        <a:sym typeface="Didact Gothic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idx="4294967295" type="title"/>
          </p:nvPr>
        </p:nvSpPr>
        <p:spPr>
          <a:xfrm>
            <a:off x="768900" y="7498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0000"/>
                </a:solidFill>
                <a:latin typeface="Didact Gothic"/>
                <a:ea typeface="Didact Gothic"/>
                <a:cs typeface="Didact Gothic"/>
                <a:sym typeface="Didact Gothic"/>
              </a:rPr>
              <a:t>Hamper 19: </a:t>
            </a:r>
            <a:r>
              <a:rPr b="1" lang="en">
                <a:solidFill>
                  <a:srgbClr val="6AA84F"/>
                </a:solidFill>
                <a:latin typeface="Didact Gothic"/>
                <a:ea typeface="Didact Gothic"/>
                <a:cs typeface="Didact Gothic"/>
                <a:sym typeface="Didact Gothic"/>
              </a:rPr>
              <a:t>Staff</a:t>
            </a:r>
            <a:endParaRPr b="1">
              <a:solidFill>
                <a:srgbClr val="6AA84F"/>
              </a:solidFill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graphicFrame>
        <p:nvGraphicFramePr>
          <p:cNvPr id="60" name="Google Shape;60;p14"/>
          <p:cNvGraphicFramePr/>
          <p:nvPr/>
        </p:nvGraphicFramePr>
        <p:xfrm>
          <a:off x="818900" y="13981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{CC9D50DB-B0A6-4420-A978-851B2B407DC9}</a:tableStyleId>
              </a:tblPr>
              <a:tblGrid>
                <a:gridCol w="3778100"/>
                <a:gridCol w="3778100"/>
              </a:tblGrid>
              <a:tr h="367425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solidFill>
                            <a:schemeClr val="dk1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Share house for six adult males with disabilities (high needs)</a:t>
                      </a:r>
                      <a:endParaRPr b="1" sz="1700">
                        <a:solidFill>
                          <a:srgbClr val="FF0000"/>
                        </a:solidFill>
                        <a:latin typeface="Didact Gothic"/>
                        <a:ea typeface="Didact Gothic"/>
                        <a:cs typeface="Didact Gothic"/>
                        <a:sym typeface="Didact Gothic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2581375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900">
                          <a:solidFill>
                            <a:srgbClr val="FF0000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H</a:t>
                      </a:r>
                      <a:r>
                        <a:rPr b="1" lang="en" sz="1900">
                          <a:solidFill>
                            <a:srgbClr val="FF0000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AMPER IDEAS:</a:t>
                      </a:r>
                      <a:br>
                        <a:rPr b="1" lang="en" sz="1900">
                          <a:solidFill>
                            <a:srgbClr val="FF0000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</a:br>
                      <a:endParaRPr b="1" sz="1900" u="sng">
                        <a:solidFill>
                          <a:srgbClr val="FF0000"/>
                        </a:solidFill>
                        <a:latin typeface="Didact Gothic"/>
                        <a:ea typeface="Didact Gothic"/>
                        <a:cs typeface="Didact Gothic"/>
                        <a:sym typeface="Didact Gothic"/>
                      </a:endParaRPr>
                    </a:p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Chocolates, Christmas Stocking, Christmas food, book vouchers, movie vouchers, other vouchers , puzzles, board games, sunscreen, toiletries, Christmas food, lollies, chips, pretzels, fruit mince pies, bottles of soft drink/juice, plum pudding, Christmas cakes, long life custard/Milk, coffee, tea, biscuits, cereal. </a:t>
                      </a:r>
                      <a:endParaRPr sz="1800" u="sng">
                        <a:solidFill>
                          <a:srgbClr val="FF0000"/>
                        </a:solidFill>
                        <a:latin typeface="Didact Gothic"/>
                        <a:ea typeface="Didact Gothic"/>
                        <a:cs typeface="Didact Gothic"/>
                        <a:sym typeface="Didact Gothic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32"/>
          <p:cNvSpPr txBox="1"/>
          <p:nvPr>
            <p:ph idx="4294967295" type="title"/>
          </p:nvPr>
        </p:nvSpPr>
        <p:spPr>
          <a:xfrm>
            <a:off x="768900" y="7498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0000"/>
                </a:solidFill>
                <a:latin typeface="Didact Gothic"/>
                <a:ea typeface="Didact Gothic"/>
                <a:cs typeface="Didact Gothic"/>
                <a:sym typeface="Didact Gothic"/>
              </a:rPr>
              <a:t>Hamper 18: </a:t>
            </a:r>
            <a:r>
              <a:rPr b="1" lang="en">
                <a:solidFill>
                  <a:srgbClr val="6AA84F"/>
                </a:solidFill>
                <a:latin typeface="Didact Gothic"/>
                <a:ea typeface="Didact Gothic"/>
                <a:cs typeface="Didact Gothic"/>
                <a:sym typeface="Didact Gothic"/>
              </a:rPr>
              <a:t>5ID</a:t>
            </a:r>
            <a:endParaRPr b="1">
              <a:solidFill>
                <a:srgbClr val="6AA84F"/>
              </a:solidFill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graphicFrame>
        <p:nvGraphicFramePr>
          <p:cNvPr id="168" name="Google Shape;168;p32"/>
          <p:cNvGraphicFramePr/>
          <p:nvPr/>
        </p:nvGraphicFramePr>
        <p:xfrm>
          <a:off x="818900" y="13981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{CC9D50DB-B0A6-4420-A978-851B2B407DC9}</a:tableStyleId>
              </a:tblPr>
              <a:tblGrid>
                <a:gridCol w="2518725"/>
                <a:gridCol w="1492100"/>
                <a:gridCol w="3545350"/>
              </a:tblGrid>
              <a:tr h="367425">
                <a:tc gridSpan="3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solidFill>
                            <a:schemeClr val="dk1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Adult male</a:t>
                      </a:r>
                      <a:endParaRPr b="1" sz="1900">
                        <a:solidFill>
                          <a:srgbClr val="FF0000"/>
                        </a:solidFill>
                        <a:latin typeface="Didact Gothic"/>
                        <a:ea typeface="Didact Gothic"/>
                        <a:cs typeface="Didact Gothic"/>
                        <a:sym typeface="Didact Gothic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</a:tr>
              <a:tr h="2581375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600">
                          <a:solidFill>
                            <a:srgbClr val="FF0000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HAMPER IDEAS:</a:t>
                      </a:r>
                      <a:br>
                        <a:rPr b="1" lang="en" sz="1600">
                          <a:solidFill>
                            <a:srgbClr val="FF0000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</a:br>
                      <a:r>
                        <a:rPr lang="en" sz="1700">
                          <a:solidFill>
                            <a:schemeClr val="dk1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Chocolates, Christmas Stocking, Christmas food, Book Vouchers, movie voucher, , sunscreen, toiletries, Christmas food: lollies, chips, Pretzels, fruit mince pies. bottles of soft drink/juice, Plum pudding, Christmas Cake, long life custard/Milk, coffee, tea, biscuits, cereal.</a:t>
                      </a:r>
                      <a:endParaRPr sz="2100" u="sng">
                        <a:solidFill>
                          <a:srgbClr val="FF0000"/>
                        </a:solidFill>
                        <a:latin typeface="Didact Gothic"/>
                        <a:ea typeface="Didact Gothic"/>
                        <a:cs typeface="Didact Gothic"/>
                        <a:sym typeface="Didact Gothic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600">
                          <a:solidFill>
                            <a:srgbClr val="FF0000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CLASS IDEAS:</a:t>
                      </a:r>
                      <a:endParaRPr b="1" sz="1600">
                        <a:solidFill>
                          <a:srgbClr val="FF0000"/>
                        </a:solidFill>
                        <a:latin typeface="Didact Gothic"/>
                        <a:ea typeface="Didact Gothic"/>
                        <a:cs typeface="Didact Gothic"/>
                        <a:sym typeface="Didact Gothic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33"/>
          <p:cNvSpPr txBox="1"/>
          <p:nvPr>
            <p:ph idx="4294967295" type="title"/>
          </p:nvPr>
        </p:nvSpPr>
        <p:spPr>
          <a:xfrm>
            <a:off x="768900" y="7498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0000"/>
                </a:solidFill>
                <a:latin typeface="Didact Gothic"/>
                <a:ea typeface="Didact Gothic"/>
                <a:cs typeface="Didact Gothic"/>
                <a:sym typeface="Didact Gothic"/>
              </a:rPr>
              <a:t>Hamper 9: </a:t>
            </a:r>
            <a:r>
              <a:rPr b="1" lang="en">
                <a:solidFill>
                  <a:srgbClr val="6AA84F"/>
                </a:solidFill>
                <a:latin typeface="Didact Gothic"/>
                <a:ea typeface="Didact Gothic"/>
                <a:cs typeface="Didact Gothic"/>
                <a:sym typeface="Didact Gothic"/>
              </a:rPr>
              <a:t>6BR &amp; 6EL</a:t>
            </a:r>
            <a:endParaRPr b="1">
              <a:solidFill>
                <a:srgbClr val="6AA84F"/>
              </a:solidFill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graphicFrame>
        <p:nvGraphicFramePr>
          <p:cNvPr id="174" name="Google Shape;174;p33"/>
          <p:cNvGraphicFramePr/>
          <p:nvPr/>
        </p:nvGraphicFramePr>
        <p:xfrm>
          <a:off x="818900" y="13981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{CC9D50DB-B0A6-4420-A978-851B2B407DC9}</a:tableStyleId>
              </a:tblPr>
              <a:tblGrid>
                <a:gridCol w="2518725"/>
                <a:gridCol w="1492100"/>
                <a:gridCol w="3545350"/>
              </a:tblGrid>
              <a:tr h="367425">
                <a:tc gridSpan="3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dk1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Single Mum with four school aged children and a baby boy under 1 year old</a:t>
                      </a:r>
                      <a:endParaRPr b="1" sz="1800">
                        <a:solidFill>
                          <a:srgbClr val="FF0000"/>
                        </a:solidFill>
                        <a:latin typeface="Didact Gothic"/>
                        <a:ea typeface="Didact Gothic"/>
                        <a:cs typeface="Didact Gothic"/>
                        <a:sym typeface="Didact Gothic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</a:tr>
              <a:tr h="2581375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600">
                          <a:solidFill>
                            <a:srgbClr val="FF0000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HAMPER IDEAS:</a:t>
                      </a:r>
                      <a:br>
                        <a:rPr b="1" lang="en" sz="1600">
                          <a:solidFill>
                            <a:srgbClr val="FF0000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</a:br>
                      <a:r>
                        <a:rPr lang="en" sz="1700">
                          <a:solidFill>
                            <a:schemeClr val="dk1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Chocolates, Christmas Stocking, Christmas food, Book Vouchers, movie voucher, , sunscreen, toiletries, Christmas food: lollies, chips, Pretzels, fruit mince pies. bottles of soft drink/juice, Plum pudding, Christmas Cake, long life custard/Milk, coffee, tea, biscuits, cereal, </a:t>
                      </a:r>
                      <a:r>
                        <a:rPr lang="en" sz="1700">
                          <a:solidFill>
                            <a:schemeClr val="dk1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baby food, toys, baby clothes.</a:t>
                      </a:r>
                      <a:endParaRPr sz="2100" u="sng">
                        <a:solidFill>
                          <a:srgbClr val="FF0000"/>
                        </a:solidFill>
                        <a:latin typeface="Didact Gothic"/>
                        <a:ea typeface="Didact Gothic"/>
                        <a:cs typeface="Didact Gothic"/>
                        <a:sym typeface="Didact Gothic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600">
                          <a:solidFill>
                            <a:srgbClr val="FF0000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CLASS IDEAS:</a:t>
                      </a:r>
                      <a:endParaRPr b="1" sz="1600">
                        <a:solidFill>
                          <a:srgbClr val="FF0000"/>
                        </a:solidFill>
                        <a:latin typeface="Didact Gothic"/>
                        <a:ea typeface="Didact Gothic"/>
                        <a:cs typeface="Didact Gothic"/>
                        <a:sym typeface="Didact Gothic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>
            <p:ph idx="4294967295" type="title"/>
          </p:nvPr>
        </p:nvSpPr>
        <p:spPr>
          <a:xfrm>
            <a:off x="768900" y="7498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0000"/>
                </a:solidFill>
                <a:latin typeface="Didact Gothic"/>
                <a:ea typeface="Didact Gothic"/>
                <a:cs typeface="Didact Gothic"/>
                <a:sym typeface="Didact Gothic"/>
              </a:rPr>
              <a:t>Hamper 1: </a:t>
            </a:r>
            <a:r>
              <a:rPr b="1" lang="en">
                <a:solidFill>
                  <a:srgbClr val="6AA84F"/>
                </a:solidFill>
                <a:latin typeface="Didact Gothic"/>
                <a:ea typeface="Didact Gothic"/>
                <a:cs typeface="Didact Gothic"/>
                <a:sym typeface="Didact Gothic"/>
              </a:rPr>
              <a:t>PKA</a:t>
            </a:r>
            <a:endParaRPr b="1">
              <a:solidFill>
                <a:srgbClr val="6AA84F"/>
              </a:solidFill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graphicFrame>
        <p:nvGraphicFramePr>
          <p:cNvPr id="66" name="Google Shape;66;p15"/>
          <p:cNvGraphicFramePr/>
          <p:nvPr/>
        </p:nvGraphicFramePr>
        <p:xfrm>
          <a:off x="818900" y="13981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{CC9D50DB-B0A6-4420-A978-851B2B407DC9}</a:tableStyleId>
              </a:tblPr>
              <a:tblGrid>
                <a:gridCol w="2518725"/>
                <a:gridCol w="1492100"/>
                <a:gridCol w="3545350"/>
              </a:tblGrid>
              <a:tr h="367425">
                <a:tc gridSpan="3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solidFill>
                            <a:schemeClr val="dk1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Ol</a:t>
                      </a:r>
                      <a:r>
                        <a:rPr lang="en" sz="1900">
                          <a:solidFill>
                            <a:schemeClr val="dk1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der man with health issues</a:t>
                      </a:r>
                      <a:endParaRPr b="1" sz="1900">
                        <a:solidFill>
                          <a:srgbClr val="FF0000"/>
                        </a:solidFill>
                        <a:latin typeface="Didact Gothic"/>
                        <a:ea typeface="Didact Gothic"/>
                        <a:cs typeface="Didact Gothic"/>
                        <a:sym typeface="Didact Gothic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</a:tr>
              <a:tr h="2581375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600">
                          <a:solidFill>
                            <a:srgbClr val="FF0000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HAMPER IDEAS:</a:t>
                      </a:r>
                      <a:br>
                        <a:rPr b="1" lang="en" sz="1600">
                          <a:solidFill>
                            <a:srgbClr val="FF0000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</a:br>
                      <a:r>
                        <a:rPr lang="en" sz="1700"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Chocolates, Christmas Stocking, Christmas food, book vouchers, shopping vouchers , puzzles, board games, sunscreen, toiletries, Christmas food, lollies, chips, pretzels, fruit mince pies, bottles of juice, plum pudding, Christmas cakes, long life custard, long life milk, coffee, tea, biscuits, oats, cereal. </a:t>
                      </a:r>
                      <a:endParaRPr sz="1800" u="sng">
                        <a:solidFill>
                          <a:srgbClr val="FF0000"/>
                        </a:solidFill>
                        <a:latin typeface="Didact Gothic"/>
                        <a:ea typeface="Didact Gothic"/>
                        <a:cs typeface="Didact Gothic"/>
                        <a:sym typeface="Didact Gothic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600">
                          <a:solidFill>
                            <a:srgbClr val="FF0000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CLASS IDEAS:</a:t>
                      </a:r>
                      <a:endParaRPr b="1" sz="1600">
                        <a:solidFill>
                          <a:srgbClr val="FF0000"/>
                        </a:solidFill>
                        <a:latin typeface="Didact Gothic"/>
                        <a:ea typeface="Didact Gothic"/>
                        <a:cs typeface="Didact Gothic"/>
                        <a:sym typeface="Didact Gothic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>
            <p:ph idx="4294967295" type="title"/>
          </p:nvPr>
        </p:nvSpPr>
        <p:spPr>
          <a:xfrm>
            <a:off x="768900" y="7498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0000"/>
                </a:solidFill>
                <a:latin typeface="Didact Gothic"/>
                <a:ea typeface="Didact Gothic"/>
                <a:cs typeface="Didact Gothic"/>
                <a:sym typeface="Didact Gothic"/>
              </a:rPr>
              <a:t>Hamper 2: </a:t>
            </a:r>
            <a:r>
              <a:rPr b="1" lang="en">
                <a:solidFill>
                  <a:srgbClr val="6AA84F"/>
                </a:solidFill>
                <a:latin typeface="Didact Gothic"/>
                <a:ea typeface="Didact Gothic"/>
                <a:cs typeface="Didact Gothic"/>
                <a:sym typeface="Didact Gothic"/>
              </a:rPr>
              <a:t>PET</a:t>
            </a:r>
            <a:endParaRPr b="1">
              <a:solidFill>
                <a:srgbClr val="6AA84F"/>
              </a:solidFill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graphicFrame>
        <p:nvGraphicFramePr>
          <p:cNvPr id="72" name="Google Shape;72;p16"/>
          <p:cNvGraphicFramePr/>
          <p:nvPr/>
        </p:nvGraphicFramePr>
        <p:xfrm>
          <a:off x="818900" y="13981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{CC9D50DB-B0A6-4420-A978-851B2B407DC9}</a:tableStyleId>
              </a:tblPr>
              <a:tblGrid>
                <a:gridCol w="2518725"/>
                <a:gridCol w="1492100"/>
                <a:gridCol w="3545350"/>
              </a:tblGrid>
              <a:tr h="367425">
                <a:tc gridSpan="3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solidFill>
                            <a:schemeClr val="dk1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Single mum with adult daughter</a:t>
                      </a:r>
                      <a:endParaRPr b="1" sz="1900">
                        <a:solidFill>
                          <a:srgbClr val="FF0000"/>
                        </a:solidFill>
                        <a:latin typeface="Didact Gothic"/>
                        <a:ea typeface="Didact Gothic"/>
                        <a:cs typeface="Didact Gothic"/>
                        <a:sym typeface="Didact Gothic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</a:tr>
              <a:tr h="2581375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600">
                          <a:solidFill>
                            <a:srgbClr val="FF0000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HAMPER IDEAS:</a:t>
                      </a:r>
                      <a:br>
                        <a:rPr b="1" lang="en" sz="1600">
                          <a:solidFill>
                            <a:srgbClr val="FF0000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</a:br>
                      <a:r>
                        <a:rPr lang="en" sz="1700">
                          <a:solidFill>
                            <a:schemeClr val="dk1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Chocolates, Christmas Stocking, Christmas food, Book Vouchers, movie voucher, , sunscreen, toiletries, Christmas food: lollies, chips, Pretzels, fruit mince pies. bottles of soft drink/juice, Plum pudding, Christmas Cake, long life custard/Milk, coffee, tea, biscuits, cereal.</a:t>
                      </a:r>
                      <a:endParaRPr sz="2100" u="sng">
                        <a:solidFill>
                          <a:srgbClr val="FF0000"/>
                        </a:solidFill>
                        <a:latin typeface="Didact Gothic"/>
                        <a:ea typeface="Didact Gothic"/>
                        <a:cs typeface="Didact Gothic"/>
                        <a:sym typeface="Didact Gothic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600">
                          <a:solidFill>
                            <a:srgbClr val="FF0000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CLASS IDEAS:</a:t>
                      </a:r>
                      <a:endParaRPr b="1" sz="1600">
                        <a:solidFill>
                          <a:srgbClr val="FF0000"/>
                        </a:solidFill>
                        <a:latin typeface="Didact Gothic"/>
                        <a:ea typeface="Didact Gothic"/>
                        <a:cs typeface="Didact Gothic"/>
                        <a:sym typeface="Didact Gothic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 txBox="1"/>
          <p:nvPr>
            <p:ph idx="4294967295" type="title"/>
          </p:nvPr>
        </p:nvSpPr>
        <p:spPr>
          <a:xfrm>
            <a:off x="768900" y="7498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0000"/>
                </a:solidFill>
                <a:latin typeface="Didact Gothic"/>
                <a:ea typeface="Didact Gothic"/>
                <a:cs typeface="Didact Gothic"/>
                <a:sym typeface="Didact Gothic"/>
              </a:rPr>
              <a:t>Hamper 3: </a:t>
            </a:r>
            <a:r>
              <a:rPr b="1" lang="en">
                <a:solidFill>
                  <a:srgbClr val="6AA84F"/>
                </a:solidFill>
                <a:latin typeface="Didact Gothic"/>
                <a:ea typeface="Didact Gothic"/>
                <a:cs typeface="Didact Gothic"/>
                <a:sym typeface="Didact Gothic"/>
              </a:rPr>
              <a:t>PSM</a:t>
            </a:r>
            <a:endParaRPr b="1">
              <a:solidFill>
                <a:srgbClr val="6AA84F"/>
              </a:solidFill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graphicFrame>
        <p:nvGraphicFramePr>
          <p:cNvPr id="78" name="Google Shape;78;p17"/>
          <p:cNvGraphicFramePr/>
          <p:nvPr/>
        </p:nvGraphicFramePr>
        <p:xfrm>
          <a:off x="818900" y="13981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{CC9D50DB-B0A6-4420-A978-851B2B407DC9}</a:tableStyleId>
              </a:tblPr>
              <a:tblGrid>
                <a:gridCol w="2518725"/>
                <a:gridCol w="1492100"/>
                <a:gridCol w="3545350"/>
              </a:tblGrid>
              <a:tr h="367425">
                <a:tc gridSpan="3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solidFill>
                            <a:schemeClr val="dk1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Adult </a:t>
                      </a:r>
                      <a:r>
                        <a:rPr lang="en" sz="1900">
                          <a:solidFill>
                            <a:schemeClr val="dk1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male</a:t>
                      </a:r>
                      <a:endParaRPr b="1" sz="1900">
                        <a:solidFill>
                          <a:srgbClr val="FF0000"/>
                        </a:solidFill>
                        <a:latin typeface="Didact Gothic"/>
                        <a:ea typeface="Didact Gothic"/>
                        <a:cs typeface="Didact Gothic"/>
                        <a:sym typeface="Didact Gothic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</a:tr>
              <a:tr h="2581375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600">
                          <a:solidFill>
                            <a:srgbClr val="FF0000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HAMPER IDEAS:</a:t>
                      </a:r>
                      <a:br>
                        <a:rPr b="1" lang="en" sz="1600">
                          <a:solidFill>
                            <a:srgbClr val="FF0000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</a:br>
                      <a:r>
                        <a:rPr lang="en" sz="1700">
                          <a:solidFill>
                            <a:schemeClr val="dk1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Chocolates, Christmas Stocking, Christmas food, Book Vouchers, movie voucher, , sunscreen, toiletries, Christmas food: lollies, chips, Pretzels, fruit mince pies. bottles of soft drink/juice, Plum pudding, Christmas Cake, long life custard/Milk, coffee, tea, biscuits, cereal.</a:t>
                      </a:r>
                      <a:endParaRPr sz="2100" u="sng">
                        <a:solidFill>
                          <a:srgbClr val="FF0000"/>
                        </a:solidFill>
                        <a:latin typeface="Didact Gothic"/>
                        <a:ea typeface="Didact Gothic"/>
                        <a:cs typeface="Didact Gothic"/>
                        <a:sym typeface="Didact Gothic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600">
                          <a:solidFill>
                            <a:srgbClr val="FF0000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CLASS IDEAS:</a:t>
                      </a:r>
                      <a:endParaRPr b="1" sz="1600">
                        <a:solidFill>
                          <a:srgbClr val="FF0000"/>
                        </a:solidFill>
                        <a:latin typeface="Didact Gothic"/>
                        <a:ea typeface="Didact Gothic"/>
                        <a:cs typeface="Didact Gothic"/>
                        <a:sym typeface="Didact Gothic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8"/>
          <p:cNvSpPr txBox="1"/>
          <p:nvPr>
            <p:ph idx="4294967295" type="title"/>
          </p:nvPr>
        </p:nvSpPr>
        <p:spPr>
          <a:xfrm>
            <a:off x="768900" y="7498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0000"/>
                </a:solidFill>
                <a:latin typeface="Didact Gothic"/>
                <a:ea typeface="Didact Gothic"/>
                <a:cs typeface="Didact Gothic"/>
                <a:sym typeface="Didact Gothic"/>
              </a:rPr>
              <a:t>Hamper 4: </a:t>
            </a:r>
            <a:r>
              <a:rPr b="1" lang="en">
                <a:solidFill>
                  <a:srgbClr val="6AA84F"/>
                </a:solidFill>
                <a:latin typeface="Didact Gothic"/>
                <a:ea typeface="Didact Gothic"/>
                <a:cs typeface="Didact Gothic"/>
                <a:sym typeface="Didact Gothic"/>
              </a:rPr>
              <a:t>1CL</a:t>
            </a:r>
            <a:endParaRPr b="1">
              <a:solidFill>
                <a:srgbClr val="6AA84F"/>
              </a:solidFill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graphicFrame>
        <p:nvGraphicFramePr>
          <p:cNvPr id="84" name="Google Shape;84;p18"/>
          <p:cNvGraphicFramePr/>
          <p:nvPr/>
        </p:nvGraphicFramePr>
        <p:xfrm>
          <a:off x="818900" y="13981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{CC9D50DB-B0A6-4420-A978-851B2B407DC9}</a:tableStyleId>
              </a:tblPr>
              <a:tblGrid>
                <a:gridCol w="2518725"/>
                <a:gridCol w="1492100"/>
                <a:gridCol w="3545350"/>
              </a:tblGrid>
              <a:tr h="367425">
                <a:tc gridSpan="3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solidFill>
                            <a:schemeClr val="dk1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Adult male</a:t>
                      </a:r>
                      <a:endParaRPr b="1" sz="1900">
                        <a:solidFill>
                          <a:srgbClr val="FF0000"/>
                        </a:solidFill>
                        <a:latin typeface="Didact Gothic"/>
                        <a:ea typeface="Didact Gothic"/>
                        <a:cs typeface="Didact Gothic"/>
                        <a:sym typeface="Didact Gothic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</a:tr>
              <a:tr h="2581375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600">
                          <a:solidFill>
                            <a:srgbClr val="FF0000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HAMPER IDEAS:</a:t>
                      </a:r>
                      <a:br>
                        <a:rPr b="1" lang="en" sz="1600">
                          <a:solidFill>
                            <a:srgbClr val="FF0000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</a:br>
                      <a:r>
                        <a:rPr lang="en" sz="1700">
                          <a:solidFill>
                            <a:schemeClr val="dk1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Chocolates, Christmas Stocking, Christmas food, Book Vouchers, movie voucher, , sunscreen, toiletries, Christmas food: lollies, chips, Pretzels, fruit mince pies. bottles of soft drink/juice, Plum pudding, Christmas Cake, long life custard/Milk, coffee, tea, biscuits, cereal.</a:t>
                      </a:r>
                      <a:endParaRPr sz="2100" u="sng">
                        <a:solidFill>
                          <a:srgbClr val="FF0000"/>
                        </a:solidFill>
                        <a:latin typeface="Didact Gothic"/>
                        <a:ea typeface="Didact Gothic"/>
                        <a:cs typeface="Didact Gothic"/>
                        <a:sym typeface="Didact Gothic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600">
                          <a:solidFill>
                            <a:srgbClr val="FF0000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CLASS IDEAS:</a:t>
                      </a:r>
                      <a:endParaRPr b="1" sz="1600">
                        <a:solidFill>
                          <a:srgbClr val="FF0000"/>
                        </a:solidFill>
                        <a:latin typeface="Didact Gothic"/>
                        <a:ea typeface="Didact Gothic"/>
                        <a:cs typeface="Didact Gothic"/>
                        <a:sym typeface="Didact Gothic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9"/>
          <p:cNvSpPr txBox="1"/>
          <p:nvPr>
            <p:ph idx="4294967295" type="title"/>
          </p:nvPr>
        </p:nvSpPr>
        <p:spPr>
          <a:xfrm>
            <a:off x="768900" y="7498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0000"/>
                </a:solidFill>
                <a:latin typeface="Didact Gothic"/>
                <a:ea typeface="Didact Gothic"/>
                <a:cs typeface="Didact Gothic"/>
                <a:sym typeface="Didact Gothic"/>
              </a:rPr>
              <a:t>Hamper 5: </a:t>
            </a:r>
            <a:r>
              <a:rPr b="1" lang="en">
                <a:solidFill>
                  <a:srgbClr val="6AA84F"/>
                </a:solidFill>
                <a:latin typeface="Didact Gothic"/>
                <a:ea typeface="Didact Gothic"/>
                <a:cs typeface="Didact Gothic"/>
                <a:sym typeface="Didact Gothic"/>
              </a:rPr>
              <a:t>1BT</a:t>
            </a:r>
            <a:endParaRPr b="1">
              <a:solidFill>
                <a:srgbClr val="6AA84F"/>
              </a:solidFill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graphicFrame>
        <p:nvGraphicFramePr>
          <p:cNvPr id="90" name="Google Shape;90;p19"/>
          <p:cNvGraphicFramePr/>
          <p:nvPr/>
        </p:nvGraphicFramePr>
        <p:xfrm>
          <a:off x="818900" y="13981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{CC9D50DB-B0A6-4420-A978-851B2B407DC9}</a:tableStyleId>
              </a:tblPr>
              <a:tblGrid>
                <a:gridCol w="2518725"/>
                <a:gridCol w="1492100"/>
                <a:gridCol w="3545350"/>
              </a:tblGrid>
              <a:tr h="367425">
                <a:tc gridSpan="3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solidFill>
                            <a:schemeClr val="dk1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Adult female</a:t>
                      </a:r>
                      <a:endParaRPr b="1" sz="1900">
                        <a:solidFill>
                          <a:srgbClr val="FF0000"/>
                        </a:solidFill>
                        <a:latin typeface="Didact Gothic"/>
                        <a:ea typeface="Didact Gothic"/>
                        <a:cs typeface="Didact Gothic"/>
                        <a:sym typeface="Didact Gothic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</a:tr>
              <a:tr h="2581375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600">
                          <a:solidFill>
                            <a:srgbClr val="FF0000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HAMPER IDEAS:</a:t>
                      </a:r>
                      <a:br>
                        <a:rPr b="1" lang="en" sz="1600">
                          <a:solidFill>
                            <a:srgbClr val="FF0000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</a:br>
                      <a:r>
                        <a:rPr lang="en" sz="1700">
                          <a:solidFill>
                            <a:schemeClr val="dk1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Chocolates, Christmas Stocking, Christmas food, Book Vouchers, movie voucher, , sunscreen, toiletries, Christmas food: lollies, chips, Pretzels, fruit mince pies. bottles of soft drink/juice, Plum pudding, Christmas Cake, long life custard/Milk, coffee, tea, biscuits, cereal.</a:t>
                      </a:r>
                      <a:endParaRPr sz="2100" u="sng">
                        <a:solidFill>
                          <a:srgbClr val="FF0000"/>
                        </a:solidFill>
                        <a:latin typeface="Didact Gothic"/>
                        <a:ea typeface="Didact Gothic"/>
                        <a:cs typeface="Didact Gothic"/>
                        <a:sym typeface="Didact Gothic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600">
                          <a:solidFill>
                            <a:srgbClr val="FF0000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CLASS IDEAS:</a:t>
                      </a:r>
                      <a:endParaRPr b="1" sz="1600">
                        <a:solidFill>
                          <a:srgbClr val="FF0000"/>
                        </a:solidFill>
                        <a:latin typeface="Didact Gothic"/>
                        <a:ea typeface="Didact Gothic"/>
                        <a:cs typeface="Didact Gothic"/>
                        <a:sym typeface="Didact Gothic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0"/>
          <p:cNvSpPr txBox="1"/>
          <p:nvPr>
            <p:ph idx="4294967295" type="title"/>
          </p:nvPr>
        </p:nvSpPr>
        <p:spPr>
          <a:xfrm>
            <a:off x="768900" y="7498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0000"/>
                </a:solidFill>
                <a:latin typeface="Didact Gothic"/>
                <a:ea typeface="Didact Gothic"/>
                <a:cs typeface="Didact Gothic"/>
                <a:sym typeface="Didact Gothic"/>
              </a:rPr>
              <a:t>Hamper 6: </a:t>
            </a:r>
            <a:r>
              <a:rPr b="1" lang="en">
                <a:solidFill>
                  <a:srgbClr val="6AA84F"/>
                </a:solidFill>
                <a:latin typeface="Didact Gothic"/>
                <a:ea typeface="Didact Gothic"/>
                <a:cs typeface="Didact Gothic"/>
                <a:sym typeface="Didact Gothic"/>
              </a:rPr>
              <a:t>1KP</a:t>
            </a:r>
            <a:endParaRPr b="1">
              <a:solidFill>
                <a:srgbClr val="6AA84F"/>
              </a:solidFill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graphicFrame>
        <p:nvGraphicFramePr>
          <p:cNvPr id="96" name="Google Shape;96;p20"/>
          <p:cNvGraphicFramePr/>
          <p:nvPr/>
        </p:nvGraphicFramePr>
        <p:xfrm>
          <a:off x="818900" y="13981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{CC9D50DB-B0A6-4420-A978-851B2B407DC9}</a:tableStyleId>
              </a:tblPr>
              <a:tblGrid>
                <a:gridCol w="2518725"/>
                <a:gridCol w="1492100"/>
                <a:gridCol w="3545350"/>
              </a:tblGrid>
              <a:tr h="367425">
                <a:tc gridSpan="3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solidFill>
                            <a:schemeClr val="dk1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Adult female</a:t>
                      </a:r>
                      <a:endParaRPr b="1" sz="1900">
                        <a:solidFill>
                          <a:srgbClr val="FF0000"/>
                        </a:solidFill>
                        <a:latin typeface="Didact Gothic"/>
                        <a:ea typeface="Didact Gothic"/>
                        <a:cs typeface="Didact Gothic"/>
                        <a:sym typeface="Didact Gothic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</a:tr>
              <a:tr h="2581375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600">
                          <a:solidFill>
                            <a:srgbClr val="FF0000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HAMPER IDEAS:</a:t>
                      </a:r>
                      <a:br>
                        <a:rPr b="1" lang="en" sz="1600">
                          <a:solidFill>
                            <a:srgbClr val="FF0000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</a:br>
                      <a:r>
                        <a:rPr lang="en" sz="1700">
                          <a:solidFill>
                            <a:schemeClr val="dk1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Chocolates, Christmas Stocking, Christmas food, Book Vouchers, movie voucher, , sunscreen, toiletries, Christmas food: lollies, chips, Pretzels, fruit mince pies. bottles of soft drink/juice, Plum pudding, Christmas Cake, long life custard/Milk, coffee, tea, biscuits, cereal.</a:t>
                      </a:r>
                      <a:endParaRPr sz="2100" u="sng">
                        <a:solidFill>
                          <a:srgbClr val="FF0000"/>
                        </a:solidFill>
                        <a:latin typeface="Didact Gothic"/>
                        <a:ea typeface="Didact Gothic"/>
                        <a:cs typeface="Didact Gothic"/>
                        <a:sym typeface="Didact Gothic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600">
                          <a:solidFill>
                            <a:srgbClr val="FF0000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CLASS IDEAS:</a:t>
                      </a:r>
                      <a:endParaRPr b="1" sz="1600">
                        <a:solidFill>
                          <a:srgbClr val="FF0000"/>
                        </a:solidFill>
                        <a:latin typeface="Didact Gothic"/>
                        <a:ea typeface="Didact Gothic"/>
                        <a:cs typeface="Didact Gothic"/>
                        <a:sym typeface="Didact Gothic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1"/>
          <p:cNvSpPr txBox="1"/>
          <p:nvPr>
            <p:ph idx="4294967295" type="title"/>
          </p:nvPr>
        </p:nvSpPr>
        <p:spPr>
          <a:xfrm>
            <a:off x="768900" y="7498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0000"/>
                </a:solidFill>
                <a:latin typeface="Didact Gothic"/>
                <a:ea typeface="Didact Gothic"/>
                <a:cs typeface="Didact Gothic"/>
                <a:sym typeface="Didact Gothic"/>
              </a:rPr>
              <a:t>Hamper 7: </a:t>
            </a:r>
            <a:r>
              <a:rPr b="1" lang="en">
                <a:solidFill>
                  <a:srgbClr val="6AA84F"/>
                </a:solidFill>
                <a:latin typeface="Didact Gothic"/>
                <a:ea typeface="Didact Gothic"/>
                <a:cs typeface="Didact Gothic"/>
                <a:sym typeface="Didact Gothic"/>
              </a:rPr>
              <a:t>2BL</a:t>
            </a:r>
            <a:endParaRPr b="1">
              <a:solidFill>
                <a:srgbClr val="6AA84F"/>
              </a:solidFill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graphicFrame>
        <p:nvGraphicFramePr>
          <p:cNvPr id="102" name="Google Shape;102;p21"/>
          <p:cNvGraphicFramePr/>
          <p:nvPr/>
        </p:nvGraphicFramePr>
        <p:xfrm>
          <a:off x="818900" y="13981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{CC9D50DB-B0A6-4420-A978-851B2B407DC9}</a:tableStyleId>
              </a:tblPr>
              <a:tblGrid>
                <a:gridCol w="2518725"/>
                <a:gridCol w="1492100"/>
                <a:gridCol w="3545350"/>
              </a:tblGrid>
              <a:tr h="367425">
                <a:tc gridSpan="3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solidFill>
                            <a:schemeClr val="dk1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Single mum with two girls - aged 9 and 7 months</a:t>
                      </a:r>
                      <a:endParaRPr b="1" sz="1900">
                        <a:solidFill>
                          <a:srgbClr val="FF0000"/>
                        </a:solidFill>
                        <a:latin typeface="Didact Gothic"/>
                        <a:ea typeface="Didact Gothic"/>
                        <a:cs typeface="Didact Gothic"/>
                        <a:sym typeface="Didact Gothic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</a:tr>
              <a:tr h="2581375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600">
                          <a:solidFill>
                            <a:srgbClr val="FF0000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HAMPER IDEAS:</a:t>
                      </a:r>
                      <a:br>
                        <a:rPr b="1" lang="en" sz="1600">
                          <a:solidFill>
                            <a:srgbClr val="FF0000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</a:br>
                      <a:r>
                        <a:rPr lang="en" sz="1700">
                          <a:solidFill>
                            <a:schemeClr val="dk1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Chocolates, Christmas Stocking, Christmas food, Book Vouchers, movie voucher, , sunscreen, toiletries, Christmas food: lollies, chips, Pretzels, fruit mince pies. bottles of soft drink/juice, Plum pudding, Christmas Cake, long life custard/Milk, coffee, tea, biscuits, cereal, baby food, toys, baby clothes.</a:t>
                      </a:r>
                      <a:endParaRPr sz="2100" u="sng">
                        <a:solidFill>
                          <a:srgbClr val="FF0000"/>
                        </a:solidFill>
                        <a:latin typeface="Didact Gothic"/>
                        <a:ea typeface="Didact Gothic"/>
                        <a:cs typeface="Didact Gothic"/>
                        <a:sym typeface="Didact Gothic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600">
                          <a:solidFill>
                            <a:srgbClr val="FF0000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CLASS IDEAS:</a:t>
                      </a:r>
                      <a:endParaRPr b="1" sz="1600">
                        <a:solidFill>
                          <a:srgbClr val="FF0000"/>
                        </a:solidFill>
                        <a:latin typeface="Didact Gothic"/>
                        <a:ea typeface="Didact Gothic"/>
                        <a:cs typeface="Didact Gothic"/>
                        <a:sym typeface="Didact Gothic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