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8" r:id="rId5"/>
    <p:sldId id="262" r:id="rId6"/>
    <p:sldId id="263" r:id="rId7"/>
    <p:sldId id="264" r:id="rId8"/>
    <p:sldId id="265" r:id="rId9"/>
    <p:sldId id="266" r:id="rId10"/>
    <p:sldId id="267" r:id="rId11"/>
    <p:sldId id="268" r:id="rId12"/>
    <p:sldId id="269" r:id="rId13"/>
    <p:sldId id="272" r:id="rId14"/>
    <p:sldId id="27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6E548D-686D-41D5-BA0D-A85242CDB1E3}" v="39" dt="2025-10-20T04:00:51.6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8" d="100"/>
          <a:sy n="88" d="100"/>
        </p:scale>
        <p:origin x="228" y="3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dy Toleman" userId="37691dbd-5652-480e-be79-941d3d4c5f2d" providerId="ADAL" clId="{753A931A-1858-4EED-8C42-70A26ABCB2FD}"/>
    <pc:docChg chg="undo custSel addSld delSld modSld sldOrd">
      <pc:chgData name="Mindy Toleman" userId="37691dbd-5652-480e-be79-941d3d4c5f2d" providerId="ADAL" clId="{753A931A-1858-4EED-8C42-70A26ABCB2FD}" dt="2025-10-20T14:19:56.108" v="986" actId="20577"/>
      <pc:docMkLst>
        <pc:docMk/>
      </pc:docMkLst>
      <pc:sldChg chg="addSp delSp modSp mod modClrScheme chgLayout">
        <pc:chgData name="Mindy Toleman" userId="37691dbd-5652-480e-be79-941d3d4c5f2d" providerId="ADAL" clId="{753A931A-1858-4EED-8C42-70A26ABCB2FD}" dt="2025-10-20T02:38:08.523" v="811" actId="1076"/>
        <pc:sldMkLst>
          <pc:docMk/>
          <pc:sldMk cId="3142242077" sldId="258"/>
        </pc:sldMkLst>
        <pc:spChg chg="mod ord">
          <ac:chgData name="Mindy Toleman" userId="37691dbd-5652-480e-be79-941d3d4c5f2d" providerId="ADAL" clId="{753A931A-1858-4EED-8C42-70A26ABCB2FD}" dt="2025-10-20T02:36:55.530" v="793" actId="700"/>
          <ac:spMkLst>
            <pc:docMk/>
            <pc:sldMk cId="3142242077" sldId="258"/>
            <ac:spMk id="2" creationId="{B4C1C0EB-2637-75A5-E53C-E6AC78407500}"/>
          </ac:spMkLst>
        </pc:spChg>
        <pc:spChg chg="mod ord">
          <ac:chgData name="Mindy Toleman" userId="37691dbd-5652-480e-be79-941d3d4c5f2d" providerId="ADAL" clId="{753A931A-1858-4EED-8C42-70A26ABCB2FD}" dt="2025-10-20T02:38:00.955" v="806" actId="1076"/>
          <ac:spMkLst>
            <pc:docMk/>
            <pc:sldMk cId="3142242077" sldId="258"/>
            <ac:spMk id="3" creationId="{E1B87621-D700-9F10-718F-C67602D35789}"/>
          </ac:spMkLst>
        </pc:spChg>
        <pc:spChg chg="del mod ord">
          <ac:chgData name="Mindy Toleman" userId="37691dbd-5652-480e-be79-941d3d4c5f2d" providerId="ADAL" clId="{753A931A-1858-4EED-8C42-70A26ABCB2FD}" dt="2025-10-20T02:37:13.583" v="800" actId="478"/>
          <ac:spMkLst>
            <pc:docMk/>
            <pc:sldMk cId="3142242077" sldId="258"/>
            <ac:spMk id="4" creationId="{2E812780-DF9B-FE38-B559-A8B757303183}"/>
          </ac:spMkLst>
        </pc:spChg>
        <pc:picChg chg="add mod">
          <ac:chgData name="Mindy Toleman" userId="37691dbd-5652-480e-be79-941d3d4c5f2d" providerId="ADAL" clId="{753A931A-1858-4EED-8C42-70A26ABCB2FD}" dt="2025-10-20T02:38:08.523" v="811" actId="1076"/>
          <ac:picMkLst>
            <pc:docMk/>
            <pc:sldMk cId="3142242077" sldId="258"/>
            <ac:picMk id="5" creationId="{EC71784E-0DCD-2F0D-205B-2167CB3EF008}"/>
          </ac:picMkLst>
        </pc:picChg>
        <pc:picChg chg="add mod">
          <ac:chgData name="Mindy Toleman" userId="37691dbd-5652-480e-be79-941d3d4c5f2d" providerId="ADAL" clId="{753A931A-1858-4EED-8C42-70A26ABCB2FD}" dt="2025-10-20T02:38:05.776" v="809" actId="1076"/>
          <ac:picMkLst>
            <pc:docMk/>
            <pc:sldMk cId="3142242077" sldId="258"/>
            <ac:picMk id="6" creationId="{EB038E33-B0F5-9EF1-14B5-F0F3F34540AA}"/>
          </ac:picMkLst>
        </pc:picChg>
      </pc:sldChg>
      <pc:sldChg chg="del ord">
        <pc:chgData name="Mindy Toleman" userId="37691dbd-5652-480e-be79-941d3d4c5f2d" providerId="ADAL" clId="{753A931A-1858-4EED-8C42-70A26ABCB2FD}" dt="2025-10-20T02:35:59.746" v="783" actId="47"/>
        <pc:sldMkLst>
          <pc:docMk/>
          <pc:sldMk cId="1885429773" sldId="259"/>
        </pc:sldMkLst>
      </pc:sldChg>
      <pc:sldChg chg="addSp delSp modSp del mod">
        <pc:chgData name="Mindy Toleman" userId="37691dbd-5652-480e-be79-941d3d4c5f2d" providerId="ADAL" clId="{753A931A-1858-4EED-8C42-70A26ABCB2FD}" dt="2025-10-20T01:56:26.634" v="212" actId="47"/>
        <pc:sldMkLst>
          <pc:docMk/>
          <pc:sldMk cId="278384996" sldId="260"/>
        </pc:sldMkLst>
        <pc:spChg chg="add">
          <ac:chgData name="Mindy Toleman" userId="37691dbd-5652-480e-be79-941d3d4c5f2d" providerId="ADAL" clId="{753A931A-1858-4EED-8C42-70A26ABCB2FD}" dt="2025-10-20T01:53:34.730" v="37" actId="22"/>
          <ac:spMkLst>
            <pc:docMk/>
            <pc:sldMk cId="278384996" sldId="260"/>
            <ac:spMk id="5" creationId="{14F255C5-890E-49ED-6091-D7598466A23B}"/>
          </ac:spMkLst>
        </pc:spChg>
        <pc:picChg chg="add mod">
          <ac:chgData name="Mindy Toleman" userId="37691dbd-5652-480e-be79-941d3d4c5f2d" providerId="ADAL" clId="{753A931A-1858-4EED-8C42-70A26ABCB2FD}" dt="2025-10-20T01:52:45.126" v="27"/>
          <ac:picMkLst>
            <pc:docMk/>
            <pc:sldMk cId="278384996" sldId="260"/>
            <ac:picMk id="2" creationId="{24B2DDF6-4555-C3AE-3400-CEB4EA4F5452}"/>
          </ac:picMkLst>
        </pc:picChg>
        <pc:picChg chg="add del mod">
          <ac:chgData name="Mindy Toleman" userId="37691dbd-5652-480e-be79-941d3d4c5f2d" providerId="ADAL" clId="{753A931A-1858-4EED-8C42-70A26ABCB2FD}" dt="2025-10-20T01:54:54.266" v="125" actId="21"/>
          <ac:picMkLst>
            <pc:docMk/>
            <pc:sldMk cId="278384996" sldId="260"/>
            <ac:picMk id="3" creationId="{B0549C2B-5947-FE1D-6DAA-0E879C17C0E1}"/>
          </ac:picMkLst>
        </pc:picChg>
      </pc:sldChg>
      <pc:sldChg chg="del">
        <pc:chgData name="Mindy Toleman" userId="37691dbd-5652-480e-be79-941d3d4c5f2d" providerId="ADAL" clId="{753A931A-1858-4EED-8C42-70A26ABCB2FD}" dt="2025-10-20T02:36:03.536" v="784" actId="47"/>
        <pc:sldMkLst>
          <pc:docMk/>
          <pc:sldMk cId="3433008868" sldId="261"/>
        </pc:sldMkLst>
      </pc:sldChg>
      <pc:sldChg chg="addSp delSp modSp new mod ord">
        <pc:chgData name="Mindy Toleman" userId="37691dbd-5652-480e-be79-941d3d4c5f2d" providerId="ADAL" clId="{753A931A-1858-4EED-8C42-70A26ABCB2FD}" dt="2025-10-20T14:19:56.108" v="986" actId="20577"/>
        <pc:sldMkLst>
          <pc:docMk/>
          <pc:sldMk cId="1493999960" sldId="262"/>
        </pc:sldMkLst>
        <pc:spChg chg="mod">
          <ac:chgData name="Mindy Toleman" userId="37691dbd-5652-480e-be79-941d3d4c5f2d" providerId="ADAL" clId="{753A931A-1858-4EED-8C42-70A26ABCB2FD}" dt="2025-10-20T01:55:50.993" v="191" actId="21"/>
          <ac:spMkLst>
            <pc:docMk/>
            <pc:sldMk cId="1493999960" sldId="262"/>
            <ac:spMk id="2" creationId="{B2C9F34D-2667-AACF-D68C-6522B8CCB9C6}"/>
          </ac:spMkLst>
        </pc:spChg>
        <pc:spChg chg="mod">
          <ac:chgData name="Mindy Toleman" userId="37691dbd-5652-480e-be79-941d3d4c5f2d" providerId="ADAL" clId="{753A931A-1858-4EED-8C42-70A26ABCB2FD}" dt="2025-10-20T01:56:02.027" v="209" actId="20577"/>
          <ac:spMkLst>
            <pc:docMk/>
            <pc:sldMk cId="1493999960" sldId="262"/>
            <ac:spMk id="3" creationId="{DC2CFBDC-6341-E105-BD49-DD46A84D2855}"/>
          </ac:spMkLst>
        </pc:spChg>
        <pc:spChg chg="mod">
          <ac:chgData name="Mindy Toleman" userId="37691dbd-5652-480e-be79-941d3d4c5f2d" providerId="ADAL" clId="{753A931A-1858-4EED-8C42-70A26ABCB2FD}" dt="2025-10-20T14:19:56.108" v="986" actId="20577"/>
          <ac:spMkLst>
            <pc:docMk/>
            <pc:sldMk cId="1493999960" sldId="262"/>
            <ac:spMk id="4" creationId="{3B867FD9-100A-8AB5-88AD-F8537E823D68}"/>
          </ac:spMkLst>
        </pc:spChg>
        <pc:picChg chg="add del mod">
          <ac:chgData name="Mindy Toleman" userId="37691dbd-5652-480e-be79-941d3d4c5f2d" providerId="ADAL" clId="{753A931A-1858-4EED-8C42-70A26ABCB2FD}" dt="2025-10-20T01:56:22.929" v="211" actId="478"/>
          <ac:picMkLst>
            <pc:docMk/>
            <pc:sldMk cId="1493999960" sldId="262"/>
            <ac:picMk id="5" creationId="{B0549C2B-5947-FE1D-6DAA-0E879C17C0E1}"/>
          </ac:picMkLst>
        </pc:picChg>
        <pc:picChg chg="add mod">
          <ac:chgData name="Mindy Toleman" userId="37691dbd-5652-480e-be79-941d3d4c5f2d" providerId="ADAL" clId="{753A931A-1858-4EED-8C42-70A26ABCB2FD}" dt="2025-10-20T01:55:05.284" v="128" actId="1076"/>
          <ac:picMkLst>
            <pc:docMk/>
            <pc:sldMk cId="1493999960" sldId="262"/>
            <ac:picMk id="6" creationId="{BF7C81FC-6895-9C1D-5647-D447B254D504}"/>
          </ac:picMkLst>
        </pc:picChg>
      </pc:sldChg>
      <pc:sldChg chg="addSp delSp modSp new mod modClrScheme chgLayout">
        <pc:chgData name="Mindy Toleman" userId="37691dbd-5652-480e-be79-941d3d4c5f2d" providerId="ADAL" clId="{753A931A-1858-4EED-8C42-70A26ABCB2FD}" dt="2025-10-20T01:57:42.422" v="280" actId="1076"/>
        <pc:sldMkLst>
          <pc:docMk/>
          <pc:sldMk cId="3381642955" sldId="263"/>
        </pc:sldMkLst>
        <pc:spChg chg="mod">
          <ac:chgData name="Mindy Toleman" userId="37691dbd-5652-480e-be79-941d3d4c5f2d" providerId="ADAL" clId="{753A931A-1858-4EED-8C42-70A26ABCB2FD}" dt="2025-10-20T01:57:14.340" v="275" actId="26606"/>
          <ac:spMkLst>
            <pc:docMk/>
            <pc:sldMk cId="3381642955" sldId="263"/>
            <ac:spMk id="2" creationId="{2AEB2FC4-F41A-9505-7415-060D507A05E6}"/>
          </ac:spMkLst>
        </pc:spChg>
        <pc:spChg chg="mod">
          <ac:chgData name="Mindy Toleman" userId="37691dbd-5652-480e-be79-941d3d4c5f2d" providerId="ADAL" clId="{753A931A-1858-4EED-8C42-70A26ABCB2FD}" dt="2025-10-20T01:57:14.340" v="275" actId="26606"/>
          <ac:spMkLst>
            <pc:docMk/>
            <pc:sldMk cId="3381642955" sldId="263"/>
            <ac:spMk id="3" creationId="{2A74257E-BF44-E1C1-0EA4-B9C42056AC00}"/>
          </ac:spMkLst>
        </pc:spChg>
        <pc:spChg chg="del">
          <ac:chgData name="Mindy Toleman" userId="37691dbd-5652-480e-be79-941d3d4c5f2d" providerId="ADAL" clId="{753A931A-1858-4EED-8C42-70A26ABCB2FD}" dt="2025-10-20T01:57:14.340" v="275" actId="26606"/>
          <ac:spMkLst>
            <pc:docMk/>
            <pc:sldMk cId="3381642955" sldId="263"/>
            <ac:spMk id="4" creationId="{1482C4C7-C6C3-E713-6DEB-0D4562AB1E29}"/>
          </ac:spMkLst>
        </pc:spChg>
        <pc:spChg chg="del">
          <ac:chgData name="Mindy Toleman" userId="37691dbd-5652-480e-be79-941d3d4c5f2d" providerId="ADAL" clId="{753A931A-1858-4EED-8C42-70A26ABCB2FD}" dt="2025-10-20T01:57:14.340" v="275" actId="26606"/>
          <ac:spMkLst>
            <pc:docMk/>
            <pc:sldMk cId="3381642955" sldId="263"/>
            <ac:spMk id="5" creationId="{76FB75B0-D018-3E9F-898C-8EF095B55451}"/>
          </ac:spMkLst>
        </pc:spChg>
        <pc:spChg chg="add mod">
          <ac:chgData name="Mindy Toleman" userId="37691dbd-5652-480e-be79-941d3d4c5f2d" providerId="ADAL" clId="{753A931A-1858-4EED-8C42-70A26ABCB2FD}" dt="2025-10-20T01:57:37.944" v="279" actId="1076"/>
          <ac:spMkLst>
            <pc:docMk/>
            <pc:sldMk cId="3381642955" sldId="263"/>
            <ac:spMk id="7" creationId="{4CA7AB55-9CFC-B774-EF79-43F622478AFE}"/>
          </ac:spMkLst>
        </pc:spChg>
        <pc:spChg chg="add mod">
          <ac:chgData name="Mindy Toleman" userId="37691dbd-5652-480e-be79-941d3d4c5f2d" providerId="ADAL" clId="{753A931A-1858-4EED-8C42-70A26ABCB2FD}" dt="2025-10-20T01:57:42.422" v="280" actId="1076"/>
          <ac:spMkLst>
            <pc:docMk/>
            <pc:sldMk cId="3381642955" sldId="263"/>
            <ac:spMk id="9" creationId="{AA542928-88FC-35DF-64B3-D75FC5C59D6B}"/>
          </ac:spMkLst>
        </pc:spChg>
        <pc:picChg chg="add mod">
          <ac:chgData name="Mindy Toleman" userId="37691dbd-5652-480e-be79-941d3d4c5f2d" providerId="ADAL" clId="{753A931A-1858-4EED-8C42-70A26ABCB2FD}" dt="2025-10-20T01:57:14.340" v="275" actId="26606"/>
          <ac:picMkLst>
            <pc:docMk/>
            <pc:sldMk cId="3381642955" sldId="263"/>
            <ac:picMk id="6" creationId="{A3181B47-728D-A614-2246-00B8B158ED3C}"/>
          </ac:picMkLst>
        </pc:picChg>
      </pc:sldChg>
      <pc:sldChg chg="addSp delSp modSp new mod">
        <pc:chgData name="Mindy Toleman" userId="37691dbd-5652-480e-be79-941d3d4c5f2d" providerId="ADAL" clId="{753A931A-1858-4EED-8C42-70A26ABCB2FD}" dt="2025-10-20T02:02:01.483" v="470" actId="1076"/>
        <pc:sldMkLst>
          <pc:docMk/>
          <pc:sldMk cId="3297710785" sldId="264"/>
        </pc:sldMkLst>
        <pc:spChg chg="mod">
          <ac:chgData name="Mindy Toleman" userId="37691dbd-5652-480e-be79-941d3d4c5f2d" providerId="ADAL" clId="{753A931A-1858-4EED-8C42-70A26ABCB2FD}" dt="2025-10-20T01:59:15.368" v="319" actId="313"/>
          <ac:spMkLst>
            <pc:docMk/>
            <pc:sldMk cId="3297710785" sldId="264"/>
            <ac:spMk id="2" creationId="{025704D7-21A2-DD3B-09B8-761A8D95F04C}"/>
          </ac:spMkLst>
        </pc:spChg>
        <pc:spChg chg="mod">
          <ac:chgData name="Mindy Toleman" userId="37691dbd-5652-480e-be79-941d3d4c5f2d" providerId="ADAL" clId="{753A931A-1858-4EED-8C42-70A26ABCB2FD}" dt="2025-10-20T01:59:57.122" v="442" actId="14100"/>
          <ac:spMkLst>
            <pc:docMk/>
            <pc:sldMk cId="3297710785" sldId="264"/>
            <ac:spMk id="3" creationId="{4D3DE8B4-FCA5-796C-7C18-8F2D90B01B5A}"/>
          </ac:spMkLst>
        </pc:spChg>
        <pc:spChg chg="mod">
          <ac:chgData name="Mindy Toleman" userId="37691dbd-5652-480e-be79-941d3d4c5f2d" providerId="ADAL" clId="{753A931A-1858-4EED-8C42-70A26ABCB2FD}" dt="2025-10-20T02:02:01.483" v="470" actId="1076"/>
          <ac:spMkLst>
            <pc:docMk/>
            <pc:sldMk cId="3297710785" sldId="264"/>
            <ac:spMk id="4" creationId="{6EFCBC20-D304-9B2E-99A3-ED258554DF5C}"/>
          </ac:spMkLst>
        </pc:spChg>
        <pc:spChg chg="del">
          <ac:chgData name="Mindy Toleman" userId="37691dbd-5652-480e-be79-941d3d4c5f2d" providerId="ADAL" clId="{753A931A-1858-4EED-8C42-70A26ABCB2FD}" dt="2025-10-20T02:00:59.640" v="448"/>
          <ac:spMkLst>
            <pc:docMk/>
            <pc:sldMk cId="3297710785" sldId="264"/>
            <ac:spMk id="5" creationId="{4C229E7B-DB8D-EBDE-5775-E68D45111653}"/>
          </ac:spMkLst>
        </pc:spChg>
        <pc:spChg chg="add mod">
          <ac:chgData name="Mindy Toleman" userId="37691dbd-5652-480e-be79-941d3d4c5f2d" providerId="ADAL" clId="{753A931A-1858-4EED-8C42-70A26ABCB2FD}" dt="2025-10-20T02:01:54.108" v="469" actId="403"/>
          <ac:spMkLst>
            <pc:docMk/>
            <pc:sldMk cId="3297710785" sldId="264"/>
            <ac:spMk id="8" creationId="{D5EF3222-E27A-D87A-0AF2-9BFB07026BE7}"/>
          </ac:spMkLst>
        </pc:spChg>
        <pc:spChg chg="add del mod">
          <ac:chgData name="Mindy Toleman" userId="37691dbd-5652-480e-be79-941d3d4c5f2d" providerId="ADAL" clId="{753A931A-1858-4EED-8C42-70A26ABCB2FD}" dt="2025-10-20T02:01:33.658" v="458" actId="478"/>
          <ac:spMkLst>
            <pc:docMk/>
            <pc:sldMk cId="3297710785" sldId="264"/>
            <ac:spMk id="11" creationId="{F113C542-4BCC-FE0E-20C9-36867FC49427}"/>
          </ac:spMkLst>
        </pc:spChg>
        <pc:picChg chg="add del mod">
          <ac:chgData name="Mindy Toleman" userId="37691dbd-5652-480e-be79-941d3d4c5f2d" providerId="ADAL" clId="{753A931A-1858-4EED-8C42-70A26ABCB2FD}" dt="2025-10-20T02:00:56.226" v="447" actId="478"/>
          <ac:picMkLst>
            <pc:docMk/>
            <pc:sldMk cId="3297710785" sldId="264"/>
            <ac:picMk id="6" creationId="{69C4A3CD-A6D6-B7DC-F533-78E3156E602C}"/>
          </ac:picMkLst>
        </pc:picChg>
        <pc:picChg chg="add del mod">
          <ac:chgData name="Mindy Toleman" userId="37691dbd-5652-480e-be79-941d3d4c5f2d" providerId="ADAL" clId="{753A931A-1858-4EED-8C42-70A26ABCB2FD}" dt="2025-10-20T02:01:09.840" v="451" actId="478"/>
          <ac:picMkLst>
            <pc:docMk/>
            <pc:sldMk cId="3297710785" sldId="264"/>
            <ac:picMk id="9" creationId="{35EF8640-742F-4F9E-FA31-E5291762F93C}"/>
          </ac:picMkLst>
        </pc:picChg>
        <pc:picChg chg="add mod">
          <ac:chgData name="Mindy Toleman" userId="37691dbd-5652-480e-be79-941d3d4c5f2d" providerId="ADAL" clId="{753A931A-1858-4EED-8C42-70A26ABCB2FD}" dt="2025-10-20T02:01:43.304" v="462" actId="1076"/>
          <ac:picMkLst>
            <pc:docMk/>
            <pc:sldMk cId="3297710785" sldId="264"/>
            <ac:picMk id="12" creationId="{487F50D8-773D-B342-3458-DA4726E15468}"/>
          </ac:picMkLst>
        </pc:picChg>
      </pc:sldChg>
      <pc:sldChg chg="addSp delSp modSp add mod">
        <pc:chgData name="Mindy Toleman" userId="37691dbd-5652-480e-be79-941d3d4c5f2d" providerId="ADAL" clId="{753A931A-1858-4EED-8C42-70A26ABCB2FD}" dt="2025-10-20T02:07:50.617" v="530" actId="2710"/>
        <pc:sldMkLst>
          <pc:docMk/>
          <pc:sldMk cId="1807126315" sldId="265"/>
        </pc:sldMkLst>
        <pc:spChg chg="mod">
          <ac:chgData name="Mindy Toleman" userId="37691dbd-5652-480e-be79-941d3d4c5f2d" providerId="ADAL" clId="{753A931A-1858-4EED-8C42-70A26ABCB2FD}" dt="2025-10-20T02:07:50.617" v="530" actId="2710"/>
          <ac:spMkLst>
            <pc:docMk/>
            <pc:sldMk cId="1807126315" sldId="265"/>
            <ac:spMk id="4" creationId="{308442E0-4311-F24B-FC4E-E5805849C4F2}"/>
          </ac:spMkLst>
        </pc:spChg>
        <pc:spChg chg="mod">
          <ac:chgData name="Mindy Toleman" userId="37691dbd-5652-480e-be79-941d3d4c5f2d" providerId="ADAL" clId="{753A931A-1858-4EED-8C42-70A26ABCB2FD}" dt="2025-10-20T02:05:14.297" v="491" actId="20577"/>
          <ac:spMkLst>
            <pc:docMk/>
            <pc:sldMk cId="1807126315" sldId="265"/>
            <ac:spMk id="8" creationId="{61B50362-0961-5AC2-BF40-ABC10F03ABC5}"/>
          </ac:spMkLst>
        </pc:spChg>
        <pc:picChg chg="add mod">
          <ac:chgData name="Mindy Toleman" userId="37691dbd-5652-480e-be79-941d3d4c5f2d" providerId="ADAL" clId="{753A931A-1858-4EED-8C42-70A26ABCB2FD}" dt="2025-10-20T02:03:22.736" v="475" actId="1076"/>
          <ac:picMkLst>
            <pc:docMk/>
            <pc:sldMk cId="1807126315" sldId="265"/>
            <ac:picMk id="5" creationId="{86964E1E-616F-AB6A-94B6-581A331DAC8A}"/>
          </ac:picMkLst>
        </pc:picChg>
        <pc:picChg chg="del">
          <ac:chgData name="Mindy Toleman" userId="37691dbd-5652-480e-be79-941d3d4c5f2d" providerId="ADAL" clId="{753A931A-1858-4EED-8C42-70A26ABCB2FD}" dt="2025-10-20T02:02:43.340" v="472" actId="478"/>
          <ac:picMkLst>
            <pc:docMk/>
            <pc:sldMk cId="1807126315" sldId="265"/>
            <ac:picMk id="12" creationId="{CC878B1E-97A2-5E57-45EF-4A97B9CD5200}"/>
          </ac:picMkLst>
        </pc:picChg>
      </pc:sldChg>
      <pc:sldChg chg="addSp delSp modSp add mod">
        <pc:chgData name="Mindy Toleman" userId="37691dbd-5652-480e-be79-941d3d4c5f2d" providerId="ADAL" clId="{753A931A-1858-4EED-8C42-70A26ABCB2FD}" dt="2025-10-20T02:28:26.016" v="543" actId="1076"/>
        <pc:sldMkLst>
          <pc:docMk/>
          <pc:sldMk cId="3440543001" sldId="266"/>
        </pc:sldMkLst>
        <pc:spChg chg="del">
          <ac:chgData name="Mindy Toleman" userId="37691dbd-5652-480e-be79-941d3d4c5f2d" providerId="ADAL" clId="{753A931A-1858-4EED-8C42-70A26ABCB2FD}" dt="2025-10-20T02:28:07.277" v="539" actId="478"/>
          <ac:spMkLst>
            <pc:docMk/>
            <pc:sldMk cId="3440543001" sldId="266"/>
            <ac:spMk id="4" creationId="{1F1D530E-BC8F-97A0-7649-88054062B856}"/>
          </ac:spMkLst>
        </pc:spChg>
        <pc:spChg chg="add mod">
          <ac:chgData name="Mindy Toleman" userId="37691dbd-5652-480e-be79-941d3d4c5f2d" providerId="ADAL" clId="{753A931A-1858-4EED-8C42-70A26ABCB2FD}" dt="2025-10-20T02:28:26.016" v="543" actId="1076"/>
          <ac:spMkLst>
            <pc:docMk/>
            <pc:sldMk cId="3440543001" sldId="266"/>
            <ac:spMk id="7" creationId="{5B07959D-2C5B-4479-C2A5-D5818C06F43B}"/>
          </ac:spMkLst>
        </pc:spChg>
        <pc:spChg chg="del">
          <ac:chgData name="Mindy Toleman" userId="37691dbd-5652-480e-be79-941d3d4c5f2d" providerId="ADAL" clId="{753A931A-1858-4EED-8C42-70A26ABCB2FD}" dt="2025-10-20T02:27:51.071" v="536" actId="478"/>
          <ac:spMkLst>
            <pc:docMk/>
            <pc:sldMk cId="3440543001" sldId="266"/>
            <ac:spMk id="8" creationId="{25EE9DD5-4EC5-A1A7-918E-3C09BA20E067}"/>
          </ac:spMkLst>
        </pc:spChg>
        <pc:spChg chg="add del mod">
          <ac:chgData name="Mindy Toleman" userId="37691dbd-5652-480e-be79-941d3d4c5f2d" providerId="ADAL" clId="{753A931A-1858-4EED-8C42-70A26ABCB2FD}" dt="2025-10-20T02:28:19.854" v="541" actId="478"/>
          <ac:spMkLst>
            <pc:docMk/>
            <pc:sldMk cId="3440543001" sldId="266"/>
            <ac:spMk id="10" creationId="{F574C8C8-0B54-969C-1E00-531B757B25C1}"/>
          </ac:spMkLst>
        </pc:spChg>
        <pc:picChg chg="del">
          <ac:chgData name="Mindy Toleman" userId="37691dbd-5652-480e-be79-941d3d4c5f2d" providerId="ADAL" clId="{753A931A-1858-4EED-8C42-70A26ABCB2FD}" dt="2025-10-20T02:27:38.045" v="532" actId="478"/>
          <ac:picMkLst>
            <pc:docMk/>
            <pc:sldMk cId="3440543001" sldId="266"/>
            <ac:picMk id="5" creationId="{CE880003-E293-38B9-062D-C76244F52EF5}"/>
          </ac:picMkLst>
        </pc:picChg>
        <pc:picChg chg="add mod">
          <ac:chgData name="Mindy Toleman" userId="37691dbd-5652-480e-be79-941d3d4c5f2d" providerId="ADAL" clId="{753A931A-1858-4EED-8C42-70A26ABCB2FD}" dt="2025-10-20T02:28:23.473" v="542" actId="14100"/>
          <ac:picMkLst>
            <pc:docMk/>
            <pc:sldMk cId="3440543001" sldId="266"/>
            <ac:picMk id="6" creationId="{60954B96-9962-44A6-BA7C-2CC6184C737C}"/>
          </ac:picMkLst>
        </pc:picChg>
      </pc:sldChg>
      <pc:sldChg chg="addSp delSp modSp add mod">
        <pc:chgData name="Mindy Toleman" userId="37691dbd-5652-480e-be79-941d3d4c5f2d" providerId="ADAL" clId="{753A931A-1858-4EED-8C42-70A26ABCB2FD}" dt="2025-10-20T04:00:58.213" v="985" actId="1076"/>
        <pc:sldMkLst>
          <pc:docMk/>
          <pc:sldMk cId="1048567063" sldId="267"/>
        </pc:sldMkLst>
        <pc:spChg chg="mod">
          <ac:chgData name="Mindy Toleman" userId="37691dbd-5652-480e-be79-941d3d4c5f2d" providerId="ADAL" clId="{753A931A-1858-4EED-8C42-70A26ABCB2FD}" dt="2025-10-20T02:29:15.685" v="551" actId="1076"/>
          <ac:spMkLst>
            <pc:docMk/>
            <pc:sldMk cId="1048567063" sldId="267"/>
            <ac:spMk id="2" creationId="{2BDCA458-D208-F7B3-C1F2-D8F1EE1FAE36}"/>
          </ac:spMkLst>
        </pc:spChg>
        <pc:spChg chg="mod">
          <ac:chgData name="Mindy Toleman" userId="37691dbd-5652-480e-be79-941d3d4c5f2d" providerId="ADAL" clId="{753A931A-1858-4EED-8C42-70A26ABCB2FD}" dt="2025-10-20T02:29:26.222" v="554" actId="1076"/>
          <ac:spMkLst>
            <pc:docMk/>
            <pc:sldMk cId="1048567063" sldId="267"/>
            <ac:spMk id="3" creationId="{55755FA9-4859-DBCA-5ECC-F3013AC4D601}"/>
          </ac:spMkLst>
        </pc:spChg>
        <pc:spChg chg="add mod">
          <ac:chgData name="Mindy Toleman" userId="37691dbd-5652-480e-be79-941d3d4c5f2d" providerId="ADAL" clId="{753A931A-1858-4EED-8C42-70A26ABCB2FD}" dt="2025-10-20T04:00:58.213" v="985" actId="1076"/>
          <ac:spMkLst>
            <pc:docMk/>
            <pc:sldMk cId="1048567063" sldId="267"/>
            <ac:spMk id="6" creationId="{3A34B3E2-60BF-CC83-BA0F-DB44F2F239C5}"/>
          </ac:spMkLst>
        </pc:spChg>
        <pc:spChg chg="del mod">
          <ac:chgData name="Mindy Toleman" userId="37691dbd-5652-480e-be79-941d3d4c5f2d" providerId="ADAL" clId="{753A931A-1858-4EED-8C42-70A26ABCB2FD}" dt="2025-10-20T04:00:50.650" v="982" actId="478"/>
          <ac:spMkLst>
            <pc:docMk/>
            <pc:sldMk cId="1048567063" sldId="267"/>
            <ac:spMk id="7" creationId="{EBDBB2B3-C01C-1E2D-C49E-241B27926127}"/>
          </ac:spMkLst>
        </pc:spChg>
        <pc:picChg chg="add mod">
          <ac:chgData name="Mindy Toleman" userId="37691dbd-5652-480e-be79-941d3d4c5f2d" providerId="ADAL" clId="{753A931A-1858-4EED-8C42-70A26ABCB2FD}" dt="2025-10-20T02:29:46.190" v="560" actId="1076"/>
          <ac:picMkLst>
            <pc:docMk/>
            <pc:sldMk cId="1048567063" sldId="267"/>
            <ac:picMk id="4" creationId="{F756ECCA-A70B-BC98-4F0A-18FC8E941B20}"/>
          </ac:picMkLst>
        </pc:picChg>
        <pc:picChg chg="add mod">
          <ac:chgData name="Mindy Toleman" userId="37691dbd-5652-480e-be79-941d3d4c5f2d" providerId="ADAL" clId="{753A931A-1858-4EED-8C42-70A26ABCB2FD}" dt="2025-10-20T02:29:10.865" v="550"/>
          <ac:picMkLst>
            <pc:docMk/>
            <pc:sldMk cId="1048567063" sldId="267"/>
            <ac:picMk id="5" creationId="{E448DBBF-FB98-CBB8-7E0C-DB9FEF5055A5}"/>
          </ac:picMkLst>
        </pc:picChg>
        <pc:picChg chg="del">
          <ac:chgData name="Mindy Toleman" userId="37691dbd-5652-480e-be79-941d3d4c5f2d" providerId="ADAL" clId="{753A931A-1858-4EED-8C42-70A26ABCB2FD}" dt="2025-10-20T02:28:56.512" v="546" actId="478"/>
          <ac:picMkLst>
            <pc:docMk/>
            <pc:sldMk cId="1048567063" sldId="267"/>
            <ac:picMk id="6" creationId="{5AF8D2B6-C5C2-5862-7EEF-4E96CDD2D787}"/>
          </ac:picMkLst>
        </pc:picChg>
        <pc:picChg chg="add mod ord">
          <ac:chgData name="Mindy Toleman" userId="37691dbd-5652-480e-be79-941d3d4c5f2d" providerId="ADAL" clId="{753A931A-1858-4EED-8C42-70A26ABCB2FD}" dt="2025-10-20T04:00:54.676" v="984" actId="1076"/>
          <ac:picMkLst>
            <pc:docMk/>
            <pc:sldMk cId="1048567063" sldId="267"/>
            <ac:picMk id="8" creationId="{4D0BB934-DCA9-565D-50E6-49A5CDDACBAF}"/>
          </ac:picMkLst>
        </pc:picChg>
      </pc:sldChg>
      <pc:sldChg chg="addSp delSp modSp add mod">
        <pc:chgData name="Mindy Toleman" userId="37691dbd-5652-480e-be79-941d3d4c5f2d" providerId="ADAL" clId="{753A931A-1858-4EED-8C42-70A26ABCB2FD}" dt="2025-10-20T02:31:19.637" v="586" actId="27636"/>
        <pc:sldMkLst>
          <pc:docMk/>
          <pc:sldMk cId="358218880" sldId="268"/>
        </pc:sldMkLst>
        <pc:spChg chg="mod">
          <ac:chgData name="Mindy Toleman" userId="37691dbd-5652-480e-be79-941d3d4c5f2d" providerId="ADAL" clId="{753A931A-1858-4EED-8C42-70A26ABCB2FD}" dt="2025-10-20T02:31:19.637" v="586" actId="27636"/>
          <ac:spMkLst>
            <pc:docMk/>
            <pc:sldMk cId="358218880" sldId="268"/>
            <ac:spMk id="7" creationId="{CA8418E3-7081-9875-6E9B-4EE02BC8633A}"/>
          </ac:spMkLst>
        </pc:spChg>
        <pc:picChg chg="del">
          <ac:chgData name="Mindy Toleman" userId="37691dbd-5652-480e-be79-941d3d4c5f2d" providerId="ADAL" clId="{753A931A-1858-4EED-8C42-70A26ABCB2FD}" dt="2025-10-20T02:30:14.247" v="564" actId="478"/>
          <ac:picMkLst>
            <pc:docMk/>
            <pc:sldMk cId="358218880" sldId="268"/>
            <ac:picMk id="4" creationId="{F0DBB0E7-DF7F-ABFB-B618-19EC24FDAA23}"/>
          </ac:picMkLst>
        </pc:picChg>
        <pc:picChg chg="del">
          <ac:chgData name="Mindy Toleman" userId="37691dbd-5652-480e-be79-941d3d4c5f2d" providerId="ADAL" clId="{753A931A-1858-4EED-8C42-70A26ABCB2FD}" dt="2025-10-20T02:30:17.751" v="566" actId="478"/>
          <ac:picMkLst>
            <pc:docMk/>
            <pc:sldMk cId="358218880" sldId="268"/>
            <ac:picMk id="5" creationId="{B3259825-D1FA-DE1E-4E95-F66807764DD5}"/>
          </ac:picMkLst>
        </pc:picChg>
        <pc:picChg chg="add mod modCrop">
          <ac:chgData name="Mindy Toleman" userId="37691dbd-5652-480e-be79-941d3d4c5f2d" providerId="ADAL" clId="{753A931A-1858-4EED-8C42-70A26ABCB2FD}" dt="2025-10-20T02:31:05.790" v="579" actId="1076"/>
          <ac:picMkLst>
            <pc:docMk/>
            <pc:sldMk cId="358218880" sldId="268"/>
            <ac:picMk id="6" creationId="{944CA30B-E4C9-78DC-06DE-6EF40C66B828}"/>
          </ac:picMkLst>
        </pc:picChg>
        <pc:picChg chg="del">
          <ac:chgData name="Mindy Toleman" userId="37691dbd-5652-480e-be79-941d3d4c5f2d" providerId="ADAL" clId="{753A931A-1858-4EED-8C42-70A26ABCB2FD}" dt="2025-10-20T02:30:16.067" v="565" actId="478"/>
          <ac:picMkLst>
            <pc:docMk/>
            <pc:sldMk cId="358218880" sldId="268"/>
            <ac:picMk id="8" creationId="{3C144B49-D48F-8B11-926F-A21F701C4652}"/>
          </ac:picMkLst>
        </pc:picChg>
        <pc:picChg chg="add mod">
          <ac:chgData name="Mindy Toleman" userId="37691dbd-5652-480e-be79-941d3d4c5f2d" providerId="ADAL" clId="{753A931A-1858-4EED-8C42-70A26ABCB2FD}" dt="2025-10-20T02:31:07.710" v="580" actId="1076"/>
          <ac:picMkLst>
            <pc:docMk/>
            <pc:sldMk cId="358218880" sldId="268"/>
            <ac:picMk id="9" creationId="{E62516CF-7A32-AE3E-9DB7-92EAAB7542A3}"/>
          </ac:picMkLst>
        </pc:picChg>
      </pc:sldChg>
      <pc:sldChg chg="addSp delSp modSp add mod">
        <pc:chgData name="Mindy Toleman" userId="37691dbd-5652-480e-be79-941d3d4c5f2d" providerId="ADAL" clId="{753A931A-1858-4EED-8C42-70A26ABCB2FD}" dt="2025-10-20T02:38:28.360" v="815" actId="1076"/>
        <pc:sldMkLst>
          <pc:docMk/>
          <pc:sldMk cId="1564223304" sldId="269"/>
        </pc:sldMkLst>
        <pc:spChg chg="mod">
          <ac:chgData name="Mindy Toleman" userId="37691dbd-5652-480e-be79-941d3d4c5f2d" providerId="ADAL" clId="{753A931A-1858-4EED-8C42-70A26ABCB2FD}" dt="2025-10-20T02:32:26.072" v="602" actId="1076"/>
          <ac:spMkLst>
            <pc:docMk/>
            <pc:sldMk cId="1564223304" sldId="269"/>
            <ac:spMk id="2" creationId="{F015CE2B-4F66-B585-C86C-A9B9E4A68717}"/>
          </ac:spMkLst>
        </pc:spChg>
        <pc:spChg chg="mod">
          <ac:chgData name="Mindy Toleman" userId="37691dbd-5652-480e-be79-941d3d4c5f2d" providerId="ADAL" clId="{753A931A-1858-4EED-8C42-70A26ABCB2FD}" dt="2025-10-20T02:32:29.205" v="603" actId="1076"/>
          <ac:spMkLst>
            <pc:docMk/>
            <pc:sldMk cId="1564223304" sldId="269"/>
            <ac:spMk id="3" creationId="{FD0294AB-1544-A7E5-F2D0-D0057B78B7A0}"/>
          </ac:spMkLst>
        </pc:spChg>
        <pc:spChg chg="mod">
          <ac:chgData name="Mindy Toleman" userId="37691dbd-5652-480e-be79-941d3d4c5f2d" providerId="ADAL" clId="{753A931A-1858-4EED-8C42-70A26ABCB2FD}" dt="2025-10-20T02:33:47.714" v="615" actId="20577"/>
          <ac:spMkLst>
            <pc:docMk/>
            <pc:sldMk cId="1564223304" sldId="269"/>
            <ac:spMk id="7" creationId="{D78984D4-F715-B165-5585-E79F9656E51A}"/>
          </ac:spMkLst>
        </pc:spChg>
        <pc:spChg chg="add mod">
          <ac:chgData name="Mindy Toleman" userId="37691dbd-5652-480e-be79-941d3d4c5f2d" providerId="ADAL" clId="{753A931A-1858-4EED-8C42-70A26ABCB2FD}" dt="2025-10-20T02:33:13.887" v="607" actId="2711"/>
          <ac:spMkLst>
            <pc:docMk/>
            <pc:sldMk cId="1564223304" sldId="269"/>
            <ac:spMk id="8" creationId="{FA28877E-6B27-3B63-4525-FFD7F00928B6}"/>
          </ac:spMkLst>
        </pc:spChg>
        <pc:picChg chg="add mod">
          <ac:chgData name="Mindy Toleman" userId="37691dbd-5652-480e-be79-941d3d4c5f2d" providerId="ADAL" clId="{753A931A-1858-4EED-8C42-70A26ABCB2FD}" dt="2025-10-20T02:38:28.360" v="815" actId="1076"/>
          <ac:picMkLst>
            <pc:docMk/>
            <pc:sldMk cId="1564223304" sldId="269"/>
            <ac:picMk id="4" creationId="{28170B89-AE47-BA2B-92DF-07FDAFDEE5A4}"/>
          </ac:picMkLst>
        </pc:picChg>
        <pc:picChg chg="del">
          <ac:chgData name="Mindy Toleman" userId="37691dbd-5652-480e-be79-941d3d4c5f2d" providerId="ADAL" clId="{753A931A-1858-4EED-8C42-70A26ABCB2FD}" dt="2025-10-20T02:31:43.294" v="591" actId="478"/>
          <ac:picMkLst>
            <pc:docMk/>
            <pc:sldMk cId="1564223304" sldId="269"/>
            <ac:picMk id="6" creationId="{C907BE4D-24BE-D9E7-8133-E194007A1856}"/>
          </ac:picMkLst>
        </pc:picChg>
        <pc:picChg chg="del">
          <ac:chgData name="Mindy Toleman" userId="37691dbd-5652-480e-be79-941d3d4c5f2d" providerId="ADAL" clId="{753A931A-1858-4EED-8C42-70A26ABCB2FD}" dt="2025-10-20T02:31:42.174" v="590" actId="478"/>
          <ac:picMkLst>
            <pc:docMk/>
            <pc:sldMk cId="1564223304" sldId="269"/>
            <ac:picMk id="9" creationId="{BAE3605A-069F-80EF-E097-5FBCF581205C}"/>
          </ac:picMkLst>
        </pc:picChg>
      </pc:sldChg>
      <pc:sldChg chg="new del">
        <pc:chgData name="Mindy Toleman" userId="37691dbd-5652-480e-be79-941d3d4c5f2d" providerId="ADAL" clId="{753A931A-1858-4EED-8C42-70A26ABCB2FD}" dt="2025-10-20T02:35:57.251" v="782" actId="47"/>
        <pc:sldMkLst>
          <pc:docMk/>
          <pc:sldMk cId="3046459044" sldId="270"/>
        </pc:sldMkLst>
      </pc:sldChg>
      <pc:sldChg chg="modSp new mod">
        <pc:chgData name="Mindy Toleman" userId="37691dbd-5652-480e-be79-941d3d4c5f2d" providerId="ADAL" clId="{753A931A-1858-4EED-8C42-70A26ABCB2FD}" dt="2025-10-20T02:35:44.491" v="781" actId="20577"/>
        <pc:sldMkLst>
          <pc:docMk/>
          <pc:sldMk cId="122658532" sldId="271"/>
        </pc:sldMkLst>
        <pc:spChg chg="mod">
          <ac:chgData name="Mindy Toleman" userId="37691dbd-5652-480e-be79-941d3d4c5f2d" providerId="ADAL" clId="{753A931A-1858-4EED-8C42-70A26ABCB2FD}" dt="2025-10-20T02:35:44.491" v="781" actId="20577"/>
          <ac:spMkLst>
            <pc:docMk/>
            <pc:sldMk cId="122658532" sldId="271"/>
            <ac:spMk id="2" creationId="{3CB60D1B-208A-4F9B-9B04-D23C7FB9802B}"/>
          </ac:spMkLst>
        </pc:spChg>
      </pc:sldChg>
      <pc:sldChg chg="modSp new mod">
        <pc:chgData name="Mindy Toleman" userId="37691dbd-5652-480e-be79-941d3d4c5f2d" providerId="ADAL" clId="{753A931A-1858-4EED-8C42-70A26ABCB2FD}" dt="2025-10-20T02:40:15.757" v="981" actId="20577"/>
        <pc:sldMkLst>
          <pc:docMk/>
          <pc:sldMk cId="609799114" sldId="272"/>
        </pc:sldMkLst>
        <pc:spChg chg="mod">
          <ac:chgData name="Mindy Toleman" userId="37691dbd-5652-480e-be79-941d3d4c5f2d" providerId="ADAL" clId="{753A931A-1858-4EED-8C42-70A26ABCB2FD}" dt="2025-10-20T02:38:51.599" v="837" actId="20577"/>
          <ac:spMkLst>
            <pc:docMk/>
            <pc:sldMk cId="609799114" sldId="272"/>
            <ac:spMk id="2" creationId="{F2884F2E-238A-45C5-3A77-09B501832116}"/>
          </ac:spMkLst>
        </pc:spChg>
        <pc:spChg chg="mod">
          <ac:chgData name="Mindy Toleman" userId="37691dbd-5652-480e-be79-941d3d4c5f2d" providerId="ADAL" clId="{753A931A-1858-4EED-8C42-70A26ABCB2FD}" dt="2025-10-20T02:40:15.757" v="981" actId="20577"/>
          <ac:spMkLst>
            <pc:docMk/>
            <pc:sldMk cId="609799114" sldId="272"/>
            <ac:spMk id="3" creationId="{95E7ACC2-85E4-F04F-A672-BF6E0DD40FFB}"/>
          </ac:spMkLst>
        </pc:spChg>
        <pc:spChg chg="mod">
          <ac:chgData name="Mindy Toleman" userId="37691dbd-5652-480e-be79-941d3d4c5f2d" providerId="ADAL" clId="{753A931A-1858-4EED-8C42-70A26ABCB2FD}" dt="2025-10-20T02:40:02.643" v="953" actId="20577"/>
          <ac:spMkLst>
            <pc:docMk/>
            <pc:sldMk cId="609799114" sldId="272"/>
            <ac:spMk id="4" creationId="{67D7AC0B-1426-41FA-F4CB-B3FE14F6D0A5}"/>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rest on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E8676D-66BA-E6B2-18B1-694C9EAA2B1D}"/>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0421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rest on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8C349E-A35F-87F5-F378-8F40FD0BB76C}"/>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43229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rest on Blu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19EAB8-408B-D589-9549-30B3EA1FF9E9}"/>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68296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rest on Blu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9B47FA-838A-0947-0F9B-B44732782233}"/>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94915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00CB8E-E415-AC38-1B00-8E9EA51B5A97}"/>
              </a:ext>
            </a:extLst>
          </p:cNvPr>
          <p:cNvPicPr>
            <a:picLocks noChangeAspect="1"/>
          </p:cNvPicPr>
          <p:nvPr userDrawn="1"/>
        </p:nvPicPr>
        <p:blipFill>
          <a:blip r:embed="rId2"/>
          <a:stretch>
            <a:fillRect/>
          </a:stretch>
        </p:blipFill>
        <p:spPr>
          <a:xfrm>
            <a:off x="0" y="0"/>
            <a:ext cx="12179934" cy="6858000"/>
          </a:xfrm>
          <a:prstGeom prst="rect">
            <a:avLst/>
          </a:prstGeom>
        </p:spPr>
      </p:pic>
      <p:sp>
        <p:nvSpPr>
          <p:cNvPr id="2" name="Title 1">
            <a:extLst>
              <a:ext uri="{FF2B5EF4-FFF2-40B4-BE49-F238E27FC236}">
                <a16:creationId xmlns:a16="http://schemas.microsoft.com/office/drawing/2014/main" id="{E7D600E5-E4B5-67F7-769D-F606BCD55CC3}"/>
              </a:ext>
            </a:extLst>
          </p:cNvPr>
          <p:cNvSpPr>
            <a:spLocks noGrp="1"/>
          </p:cNvSpPr>
          <p:nvPr>
            <p:ph type="title" hasCustomPrompt="1"/>
          </p:nvPr>
        </p:nvSpPr>
        <p:spPr>
          <a:xfrm>
            <a:off x="298172" y="1933156"/>
            <a:ext cx="5237921" cy="479701"/>
          </a:xfrm>
        </p:spPr>
        <p:txBody>
          <a:bodyPr/>
          <a:lstStyle>
            <a:lvl1pPr algn="r">
              <a:defRPr>
                <a:solidFill>
                  <a:schemeClr val="bg1"/>
                </a:solidFill>
              </a:defRPr>
            </a:lvl1pPr>
          </a:lstStyle>
          <a:p>
            <a:r>
              <a:rPr lang="en-GB"/>
              <a:t>CLICK TO EDIT MASTER TITLE</a:t>
            </a:r>
            <a:endParaRPr lang="en-US"/>
          </a:p>
        </p:txBody>
      </p:sp>
    </p:spTree>
    <p:extLst>
      <p:ext uri="{BB962C8B-B14F-4D97-AF65-F5344CB8AC3E}">
        <p14:creationId xmlns:p14="http://schemas.microsoft.com/office/powerpoint/2010/main" val="2576609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ation Title 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248F698-C7F8-7787-8EAD-0DDDC02CAEEE}"/>
              </a:ext>
            </a:extLst>
          </p:cNvPr>
          <p:cNvPicPr>
            <a:picLocks noChangeAspect="1"/>
          </p:cNvPicPr>
          <p:nvPr userDrawn="1"/>
        </p:nvPicPr>
        <p:blipFill>
          <a:blip r:embed="rId2"/>
          <a:stretch>
            <a:fillRect/>
          </a:stretch>
        </p:blipFill>
        <p:spPr>
          <a:xfrm>
            <a:off x="0" y="0"/>
            <a:ext cx="12192000" cy="6864794"/>
          </a:xfrm>
          <a:prstGeom prst="rect">
            <a:avLst/>
          </a:prstGeom>
        </p:spPr>
      </p:pic>
      <p:sp>
        <p:nvSpPr>
          <p:cNvPr id="2" name="Title 1">
            <a:extLst>
              <a:ext uri="{FF2B5EF4-FFF2-40B4-BE49-F238E27FC236}">
                <a16:creationId xmlns:a16="http://schemas.microsoft.com/office/drawing/2014/main" id="{E7D600E5-E4B5-67F7-769D-F606BCD55CC3}"/>
              </a:ext>
            </a:extLst>
          </p:cNvPr>
          <p:cNvSpPr>
            <a:spLocks noGrp="1"/>
          </p:cNvSpPr>
          <p:nvPr>
            <p:ph type="title" hasCustomPrompt="1"/>
          </p:nvPr>
        </p:nvSpPr>
        <p:spPr>
          <a:xfrm>
            <a:off x="1298712" y="1965323"/>
            <a:ext cx="5917096" cy="479701"/>
          </a:xfrm>
        </p:spPr>
        <p:txBody>
          <a:bodyPr/>
          <a:lstStyle>
            <a:lvl1pPr algn="r">
              <a:defRPr/>
            </a:lvl1pPr>
          </a:lstStyle>
          <a:p>
            <a:r>
              <a:rPr lang="en-GB"/>
              <a:t>CLICK TO EDIT MASTER TITLE</a:t>
            </a:r>
            <a:endParaRPr lang="en-US"/>
          </a:p>
        </p:txBody>
      </p:sp>
      <p:sp>
        <p:nvSpPr>
          <p:cNvPr id="3" name="Content Placeholder 2">
            <a:extLst>
              <a:ext uri="{FF2B5EF4-FFF2-40B4-BE49-F238E27FC236}">
                <a16:creationId xmlns:a16="http://schemas.microsoft.com/office/drawing/2014/main" id="{499F79BC-6671-0879-C791-D0EFE420B247}"/>
              </a:ext>
            </a:extLst>
          </p:cNvPr>
          <p:cNvSpPr>
            <a:spLocks noGrp="1"/>
          </p:cNvSpPr>
          <p:nvPr>
            <p:ph idx="1"/>
          </p:nvPr>
        </p:nvSpPr>
        <p:spPr>
          <a:xfrm>
            <a:off x="2698812" y="3428999"/>
            <a:ext cx="4467301" cy="3063876"/>
          </a:xfrm>
        </p:spPr>
        <p:txBody>
          <a:bodyPr/>
          <a:lstStyle/>
          <a:p>
            <a:pPr lvl="0"/>
            <a:r>
              <a:rPr lang="en-GB"/>
              <a:t>Click to edit Master text styles</a:t>
            </a:r>
            <a:endParaRPr lang="en-US"/>
          </a:p>
        </p:txBody>
      </p:sp>
      <p:sp>
        <p:nvSpPr>
          <p:cNvPr id="13" name="Text Placeholder 12">
            <a:extLst>
              <a:ext uri="{FF2B5EF4-FFF2-40B4-BE49-F238E27FC236}">
                <a16:creationId xmlns:a16="http://schemas.microsoft.com/office/drawing/2014/main" id="{6E83ED14-72D9-C1B2-F8F9-2F775A9B17F8}"/>
              </a:ext>
            </a:extLst>
          </p:cNvPr>
          <p:cNvSpPr>
            <a:spLocks noGrp="1"/>
          </p:cNvSpPr>
          <p:nvPr>
            <p:ph type="body" sz="quarter" idx="10"/>
          </p:nvPr>
        </p:nvSpPr>
        <p:spPr>
          <a:xfrm>
            <a:off x="1298575" y="2474567"/>
            <a:ext cx="5916613" cy="479701"/>
          </a:xfrm>
        </p:spPr>
        <p:txBody>
          <a:bodyPr/>
          <a:lstStyle>
            <a:lvl1pPr algn="r">
              <a:defRPr b="0" i="0">
                <a:solidFill>
                  <a:schemeClr val="bg1">
                    <a:lumMod val="65000"/>
                  </a:schemeClr>
                </a:solidFill>
                <a:latin typeface="Fira Sans Medium" panose="020B0503050000020004" pitchFamily="34" charset="0"/>
              </a:defRPr>
            </a:lvl1pPr>
          </a:lstStyle>
          <a:p>
            <a:pPr lvl="0"/>
            <a:r>
              <a:rPr lang="en-GB"/>
              <a:t>Click to edit Master text styles</a:t>
            </a:r>
            <a:endParaRPr lang="en-US"/>
          </a:p>
        </p:txBody>
      </p:sp>
    </p:spTree>
    <p:extLst>
      <p:ext uri="{BB962C8B-B14F-4D97-AF65-F5344CB8AC3E}">
        <p14:creationId xmlns:p14="http://schemas.microsoft.com/office/powerpoint/2010/main" val="39133419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Subhead/Tex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585E8E-BD2D-2FCF-2952-009F2B96306A}"/>
              </a:ext>
            </a:extLst>
          </p:cNvPr>
          <p:cNvPicPr>
            <a:picLocks noChangeAspect="1"/>
          </p:cNvPicPr>
          <p:nvPr userDrawn="1"/>
        </p:nvPicPr>
        <p:blipFill>
          <a:blip r:embed="rId2"/>
          <a:stretch>
            <a:fillRect/>
          </a:stretch>
        </p:blipFill>
        <p:spPr>
          <a:xfrm>
            <a:off x="0" y="0"/>
            <a:ext cx="12192000" cy="6864794"/>
          </a:xfrm>
          <a:prstGeom prst="rect">
            <a:avLst/>
          </a:prstGeom>
        </p:spPr>
      </p:pic>
      <p:sp>
        <p:nvSpPr>
          <p:cNvPr id="2" name="Title 1">
            <a:extLst>
              <a:ext uri="{FF2B5EF4-FFF2-40B4-BE49-F238E27FC236}">
                <a16:creationId xmlns:a16="http://schemas.microsoft.com/office/drawing/2014/main" id="{E7D600E5-E4B5-67F7-769D-F606BCD55CC3}"/>
              </a:ext>
            </a:extLst>
          </p:cNvPr>
          <p:cNvSpPr>
            <a:spLocks noGrp="1"/>
          </p:cNvSpPr>
          <p:nvPr>
            <p:ph type="title" hasCustomPrompt="1"/>
          </p:nvPr>
        </p:nvSpPr>
        <p:spPr>
          <a:xfrm>
            <a:off x="1149625" y="365128"/>
            <a:ext cx="5917096" cy="479701"/>
          </a:xfrm>
        </p:spPr>
        <p:txBody>
          <a:bodyPr/>
          <a:lstStyle>
            <a:lvl1pPr algn="l">
              <a:defRPr/>
            </a:lvl1pPr>
          </a:lstStyle>
          <a:p>
            <a:r>
              <a:rPr lang="en-GB"/>
              <a:t>CLICK TO EDIT HEADING</a:t>
            </a:r>
            <a:endParaRPr lang="en-US"/>
          </a:p>
        </p:txBody>
      </p:sp>
      <p:sp>
        <p:nvSpPr>
          <p:cNvPr id="13" name="Text Placeholder 12">
            <a:extLst>
              <a:ext uri="{FF2B5EF4-FFF2-40B4-BE49-F238E27FC236}">
                <a16:creationId xmlns:a16="http://schemas.microsoft.com/office/drawing/2014/main" id="{6E83ED14-72D9-C1B2-F8F9-2F775A9B17F8}"/>
              </a:ext>
            </a:extLst>
          </p:cNvPr>
          <p:cNvSpPr>
            <a:spLocks noGrp="1"/>
          </p:cNvSpPr>
          <p:nvPr>
            <p:ph type="body" sz="quarter" idx="10" hasCustomPrompt="1"/>
          </p:nvPr>
        </p:nvSpPr>
        <p:spPr>
          <a:xfrm>
            <a:off x="1149488" y="874372"/>
            <a:ext cx="5916613" cy="479701"/>
          </a:xfrm>
        </p:spPr>
        <p:txBody>
          <a:bodyPr/>
          <a:lstStyle>
            <a:lvl1pPr algn="l">
              <a:defRPr b="0" i="0">
                <a:solidFill>
                  <a:schemeClr val="bg1">
                    <a:lumMod val="65000"/>
                  </a:schemeClr>
                </a:solidFill>
                <a:latin typeface="Fira Sans Medium" panose="020B0503050000020004" pitchFamily="34" charset="0"/>
              </a:defRPr>
            </a:lvl1pPr>
          </a:lstStyle>
          <a:p>
            <a:pPr lvl="0"/>
            <a:r>
              <a:rPr lang="en-GB"/>
              <a:t>Click to edit subheading</a:t>
            </a:r>
            <a:endParaRPr lang="en-US"/>
          </a:p>
        </p:txBody>
      </p:sp>
      <p:sp>
        <p:nvSpPr>
          <p:cNvPr id="7" name="Text Placeholder 6">
            <a:extLst>
              <a:ext uri="{FF2B5EF4-FFF2-40B4-BE49-F238E27FC236}">
                <a16:creationId xmlns:a16="http://schemas.microsoft.com/office/drawing/2014/main" id="{D1360FD4-EC33-EB90-D74D-C4D2E44AA916}"/>
              </a:ext>
            </a:extLst>
          </p:cNvPr>
          <p:cNvSpPr>
            <a:spLocks noGrp="1"/>
          </p:cNvSpPr>
          <p:nvPr>
            <p:ph type="body" sz="quarter" idx="11"/>
          </p:nvPr>
        </p:nvSpPr>
        <p:spPr>
          <a:xfrm>
            <a:off x="1149350" y="1719200"/>
            <a:ext cx="8372475" cy="4462525"/>
          </a:xfrm>
        </p:spPr>
        <p:txBody>
          <a:bodyPr/>
          <a:lstStyle/>
          <a:p>
            <a:pPr lvl="0"/>
            <a:r>
              <a:rPr lang="en-GB"/>
              <a:t>Click to edit Master text</a:t>
            </a:r>
            <a:endParaRPr lang="en-US"/>
          </a:p>
        </p:txBody>
      </p:sp>
    </p:spTree>
    <p:extLst>
      <p:ext uri="{BB962C8B-B14F-4D97-AF65-F5344CB8AC3E}">
        <p14:creationId xmlns:p14="http://schemas.microsoft.com/office/powerpoint/2010/main" val="3143022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Sub/Picture Box/Tex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D7C746-154B-23E0-A5AA-3AF195A8DD7D}"/>
              </a:ext>
            </a:extLst>
          </p:cNvPr>
          <p:cNvPicPr>
            <a:picLocks noChangeAspect="1"/>
          </p:cNvPicPr>
          <p:nvPr userDrawn="1"/>
        </p:nvPicPr>
        <p:blipFill>
          <a:blip r:embed="rId2"/>
          <a:stretch>
            <a:fillRect/>
          </a:stretch>
        </p:blipFill>
        <p:spPr>
          <a:xfrm>
            <a:off x="0" y="0"/>
            <a:ext cx="12192000" cy="6864794"/>
          </a:xfrm>
          <a:prstGeom prst="rect">
            <a:avLst/>
          </a:prstGeom>
        </p:spPr>
      </p:pic>
      <p:sp>
        <p:nvSpPr>
          <p:cNvPr id="2" name="Title 1">
            <a:extLst>
              <a:ext uri="{FF2B5EF4-FFF2-40B4-BE49-F238E27FC236}">
                <a16:creationId xmlns:a16="http://schemas.microsoft.com/office/drawing/2014/main" id="{E7D600E5-E4B5-67F7-769D-F606BCD55CC3}"/>
              </a:ext>
            </a:extLst>
          </p:cNvPr>
          <p:cNvSpPr>
            <a:spLocks noGrp="1"/>
          </p:cNvSpPr>
          <p:nvPr>
            <p:ph type="title" hasCustomPrompt="1"/>
          </p:nvPr>
        </p:nvSpPr>
        <p:spPr>
          <a:xfrm>
            <a:off x="1149625" y="365128"/>
            <a:ext cx="5917096" cy="479701"/>
          </a:xfrm>
        </p:spPr>
        <p:txBody>
          <a:bodyPr/>
          <a:lstStyle>
            <a:lvl1pPr algn="l">
              <a:defRPr/>
            </a:lvl1pPr>
          </a:lstStyle>
          <a:p>
            <a:r>
              <a:rPr lang="en-GB"/>
              <a:t>CLICK TO EDIT HEADING</a:t>
            </a:r>
            <a:endParaRPr lang="en-US"/>
          </a:p>
        </p:txBody>
      </p:sp>
      <p:sp>
        <p:nvSpPr>
          <p:cNvPr id="13" name="Text Placeholder 12">
            <a:extLst>
              <a:ext uri="{FF2B5EF4-FFF2-40B4-BE49-F238E27FC236}">
                <a16:creationId xmlns:a16="http://schemas.microsoft.com/office/drawing/2014/main" id="{6E83ED14-72D9-C1B2-F8F9-2F775A9B17F8}"/>
              </a:ext>
            </a:extLst>
          </p:cNvPr>
          <p:cNvSpPr>
            <a:spLocks noGrp="1"/>
          </p:cNvSpPr>
          <p:nvPr>
            <p:ph type="body" sz="quarter" idx="10" hasCustomPrompt="1"/>
          </p:nvPr>
        </p:nvSpPr>
        <p:spPr>
          <a:xfrm>
            <a:off x="1149488" y="874372"/>
            <a:ext cx="5916613" cy="479701"/>
          </a:xfrm>
        </p:spPr>
        <p:txBody>
          <a:bodyPr/>
          <a:lstStyle>
            <a:lvl1pPr algn="l">
              <a:defRPr b="0" i="0">
                <a:solidFill>
                  <a:schemeClr val="bg1">
                    <a:lumMod val="65000"/>
                  </a:schemeClr>
                </a:solidFill>
                <a:latin typeface="Fira Sans Medium" panose="020B0503050000020004" pitchFamily="34" charset="0"/>
              </a:defRPr>
            </a:lvl1pPr>
          </a:lstStyle>
          <a:p>
            <a:pPr lvl="0"/>
            <a:r>
              <a:rPr lang="en-GB"/>
              <a:t>Click to edit subheading</a:t>
            </a:r>
            <a:endParaRPr lang="en-US"/>
          </a:p>
        </p:txBody>
      </p:sp>
      <p:sp>
        <p:nvSpPr>
          <p:cNvPr id="7" name="Text Placeholder 6">
            <a:extLst>
              <a:ext uri="{FF2B5EF4-FFF2-40B4-BE49-F238E27FC236}">
                <a16:creationId xmlns:a16="http://schemas.microsoft.com/office/drawing/2014/main" id="{D1360FD4-EC33-EB90-D74D-C4D2E44AA916}"/>
              </a:ext>
            </a:extLst>
          </p:cNvPr>
          <p:cNvSpPr>
            <a:spLocks noGrp="1"/>
          </p:cNvSpPr>
          <p:nvPr>
            <p:ph type="body" sz="quarter" idx="11"/>
          </p:nvPr>
        </p:nvSpPr>
        <p:spPr>
          <a:xfrm>
            <a:off x="5267739" y="1719200"/>
            <a:ext cx="4254086" cy="4462525"/>
          </a:xfrm>
        </p:spPr>
        <p:txBody>
          <a:bodyPr/>
          <a:lstStyle/>
          <a:p>
            <a:pPr lvl="0"/>
            <a:r>
              <a:rPr lang="en-GB"/>
              <a:t>Click to edit Master text</a:t>
            </a:r>
            <a:endParaRPr lang="en-US"/>
          </a:p>
        </p:txBody>
      </p:sp>
      <p:sp>
        <p:nvSpPr>
          <p:cNvPr id="8" name="Picture Placeholder 7">
            <a:extLst>
              <a:ext uri="{FF2B5EF4-FFF2-40B4-BE49-F238E27FC236}">
                <a16:creationId xmlns:a16="http://schemas.microsoft.com/office/drawing/2014/main" id="{98D9431B-2F5F-7AD0-B034-28924ECB49D9}"/>
              </a:ext>
            </a:extLst>
          </p:cNvPr>
          <p:cNvSpPr>
            <a:spLocks noGrp="1"/>
          </p:cNvSpPr>
          <p:nvPr>
            <p:ph type="pic" sz="quarter" idx="12"/>
          </p:nvPr>
        </p:nvSpPr>
        <p:spPr>
          <a:xfrm>
            <a:off x="1243013" y="1719263"/>
            <a:ext cx="3756025" cy="3717925"/>
          </a:xfrm>
        </p:spPr>
        <p:txBody>
          <a:bodyPr/>
          <a:lstStyle/>
          <a:p>
            <a:endParaRPr lang="en-US"/>
          </a:p>
        </p:txBody>
      </p:sp>
    </p:spTree>
    <p:extLst>
      <p:ext uri="{BB962C8B-B14F-4D97-AF65-F5344CB8AC3E}">
        <p14:creationId xmlns:p14="http://schemas.microsoft.com/office/powerpoint/2010/main" val="223950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Head/Sub/Picture Box/Tex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D7C746-154B-23E0-A5AA-3AF195A8DD7D}"/>
              </a:ext>
            </a:extLst>
          </p:cNvPr>
          <p:cNvPicPr>
            <a:picLocks noChangeAspect="1"/>
          </p:cNvPicPr>
          <p:nvPr userDrawn="1"/>
        </p:nvPicPr>
        <p:blipFill>
          <a:blip r:embed="rId2"/>
          <a:stretch>
            <a:fillRect/>
          </a:stretch>
        </p:blipFill>
        <p:spPr>
          <a:xfrm>
            <a:off x="0" y="0"/>
            <a:ext cx="12192000" cy="6864794"/>
          </a:xfrm>
          <a:prstGeom prst="rect">
            <a:avLst/>
          </a:prstGeom>
        </p:spPr>
      </p:pic>
      <p:sp>
        <p:nvSpPr>
          <p:cNvPr id="2" name="Title 1">
            <a:extLst>
              <a:ext uri="{FF2B5EF4-FFF2-40B4-BE49-F238E27FC236}">
                <a16:creationId xmlns:a16="http://schemas.microsoft.com/office/drawing/2014/main" id="{E7D600E5-E4B5-67F7-769D-F606BCD55CC3}"/>
              </a:ext>
            </a:extLst>
          </p:cNvPr>
          <p:cNvSpPr>
            <a:spLocks noGrp="1"/>
          </p:cNvSpPr>
          <p:nvPr>
            <p:ph type="title" hasCustomPrompt="1"/>
          </p:nvPr>
        </p:nvSpPr>
        <p:spPr>
          <a:xfrm>
            <a:off x="1149625" y="365128"/>
            <a:ext cx="5917096" cy="479701"/>
          </a:xfrm>
        </p:spPr>
        <p:txBody>
          <a:bodyPr/>
          <a:lstStyle>
            <a:lvl1pPr algn="l">
              <a:defRPr/>
            </a:lvl1pPr>
          </a:lstStyle>
          <a:p>
            <a:r>
              <a:rPr lang="en-GB"/>
              <a:t>CLICK TO EDIT HEADING</a:t>
            </a:r>
            <a:endParaRPr lang="en-US"/>
          </a:p>
        </p:txBody>
      </p:sp>
      <p:sp>
        <p:nvSpPr>
          <p:cNvPr id="13" name="Text Placeholder 12">
            <a:extLst>
              <a:ext uri="{FF2B5EF4-FFF2-40B4-BE49-F238E27FC236}">
                <a16:creationId xmlns:a16="http://schemas.microsoft.com/office/drawing/2014/main" id="{6E83ED14-72D9-C1B2-F8F9-2F775A9B17F8}"/>
              </a:ext>
            </a:extLst>
          </p:cNvPr>
          <p:cNvSpPr>
            <a:spLocks noGrp="1"/>
          </p:cNvSpPr>
          <p:nvPr>
            <p:ph type="body" sz="quarter" idx="10" hasCustomPrompt="1"/>
          </p:nvPr>
        </p:nvSpPr>
        <p:spPr>
          <a:xfrm>
            <a:off x="1149488" y="874372"/>
            <a:ext cx="5916613" cy="479701"/>
          </a:xfrm>
        </p:spPr>
        <p:txBody>
          <a:bodyPr/>
          <a:lstStyle>
            <a:lvl1pPr algn="l">
              <a:defRPr b="0" i="0">
                <a:solidFill>
                  <a:schemeClr val="bg1">
                    <a:lumMod val="65000"/>
                  </a:schemeClr>
                </a:solidFill>
                <a:latin typeface="Fira Sans Medium" panose="020B0503050000020004" pitchFamily="34" charset="0"/>
              </a:defRPr>
            </a:lvl1pPr>
          </a:lstStyle>
          <a:p>
            <a:pPr lvl="0"/>
            <a:r>
              <a:rPr lang="en-GB"/>
              <a:t>Click to edit subheading</a:t>
            </a:r>
            <a:endParaRPr lang="en-US"/>
          </a:p>
        </p:txBody>
      </p:sp>
      <p:sp>
        <p:nvSpPr>
          <p:cNvPr id="8" name="Picture Placeholder 7">
            <a:extLst>
              <a:ext uri="{FF2B5EF4-FFF2-40B4-BE49-F238E27FC236}">
                <a16:creationId xmlns:a16="http://schemas.microsoft.com/office/drawing/2014/main" id="{98D9431B-2F5F-7AD0-B034-28924ECB49D9}"/>
              </a:ext>
            </a:extLst>
          </p:cNvPr>
          <p:cNvSpPr>
            <a:spLocks noGrp="1"/>
          </p:cNvSpPr>
          <p:nvPr>
            <p:ph type="pic" sz="quarter" idx="12"/>
          </p:nvPr>
        </p:nvSpPr>
        <p:spPr>
          <a:xfrm>
            <a:off x="1243013" y="1719263"/>
            <a:ext cx="8895286" cy="4370819"/>
          </a:xfrm>
        </p:spPr>
        <p:txBody>
          <a:bodyPr/>
          <a:lstStyle/>
          <a:p>
            <a:endParaRPr lang="en-US"/>
          </a:p>
        </p:txBody>
      </p:sp>
    </p:spTree>
    <p:extLst>
      <p:ext uri="{BB962C8B-B14F-4D97-AF65-F5344CB8AC3E}">
        <p14:creationId xmlns:p14="http://schemas.microsoft.com/office/powerpoint/2010/main" val="3137120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Picture Box/Tex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C55442-339C-CA4F-575B-1235A47819FF}"/>
              </a:ext>
            </a:extLst>
          </p:cNvPr>
          <p:cNvPicPr>
            <a:picLocks noChangeAspect="1"/>
          </p:cNvPicPr>
          <p:nvPr userDrawn="1"/>
        </p:nvPicPr>
        <p:blipFill>
          <a:blip r:embed="rId2"/>
          <a:stretch>
            <a:fillRect/>
          </a:stretch>
        </p:blipFill>
        <p:spPr>
          <a:xfrm>
            <a:off x="0" y="0"/>
            <a:ext cx="12192000" cy="6864794"/>
          </a:xfrm>
          <a:prstGeom prst="rect">
            <a:avLst/>
          </a:prstGeom>
        </p:spPr>
      </p:pic>
      <p:sp>
        <p:nvSpPr>
          <p:cNvPr id="2" name="Title 1">
            <a:extLst>
              <a:ext uri="{FF2B5EF4-FFF2-40B4-BE49-F238E27FC236}">
                <a16:creationId xmlns:a16="http://schemas.microsoft.com/office/drawing/2014/main" id="{E7D600E5-E4B5-67F7-769D-F606BCD55CC3}"/>
              </a:ext>
            </a:extLst>
          </p:cNvPr>
          <p:cNvSpPr>
            <a:spLocks noGrp="1"/>
          </p:cNvSpPr>
          <p:nvPr>
            <p:ph type="title" hasCustomPrompt="1"/>
          </p:nvPr>
        </p:nvSpPr>
        <p:spPr>
          <a:xfrm>
            <a:off x="1149625" y="434701"/>
            <a:ext cx="5917096" cy="479701"/>
          </a:xfrm>
        </p:spPr>
        <p:txBody>
          <a:bodyPr/>
          <a:lstStyle>
            <a:lvl1pPr algn="l">
              <a:defRPr/>
            </a:lvl1pPr>
          </a:lstStyle>
          <a:p>
            <a:r>
              <a:rPr lang="en-GB"/>
              <a:t>CLICK TO EDIT HEADING</a:t>
            </a:r>
            <a:endParaRPr lang="en-US"/>
          </a:p>
        </p:txBody>
      </p:sp>
      <p:sp>
        <p:nvSpPr>
          <p:cNvPr id="7" name="Text Placeholder 6">
            <a:extLst>
              <a:ext uri="{FF2B5EF4-FFF2-40B4-BE49-F238E27FC236}">
                <a16:creationId xmlns:a16="http://schemas.microsoft.com/office/drawing/2014/main" id="{D1360FD4-EC33-EB90-D74D-C4D2E44AA916}"/>
              </a:ext>
            </a:extLst>
          </p:cNvPr>
          <p:cNvSpPr>
            <a:spLocks noGrp="1"/>
          </p:cNvSpPr>
          <p:nvPr>
            <p:ph type="body" sz="quarter" idx="11"/>
          </p:nvPr>
        </p:nvSpPr>
        <p:spPr>
          <a:xfrm>
            <a:off x="5267739" y="1371333"/>
            <a:ext cx="4254086" cy="4462525"/>
          </a:xfrm>
        </p:spPr>
        <p:txBody>
          <a:bodyPr/>
          <a:lstStyle/>
          <a:p>
            <a:pPr lvl="0"/>
            <a:r>
              <a:rPr lang="en-GB"/>
              <a:t>Click to edit Master text</a:t>
            </a:r>
            <a:endParaRPr lang="en-US"/>
          </a:p>
        </p:txBody>
      </p:sp>
      <p:sp>
        <p:nvSpPr>
          <p:cNvPr id="8" name="Picture Placeholder 7">
            <a:extLst>
              <a:ext uri="{FF2B5EF4-FFF2-40B4-BE49-F238E27FC236}">
                <a16:creationId xmlns:a16="http://schemas.microsoft.com/office/drawing/2014/main" id="{98D9431B-2F5F-7AD0-B034-28924ECB49D9}"/>
              </a:ext>
            </a:extLst>
          </p:cNvPr>
          <p:cNvSpPr>
            <a:spLocks noGrp="1"/>
          </p:cNvSpPr>
          <p:nvPr>
            <p:ph type="pic" sz="quarter" idx="12"/>
          </p:nvPr>
        </p:nvSpPr>
        <p:spPr>
          <a:xfrm>
            <a:off x="1243013" y="1371396"/>
            <a:ext cx="3756025" cy="3717925"/>
          </a:xfrm>
        </p:spPr>
        <p:txBody>
          <a:bodyPr/>
          <a:lstStyle/>
          <a:p>
            <a:endParaRPr lang="en-US"/>
          </a:p>
        </p:txBody>
      </p:sp>
    </p:spTree>
    <p:extLst>
      <p:ext uri="{BB962C8B-B14F-4D97-AF65-F5344CB8AC3E}">
        <p14:creationId xmlns:p14="http://schemas.microsoft.com/office/powerpoint/2010/main" val="2201653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Head/Picture Box/Tex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C55442-339C-CA4F-575B-1235A47819FF}"/>
              </a:ext>
            </a:extLst>
          </p:cNvPr>
          <p:cNvPicPr>
            <a:picLocks noChangeAspect="1"/>
          </p:cNvPicPr>
          <p:nvPr userDrawn="1"/>
        </p:nvPicPr>
        <p:blipFill>
          <a:blip r:embed="rId2"/>
          <a:stretch>
            <a:fillRect/>
          </a:stretch>
        </p:blipFill>
        <p:spPr>
          <a:xfrm>
            <a:off x="0" y="0"/>
            <a:ext cx="12192000" cy="6864794"/>
          </a:xfrm>
          <a:prstGeom prst="rect">
            <a:avLst/>
          </a:prstGeom>
        </p:spPr>
      </p:pic>
      <p:sp>
        <p:nvSpPr>
          <p:cNvPr id="2" name="Title 1">
            <a:extLst>
              <a:ext uri="{FF2B5EF4-FFF2-40B4-BE49-F238E27FC236}">
                <a16:creationId xmlns:a16="http://schemas.microsoft.com/office/drawing/2014/main" id="{E7D600E5-E4B5-67F7-769D-F606BCD55CC3}"/>
              </a:ext>
            </a:extLst>
          </p:cNvPr>
          <p:cNvSpPr>
            <a:spLocks noGrp="1"/>
          </p:cNvSpPr>
          <p:nvPr>
            <p:ph type="title" hasCustomPrompt="1"/>
          </p:nvPr>
        </p:nvSpPr>
        <p:spPr>
          <a:xfrm>
            <a:off x="1149625" y="434701"/>
            <a:ext cx="5917096" cy="479701"/>
          </a:xfrm>
        </p:spPr>
        <p:txBody>
          <a:bodyPr/>
          <a:lstStyle>
            <a:lvl1pPr algn="l">
              <a:defRPr/>
            </a:lvl1pPr>
          </a:lstStyle>
          <a:p>
            <a:r>
              <a:rPr lang="en-GB"/>
              <a:t>CLICK TO EDIT HEADING</a:t>
            </a:r>
            <a:endParaRPr lang="en-US"/>
          </a:p>
        </p:txBody>
      </p:sp>
      <p:sp>
        <p:nvSpPr>
          <p:cNvPr id="8" name="Picture Placeholder 7">
            <a:extLst>
              <a:ext uri="{FF2B5EF4-FFF2-40B4-BE49-F238E27FC236}">
                <a16:creationId xmlns:a16="http://schemas.microsoft.com/office/drawing/2014/main" id="{98D9431B-2F5F-7AD0-B034-28924ECB49D9}"/>
              </a:ext>
            </a:extLst>
          </p:cNvPr>
          <p:cNvSpPr>
            <a:spLocks noGrp="1"/>
          </p:cNvSpPr>
          <p:nvPr>
            <p:ph type="pic" sz="quarter" idx="12"/>
          </p:nvPr>
        </p:nvSpPr>
        <p:spPr>
          <a:xfrm>
            <a:off x="1243013" y="1371396"/>
            <a:ext cx="8868653" cy="4674297"/>
          </a:xfrm>
        </p:spPr>
        <p:txBody>
          <a:bodyPr/>
          <a:lstStyle/>
          <a:p>
            <a:endParaRPr lang="en-US"/>
          </a:p>
        </p:txBody>
      </p:sp>
    </p:spTree>
    <p:extLst>
      <p:ext uri="{BB962C8B-B14F-4D97-AF65-F5344CB8AC3E}">
        <p14:creationId xmlns:p14="http://schemas.microsoft.com/office/powerpoint/2010/main" val="2692297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Head/Picture Box/Text">
    <p:bg>
      <p:bgPr>
        <a:solidFill>
          <a:srgbClr val="00FA00"/>
        </a:solidFill>
        <a:effectLst/>
      </p:bgPr>
    </p:bg>
    <p:spTree>
      <p:nvGrpSpPr>
        <p:cNvPr id="1" name=""/>
        <p:cNvGrpSpPr/>
        <p:nvPr/>
      </p:nvGrpSpPr>
      <p:grpSpPr>
        <a:xfrm>
          <a:off x="0" y="0"/>
          <a:ext cx="0" cy="0"/>
          <a:chOff x="0" y="0"/>
          <a:chExt cx="0" cy="0"/>
        </a:xfrm>
      </p:grpSpPr>
      <p:pic>
        <p:nvPicPr>
          <p:cNvPr id="3" name="Picture 2" descr="JTC_PPT-7 copy.png">
            <a:extLst>
              <a:ext uri="{FF2B5EF4-FFF2-40B4-BE49-F238E27FC236}">
                <a16:creationId xmlns:a16="http://schemas.microsoft.com/office/drawing/2014/main" id="{7E50890D-AA89-CCF8-9808-FCB5FA0BBF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362126"/>
            <a:ext cx="12192000" cy="6868160"/>
          </a:xfrm>
          <a:prstGeom prst="rect">
            <a:avLst/>
          </a:prstGeom>
          <a:effectLst>
            <a:outerShdw blurRad="107950" dist="63500" dir="5400000" algn="t" rotWithShape="0">
              <a:prstClr val="black">
                <a:alpha val="35000"/>
              </a:prstClr>
            </a:outerShdw>
          </a:effectLst>
        </p:spPr>
      </p:pic>
      <p:sp>
        <p:nvSpPr>
          <p:cNvPr id="4" name="Title 1">
            <a:extLst>
              <a:ext uri="{FF2B5EF4-FFF2-40B4-BE49-F238E27FC236}">
                <a16:creationId xmlns:a16="http://schemas.microsoft.com/office/drawing/2014/main" id="{D79DA0BF-067D-7162-6C65-D538147C9043}"/>
              </a:ext>
            </a:extLst>
          </p:cNvPr>
          <p:cNvSpPr>
            <a:spLocks noGrp="1"/>
          </p:cNvSpPr>
          <p:nvPr>
            <p:ph type="ctrTitle" hasCustomPrompt="1"/>
          </p:nvPr>
        </p:nvSpPr>
        <p:spPr>
          <a:xfrm>
            <a:off x="218172" y="5877568"/>
            <a:ext cx="6731696" cy="560932"/>
          </a:xfrm>
        </p:spPr>
        <p:txBody>
          <a:bodyPr anchor="ctr" anchorCtr="0">
            <a:normAutofit/>
          </a:bodyPr>
          <a:lstStyle>
            <a:lvl1pPr>
              <a:defRPr sz="2400">
                <a:solidFill>
                  <a:schemeClr val="bg2">
                    <a:lumMod val="25000"/>
                  </a:schemeClr>
                </a:solidFill>
              </a:defRPr>
            </a:lvl1pPr>
          </a:lstStyle>
          <a:p>
            <a:r>
              <a:rPr lang="en-AU"/>
              <a:t>CLICK TO EDIT CAPTION A</a:t>
            </a:r>
            <a:endParaRPr lang="en-US"/>
          </a:p>
        </p:txBody>
      </p:sp>
      <p:sp>
        <p:nvSpPr>
          <p:cNvPr id="6" name="Subtitle 2">
            <a:extLst>
              <a:ext uri="{FF2B5EF4-FFF2-40B4-BE49-F238E27FC236}">
                <a16:creationId xmlns:a16="http://schemas.microsoft.com/office/drawing/2014/main" id="{2FD2FF8B-DEDC-5B02-AD83-A9E86EB8D723}"/>
              </a:ext>
            </a:extLst>
          </p:cNvPr>
          <p:cNvSpPr>
            <a:spLocks noGrp="1"/>
          </p:cNvSpPr>
          <p:nvPr>
            <p:ph type="subTitle" idx="1" hasCustomPrompt="1"/>
          </p:nvPr>
        </p:nvSpPr>
        <p:spPr>
          <a:xfrm>
            <a:off x="7550193" y="5873104"/>
            <a:ext cx="4275168" cy="631623"/>
          </a:xfrm>
        </p:spPr>
        <p:txBody>
          <a:bodyPr>
            <a:normAutofit/>
          </a:bodyPr>
          <a:lstStyle>
            <a:lvl1pPr marL="0" indent="0" algn="r">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Caption B</a:t>
            </a:r>
            <a:br>
              <a:rPr lang="en-AU"/>
            </a:br>
            <a:r>
              <a:rPr lang="en-AU"/>
              <a:t>and more Caption B</a:t>
            </a:r>
            <a:endParaRPr lang="en-US"/>
          </a:p>
        </p:txBody>
      </p:sp>
    </p:spTree>
    <p:extLst>
      <p:ext uri="{BB962C8B-B14F-4D97-AF65-F5344CB8AC3E}">
        <p14:creationId xmlns:p14="http://schemas.microsoft.com/office/powerpoint/2010/main" val="4083397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Head/Picture Box/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ADF9C5-384C-2AEC-4705-131BB345D09F}"/>
              </a:ext>
            </a:extLst>
          </p:cNvPr>
          <p:cNvPicPr>
            <a:picLocks noChangeAspect="1"/>
          </p:cNvPicPr>
          <p:nvPr userDrawn="1"/>
        </p:nvPicPr>
        <p:blipFill>
          <a:blip r:embed="rId2"/>
          <a:stretch>
            <a:fillRect/>
          </a:stretch>
        </p:blipFill>
        <p:spPr>
          <a:xfrm>
            <a:off x="0" y="0"/>
            <a:ext cx="12192000" cy="6864794"/>
          </a:xfrm>
          <a:prstGeom prst="rect">
            <a:avLst/>
          </a:prstGeom>
        </p:spPr>
      </p:pic>
    </p:spTree>
    <p:extLst>
      <p:ext uri="{BB962C8B-B14F-4D97-AF65-F5344CB8AC3E}">
        <p14:creationId xmlns:p14="http://schemas.microsoft.com/office/powerpoint/2010/main" val="4138799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Head/Picture Box/Tex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304B07-F9E3-7C28-C3C0-1275C1B027BA}"/>
              </a:ext>
            </a:extLst>
          </p:cNvPr>
          <p:cNvPicPr>
            <a:picLocks noChangeAspect="1"/>
          </p:cNvPicPr>
          <p:nvPr userDrawn="1"/>
        </p:nvPicPr>
        <p:blipFill>
          <a:blip r:embed="rId2"/>
          <a:stretch>
            <a:fillRect/>
          </a:stretch>
        </p:blipFill>
        <p:spPr>
          <a:xfrm>
            <a:off x="0" y="0"/>
            <a:ext cx="12192000" cy="6864794"/>
          </a:xfrm>
          <a:prstGeom prst="rect">
            <a:avLst/>
          </a:prstGeom>
        </p:spPr>
      </p:pic>
    </p:spTree>
    <p:extLst>
      <p:ext uri="{BB962C8B-B14F-4D97-AF65-F5344CB8AC3E}">
        <p14:creationId xmlns:p14="http://schemas.microsoft.com/office/powerpoint/2010/main" val="3474266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Head/Picture Box/Tex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A103B7-0E01-2B11-0510-F0C2F6E31624}"/>
              </a:ext>
            </a:extLst>
          </p:cNvPr>
          <p:cNvPicPr>
            <a:picLocks noChangeAspect="1"/>
          </p:cNvPicPr>
          <p:nvPr userDrawn="1"/>
        </p:nvPicPr>
        <p:blipFill>
          <a:blip r:embed="rId2"/>
          <a:stretch>
            <a:fillRect/>
          </a:stretch>
        </p:blipFill>
        <p:spPr>
          <a:xfrm>
            <a:off x="0" y="0"/>
            <a:ext cx="12192000" cy="6864794"/>
          </a:xfrm>
          <a:prstGeom prst="rect">
            <a:avLst/>
          </a:prstGeom>
        </p:spPr>
      </p:pic>
    </p:spTree>
    <p:extLst>
      <p:ext uri="{BB962C8B-B14F-4D97-AF65-F5344CB8AC3E}">
        <p14:creationId xmlns:p14="http://schemas.microsoft.com/office/powerpoint/2010/main" val="1624498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Head/Picture Box/Tex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07CD83-630D-0EE1-D932-AAFF9819C139}"/>
              </a:ext>
            </a:extLst>
          </p:cNvPr>
          <p:cNvPicPr>
            <a:picLocks noChangeAspect="1"/>
          </p:cNvPicPr>
          <p:nvPr userDrawn="1"/>
        </p:nvPicPr>
        <p:blipFill>
          <a:blip r:embed="rId2"/>
          <a:stretch>
            <a:fillRect/>
          </a:stretch>
        </p:blipFill>
        <p:spPr>
          <a:xfrm>
            <a:off x="0" y="0"/>
            <a:ext cx="12192000" cy="6864794"/>
          </a:xfrm>
          <a:prstGeom prst="rect">
            <a:avLst/>
          </a:prstGeom>
        </p:spPr>
      </p:pic>
    </p:spTree>
    <p:extLst>
      <p:ext uri="{BB962C8B-B14F-4D97-AF65-F5344CB8AC3E}">
        <p14:creationId xmlns:p14="http://schemas.microsoft.com/office/powerpoint/2010/main" val="3080414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Head/Picture Box/Tex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393E47-24CD-52BE-DF35-3964095896FC}"/>
              </a:ext>
            </a:extLst>
          </p:cNvPr>
          <p:cNvPicPr>
            <a:picLocks noChangeAspect="1"/>
          </p:cNvPicPr>
          <p:nvPr userDrawn="1"/>
        </p:nvPicPr>
        <p:blipFill>
          <a:blip r:embed="rId2"/>
          <a:stretch>
            <a:fillRect/>
          </a:stretch>
        </p:blipFill>
        <p:spPr>
          <a:xfrm>
            <a:off x="0" y="0"/>
            <a:ext cx="12192000" cy="6864794"/>
          </a:xfrm>
          <a:prstGeom prst="rect">
            <a:avLst/>
          </a:prstGeom>
        </p:spPr>
      </p:pic>
    </p:spTree>
    <p:extLst>
      <p:ext uri="{BB962C8B-B14F-4D97-AF65-F5344CB8AC3E}">
        <p14:creationId xmlns:p14="http://schemas.microsoft.com/office/powerpoint/2010/main" val="2409772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Head/Picture Box/Tex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16B040-76ED-55C8-8812-061C2AAFDAE5}"/>
              </a:ext>
            </a:extLst>
          </p:cNvPr>
          <p:cNvPicPr>
            <a:picLocks noChangeAspect="1"/>
          </p:cNvPicPr>
          <p:nvPr userDrawn="1"/>
        </p:nvPicPr>
        <p:blipFill>
          <a:blip r:embed="rId2"/>
          <a:stretch>
            <a:fillRect/>
          </a:stretch>
        </p:blipFill>
        <p:spPr>
          <a:xfrm>
            <a:off x="0" y="0"/>
            <a:ext cx="12192000" cy="6864794"/>
          </a:xfrm>
          <a:prstGeom prst="rect">
            <a:avLst/>
          </a:prstGeom>
        </p:spPr>
      </p:pic>
    </p:spTree>
    <p:extLst>
      <p:ext uri="{BB962C8B-B14F-4D97-AF65-F5344CB8AC3E}">
        <p14:creationId xmlns:p14="http://schemas.microsoft.com/office/powerpoint/2010/main" val="25292471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Head/Picture Box/Tex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7EE944-66D8-9ED6-8C91-7CE452B3C92A}"/>
              </a:ext>
            </a:extLst>
          </p:cNvPr>
          <p:cNvPicPr>
            <a:picLocks noChangeAspect="1"/>
          </p:cNvPicPr>
          <p:nvPr userDrawn="1"/>
        </p:nvPicPr>
        <p:blipFill>
          <a:blip r:embed="rId2"/>
          <a:stretch>
            <a:fillRect/>
          </a:stretch>
        </p:blipFill>
        <p:spPr>
          <a:xfrm>
            <a:off x="0" y="0"/>
            <a:ext cx="12192000" cy="6864794"/>
          </a:xfrm>
          <a:prstGeom prst="rect">
            <a:avLst/>
          </a:prstGeom>
        </p:spPr>
      </p:pic>
    </p:spTree>
    <p:extLst>
      <p:ext uri="{BB962C8B-B14F-4D97-AF65-F5344CB8AC3E}">
        <p14:creationId xmlns:p14="http://schemas.microsoft.com/office/powerpoint/2010/main" val="8544892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Head/Picture Box/Tex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521AB3-B417-FABF-CE8B-3C606A8D8ED9}"/>
              </a:ext>
            </a:extLst>
          </p:cNvPr>
          <p:cNvPicPr>
            <a:picLocks noChangeAspect="1"/>
          </p:cNvPicPr>
          <p:nvPr userDrawn="1"/>
        </p:nvPicPr>
        <p:blipFill>
          <a:blip r:embed="rId2"/>
          <a:stretch>
            <a:fillRect/>
          </a:stretch>
        </p:blipFill>
        <p:spPr>
          <a:xfrm>
            <a:off x="0" y="0"/>
            <a:ext cx="12192000" cy="6864794"/>
          </a:xfrm>
          <a:prstGeom prst="rect">
            <a:avLst/>
          </a:prstGeom>
        </p:spPr>
      </p:pic>
    </p:spTree>
    <p:extLst>
      <p:ext uri="{BB962C8B-B14F-4D97-AF65-F5344CB8AC3E}">
        <p14:creationId xmlns:p14="http://schemas.microsoft.com/office/powerpoint/2010/main" val="3798681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Head/Picture Box/Tex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B80EDF-0714-DDB8-8FCF-11ABDB82DA56}"/>
              </a:ext>
            </a:extLst>
          </p:cNvPr>
          <p:cNvPicPr>
            <a:picLocks noChangeAspect="1"/>
          </p:cNvPicPr>
          <p:nvPr userDrawn="1"/>
        </p:nvPicPr>
        <p:blipFill>
          <a:blip r:embed="rId2"/>
          <a:stretch>
            <a:fillRect/>
          </a:stretch>
        </p:blipFill>
        <p:spPr>
          <a:xfrm>
            <a:off x="0" y="0"/>
            <a:ext cx="12192000" cy="6864794"/>
          </a:xfrm>
          <a:prstGeom prst="rect">
            <a:avLst/>
          </a:prstGeom>
        </p:spPr>
      </p:pic>
    </p:spTree>
    <p:extLst>
      <p:ext uri="{BB962C8B-B14F-4D97-AF65-F5344CB8AC3E}">
        <p14:creationId xmlns:p14="http://schemas.microsoft.com/office/powerpoint/2010/main" val="2271947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D46FFE-5A79-2160-33A9-4DE9961F7F38}"/>
              </a:ext>
            </a:extLst>
          </p:cNvPr>
          <p:cNvSpPr>
            <a:spLocks noGrp="1"/>
          </p:cNvSpPr>
          <p:nvPr>
            <p:ph type="title"/>
          </p:nvPr>
        </p:nvSpPr>
        <p:spPr>
          <a:xfrm>
            <a:off x="838200" y="365125"/>
            <a:ext cx="10515600" cy="479701"/>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0F574A3-3901-71A5-B3F2-35338E8195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endParaRPr lang="en-US"/>
          </a:p>
        </p:txBody>
      </p:sp>
    </p:spTree>
    <p:extLst>
      <p:ext uri="{BB962C8B-B14F-4D97-AF65-F5344CB8AC3E}">
        <p14:creationId xmlns:p14="http://schemas.microsoft.com/office/powerpoint/2010/main" val="3357522656"/>
      </p:ext>
    </p:extLst>
  </p:cSld>
  <p:clrMap bg1="lt1" tx1="dk1" bg2="lt2" tx2="dk2" accent1="accent1" accent2="accent2" accent3="accent3" accent4="accent4" accent5="accent5" accent6="accent6" hlink="hlink" folHlink="folHlink"/>
  <p:sldLayoutIdLst>
    <p:sldLayoutId id="2147483674" r:id="rId1"/>
    <p:sldLayoutId id="2147483649" r:id="rId2"/>
    <p:sldLayoutId id="2147483676" r:id="rId3"/>
    <p:sldLayoutId id="2147483677" r:id="rId4"/>
    <p:sldLayoutId id="2147483675" r:id="rId5"/>
    <p:sldLayoutId id="2147483650" r:id="rId6"/>
    <p:sldLayoutId id="2147483668" r:id="rId7"/>
    <p:sldLayoutId id="2147483670" r:id="rId8"/>
    <p:sldLayoutId id="2147483679" r:id="rId9"/>
    <p:sldLayoutId id="2147483671" r:id="rId10"/>
    <p:sldLayoutId id="2147483678" r:id="rId11"/>
    <p:sldLayoutId id="2147483685" r:id="rId12"/>
    <p:sldLayoutId id="2147483680" r:id="rId13"/>
    <p:sldLayoutId id="2147483686" r:id="rId14"/>
    <p:sldLayoutId id="2147483687" r:id="rId15"/>
    <p:sldLayoutId id="2147483688" r:id="rId16"/>
    <p:sldLayoutId id="2147483689" r:id="rId17"/>
    <p:sldLayoutId id="2147483681" r:id="rId18"/>
    <p:sldLayoutId id="2147483682" r:id="rId19"/>
    <p:sldLayoutId id="2147483683" r:id="rId20"/>
    <p:sldLayoutId id="2147483684" r:id="rId21"/>
  </p:sldLayoutIdLst>
  <p:txStyles>
    <p:titleStyle>
      <a:lvl1pPr algn="l" defTabSz="914400" rtl="0" eaLnBrk="1" latinLnBrk="0" hangingPunct="1">
        <a:lnSpc>
          <a:spcPct val="90000"/>
        </a:lnSpc>
        <a:spcBef>
          <a:spcPct val="0"/>
        </a:spcBef>
        <a:buNone/>
        <a:defRPr sz="2800" b="0" i="0" kern="1200">
          <a:solidFill>
            <a:schemeClr val="tx1">
              <a:lumMod val="75000"/>
              <a:lumOff val="25000"/>
            </a:schemeClr>
          </a:solidFill>
          <a:latin typeface="Fira Sans Medium" panose="020B0503050000020004"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1">
              <a:lumMod val="75000"/>
              <a:lumOff val="25000"/>
            </a:schemeClr>
          </a:solidFill>
          <a:latin typeface="Fira Sans Light" panose="020B04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youtu.be/XmwP37huxZU" TargetMode="Externa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KYXJZeW_ccc" TargetMode="External"/><Relationship Id="rId2" Type="http://schemas.openxmlformats.org/officeDocument/2006/relationships/image" Target="../media/image23.png"/><Relationship Id="rId1" Type="http://schemas.openxmlformats.org/officeDocument/2006/relationships/slideLayout" Target="../slideLayouts/slideLayout9.xml"/><Relationship Id="rId4" Type="http://schemas.openxmlformats.org/officeDocument/2006/relationships/hyperlink" Target="https://www.cordonbleu.edu/melbourne/gourmet-short-courses/e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guestreservations.com/the-westin-melbourne/booking?utm_source=google&amp;utm_medium=cpc&amp;utm_campaign=990032576&amp;gad_source=1&amp;gad_campaignid=990032576&amp;gclid=CjwKCAjwmNLHBhA4EiwA3ts3mc4Wz4eqnHEW5MX68lCWJkVUG8xX-vN7EbiIPZNWZdYzI1vU2Dw87BoCiY0QAvD_BwE&amp;ctTriggered=true"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www.guestreservations.com/the-westin-melbourne/booking?utm_source=google&amp;utm_medium=cpc&amp;utm_campaign=990032576&amp;gad_source=1&amp;gad_campaignid=990032576&amp;gclid=CjwKCAjwmNLHBhA4EiwA3ts3mc4Wz4eqnHEW5MX68lCWJkVUG8xX-vN7EbiIPZNWZdYzI1vU2Dw87BoCiY0QAvD_BwE&amp;ctTriggered=true" TargetMode="External"/><Relationship Id="rId2" Type="http://schemas.openxmlformats.org/officeDocument/2006/relationships/hyperlink" Target="https://static1.squarespace.com/static/644265f8f5769311158a59be/t/68eee4e41a392056dd06bb1b/1760486628507/Menu+for+website+-+15.10.pdf" TargetMode="External"/><Relationship Id="rId1" Type="http://schemas.openxmlformats.org/officeDocument/2006/relationships/slideLayout" Target="../slideLayouts/slideLayout8.xml"/><Relationship Id="rId5" Type="http://schemas.openxmlformats.org/officeDocument/2006/relationships/image" Target="../media/image25.png"/><Relationship Id="rId4" Type="http://schemas.openxmlformats.org/officeDocument/2006/relationships/hyperlink" Target="https://philipperestaurant.com.au/"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pennyforpound.com.au/blogs/news" TargetMode="External"/><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hyperlink" Target="https://www.atriadining.com.au/whatson" TargetMode="External"/><Relationship Id="rId2" Type="http://schemas.openxmlformats.org/officeDocument/2006/relationships/hyperlink" Target="https://www.guestreservations.com/the-ritz-carlton-melbourne/booking?utm_source=google&amp;utm_medium=cpc&amp;utm_campaign=22108215966&amp;gad_source=1&amp;gad_campaignid=22108215966&amp;gclid=CjwKCAjwmNLHBhA4EiwA3ts3mTYP7FjMJ2g3-Of40Xo9b7EgJLf5JXEfiQv0iV6ds00FWPK1x8lFFRoC6egQAvD_BwE" TargetMode="External"/><Relationship Id="rId1" Type="http://schemas.openxmlformats.org/officeDocument/2006/relationships/slideLayout" Target="../slideLayouts/slideLayout8.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theterrace.melbourne/the-kiosk/" TargetMode="Externa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1C0EB-2637-75A5-E53C-E6AC78407500}"/>
              </a:ext>
            </a:extLst>
          </p:cNvPr>
          <p:cNvSpPr>
            <a:spLocks noGrp="1"/>
          </p:cNvSpPr>
          <p:nvPr>
            <p:ph type="title"/>
          </p:nvPr>
        </p:nvSpPr>
        <p:spPr/>
        <p:txBody>
          <a:bodyPr/>
          <a:lstStyle/>
          <a:p>
            <a:r>
              <a:rPr lang="en-AU" dirty="0">
                <a:latin typeface="Fira Sans Medium"/>
              </a:rPr>
              <a:t>FOOD TOUR TO MELBOURNE </a:t>
            </a:r>
            <a:endParaRPr lang="en-AU" dirty="0"/>
          </a:p>
        </p:txBody>
      </p:sp>
      <p:sp>
        <p:nvSpPr>
          <p:cNvPr id="3" name="Content Placeholder 2">
            <a:extLst>
              <a:ext uri="{FF2B5EF4-FFF2-40B4-BE49-F238E27FC236}">
                <a16:creationId xmlns:a16="http://schemas.microsoft.com/office/drawing/2014/main" id="{E1B87621-D700-9F10-718F-C67602D35789}"/>
              </a:ext>
            </a:extLst>
          </p:cNvPr>
          <p:cNvSpPr>
            <a:spLocks noGrp="1"/>
          </p:cNvSpPr>
          <p:nvPr>
            <p:ph idx="4294967295"/>
          </p:nvPr>
        </p:nvSpPr>
        <p:spPr>
          <a:xfrm>
            <a:off x="7336211" y="2996420"/>
            <a:ext cx="4467225" cy="3063875"/>
          </a:xfrm>
        </p:spPr>
        <p:txBody>
          <a:bodyPr>
            <a:normAutofit lnSpcReduction="10000"/>
          </a:bodyPr>
          <a:lstStyle/>
          <a:p>
            <a:r>
              <a:rPr lang="en-US" dirty="0">
                <a:solidFill>
                  <a:schemeClr val="bg1"/>
                </a:solidFill>
              </a:rPr>
              <a:t>Check out some of the awesome places students have explored on past residentials! While we’ll be heading to similar spots, our adventure next year will have its own unique twist—depending on what’s available at the time. Get ready for something exciting!</a:t>
            </a:r>
            <a:endParaRPr lang="en-AU" dirty="0">
              <a:solidFill>
                <a:schemeClr val="bg1"/>
              </a:solidFill>
            </a:endParaRPr>
          </a:p>
          <a:p>
            <a:endParaRPr lang="en-AU" dirty="0"/>
          </a:p>
        </p:txBody>
      </p:sp>
      <p:pic>
        <p:nvPicPr>
          <p:cNvPr id="5" name="Picture 4">
            <a:extLst>
              <a:ext uri="{FF2B5EF4-FFF2-40B4-BE49-F238E27FC236}">
                <a16:creationId xmlns:a16="http://schemas.microsoft.com/office/drawing/2014/main" id="{EC71784E-0DCD-2F0D-205B-2167CB3EF008}"/>
              </a:ext>
            </a:extLst>
          </p:cNvPr>
          <p:cNvPicPr>
            <a:picLocks noChangeAspect="1"/>
          </p:cNvPicPr>
          <p:nvPr/>
        </p:nvPicPr>
        <p:blipFill>
          <a:blip r:embed="rId2"/>
          <a:stretch>
            <a:fillRect/>
          </a:stretch>
        </p:blipFill>
        <p:spPr>
          <a:xfrm>
            <a:off x="526498" y="3100413"/>
            <a:ext cx="4781268" cy="2689462"/>
          </a:xfrm>
          <a:prstGeom prst="rect">
            <a:avLst/>
          </a:prstGeom>
        </p:spPr>
      </p:pic>
      <p:pic>
        <p:nvPicPr>
          <p:cNvPr id="6" name="Picture 5">
            <a:extLst>
              <a:ext uri="{FF2B5EF4-FFF2-40B4-BE49-F238E27FC236}">
                <a16:creationId xmlns:a16="http://schemas.microsoft.com/office/drawing/2014/main" id="{EB038E33-B0F5-9EF1-14B5-F0F3F34540AA}"/>
              </a:ext>
            </a:extLst>
          </p:cNvPr>
          <p:cNvPicPr>
            <a:picLocks noChangeAspect="1"/>
          </p:cNvPicPr>
          <p:nvPr/>
        </p:nvPicPr>
        <p:blipFill>
          <a:blip r:embed="rId3"/>
          <a:stretch>
            <a:fillRect/>
          </a:stretch>
        </p:blipFill>
        <p:spPr>
          <a:xfrm>
            <a:off x="6500460" y="234959"/>
            <a:ext cx="4902107" cy="2083396"/>
          </a:xfrm>
          <a:prstGeom prst="rect">
            <a:avLst/>
          </a:prstGeom>
        </p:spPr>
      </p:pic>
    </p:spTree>
    <p:extLst>
      <p:ext uri="{BB962C8B-B14F-4D97-AF65-F5344CB8AC3E}">
        <p14:creationId xmlns:p14="http://schemas.microsoft.com/office/powerpoint/2010/main" val="3142242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9F34D-2667-AACF-D68C-6522B8CCB9C6}"/>
              </a:ext>
            </a:extLst>
          </p:cNvPr>
          <p:cNvSpPr>
            <a:spLocks noGrp="1"/>
          </p:cNvSpPr>
          <p:nvPr>
            <p:ph type="title"/>
          </p:nvPr>
        </p:nvSpPr>
        <p:spPr/>
        <p:txBody>
          <a:bodyPr/>
          <a:lstStyle/>
          <a:p>
            <a:r>
              <a:rPr lang="en-AU" dirty="0">
                <a:solidFill>
                  <a:schemeClr val="tx1"/>
                </a:solidFill>
              </a:rPr>
              <a:t>Accommodation</a:t>
            </a:r>
          </a:p>
        </p:txBody>
      </p:sp>
      <p:sp>
        <p:nvSpPr>
          <p:cNvPr id="3" name="Text Placeholder 2">
            <a:extLst>
              <a:ext uri="{FF2B5EF4-FFF2-40B4-BE49-F238E27FC236}">
                <a16:creationId xmlns:a16="http://schemas.microsoft.com/office/drawing/2014/main" id="{DC2CFBDC-6341-E105-BD49-DD46A84D2855}"/>
              </a:ext>
            </a:extLst>
          </p:cNvPr>
          <p:cNvSpPr>
            <a:spLocks noGrp="1"/>
          </p:cNvSpPr>
          <p:nvPr>
            <p:ph type="body" sz="quarter" idx="10"/>
          </p:nvPr>
        </p:nvSpPr>
        <p:spPr/>
        <p:txBody>
          <a:bodyPr>
            <a:normAutofit/>
          </a:bodyPr>
          <a:lstStyle/>
          <a:p>
            <a:r>
              <a:rPr lang="en-AU" dirty="0"/>
              <a:t>Scape Melbourne </a:t>
            </a:r>
          </a:p>
        </p:txBody>
      </p:sp>
      <p:sp>
        <p:nvSpPr>
          <p:cNvPr id="4" name="Text Placeholder 3">
            <a:extLst>
              <a:ext uri="{FF2B5EF4-FFF2-40B4-BE49-F238E27FC236}">
                <a16:creationId xmlns:a16="http://schemas.microsoft.com/office/drawing/2014/main" id="{3B867FD9-100A-8AB5-88AD-F8537E823D68}"/>
              </a:ext>
            </a:extLst>
          </p:cNvPr>
          <p:cNvSpPr>
            <a:spLocks noGrp="1"/>
          </p:cNvSpPr>
          <p:nvPr>
            <p:ph type="body" sz="quarter" idx="11"/>
          </p:nvPr>
        </p:nvSpPr>
        <p:spPr/>
        <p:txBody>
          <a:bodyPr/>
          <a:lstStyle/>
          <a:p>
            <a:r>
              <a:rPr lang="en-AU" dirty="0">
                <a:solidFill>
                  <a:schemeClr val="bg1"/>
                </a:solidFill>
                <a:hlinkClick r:id="rId2"/>
              </a:rPr>
              <a:t>https://youtu.be/x-8qrK9oKOs</a:t>
            </a:r>
          </a:p>
          <a:p>
            <a:endParaRPr lang="en-AU" dirty="0">
              <a:solidFill>
                <a:schemeClr val="bg1"/>
              </a:solidFill>
            </a:endParaRPr>
          </a:p>
          <a:p>
            <a:r>
              <a:rPr lang="en-AU" dirty="0"/>
              <a:t>We will be staying in secure student college accommodation </a:t>
            </a:r>
          </a:p>
          <a:p>
            <a:r>
              <a:rPr lang="en-AU" dirty="0">
                <a:solidFill>
                  <a:schemeClr val="tx1"/>
                </a:solidFill>
              </a:rPr>
              <a:t>Students will have their own room and bathroom</a:t>
            </a:r>
          </a:p>
          <a:p>
            <a:endParaRPr lang="en-AU" dirty="0"/>
          </a:p>
        </p:txBody>
      </p:sp>
      <p:pic>
        <p:nvPicPr>
          <p:cNvPr id="5" name="Picture 4">
            <a:extLst>
              <a:ext uri="{FF2B5EF4-FFF2-40B4-BE49-F238E27FC236}">
                <a16:creationId xmlns:a16="http://schemas.microsoft.com/office/drawing/2014/main" id="{B0549C2B-5947-FE1D-6DAA-0E879C17C0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773"/>
          <a:stretch>
            <a:fillRect/>
          </a:stretch>
        </p:blipFill>
        <p:spPr bwMode="auto">
          <a:xfrm>
            <a:off x="8202168" y="1668624"/>
            <a:ext cx="2991930" cy="29829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F7C81FC-6895-9C1D-5647-D447B254D504}"/>
              </a:ext>
            </a:extLst>
          </p:cNvPr>
          <p:cNvPicPr>
            <a:picLocks noChangeAspect="1"/>
          </p:cNvPicPr>
          <p:nvPr/>
        </p:nvPicPr>
        <p:blipFill>
          <a:blip r:embed="rId4"/>
          <a:stretch>
            <a:fillRect/>
          </a:stretch>
        </p:blipFill>
        <p:spPr>
          <a:xfrm>
            <a:off x="37690" y="4924270"/>
            <a:ext cx="10595794" cy="1933730"/>
          </a:xfrm>
          <a:prstGeom prst="rect">
            <a:avLst/>
          </a:prstGeom>
        </p:spPr>
      </p:pic>
    </p:spTree>
    <p:extLst>
      <p:ext uri="{BB962C8B-B14F-4D97-AF65-F5344CB8AC3E}">
        <p14:creationId xmlns:p14="http://schemas.microsoft.com/office/powerpoint/2010/main" val="1493999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B2FC4-F41A-9505-7415-060D507A05E6}"/>
              </a:ext>
            </a:extLst>
          </p:cNvPr>
          <p:cNvSpPr>
            <a:spLocks noGrp="1"/>
          </p:cNvSpPr>
          <p:nvPr>
            <p:ph type="title"/>
          </p:nvPr>
        </p:nvSpPr>
        <p:spPr>
          <a:xfrm>
            <a:off x="1149625" y="365128"/>
            <a:ext cx="5917096" cy="479701"/>
          </a:xfrm>
        </p:spPr>
        <p:txBody>
          <a:bodyPr anchor="ctr">
            <a:normAutofit/>
          </a:bodyPr>
          <a:lstStyle/>
          <a:p>
            <a:r>
              <a:rPr lang="en-AU" dirty="0"/>
              <a:t>Le Cordon Bleu Melbourne </a:t>
            </a:r>
          </a:p>
        </p:txBody>
      </p:sp>
      <p:sp>
        <p:nvSpPr>
          <p:cNvPr id="3" name="Text Placeholder 2">
            <a:extLst>
              <a:ext uri="{FF2B5EF4-FFF2-40B4-BE49-F238E27FC236}">
                <a16:creationId xmlns:a16="http://schemas.microsoft.com/office/drawing/2014/main" id="{2A74257E-BF44-E1C1-0EA4-B9C42056AC00}"/>
              </a:ext>
            </a:extLst>
          </p:cNvPr>
          <p:cNvSpPr>
            <a:spLocks noGrp="1"/>
          </p:cNvSpPr>
          <p:nvPr>
            <p:ph type="body" sz="quarter" idx="10"/>
          </p:nvPr>
        </p:nvSpPr>
        <p:spPr>
          <a:xfrm>
            <a:off x="1149488" y="874372"/>
            <a:ext cx="5916613" cy="479701"/>
          </a:xfrm>
        </p:spPr>
        <p:txBody>
          <a:bodyPr>
            <a:normAutofit/>
          </a:bodyPr>
          <a:lstStyle/>
          <a:p>
            <a:r>
              <a:rPr lang="en-AU" dirty="0"/>
              <a:t>Expert Chef classes </a:t>
            </a:r>
          </a:p>
        </p:txBody>
      </p:sp>
      <p:pic>
        <p:nvPicPr>
          <p:cNvPr id="6" name="Picture 5">
            <a:extLst>
              <a:ext uri="{FF2B5EF4-FFF2-40B4-BE49-F238E27FC236}">
                <a16:creationId xmlns:a16="http://schemas.microsoft.com/office/drawing/2014/main" id="{A3181B47-728D-A614-2246-00B8B158ED3C}"/>
              </a:ext>
            </a:extLst>
          </p:cNvPr>
          <p:cNvPicPr>
            <a:picLocks noChangeAspect="1"/>
          </p:cNvPicPr>
          <p:nvPr/>
        </p:nvPicPr>
        <p:blipFill>
          <a:blip r:embed="rId2"/>
          <a:stretch>
            <a:fillRect/>
          </a:stretch>
        </p:blipFill>
        <p:spPr>
          <a:xfrm>
            <a:off x="1889944" y="1719263"/>
            <a:ext cx="7601424" cy="4370819"/>
          </a:xfrm>
          <a:prstGeom prst="rect">
            <a:avLst/>
          </a:prstGeom>
          <a:noFill/>
        </p:spPr>
      </p:pic>
      <p:sp>
        <p:nvSpPr>
          <p:cNvPr id="9" name="TextBox 8">
            <a:extLst>
              <a:ext uri="{FF2B5EF4-FFF2-40B4-BE49-F238E27FC236}">
                <a16:creationId xmlns:a16="http://schemas.microsoft.com/office/drawing/2014/main" id="{AA542928-88FC-35DF-64B3-D75FC5C59D6B}"/>
              </a:ext>
            </a:extLst>
          </p:cNvPr>
          <p:cNvSpPr txBox="1"/>
          <p:nvPr/>
        </p:nvSpPr>
        <p:spPr>
          <a:xfrm>
            <a:off x="6780267" y="791056"/>
            <a:ext cx="6095114" cy="646331"/>
          </a:xfrm>
          <a:prstGeom prst="rect">
            <a:avLst/>
          </a:prstGeom>
          <a:noFill/>
        </p:spPr>
        <p:txBody>
          <a:bodyPr wrap="square">
            <a:spAutoFit/>
          </a:bodyPr>
          <a:lstStyle/>
          <a:p>
            <a:r>
              <a:rPr lang="en-AU" dirty="0">
                <a:hlinkClick r:id="rId3"/>
              </a:rPr>
              <a:t>https://www.youtube.com/watch?v=KYXJZeW_ccc</a:t>
            </a:r>
            <a:endParaRPr lang="en-AU" dirty="0"/>
          </a:p>
          <a:p>
            <a:endParaRPr lang="en-AU" dirty="0"/>
          </a:p>
        </p:txBody>
      </p:sp>
      <p:sp>
        <p:nvSpPr>
          <p:cNvPr id="7" name="TextBox 6">
            <a:extLst>
              <a:ext uri="{FF2B5EF4-FFF2-40B4-BE49-F238E27FC236}">
                <a16:creationId xmlns:a16="http://schemas.microsoft.com/office/drawing/2014/main" id="{4CA7AB55-9CFC-B774-EF79-43F622478AFE}"/>
              </a:ext>
            </a:extLst>
          </p:cNvPr>
          <p:cNvSpPr txBox="1"/>
          <p:nvPr/>
        </p:nvSpPr>
        <p:spPr>
          <a:xfrm>
            <a:off x="6096886" y="137025"/>
            <a:ext cx="6095114" cy="369332"/>
          </a:xfrm>
          <a:prstGeom prst="rect">
            <a:avLst/>
          </a:prstGeom>
          <a:noFill/>
        </p:spPr>
        <p:txBody>
          <a:bodyPr wrap="square">
            <a:spAutoFit/>
          </a:bodyPr>
          <a:lstStyle/>
          <a:p>
            <a:r>
              <a:rPr lang="en-AU" dirty="0">
                <a:hlinkClick r:id="rId4"/>
              </a:rPr>
              <a:t>Website - Cooking Classes | Le Cordon Bleu Melbourne</a:t>
            </a:r>
            <a:endParaRPr lang="en-AU" dirty="0"/>
          </a:p>
        </p:txBody>
      </p:sp>
    </p:spTree>
    <p:extLst>
      <p:ext uri="{BB962C8B-B14F-4D97-AF65-F5344CB8AC3E}">
        <p14:creationId xmlns:p14="http://schemas.microsoft.com/office/powerpoint/2010/main" val="3381642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704D7-21A2-DD3B-09B8-761A8D95F04C}"/>
              </a:ext>
            </a:extLst>
          </p:cNvPr>
          <p:cNvSpPr>
            <a:spLocks noGrp="1"/>
          </p:cNvSpPr>
          <p:nvPr>
            <p:ph type="title"/>
          </p:nvPr>
        </p:nvSpPr>
        <p:spPr/>
        <p:txBody>
          <a:bodyPr/>
          <a:lstStyle/>
          <a:p>
            <a:r>
              <a:rPr lang="en-AU" dirty="0"/>
              <a:t>Activities from previous tours </a:t>
            </a:r>
          </a:p>
        </p:txBody>
      </p:sp>
      <p:sp>
        <p:nvSpPr>
          <p:cNvPr id="3" name="Text Placeholder 2">
            <a:extLst>
              <a:ext uri="{FF2B5EF4-FFF2-40B4-BE49-F238E27FC236}">
                <a16:creationId xmlns:a16="http://schemas.microsoft.com/office/drawing/2014/main" id="{4D3DE8B4-FCA5-796C-7C18-8F2D90B01B5A}"/>
              </a:ext>
            </a:extLst>
          </p:cNvPr>
          <p:cNvSpPr>
            <a:spLocks noGrp="1"/>
          </p:cNvSpPr>
          <p:nvPr>
            <p:ph type="body" sz="quarter" idx="10"/>
          </p:nvPr>
        </p:nvSpPr>
        <p:spPr>
          <a:xfrm>
            <a:off x="1149488" y="874372"/>
            <a:ext cx="10439329" cy="479701"/>
          </a:xfrm>
        </p:spPr>
        <p:txBody>
          <a:bodyPr>
            <a:normAutofit fontScale="70000" lnSpcReduction="20000"/>
          </a:bodyPr>
          <a:lstStyle/>
          <a:p>
            <a:r>
              <a:rPr lang="en-AU" dirty="0"/>
              <a:t>This is a representation of activities we will be engaged in subject to vendors availability April 2026</a:t>
            </a:r>
          </a:p>
        </p:txBody>
      </p:sp>
      <p:sp>
        <p:nvSpPr>
          <p:cNvPr id="4" name="Text Placeholder 3">
            <a:extLst>
              <a:ext uri="{FF2B5EF4-FFF2-40B4-BE49-F238E27FC236}">
                <a16:creationId xmlns:a16="http://schemas.microsoft.com/office/drawing/2014/main" id="{6EFCBC20-D304-9B2E-99A3-ED258554DF5C}"/>
              </a:ext>
            </a:extLst>
          </p:cNvPr>
          <p:cNvSpPr>
            <a:spLocks noGrp="1"/>
          </p:cNvSpPr>
          <p:nvPr>
            <p:ph type="body" sz="quarter" idx="11"/>
          </p:nvPr>
        </p:nvSpPr>
        <p:spPr>
          <a:xfrm>
            <a:off x="4386462" y="4261232"/>
            <a:ext cx="6400005" cy="2408429"/>
          </a:xfrm>
        </p:spPr>
        <p:txBody>
          <a:bodyPr>
            <a:normAutofit fontScale="70000" lnSpcReduction="20000"/>
          </a:bodyPr>
          <a:lstStyle/>
          <a:p>
            <a:r>
              <a:rPr lang="en-US" dirty="0"/>
              <a:t>The Westin Hotel is one of the luxury brands within the</a:t>
            </a:r>
          </a:p>
          <a:p>
            <a:r>
              <a:rPr lang="en-US" dirty="0"/>
              <a:t>global Marriott conglomerate. We will be met by Executive Chef</a:t>
            </a:r>
          </a:p>
          <a:p>
            <a:r>
              <a:rPr lang="en-US" dirty="0"/>
              <a:t>Apoorva Kunte, members of his Food &amp; Beverage team, the HR</a:t>
            </a:r>
          </a:p>
          <a:p>
            <a:r>
              <a:rPr lang="en-US" dirty="0"/>
              <a:t>manager and potentially the hotel’s General Manager who will</a:t>
            </a:r>
          </a:p>
          <a:p>
            <a:r>
              <a:rPr lang="en-US" dirty="0"/>
              <a:t>speak on the great career opportunities within luxury international</a:t>
            </a:r>
          </a:p>
          <a:p>
            <a:r>
              <a:rPr lang="en-AU" dirty="0"/>
              <a:t>hotels.</a:t>
            </a:r>
          </a:p>
          <a:p>
            <a:r>
              <a:rPr lang="en-US" dirty="0">
                <a:hlinkClick r:id="rId2"/>
              </a:rPr>
              <a:t>The Westin Melbourne - Guest Reservations</a:t>
            </a:r>
            <a:endParaRPr lang="en-AU" dirty="0"/>
          </a:p>
          <a:p>
            <a:endParaRPr lang="en-AU" dirty="0"/>
          </a:p>
        </p:txBody>
      </p:sp>
      <p:sp>
        <p:nvSpPr>
          <p:cNvPr id="8" name="TextBox 7">
            <a:extLst>
              <a:ext uri="{FF2B5EF4-FFF2-40B4-BE49-F238E27FC236}">
                <a16:creationId xmlns:a16="http://schemas.microsoft.com/office/drawing/2014/main" id="{D5EF3222-E27A-D87A-0AF2-9BFB07026BE7}"/>
              </a:ext>
            </a:extLst>
          </p:cNvPr>
          <p:cNvSpPr txBox="1"/>
          <p:nvPr/>
        </p:nvSpPr>
        <p:spPr>
          <a:xfrm>
            <a:off x="1617155" y="4413344"/>
            <a:ext cx="6097604" cy="646331"/>
          </a:xfrm>
          <a:prstGeom prst="rect">
            <a:avLst/>
          </a:prstGeom>
          <a:noFill/>
        </p:spPr>
        <p:txBody>
          <a:bodyPr wrap="square">
            <a:spAutoFit/>
          </a:bodyPr>
          <a:lstStyle/>
          <a:p>
            <a:r>
              <a:rPr lang="en-AU" sz="3600" dirty="0"/>
              <a:t>Westin Hotel</a:t>
            </a:r>
          </a:p>
        </p:txBody>
      </p:sp>
      <p:pic>
        <p:nvPicPr>
          <p:cNvPr id="12" name="Picture 11" descr="A collage of a city">
            <a:extLst>
              <a:ext uri="{FF2B5EF4-FFF2-40B4-BE49-F238E27FC236}">
                <a16:creationId xmlns:a16="http://schemas.microsoft.com/office/drawing/2014/main" id="{487F50D8-773D-B342-3458-DA4726E15468}"/>
              </a:ext>
            </a:extLst>
          </p:cNvPr>
          <p:cNvPicPr>
            <a:picLocks noChangeAspect="1"/>
          </p:cNvPicPr>
          <p:nvPr/>
        </p:nvPicPr>
        <p:blipFill>
          <a:blip r:embed="rId3"/>
          <a:srcRect b="20949"/>
          <a:stretch>
            <a:fillRect/>
          </a:stretch>
        </p:blipFill>
        <p:spPr>
          <a:xfrm>
            <a:off x="1059371" y="1517205"/>
            <a:ext cx="7913465" cy="2408429"/>
          </a:xfrm>
          <a:prstGeom prst="rect">
            <a:avLst/>
          </a:prstGeom>
        </p:spPr>
      </p:pic>
    </p:spTree>
    <p:extLst>
      <p:ext uri="{BB962C8B-B14F-4D97-AF65-F5344CB8AC3E}">
        <p14:creationId xmlns:p14="http://schemas.microsoft.com/office/powerpoint/2010/main" val="3297710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308A6-1267-F0E4-E42D-208CCB43FC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CB3F2A-1535-872C-AFDD-25C6A15B59EE}"/>
              </a:ext>
            </a:extLst>
          </p:cNvPr>
          <p:cNvSpPr>
            <a:spLocks noGrp="1"/>
          </p:cNvSpPr>
          <p:nvPr>
            <p:ph type="title"/>
          </p:nvPr>
        </p:nvSpPr>
        <p:spPr/>
        <p:txBody>
          <a:bodyPr/>
          <a:lstStyle/>
          <a:p>
            <a:r>
              <a:rPr lang="en-AU" dirty="0"/>
              <a:t>Activities from previous tours </a:t>
            </a:r>
          </a:p>
        </p:txBody>
      </p:sp>
      <p:sp>
        <p:nvSpPr>
          <p:cNvPr id="3" name="Text Placeholder 2">
            <a:extLst>
              <a:ext uri="{FF2B5EF4-FFF2-40B4-BE49-F238E27FC236}">
                <a16:creationId xmlns:a16="http://schemas.microsoft.com/office/drawing/2014/main" id="{9E4144B6-666C-6FF0-BBE2-A46AA1DCF9DC}"/>
              </a:ext>
            </a:extLst>
          </p:cNvPr>
          <p:cNvSpPr>
            <a:spLocks noGrp="1"/>
          </p:cNvSpPr>
          <p:nvPr>
            <p:ph type="body" sz="quarter" idx="10"/>
          </p:nvPr>
        </p:nvSpPr>
        <p:spPr>
          <a:xfrm>
            <a:off x="1149488" y="874372"/>
            <a:ext cx="10439329" cy="479701"/>
          </a:xfrm>
        </p:spPr>
        <p:txBody>
          <a:bodyPr>
            <a:normAutofit fontScale="70000" lnSpcReduction="20000"/>
          </a:bodyPr>
          <a:lstStyle/>
          <a:p>
            <a:r>
              <a:rPr lang="en-AU" dirty="0"/>
              <a:t>This is a representation of activities we will be engaged in subject to vendors availability April 2026</a:t>
            </a:r>
          </a:p>
        </p:txBody>
      </p:sp>
      <p:sp>
        <p:nvSpPr>
          <p:cNvPr id="4" name="Text Placeholder 3">
            <a:extLst>
              <a:ext uri="{FF2B5EF4-FFF2-40B4-BE49-F238E27FC236}">
                <a16:creationId xmlns:a16="http://schemas.microsoft.com/office/drawing/2014/main" id="{308442E0-4311-F24B-FC4E-E5805849C4F2}"/>
              </a:ext>
            </a:extLst>
          </p:cNvPr>
          <p:cNvSpPr>
            <a:spLocks noGrp="1"/>
          </p:cNvSpPr>
          <p:nvPr>
            <p:ph type="body" sz="quarter" idx="11"/>
          </p:nvPr>
        </p:nvSpPr>
        <p:spPr>
          <a:xfrm>
            <a:off x="5443594" y="2880487"/>
            <a:ext cx="5273173" cy="3767323"/>
          </a:xfrm>
        </p:spPr>
        <p:txBody>
          <a:bodyPr>
            <a:normAutofit fontScale="47500" lnSpcReduction="20000"/>
          </a:bodyPr>
          <a:lstStyle/>
          <a:p>
            <a:pPr>
              <a:lnSpc>
                <a:spcPct val="170000"/>
              </a:lnSpc>
            </a:pPr>
            <a:r>
              <a:rPr lang="en-US" sz="3600" dirty="0">
                <a:latin typeface="Fira Sans Light" panose="020B0403050000020004" pitchFamily="34" charset="0"/>
              </a:rPr>
              <a:t>Philippe is a Melbourne institution; one of the first authentic French bistros in Melbourne and still one of the best, owned and run by Philippe Mouchel who trained under the legendary Paul Bocuse. </a:t>
            </a:r>
          </a:p>
          <a:p>
            <a:pPr>
              <a:lnSpc>
                <a:spcPct val="170000"/>
              </a:lnSpc>
            </a:pPr>
            <a:r>
              <a:rPr lang="en-US" sz="3600" dirty="0">
                <a:latin typeface="Fira Sans Light" panose="020B0403050000020004" pitchFamily="34" charset="0"/>
              </a:rPr>
              <a:t>You will have a tour of Philippe’s kitchen with a talk from Philippe himself and a former Le Cordon Bleu student who now works there, followed by dinner.</a:t>
            </a:r>
          </a:p>
          <a:p>
            <a:pPr lvl="1"/>
            <a:endParaRPr lang="en-US" dirty="0"/>
          </a:p>
          <a:p>
            <a:r>
              <a:rPr lang="en-US" dirty="0"/>
              <a:t> - </a:t>
            </a:r>
            <a:r>
              <a:rPr lang="da-DK" dirty="0">
                <a:hlinkClick r:id="rId2"/>
              </a:rPr>
              <a:t>Menu+for+website+-+15.10.pdf</a:t>
            </a:r>
            <a:endParaRPr lang="da-DK" dirty="0"/>
          </a:p>
          <a:p>
            <a:r>
              <a:rPr lang="en-US" dirty="0">
                <a:hlinkClick r:id="rId3"/>
              </a:rPr>
              <a:t>The Westin Melbourne - Guest Reservations</a:t>
            </a:r>
            <a:endParaRPr lang="en-AU" dirty="0"/>
          </a:p>
          <a:p>
            <a:endParaRPr lang="en-AU" dirty="0"/>
          </a:p>
        </p:txBody>
      </p:sp>
      <p:sp>
        <p:nvSpPr>
          <p:cNvPr id="8" name="TextBox 7">
            <a:extLst>
              <a:ext uri="{FF2B5EF4-FFF2-40B4-BE49-F238E27FC236}">
                <a16:creationId xmlns:a16="http://schemas.microsoft.com/office/drawing/2014/main" id="{61B50362-0961-5AC2-BF40-ABC10F03ABC5}"/>
              </a:ext>
            </a:extLst>
          </p:cNvPr>
          <p:cNvSpPr txBox="1"/>
          <p:nvPr/>
        </p:nvSpPr>
        <p:spPr>
          <a:xfrm>
            <a:off x="5768531" y="1874653"/>
            <a:ext cx="6097604" cy="646331"/>
          </a:xfrm>
          <a:prstGeom prst="rect">
            <a:avLst/>
          </a:prstGeom>
          <a:noFill/>
        </p:spPr>
        <p:txBody>
          <a:bodyPr wrap="square">
            <a:spAutoFit/>
          </a:bodyPr>
          <a:lstStyle/>
          <a:p>
            <a:r>
              <a:rPr lang="en-AU" sz="3600" dirty="0">
                <a:hlinkClick r:id="rId4"/>
              </a:rPr>
              <a:t>Philippe Restaurant</a:t>
            </a:r>
            <a:r>
              <a:rPr lang="en-AU" sz="3600" dirty="0"/>
              <a:t> </a:t>
            </a:r>
            <a:endParaRPr lang="en-AU" sz="3600" dirty="0">
              <a:latin typeface="Fira Sans Medium" panose="020B0603050000020004" pitchFamily="34" charset="0"/>
            </a:endParaRPr>
          </a:p>
        </p:txBody>
      </p:sp>
      <p:pic>
        <p:nvPicPr>
          <p:cNvPr id="5" name="Picture 4">
            <a:extLst>
              <a:ext uri="{FF2B5EF4-FFF2-40B4-BE49-F238E27FC236}">
                <a16:creationId xmlns:a16="http://schemas.microsoft.com/office/drawing/2014/main" id="{86964E1E-616F-AB6A-94B6-581A331DAC8A}"/>
              </a:ext>
            </a:extLst>
          </p:cNvPr>
          <p:cNvPicPr>
            <a:picLocks noChangeAspect="1"/>
          </p:cNvPicPr>
          <p:nvPr/>
        </p:nvPicPr>
        <p:blipFill>
          <a:blip r:embed="rId5"/>
          <a:srcRect l="31743" r="-1" b="-1"/>
          <a:stretch>
            <a:fillRect/>
          </a:stretch>
        </p:blipFill>
        <p:spPr>
          <a:xfrm>
            <a:off x="158726" y="1874653"/>
            <a:ext cx="4791225" cy="4773158"/>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1807126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D6E8B-F584-38E5-F37C-8AE72D9BA0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0A5581-38CC-CB7F-D899-65EA47A45CAD}"/>
              </a:ext>
            </a:extLst>
          </p:cNvPr>
          <p:cNvSpPr>
            <a:spLocks noGrp="1"/>
          </p:cNvSpPr>
          <p:nvPr>
            <p:ph type="title"/>
          </p:nvPr>
        </p:nvSpPr>
        <p:spPr/>
        <p:txBody>
          <a:bodyPr/>
          <a:lstStyle/>
          <a:p>
            <a:r>
              <a:rPr lang="en-AU" dirty="0"/>
              <a:t>Activities from previous tours </a:t>
            </a:r>
          </a:p>
        </p:txBody>
      </p:sp>
      <p:sp>
        <p:nvSpPr>
          <p:cNvPr id="3" name="Text Placeholder 2">
            <a:extLst>
              <a:ext uri="{FF2B5EF4-FFF2-40B4-BE49-F238E27FC236}">
                <a16:creationId xmlns:a16="http://schemas.microsoft.com/office/drawing/2014/main" id="{A49A0B95-A6CC-F57F-8221-1D20D0317179}"/>
              </a:ext>
            </a:extLst>
          </p:cNvPr>
          <p:cNvSpPr>
            <a:spLocks noGrp="1"/>
          </p:cNvSpPr>
          <p:nvPr>
            <p:ph type="body" sz="quarter" idx="10"/>
          </p:nvPr>
        </p:nvSpPr>
        <p:spPr>
          <a:xfrm>
            <a:off x="1149488" y="874372"/>
            <a:ext cx="10439329" cy="479701"/>
          </a:xfrm>
        </p:spPr>
        <p:txBody>
          <a:bodyPr>
            <a:normAutofit fontScale="70000" lnSpcReduction="20000"/>
          </a:bodyPr>
          <a:lstStyle/>
          <a:p>
            <a:r>
              <a:rPr lang="en-AU" dirty="0"/>
              <a:t>This is a representation of activities we will be engaged in subject to vendors availability April 2026</a:t>
            </a:r>
          </a:p>
        </p:txBody>
      </p:sp>
      <p:pic>
        <p:nvPicPr>
          <p:cNvPr id="6" name="Content Placeholder 4">
            <a:extLst>
              <a:ext uri="{FF2B5EF4-FFF2-40B4-BE49-F238E27FC236}">
                <a16:creationId xmlns:a16="http://schemas.microsoft.com/office/drawing/2014/main" id="{60954B96-9962-44A6-BA7C-2CC6184C737C}"/>
              </a:ext>
            </a:extLst>
          </p:cNvPr>
          <p:cNvPicPr>
            <a:picLocks noChangeAspect="1"/>
          </p:cNvPicPr>
          <p:nvPr/>
        </p:nvPicPr>
        <p:blipFill>
          <a:blip r:embed="rId2"/>
          <a:srcRect t="7692"/>
          <a:stretch>
            <a:fillRect/>
          </a:stretch>
        </p:blipFill>
        <p:spPr>
          <a:xfrm>
            <a:off x="1149488" y="1661532"/>
            <a:ext cx="9311248" cy="4190061"/>
          </a:xfrm>
          <a:prstGeom prst="rect">
            <a:avLst/>
          </a:prstGeom>
          <a:effectLst>
            <a:outerShdw blurRad="596900" dist="330200" dir="8820000" sx="87000" sy="87000" algn="ctr" rotWithShape="0">
              <a:srgbClr val="000000">
                <a:alpha val="29000"/>
              </a:srgbClr>
            </a:outerShdw>
          </a:effectLst>
        </p:spPr>
      </p:pic>
      <p:sp>
        <p:nvSpPr>
          <p:cNvPr id="7" name="Title 1">
            <a:extLst>
              <a:ext uri="{FF2B5EF4-FFF2-40B4-BE49-F238E27FC236}">
                <a16:creationId xmlns:a16="http://schemas.microsoft.com/office/drawing/2014/main" id="{5B07959D-2C5B-4479-C2A5-D5818C06F43B}"/>
              </a:ext>
            </a:extLst>
          </p:cNvPr>
          <p:cNvSpPr txBox="1">
            <a:spLocks/>
          </p:cNvSpPr>
          <p:nvPr/>
        </p:nvSpPr>
        <p:spPr>
          <a:xfrm>
            <a:off x="1750844" y="5983628"/>
            <a:ext cx="7015499" cy="852260"/>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2800" b="0" i="0" kern="1200">
                <a:solidFill>
                  <a:schemeClr val="tx1">
                    <a:lumMod val="75000"/>
                    <a:lumOff val="25000"/>
                  </a:schemeClr>
                </a:solidFill>
                <a:latin typeface="Fira Sans Medium" panose="020B0503050000020004" pitchFamily="34" charset="0"/>
                <a:ea typeface="+mj-ea"/>
                <a:cs typeface="+mj-cs"/>
              </a:defRPr>
            </a:lvl1pPr>
          </a:lstStyle>
          <a:p>
            <a:r>
              <a:rPr lang="en-US" sz="3600" dirty="0"/>
              <a:t>Breakfast  @ </a:t>
            </a:r>
            <a:r>
              <a:rPr lang="en-AU" sz="3600" dirty="0">
                <a:hlinkClick r:id="rId3"/>
              </a:rPr>
              <a:t>News – Penny for Pound</a:t>
            </a:r>
            <a:endParaRPr lang="en-US" sz="3600" dirty="0"/>
          </a:p>
        </p:txBody>
      </p:sp>
    </p:spTree>
    <p:extLst>
      <p:ext uri="{BB962C8B-B14F-4D97-AF65-F5344CB8AC3E}">
        <p14:creationId xmlns:p14="http://schemas.microsoft.com/office/powerpoint/2010/main" val="3440543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BD7A6-8441-7A6C-D616-E6558FF519D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4D0BB934-DCA9-565D-50E6-49A5CDDACBAF}"/>
              </a:ext>
            </a:extLst>
          </p:cNvPr>
          <p:cNvPicPr>
            <a:picLocks noChangeAspect="1"/>
          </p:cNvPicPr>
          <p:nvPr/>
        </p:nvPicPr>
        <p:blipFill>
          <a:blip r:embed="rId2"/>
          <a:stretch>
            <a:fillRect/>
          </a:stretch>
        </p:blipFill>
        <p:spPr>
          <a:xfrm>
            <a:off x="3180637" y="1770627"/>
            <a:ext cx="6412555" cy="4441024"/>
          </a:xfrm>
          <a:prstGeom prst="rect">
            <a:avLst/>
          </a:prstGeom>
        </p:spPr>
      </p:pic>
      <p:sp>
        <p:nvSpPr>
          <p:cNvPr id="2" name="Title 1">
            <a:extLst>
              <a:ext uri="{FF2B5EF4-FFF2-40B4-BE49-F238E27FC236}">
                <a16:creationId xmlns:a16="http://schemas.microsoft.com/office/drawing/2014/main" id="{2BDCA458-D208-F7B3-C1F2-D8F1EE1FAE36}"/>
              </a:ext>
            </a:extLst>
          </p:cNvPr>
          <p:cNvSpPr>
            <a:spLocks noGrp="1"/>
          </p:cNvSpPr>
          <p:nvPr>
            <p:ph type="title"/>
          </p:nvPr>
        </p:nvSpPr>
        <p:spPr>
          <a:xfrm>
            <a:off x="3770126" y="60555"/>
            <a:ext cx="5917096" cy="479701"/>
          </a:xfrm>
        </p:spPr>
        <p:txBody>
          <a:bodyPr/>
          <a:lstStyle/>
          <a:p>
            <a:r>
              <a:rPr lang="en-AU" dirty="0"/>
              <a:t>Activities from previous tours </a:t>
            </a:r>
          </a:p>
        </p:txBody>
      </p:sp>
      <p:sp>
        <p:nvSpPr>
          <p:cNvPr id="3" name="Text Placeholder 2">
            <a:extLst>
              <a:ext uri="{FF2B5EF4-FFF2-40B4-BE49-F238E27FC236}">
                <a16:creationId xmlns:a16="http://schemas.microsoft.com/office/drawing/2014/main" id="{55755FA9-4859-DBCA-5ECC-F3013AC4D601}"/>
              </a:ext>
            </a:extLst>
          </p:cNvPr>
          <p:cNvSpPr>
            <a:spLocks noGrp="1"/>
          </p:cNvSpPr>
          <p:nvPr>
            <p:ph type="body" sz="quarter" idx="10"/>
          </p:nvPr>
        </p:nvSpPr>
        <p:spPr>
          <a:xfrm>
            <a:off x="7024312" y="540256"/>
            <a:ext cx="4946512" cy="579524"/>
          </a:xfrm>
        </p:spPr>
        <p:txBody>
          <a:bodyPr>
            <a:normAutofit fontScale="62500" lnSpcReduction="20000"/>
          </a:bodyPr>
          <a:lstStyle/>
          <a:p>
            <a:r>
              <a:rPr lang="en-AU" dirty="0"/>
              <a:t>This is a representation of activities we will be engaged in subject to vendors availability April 2026</a:t>
            </a:r>
          </a:p>
        </p:txBody>
      </p:sp>
      <p:pic>
        <p:nvPicPr>
          <p:cNvPr id="4" name="Content Placeholder 4" descr="A group of people in a food store&#10;&#10;AI-generated content may be incorrect.">
            <a:extLst>
              <a:ext uri="{FF2B5EF4-FFF2-40B4-BE49-F238E27FC236}">
                <a16:creationId xmlns:a16="http://schemas.microsoft.com/office/drawing/2014/main" id="{F756ECCA-A70B-BC98-4F0A-18FC8E941B20}"/>
              </a:ext>
            </a:extLst>
          </p:cNvPr>
          <p:cNvPicPr>
            <a:picLocks noChangeAspect="1"/>
          </p:cNvPicPr>
          <p:nvPr/>
        </p:nvPicPr>
        <p:blipFill>
          <a:blip r:embed="rId3"/>
          <a:srcRect l="9844" r="2726" b="2"/>
          <a:stretch>
            <a:fillRect/>
          </a:stretch>
        </p:blipFill>
        <p:spPr>
          <a:xfrm>
            <a:off x="6803136" y="927040"/>
            <a:ext cx="5388864" cy="4129548"/>
          </a:xfrm>
          <a:prstGeom prst="rect">
            <a:avLst/>
          </a:prstGeom>
        </p:spPr>
      </p:pic>
      <p:pic>
        <p:nvPicPr>
          <p:cNvPr id="5" name="Picture 4">
            <a:extLst>
              <a:ext uri="{FF2B5EF4-FFF2-40B4-BE49-F238E27FC236}">
                <a16:creationId xmlns:a16="http://schemas.microsoft.com/office/drawing/2014/main" id="{E448DBBF-FB98-CBB8-7E0C-DB9FEF5055A5}"/>
              </a:ext>
            </a:extLst>
          </p:cNvPr>
          <p:cNvPicPr>
            <a:picLocks noChangeAspect="1"/>
          </p:cNvPicPr>
          <p:nvPr/>
        </p:nvPicPr>
        <p:blipFill>
          <a:blip r:embed="rId4"/>
          <a:stretch>
            <a:fillRect/>
          </a:stretch>
        </p:blipFill>
        <p:spPr>
          <a:xfrm>
            <a:off x="-9146" y="0"/>
            <a:ext cx="3779272" cy="6572649"/>
          </a:xfrm>
          <a:prstGeom prst="rect">
            <a:avLst/>
          </a:prstGeom>
        </p:spPr>
      </p:pic>
      <p:sp>
        <p:nvSpPr>
          <p:cNvPr id="6" name="Title 1">
            <a:extLst>
              <a:ext uri="{FF2B5EF4-FFF2-40B4-BE49-F238E27FC236}">
                <a16:creationId xmlns:a16="http://schemas.microsoft.com/office/drawing/2014/main" id="{3A34B3E2-60BF-CC83-BA0F-DB44F2F239C5}"/>
              </a:ext>
            </a:extLst>
          </p:cNvPr>
          <p:cNvSpPr txBox="1">
            <a:spLocks/>
          </p:cNvSpPr>
          <p:nvPr/>
        </p:nvSpPr>
        <p:spPr>
          <a:xfrm>
            <a:off x="3770126" y="5891803"/>
            <a:ext cx="7927545" cy="17226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0" i="0" kern="1200">
                <a:solidFill>
                  <a:schemeClr val="tx1">
                    <a:lumMod val="75000"/>
                    <a:lumOff val="25000"/>
                  </a:schemeClr>
                </a:solidFill>
                <a:latin typeface="Fira Sans Medium" panose="020B0503050000020004" pitchFamily="34" charset="0"/>
                <a:ea typeface="+mj-ea"/>
                <a:cs typeface="+mj-cs"/>
              </a:defRPr>
            </a:lvl1pPr>
          </a:lstStyle>
          <a:p>
            <a:r>
              <a:rPr lang="en-AU" sz="3400" dirty="0"/>
              <a:t>Visit : BRUNETTI CLASSICO CARLTON</a:t>
            </a:r>
            <a:br>
              <a:rPr lang="en-AU" sz="3400" dirty="0"/>
            </a:br>
            <a:endParaRPr lang="en-AU" sz="3400" dirty="0"/>
          </a:p>
        </p:txBody>
      </p:sp>
    </p:spTree>
    <p:extLst>
      <p:ext uri="{BB962C8B-B14F-4D97-AF65-F5344CB8AC3E}">
        <p14:creationId xmlns:p14="http://schemas.microsoft.com/office/powerpoint/2010/main" val="1048567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1611A-4EA6-C679-CA11-65C251A2A6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C58DB2-65C2-028B-4358-760BE65ED6D3}"/>
              </a:ext>
            </a:extLst>
          </p:cNvPr>
          <p:cNvSpPr>
            <a:spLocks noGrp="1"/>
          </p:cNvSpPr>
          <p:nvPr>
            <p:ph type="title"/>
          </p:nvPr>
        </p:nvSpPr>
        <p:spPr>
          <a:xfrm>
            <a:off x="3770126" y="60555"/>
            <a:ext cx="5917096" cy="479701"/>
          </a:xfrm>
        </p:spPr>
        <p:txBody>
          <a:bodyPr/>
          <a:lstStyle/>
          <a:p>
            <a:r>
              <a:rPr lang="en-AU" dirty="0"/>
              <a:t>Activities from previous tours </a:t>
            </a:r>
          </a:p>
        </p:txBody>
      </p:sp>
      <p:sp>
        <p:nvSpPr>
          <p:cNvPr id="3" name="Text Placeholder 2">
            <a:extLst>
              <a:ext uri="{FF2B5EF4-FFF2-40B4-BE49-F238E27FC236}">
                <a16:creationId xmlns:a16="http://schemas.microsoft.com/office/drawing/2014/main" id="{C2884FB4-9949-0E26-37CE-396866A6D38F}"/>
              </a:ext>
            </a:extLst>
          </p:cNvPr>
          <p:cNvSpPr>
            <a:spLocks noGrp="1"/>
          </p:cNvSpPr>
          <p:nvPr>
            <p:ph type="body" sz="quarter" idx="10"/>
          </p:nvPr>
        </p:nvSpPr>
        <p:spPr>
          <a:xfrm>
            <a:off x="7024312" y="540256"/>
            <a:ext cx="4946512" cy="579524"/>
          </a:xfrm>
        </p:spPr>
        <p:txBody>
          <a:bodyPr>
            <a:normAutofit fontScale="62500" lnSpcReduction="20000"/>
          </a:bodyPr>
          <a:lstStyle/>
          <a:p>
            <a:r>
              <a:rPr lang="en-AU" dirty="0"/>
              <a:t>This is a representation of activities we will be engaged in subject to vendors availability April 2026</a:t>
            </a:r>
          </a:p>
        </p:txBody>
      </p:sp>
      <p:sp>
        <p:nvSpPr>
          <p:cNvPr id="7" name="Title 1">
            <a:extLst>
              <a:ext uri="{FF2B5EF4-FFF2-40B4-BE49-F238E27FC236}">
                <a16:creationId xmlns:a16="http://schemas.microsoft.com/office/drawing/2014/main" id="{CA8418E3-7081-9875-6E9B-4EE02BC8633A}"/>
              </a:ext>
            </a:extLst>
          </p:cNvPr>
          <p:cNvSpPr txBox="1">
            <a:spLocks/>
          </p:cNvSpPr>
          <p:nvPr/>
        </p:nvSpPr>
        <p:spPr>
          <a:xfrm>
            <a:off x="966977" y="3782680"/>
            <a:ext cx="4107943" cy="2599831"/>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2800" b="0" i="0" kern="1200">
                <a:solidFill>
                  <a:schemeClr val="tx1">
                    <a:lumMod val="75000"/>
                    <a:lumOff val="25000"/>
                  </a:schemeClr>
                </a:solidFill>
                <a:latin typeface="Fira Sans Medium" panose="020B0503050000020004" pitchFamily="34" charset="0"/>
                <a:ea typeface="+mj-ea"/>
                <a:cs typeface="+mj-cs"/>
              </a:defRPr>
            </a:lvl1pPr>
          </a:lstStyle>
          <a:p>
            <a:r>
              <a:rPr lang="en-US" sz="3600" dirty="0">
                <a:hlinkClick r:id="rId2"/>
              </a:rPr>
              <a:t>The Ritz-Carlton, Melbourne - Guest Reservations</a:t>
            </a:r>
            <a:endParaRPr lang="en-US" sz="3600" dirty="0"/>
          </a:p>
          <a:p>
            <a:endParaRPr lang="en-AU" sz="3600" dirty="0"/>
          </a:p>
          <a:p>
            <a:r>
              <a:rPr lang="en-AU" sz="3600" dirty="0"/>
              <a:t>Ritz Carlton Melbourne Tour of the hotel</a:t>
            </a:r>
          </a:p>
          <a:p>
            <a:endParaRPr lang="en-AU" sz="3600" dirty="0"/>
          </a:p>
          <a:p>
            <a:r>
              <a:rPr lang="en-AU" sz="3600" dirty="0"/>
              <a:t>Dinner at </a:t>
            </a:r>
          </a:p>
          <a:p>
            <a:r>
              <a:rPr lang="en-US" sz="3600" dirty="0">
                <a:hlinkClick r:id="rId3"/>
              </a:rPr>
              <a:t>Atria Melbourne | What’s On – Seasonal Experiences &amp; Dining Events</a:t>
            </a:r>
            <a:endParaRPr lang="en-AU" sz="3600" dirty="0"/>
          </a:p>
        </p:txBody>
      </p:sp>
      <p:pic>
        <p:nvPicPr>
          <p:cNvPr id="6" name="Picture 5">
            <a:extLst>
              <a:ext uri="{FF2B5EF4-FFF2-40B4-BE49-F238E27FC236}">
                <a16:creationId xmlns:a16="http://schemas.microsoft.com/office/drawing/2014/main" id="{944CA30B-E4C9-78DC-06DE-6EF40C66B828}"/>
              </a:ext>
            </a:extLst>
          </p:cNvPr>
          <p:cNvPicPr>
            <a:picLocks noChangeAspect="1"/>
          </p:cNvPicPr>
          <p:nvPr/>
        </p:nvPicPr>
        <p:blipFill>
          <a:blip r:embed="rId4"/>
          <a:srcRect l="13670" t="4716" r="-2754" b="-1188"/>
          <a:stretch>
            <a:fillRect/>
          </a:stretch>
        </p:blipFill>
        <p:spPr>
          <a:xfrm>
            <a:off x="221176" y="540256"/>
            <a:ext cx="6803136" cy="2762724"/>
          </a:xfrm>
          <a:prstGeom prst="rect">
            <a:avLst/>
          </a:prstGeom>
        </p:spPr>
      </p:pic>
      <p:pic>
        <p:nvPicPr>
          <p:cNvPr id="9" name="Picture 8">
            <a:extLst>
              <a:ext uri="{FF2B5EF4-FFF2-40B4-BE49-F238E27FC236}">
                <a16:creationId xmlns:a16="http://schemas.microsoft.com/office/drawing/2014/main" id="{E62516CF-7A32-AE3E-9DB7-92EAAB7542A3}"/>
              </a:ext>
            </a:extLst>
          </p:cNvPr>
          <p:cNvPicPr>
            <a:picLocks noChangeAspect="1"/>
          </p:cNvPicPr>
          <p:nvPr/>
        </p:nvPicPr>
        <p:blipFill>
          <a:blip r:embed="rId5"/>
          <a:srcRect l="11941" r="1415"/>
          <a:stretch>
            <a:fillRect/>
          </a:stretch>
        </p:blipFill>
        <p:spPr>
          <a:xfrm>
            <a:off x="5632703" y="2870256"/>
            <a:ext cx="4565779" cy="4031263"/>
          </a:xfrm>
          <a:prstGeom prst="rect">
            <a:avLst/>
          </a:prstGeom>
        </p:spPr>
      </p:pic>
    </p:spTree>
    <p:extLst>
      <p:ext uri="{BB962C8B-B14F-4D97-AF65-F5344CB8AC3E}">
        <p14:creationId xmlns:p14="http://schemas.microsoft.com/office/powerpoint/2010/main" val="358218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F8619-A29B-7061-AA40-FCCFE384B7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15CE2B-4F66-B585-C86C-A9B9E4A68717}"/>
              </a:ext>
            </a:extLst>
          </p:cNvPr>
          <p:cNvSpPr>
            <a:spLocks noGrp="1"/>
          </p:cNvSpPr>
          <p:nvPr>
            <p:ph type="title"/>
          </p:nvPr>
        </p:nvSpPr>
        <p:spPr>
          <a:xfrm>
            <a:off x="1206035" y="60555"/>
            <a:ext cx="5917096" cy="479701"/>
          </a:xfrm>
        </p:spPr>
        <p:txBody>
          <a:bodyPr/>
          <a:lstStyle/>
          <a:p>
            <a:r>
              <a:rPr lang="en-AU" dirty="0"/>
              <a:t>Activities from previous tours </a:t>
            </a:r>
          </a:p>
        </p:txBody>
      </p:sp>
      <p:sp>
        <p:nvSpPr>
          <p:cNvPr id="3" name="Text Placeholder 2">
            <a:extLst>
              <a:ext uri="{FF2B5EF4-FFF2-40B4-BE49-F238E27FC236}">
                <a16:creationId xmlns:a16="http://schemas.microsoft.com/office/drawing/2014/main" id="{FD0294AB-1544-A7E5-F2D0-D0057B78B7A0}"/>
              </a:ext>
            </a:extLst>
          </p:cNvPr>
          <p:cNvSpPr>
            <a:spLocks noGrp="1"/>
          </p:cNvSpPr>
          <p:nvPr>
            <p:ph type="body" sz="quarter" idx="10"/>
          </p:nvPr>
        </p:nvSpPr>
        <p:spPr>
          <a:xfrm>
            <a:off x="1149488" y="580891"/>
            <a:ext cx="4946512" cy="579524"/>
          </a:xfrm>
        </p:spPr>
        <p:txBody>
          <a:bodyPr>
            <a:normAutofit fontScale="62500" lnSpcReduction="20000"/>
          </a:bodyPr>
          <a:lstStyle/>
          <a:p>
            <a:r>
              <a:rPr lang="en-AU" dirty="0"/>
              <a:t>This is a representation of activities we will be engaged in subject to vendors availability April 2026</a:t>
            </a:r>
          </a:p>
        </p:txBody>
      </p:sp>
      <p:sp>
        <p:nvSpPr>
          <p:cNvPr id="7" name="Title 1">
            <a:extLst>
              <a:ext uri="{FF2B5EF4-FFF2-40B4-BE49-F238E27FC236}">
                <a16:creationId xmlns:a16="http://schemas.microsoft.com/office/drawing/2014/main" id="{D78984D4-F715-B165-5585-E79F9656E51A}"/>
              </a:ext>
            </a:extLst>
          </p:cNvPr>
          <p:cNvSpPr txBox="1">
            <a:spLocks/>
          </p:cNvSpPr>
          <p:nvPr/>
        </p:nvSpPr>
        <p:spPr>
          <a:xfrm>
            <a:off x="137419" y="5055299"/>
            <a:ext cx="10270999" cy="1658000"/>
          </a:xfrm>
          <a:prstGeom prst="rect">
            <a:avLst/>
          </a:prstGeom>
        </p:spPr>
        <p:txBody>
          <a:bodyPr vert="horz" lIns="91440" tIns="45720" rIns="91440" bIns="45720" rtlCol="0" anchor="ctr">
            <a:normAutofit fontScale="52500" lnSpcReduction="20000"/>
          </a:bodyPr>
          <a:lstStyle>
            <a:lvl1pPr algn="l" defTabSz="914400" rtl="0" eaLnBrk="1" latinLnBrk="0" hangingPunct="1">
              <a:lnSpc>
                <a:spcPct val="90000"/>
              </a:lnSpc>
              <a:spcBef>
                <a:spcPct val="0"/>
              </a:spcBef>
              <a:buNone/>
              <a:defRPr sz="2800" b="0" i="0" kern="1200">
                <a:solidFill>
                  <a:schemeClr val="tx1">
                    <a:lumMod val="75000"/>
                    <a:lumOff val="25000"/>
                  </a:schemeClr>
                </a:solidFill>
                <a:latin typeface="Fira Sans Medium" panose="020B0503050000020004" pitchFamily="34" charset="0"/>
                <a:ea typeface="+mj-ea"/>
                <a:cs typeface="+mj-cs"/>
              </a:defRPr>
            </a:lvl1pPr>
          </a:lstStyle>
          <a:p>
            <a:r>
              <a:rPr lang="en-US" sz="3200" dirty="0"/>
              <a:t>.</a:t>
            </a:r>
            <a:r>
              <a:rPr lang="en-AU" sz="3200" dirty="0">
                <a:hlinkClick r:id="rId2"/>
              </a:rPr>
              <a:t> Brekky at Cafe &amp; Kiosk - The Terrace</a:t>
            </a:r>
            <a:r>
              <a:rPr lang="en-US" sz="3600" dirty="0"/>
              <a:t> </a:t>
            </a:r>
          </a:p>
          <a:p>
            <a:endParaRPr lang="en-US" sz="3600" dirty="0"/>
          </a:p>
          <a:p>
            <a:r>
              <a:rPr lang="en-US" sz="3600" dirty="0">
                <a:latin typeface="Fira Sans Light" panose="020B0403050000020004" pitchFamily="34" charset="0"/>
              </a:rPr>
              <a:t>Far from the simple tea house it once was, The Terrace is now operated by the Darling Group</a:t>
            </a:r>
          </a:p>
          <a:p>
            <a:r>
              <a:rPr lang="en-US" sz="3600" dirty="0">
                <a:latin typeface="Fira Sans Light" panose="020B0403050000020004" pitchFamily="34" charset="0"/>
              </a:rPr>
              <a:t>under the direction of culinary maestro Chris Mitchell who has worked with the likes of Gordon Ramsey. You’ll have a full breakfast and a tour of their facilities including their new</a:t>
            </a:r>
          </a:p>
          <a:p>
            <a:r>
              <a:rPr lang="en-AU" sz="3600" dirty="0">
                <a:latin typeface="Fira Sans Light" panose="020B0403050000020004" pitchFamily="34" charset="0"/>
              </a:rPr>
              <a:t>‘Observatory’ space.</a:t>
            </a:r>
            <a:endParaRPr lang="en-AU" sz="3200" dirty="0">
              <a:latin typeface="Fira Sans Light" panose="020B0403050000020004" pitchFamily="34" charset="0"/>
            </a:endParaRPr>
          </a:p>
        </p:txBody>
      </p:sp>
      <p:pic>
        <p:nvPicPr>
          <p:cNvPr id="4" name="Picture 3" descr="A collage of food and drinks&#10;&#10;AI-generated content may be incorrect.">
            <a:extLst>
              <a:ext uri="{FF2B5EF4-FFF2-40B4-BE49-F238E27FC236}">
                <a16:creationId xmlns:a16="http://schemas.microsoft.com/office/drawing/2014/main" id="{28170B89-AE47-BA2B-92DF-07FDAFDEE5A4}"/>
              </a:ext>
            </a:extLst>
          </p:cNvPr>
          <p:cNvPicPr>
            <a:picLocks noChangeAspect="1"/>
          </p:cNvPicPr>
          <p:nvPr/>
        </p:nvPicPr>
        <p:blipFill>
          <a:blip r:embed="rId3"/>
          <a:stretch>
            <a:fillRect/>
          </a:stretch>
        </p:blipFill>
        <p:spPr>
          <a:xfrm>
            <a:off x="137419" y="1197218"/>
            <a:ext cx="10917936" cy="3821278"/>
          </a:xfrm>
          <a:prstGeom prst="rect">
            <a:avLst/>
          </a:prstGeom>
        </p:spPr>
      </p:pic>
      <p:sp>
        <p:nvSpPr>
          <p:cNvPr id="8" name="TextBox 7">
            <a:extLst>
              <a:ext uri="{FF2B5EF4-FFF2-40B4-BE49-F238E27FC236}">
                <a16:creationId xmlns:a16="http://schemas.microsoft.com/office/drawing/2014/main" id="{FA28877E-6B27-3B63-4525-FFD7F00928B6}"/>
              </a:ext>
            </a:extLst>
          </p:cNvPr>
          <p:cNvSpPr txBox="1"/>
          <p:nvPr/>
        </p:nvSpPr>
        <p:spPr>
          <a:xfrm>
            <a:off x="6733096" y="300405"/>
            <a:ext cx="5172958" cy="369332"/>
          </a:xfrm>
          <a:prstGeom prst="rect">
            <a:avLst/>
          </a:prstGeom>
          <a:noFill/>
        </p:spPr>
        <p:txBody>
          <a:bodyPr wrap="square">
            <a:spAutoFit/>
          </a:bodyPr>
          <a:lstStyle/>
          <a:p>
            <a:r>
              <a:rPr lang="en-US" sz="1800" dirty="0">
                <a:latin typeface="Fira Sans" panose="020B0503050000020004" pitchFamily="34" charset="0"/>
              </a:rPr>
              <a:t>The Terrace, Royal Botanic Gardens</a:t>
            </a:r>
            <a:endParaRPr lang="en-AU" dirty="0">
              <a:latin typeface="Fira Sans" panose="020B0503050000020004" pitchFamily="34" charset="0"/>
            </a:endParaRPr>
          </a:p>
        </p:txBody>
      </p:sp>
    </p:spTree>
    <p:extLst>
      <p:ext uri="{BB962C8B-B14F-4D97-AF65-F5344CB8AC3E}">
        <p14:creationId xmlns:p14="http://schemas.microsoft.com/office/powerpoint/2010/main" val="1564223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84F2E-238A-45C5-3A77-09B501832116}"/>
              </a:ext>
            </a:extLst>
          </p:cNvPr>
          <p:cNvSpPr>
            <a:spLocks noGrp="1"/>
          </p:cNvSpPr>
          <p:nvPr>
            <p:ph type="title"/>
          </p:nvPr>
        </p:nvSpPr>
        <p:spPr/>
        <p:txBody>
          <a:bodyPr/>
          <a:lstStyle/>
          <a:p>
            <a:r>
              <a:rPr lang="en-AU" dirty="0"/>
              <a:t>Eligibility to Attend</a:t>
            </a:r>
          </a:p>
        </p:txBody>
      </p:sp>
      <p:sp>
        <p:nvSpPr>
          <p:cNvPr id="3" name="Text Placeholder 2">
            <a:extLst>
              <a:ext uri="{FF2B5EF4-FFF2-40B4-BE49-F238E27FC236}">
                <a16:creationId xmlns:a16="http://schemas.microsoft.com/office/drawing/2014/main" id="{95E7ACC2-85E4-F04F-A672-BF6E0DD40FFB}"/>
              </a:ext>
            </a:extLst>
          </p:cNvPr>
          <p:cNvSpPr>
            <a:spLocks noGrp="1"/>
          </p:cNvSpPr>
          <p:nvPr>
            <p:ph type="body" sz="quarter" idx="10"/>
          </p:nvPr>
        </p:nvSpPr>
        <p:spPr/>
        <p:txBody>
          <a:bodyPr/>
          <a:lstStyle/>
          <a:p>
            <a:r>
              <a:rPr lang="en-AU"/>
              <a:t>Melbourne Food Tour </a:t>
            </a:r>
            <a:endParaRPr lang="en-AU" dirty="0"/>
          </a:p>
        </p:txBody>
      </p:sp>
      <p:sp>
        <p:nvSpPr>
          <p:cNvPr id="4" name="Text Placeholder 3">
            <a:extLst>
              <a:ext uri="{FF2B5EF4-FFF2-40B4-BE49-F238E27FC236}">
                <a16:creationId xmlns:a16="http://schemas.microsoft.com/office/drawing/2014/main" id="{67D7AC0B-1426-41FA-F4CB-B3FE14F6D0A5}"/>
              </a:ext>
            </a:extLst>
          </p:cNvPr>
          <p:cNvSpPr>
            <a:spLocks noGrp="1"/>
          </p:cNvSpPr>
          <p:nvPr>
            <p:ph type="body" sz="quarter" idx="11"/>
          </p:nvPr>
        </p:nvSpPr>
        <p:spPr/>
        <p:txBody>
          <a:bodyPr/>
          <a:lstStyle/>
          <a:p>
            <a:endParaRPr lang="en-AU" dirty="0"/>
          </a:p>
          <a:p>
            <a:r>
              <a:rPr lang="en-US" dirty="0"/>
              <a:t> As a dedicated Food Studies Tour, eligible students include: </a:t>
            </a:r>
          </a:p>
          <a:p>
            <a:r>
              <a:rPr lang="en-US" dirty="0"/>
              <a:t>• those who have completed Year 10 Food Studies in 2025; </a:t>
            </a:r>
          </a:p>
          <a:p>
            <a:r>
              <a:rPr lang="en-US" dirty="0"/>
              <a:t>• current Year 11 General Food Science and Technology students (2025); and </a:t>
            </a:r>
          </a:p>
          <a:p>
            <a:r>
              <a:rPr lang="en-US" dirty="0"/>
              <a:t>• students who are enrolled in Year 11 or 12 General Food Science and Technology in 2026. </a:t>
            </a:r>
          </a:p>
          <a:p>
            <a:r>
              <a:rPr lang="en-US" dirty="0"/>
              <a:t>Please see Expression of Interest attached to this newsletter item for further details. </a:t>
            </a:r>
          </a:p>
          <a:p>
            <a:endParaRPr lang="en-AU" dirty="0"/>
          </a:p>
        </p:txBody>
      </p:sp>
    </p:spTree>
    <p:extLst>
      <p:ext uri="{BB962C8B-B14F-4D97-AF65-F5344CB8AC3E}">
        <p14:creationId xmlns:p14="http://schemas.microsoft.com/office/powerpoint/2010/main" val="609799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60D1B-208A-4F9B-9B04-D23C7FB9802B}"/>
              </a:ext>
            </a:extLst>
          </p:cNvPr>
          <p:cNvSpPr>
            <a:spLocks noGrp="1"/>
          </p:cNvSpPr>
          <p:nvPr>
            <p:ph type="title"/>
          </p:nvPr>
        </p:nvSpPr>
        <p:spPr>
          <a:xfrm>
            <a:off x="243308" y="1997164"/>
            <a:ext cx="5237921" cy="479701"/>
          </a:xfrm>
        </p:spPr>
        <p:txBody>
          <a:bodyPr>
            <a:normAutofit fontScale="90000"/>
          </a:bodyPr>
          <a:lstStyle/>
          <a:p>
            <a:pPr algn="l"/>
            <a:r>
              <a:rPr lang="en-AU" dirty="0"/>
              <a:t>We will accept Expressions of interest one week past the due date of 24</a:t>
            </a:r>
            <a:r>
              <a:rPr lang="en-AU" baseline="30000" dirty="0"/>
              <a:t>th</a:t>
            </a:r>
            <a:r>
              <a:rPr lang="en-AU" dirty="0"/>
              <a:t> October 2025</a:t>
            </a:r>
            <a:br>
              <a:rPr lang="en-AU" dirty="0"/>
            </a:br>
            <a:br>
              <a:rPr lang="en-AU" dirty="0"/>
            </a:br>
            <a:br>
              <a:rPr lang="en-AU" dirty="0"/>
            </a:br>
            <a:r>
              <a:rPr lang="en-AU" dirty="0"/>
              <a:t>Contact: </a:t>
            </a:r>
            <a:r>
              <a:rPr lang="en-AU" sz="2700" dirty="0"/>
              <a:t>Melinda.Toleman@johnxxiii.edu.au</a:t>
            </a:r>
            <a:endParaRPr lang="en-AU" dirty="0"/>
          </a:p>
        </p:txBody>
      </p:sp>
    </p:spTree>
    <p:extLst>
      <p:ext uri="{BB962C8B-B14F-4D97-AF65-F5344CB8AC3E}">
        <p14:creationId xmlns:p14="http://schemas.microsoft.com/office/powerpoint/2010/main" val="1226585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61170bc-9b2d-4408-bd7a-553c13b9f41d" xsi:nil="true"/>
    <lcf76f155ced4ddcb4097134ff3c332f xmlns="2ff1b3af-5226-44c8-bc09-858e54f53a8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C4251CF7C5D454297C8884488DAFFD9" ma:contentTypeVersion="15" ma:contentTypeDescription="Create a new document." ma:contentTypeScope="" ma:versionID="9af6f15a07553ca57385ddfa21865588">
  <xsd:schema xmlns:xsd="http://www.w3.org/2001/XMLSchema" xmlns:xs="http://www.w3.org/2001/XMLSchema" xmlns:p="http://schemas.microsoft.com/office/2006/metadata/properties" xmlns:ns2="2ff1b3af-5226-44c8-bc09-858e54f53a8c" xmlns:ns3="461170bc-9b2d-4408-bd7a-553c13b9f41d" targetNamespace="http://schemas.microsoft.com/office/2006/metadata/properties" ma:root="true" ma:fieldsID="a19dbc0fa0094804020a02870fa61a82" ns2:_="" ns3:_="">
    <xsd:import namespace="2ff1b3af-5226-44c8-bc09-858e54f53a8c"/>
    <xsd:import namespace="461170bc-9b2d-4408-bd7a-553c13b9f41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Location" minOccurs="0"/>
                <xsd:element ref="ns3:SharedWithUsers" minOccurs="0"/>
                <xsd:element ref="ns3:SharedWithDetails"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f1b3af-5226-44c8-bc09-858e54f53a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0a2b566-610d-4e92-884d-3a5b63de175f"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1170bc-9b2d-4408-bd7a-553c13b9f41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d8f466f-889f-42be-b944-62c3bcf4977d}" ma:internalName="TaxCatchAll" ma:showField="CatchAllData" ma:web="461170bc-9b2d-4408-bd7a-553c13b9f41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25B5E4-A7F8-4B68-B054-A20DA21147A5}">
  <ds:schemaRefs>
    <ds:schemaRef ds:uri="http://schemas.microsoft.com/sharepoint/v3/contenttype/forms"/>
  </ds:schemaRefs>
</ds:datastoreItem>
</file>

<file path=customXml/itemProps2.xml><?xml version="1.0" encoding="utf-8"?>
<ds:datastoreItem xmlns:ds="http://schemas.openxmlformats.org/officeDocument/2006/customXml" ds:itemID="{0924BB24-B334-46E2-96D5-4C00745BF867}">
  <ds:schemaRefs>
    <ds:schemaRef ds:uri="http://schemas.openxmlformats.org/package/2006/metadata/core-properties"/>
    <ds:schemaRef ds:uri="http://schemas.microsoft.com/office/2006/documentManagement/types"/>
    <ds:schemaRef ds:uri="http://purl.org/dc/elements/1.1/"/>
    <ds:schemaRef ds:uri="2ff1b3af-5226-44c8-bc09-858e54f53a8c"/>
    <ds:schemaRef ds:uri="461170bc-9b2d-4408-bd7a-553c13b9f41d"/>
    <ds:schemaRef ds:uri="http://www.w3.org/XML/1998/namespace"/>
    <ds:schemaRef ds:uri="http://schemas.microsoft.com/office/infopath/2007/PartnerControls"/>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8F368634-7823-472B-BAF7-8B91A96D167C}">
  <ds:schemaRefs>
    <ds:schemaRef ds:uri="2ff1b3af-5226-44c8-bc09-858e54f53a8c"/>
    <ds:schemaRef ds:uri="461170bc-9b2d-4408-bd7a-553c13b9f4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713</TotalTime>
  <Words>600</Words>
  <Application>Microsoft Office PowerPoint</Application>
  <PresentationFormat>Widescreen</PresentationFormat>
  <Paragraphs>61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Fira Sans</vt:lpstr>
      <vt:lpstr>Fira Sans Light</vt:lpstr>
      <vt:lpstr>Fira Sans Medium</vt:lpstr>
      <vt:lpstr>Office Theme</vt:lpstr>
      <vt:lpstr>FOOD TOUR TO MELBOURNE </vt:lpstr>
      <vt:lpstr>Accommodation</vt:lpstr>
      <vt:lpstr>Le Cordon Bleu Melbourne </vt:lpstr>
      <vt:lpstr>Activities from previous tours </vt:lpstr>
      <vt:lpstr>Activities from previous tours </vt:lpstr>
      <vt:lpstr>Activities from previous tours </vt:lpstr>
      <vt:lpstr>Activities from previous tours </vt:lpstr>
      <vt:lpstr>Activities from previous tours </vt:lpstr>
      <vt:lpstr>Activities from previous tours </vt:lpstr>
      <vt:lpstr>Eligibility to Attend</vt:lpstr>
      <vt:lpstr>We will accept Expressions of interest one week past the due date of 24th October 2025   Contact: Melinda.Toleman@johnxxiii.edu.au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 Cairns</dc:creator>
  <cp:lastModifiedBy>Mindy Toleman</cp:lastModifiedBy>
  <cp:revision>15</cp:revision>
  <dcterms:created xsi:type="dcterms:W3CDTF">2024-01-23T09:00:30Z</dcterms:created>
  <dcterms:modified xsi:type="dcterms:W3CDTF">2025-10-20T14:20:04Z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0x010100CC4251CF7C5D454297C8884488DAFFD9</vt:lpwstr>
  </property>
  <property fmtid="{D5CDD505-2E9C-101B-9397-08002B2CF9AE}" pid="3" name="MediaServiceImageTags">
    <vt:lpwstr/>
  </property>
</Properties>
</file>