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8" r:id="rId5"/>
  </p:sldMasterIdLst>
  <p:notesMasterIdLst>
    <p:notesMasterId r:id="rId30"/>
  </p:notesMasterIdLst>
  <p:handoutMasterIdLst>
    <p:handoutMasterId r:id="rId31"/>
  </p:handoutMasterIdLst>
  <p:sldIdLst>
    <p:sldId id="259" r:id="rId6"/>
    <p:sldId id="993" r:id="rId7"/>
    <p:sldId id="672" r:id="rId8"/>
    <p:sldId id="1077" r:id="rId9"/>
    <p:sldId id="674" r:id="rId10"/>
    <p:sldId id="1078" r:id="rId11"/>
    <p:sldId id="605" r:id="rId12"/>
    <p:sldId id="1079" r:id="rId13"/>
    <p:sldId id="677" r:id="rId14"/>
    <p:sldId id="1080" r:id="rId15"/>
    <p:sldId id="1081" r:id="rId16"/>
    <p:sldId id="678" r:id="rId17"/>
    <p:sldId id="629" r:id="rId18"/>
    <p:sldId id="1082" r:id="rId19"/>
    <p:sldId id="630" r:id="rId20"/>
    <p:sldId id="1083" r:id="rId21"/>
    <p:sldId id="679" r:id="rId22"/>
    <p:sldId id="1084" r:id="rId23"/>
    <p:sldId id="680" r:id="rId24"/>
    <p:sldId id="1086" r:id="rId25"/>
    <p:sldId id="681" r:id="rId26"/>
    <p:sldId id="1087" r:id="rId27"/>
    <p:sldId id="634" r:id="rId28"/>
    <p:sldId id="1088" r:id="rId29"/>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F96F0C-C6E0-922E-1249-0C73EDF37B7A}" name="Elina Raso" initials="ER" userId="S::Elina.Raso@education.vic.gov.au::7bd3e64a-40b3-4696-97f5-55a8da0ba9d1" providerId="AD"/>
  <p188:author id="{0A92E7FD-077E-1255-0BAC-9DA7C1165628}" name="David Billimoria" initials="DB" userId="S::David.Billimoria@education.vic.gov.au::f7e4b0ed-3a9a-4a86-9fba-e471a26e4b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erson, Saskia H" initials="DSH" lastIdx="14" clrIdx="0">
    <p:extLst>
      <p:ext uri="{19B8F6BF-5375-455C-9EA6-DF929625EA0E}">
        <p15:presenceInfo xmlns:p15="http://schemas.microsoft.com/office/powerpoint/2012/main" userId="S-1-5-21-1159821373-1672690008-2013803672-562637" providerId="AD"/>
      </p:ext>
    </p:extLst>
  </p:cmAuthor>
  <p:cmAuthor id="2" name="Walker, Emily E" initials="WEE" lastIdx="3" clrIdx="1">
    <p:extLst>
      <p:ext uri="{19B8F6BF-5375-455C-9EA6-DF929625EA0E}">
        <p15:presenceInfo xmlns:p15="http://schemas.microsoft.com/office/powerpoint/2012/main" userId="S-1-5-21-1159821373-1672690008-2013803672-394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D7D31"/>
    <a:srgbClr val="E26815"/>
    <a:srgbClr val="F9DBD2"/>
    <a:srgbClr val="A09D9C"/>
    <a:srgbClr val="AD4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sley Pfitzner" userId="a2e7346d-cc6c-4edc-b2f3-4a3469ff207c" providerId="ADAL" clId="{A451414B-2BAF-42F1-8B21-CD4C52B6C846}"/>
    <pc:docChg chg="delSld modSld">
      <pc:chgData name="Wesley Pfitzner" userId="a2e7346d-cc6c-4edc-b2f3-4a3469ff207c" providerId="ADAL" clId="{A451414B-2BAF-42F1-8B21-CD4C52B6C846}" dt="2024-08-28T23:43:52.958" v="72" actId="47"/>
      <pc:docMkLst>
        <pc:docMk/>
      </pc:docMkLst>
      <pc:sldChg chg="modSp mod modNotesTx">
        <pc:chgData name="Wesley Pfitzner" userId="a2e7346d-cc6c-4edc-b2f3-4a3469ff207c" providerId="ADAL" clId="{A451414B-2BAF-42F1-8B21-CD4C52B6C846}" dt="2024-08-28T23:42:10.153" v="36" actId="6549"/>
        <pc:sldMkLst>
          <pc:docMk/>
          <pc:sldMk cId="1733294922" sldId="259"/>
        </pc:sldMkLst>
        <pc:spChg chg="mod">
          <ac:chgData name="Wesley Pfitzner" userId="a2e7346d-cc6c-4edc-b2f3-4a3469ff207c" providerId="ADAL" clId="{A451414B-2BAF-42F1-8B21-CD4C52B6C846}" dt="2024-08-28T23:42:06.383" v="35" actId="20577"/>
          <ac:spMkLst>
            <pc:docMk/>
            <pc:sldMk cId="1733294922" sldId="259"/>
            <ac:spMk id="5" creationId="{7EDB7779-009E-4ED5-8880-B64211EDAF9B}"/>
          </ac:spMkLst>
        </pc:spChg>
      </pc:sldChg>
      <pc:sldChg chg="del">
        <pc:chgData name="Wesley Pfitzner" userId="a2e7346d-cc6c-4edc-b2f3-4a3469ff207c" providerId="ADAL" clId="{A451414B-2BAF-42F1-8B21-CD4C52B6C846}" dt="2024-08-28T23:43:52.958" v="72" actId="47"/>
        <pc:sldMkLst>
          <pc:docMk/>
          <pc:sldMk cId="1518255" sldId="296"/>
        </pc:sldMkLst>
      </pc:sldChg>
      <pc:sldChg chg="del">
        <pc:chgData name="Wesley Pfitzner" userId="a2e7346d-cc6c-4edc-b2f3-4a3469ff207c" providerId="ADAL" clId="{A451414B-2BAF-42F1-8B21-CD4C52B6C846}" dt="2024-08-28T23:41:50.143" v="2" actId="47"/>
        <pc:sldMkLst>
          <pc:docMk/>
          <pc:sldMk cId="1443862688" sldId="599"/>
        </pc:sldMkLst>
      </pc:sldChg>
      <pc:sldChg chg="modNotesTx">
        <pc:chgData name="Wesley Pfitzner" userId="a2e7346d-cc6c-4edc-b2f3-4a3469ff207c" providerId="ADAL" clId="{A451414B-2BAF-42F1-8B21-CD4C52B6C846}" dt="2024-08-28T23:42:47.100" v="48" actId="6549"/>
        <pc:sldMkLst>
          <pc:docMk/>
          <pc:sldMk cId="4151729040" sldId="605"/>
        </pc:sldMkLst>
      </pc:sldChg>
      <pc:sldChg chg="del">
        <pc:chgData name="Wesley Pfitzner" userId="a2e7346d-cc6c-4edc-b2f3-4a3469ff207c" providerId="ADAL" clId="{A451414B-2BAF-42F1-8B21-CD4C52B6C846}" dt="2024-08-28T23:41:58.546" v="12" actId="47"/>
        <pc:sldMkLst>
          <pc:docMk/>
          <pc:sldMk cId="1376204472" sldId="622"/>
        </pc:sldMkLst>
      </pc:sldChg>
      <pc:sldChg chg="modNotesTx">
        <pc:chgData name="Wesley Pfitzner" userId="a2e7346d-cc6c-4edc-b2f3-4a3469ff207c" providerId="ADAL" clId="{A451414B-2BAF-42F1-8B21-CD4C52B6C846}" dt="2024-08-28T23:43:06.132" v="54" actId="6549"/>
        <pc:sldMkLst>
          <pc:docMk/>
          <pc:sldMk cId="1579622785" sldId="629"/>
        </pc:sldMkLst>
      </pc:sldChg>
      <pc:sldChg chg="modNotesTx">
        <pc:chgData name="Wesley Pfitzner" userId="a2e7346d-cc6c-4edc-b2f3-4a3469ff207c" providerId="ADAL" clId="{A451414B-2BAF-42F1-8B21-CD4C52B6C846}" dt="2024-08-28T23:43:13.241" v="56" actId="6549"/>
        <pc:sldMkLst>
          <pc:docMk/>
          <pc:sldMk cId="1149402460" sldId="630"/>
        </pc:sldMkLst>
      </pc:sldChg>
      <pc:sldChg chg="modNotesTx">
        <pc:chgData name="Wesley Pfitzner" userId="a2e7346d-cc6c-4edc-b2f3-4a3469ff207c" providerId="ADAL" clId="{A451414B-2BAF-42F1-8B21-CD4C52B6C846}" dt="2024-08-28T23:43:38.305" v="64" actId="6549"/>
        <pc:sldMkLst>
          <pc:docMk/>
          <pc:sldMk cId="1175911674" sldId="634"/>
        </pc:sldMkLst>
      </pc:sldChg>
      <pc:sldChg chg="del">
        <pc:chgData name="Wesley Pfitzner" userId="a2e7346d-cc6c-4edc-b2f3-4a3469ff207c" providerId="ADAL" clId="{A451414B-2BAF-42F1-8B21-CD4C52B6C846}" dt="2024-08-28T23:41:56.116" v="11" actId="47"/>
        <pc:sldMkLst>
          <pc:docMk/>
          <pc:sldMk cId="1229272964" sldId="639"/>
        </pc:sldMkLst>
      </pc:sldChg>
      <pc:sldChg chg="del">
        <pc:chgData name="Wesley Pfitzner" userId="a2e7346d-cc6c-4edc-b2f3-4a3469ff207c" providerId="ADAL" clId="{A451414B-2BAF-42F1-8B21-CD4C52B6C846}" dt="2024-08-28T23:42:16.620" v="40" actId="47"/>
        <pc:sldMkLst>
          <pc:docMk/>
          <pc:sldMk cId="3923925198" sldId="641"/>
        </pc:sldMkLst>
      </pc:sldChg>
      <pc:sldChg chg="del">
        <pc:chgData name="Wesley Pfitzner" userId="a2e7346d-cc6c-4edc-b2f3-4a3469ff207c" providerId="ADAL" clId="{A451414B-2BAF-42F1-8B21-CD4C52B6C846}" dt="2024-08-28T23:41:54.963" v="9" actId="47"/>
        <pc:sldMkLst>
          <pc:docMk/>
          <pc:sldMk cId="3672004415" sldId="645"/>
        </pc:sldMkLst>
      </pc:sldChg>
      <pc:sldChg chg="del">
        <pc:chgData name="Wesley Pfitzner" userId="a2e7346d-cc6c-4edc-b2f3-4a3469ff207c" providerId="ADAL" clId="{A451414B-2BAF-42F1-8B21-CD4C52B6C846}" dt="2024-08-28T23:42:14.625" v="38" actId="47"/>
        <pc:sldMkLst>
          <pc:docMk/>
          <pc:sldMk cId="2591824837" sldId="661"/>
        </pc:sldMkLst>
      </pc:sldChg>
      <pc:sldChg chg="del">
        <pc:chgData name="Wesley Pfitzner" userId="a2e7346d-cc6c-4edc-b2f3-4a3469ff207c" providerId="ADAL" clId="{A451414B-2BAF-42F1-8B21-CD4C52B6C846}" dt="2024-08-28T23:42:15.833" v="39" actId="47"/>
        <pc:sldMkLst>
          <pc:docMk/>
          <pc:sldMk cId="1742628125" sldId="668"/>
        </pc:sldMkLst>
      </pc:sldChg>
      <pc:sldChg chg="del">
        <pc:chgData name="Wesley Pfitzner" userId="a2e7346d-cc6c-4edc-b2f3-4a3469ff207c" providerId="ADAL" clId="{A451414B-2BAF-42F1-8B21-CD4C52B6C846}" dt="2024-08-28T23:43:47.605" v="68" actId="47"/>
        <pc:sldMkLst>
          <pc:docMk/>
          <pc:sldMk cId="2400143590" sldId="670"/>
        </pc:sldMkLst>
      </pc:sldChg>
      <pc:sldChg chg="del">
        <pc:chgData name="Wesley Pfitzner" userId="a2e7346d-cc6c-4edc-b2f3-4a3469ff207c" providerId="ADAL" clId="{A451414B-2BAF-42F1-8B21-CD4C52B6C846}" dt="2024-08-28T23:42:17.875" v="41" actId="47"/>
        <pc:sldMkLst>
          <pc:docMk/>
          <pc:sldMk cId="2039459914" sldId="671"/>
        </pc:sldMkLst>
      </pc:sldChg>
      <pc:sldChg chg="modNotesTx">
        <pc:chgData name="Wesley Pfitzner" userId="a2e7346d-cc6c-4edc-b2f3-4a3469ff207c" providerId="ADAL" clId="{A451414B-2BAF-42F1-8B21-CD4C52B6C846}" dt="2024-08-28T23:42:28.912" v="44" actId="6549"/>
        <pc:sldMkLst>
          <pc:docMk/>
          <pc:sldMk cId="734921886" sldId="672"/>
        </pc:sldMkLst>
      </pc:sldChg>
      <pc:sldChg chg="modNotesTx">
        <pc:chgData name="Wesley Pfitzner" userId="a2e7346d-cc6c-4edc-b2f3-4a3469ff207c" providerId="ADAL" clId="{A451414B-2BAF-42F1-8B21-CD4C52B6C846}" dt="2024-08-28T23:42:35.685" v="46" actId="6549"/>
        <pc:sldMkLst>
          <pc:docMk/>
          <pc:sldMk cId="1637414600" sldId="674"/>
        </pc:sldMkLst>
      </pc:sldChg>
      <pc:sldChg chg="modNotesTx">
        <pc:chgData name="Wesley Pfitzner" userId="a2e7346d-cc6c-4edc-b2f3-4a3469ff207c" providerId="ADAL" clId="{A451414B-2BAF-42F1-8B21-CD4C52B6C846}" dt="2024-08-28T23:42:54.167" v="50" actId="6549"/>
        <pc:sldMkLst>
          <pc:docMk/>
          <pc:sldMk cId="3609780451" sldId="677"/>
        </pc:sldMkLst>
      </pc:sldChg>
      <pc:sldChg chg="modNotesTx">
        <pc:chgData name="Wesley Pfitzner" userId="a2e7346d-cc6c-4edc-b2f3-4a3469ff207c" providerId="ADAL" clId="{A451414B-2BAF-42F1-8B21-CD4C52B6C846}" dt="2024-08-28T23:43:03.427" v="53" actId="6549"/>
        <pc:sldMkLst>
          <pc:docMk/>
          <pc:sldMk cId="2201416470" sldId="678"/>
        </pc:sldMkLst>
      </pc:sldChg>
      <pc:sldChg chg="modNotesTx">
        <pc:chgData name="Wesley Pfitzner" userId="a2e7346d-cc6c-4edc-b2f3-4a3469ff207c" providerId="ADAL" clId="{A451414B-2BAF-42F1-8B21-CD4C52B6C846}" dt="2024-08-28T23:43:18.561" v="58" actId="6549"/>
        <pc:sldMkLst>
          <pc:docMk/>
          <pc:sldMk cId="3086850884" sldId="679"/>
        </pc:sldMkLst>
      </pc:sldChg>
      <pc:sldChg chg="modNotesTx">
        <pc:chgData name="Wesley Pfitzner" userId="a2e7346d-cc6c-4edc-b2f3-4a3469ff207c" providerId="ADAL" clId="{A451414B-2BAF-42F1-8B21-CD4C52B6C846}" dt="2024-08-28T23:43:25.262" v="60" actId="6549"/>
        <pc:sldMkLst>
          <pc:docMk/>
          <pc:sldMk cId="253487207" sldId="680"/>
        </pc:sldMkLst>
      </pc:sldChg>
      <pc:sldChg chg="modNotesTx">
        <pc:chgData name="Wesley Pfitzner" userId="a2e7346d-cc6c-4edc-b2f3-4a3469ff207c" providerId="ADAL" clId="{A451414B-2BAF-42F1-8B21-CD4C52B6C846}" dt="2024-08-28T23:43:31.047" v="62" actId="6549"/>
        <pc:sldMkLst>
          <pc:docMk/>
          <pc:sldMk cId="2733258056" sldId="681"/>
        </pc:sldMkLst>
      </pc:sldChg>
      <pc:sldChg chg="del">
        <pc:chgData name="Wesley Pfitzner" userId="a2e7346d-cc6c-4edc-b2f3-4a3469ff207c" providerId="ADAL" clId="{A451414B-2BAF-42F1-8B21-CD4C52B6C846}" dt="2024-08-28T23:41:54.608" v="8" actId="47"/>
        <pc:sldMkLst>
          <pc:docMk/>
          <pc:sldMk cId="1269776427" sldId="698"/>
        </pc:sldMkLst>
      </pc:sldChg>
      <pc:sldChg chg="modNotesTx">
        <pc:chgData name="Wesley Pfitzner" userId="a2e7346d-cc6c-4edc-b2f3-4a3469ff207c" providerId="ADAL" clId="{A451414B-2BAF-42F1-8B21-CD4C52B6C846}" dt="2024-08-28T23:42:23.058" v="43" actId="6549"/>
        <pc:sldMkLst>
          <pc:docMk/>
          <pc:sldMk cId="2012415460" sldId="993"/>
        </pc:sldMkLst>
      </pc:sldChg>
      <pc:sldChg chg="del">
        <pc:chgData name="Wesley Pfitzner" userId="a2e7346d-cc6c-4edc-b2f3-4a3469ff207c" providerId="ADAL" clId="{A451414B-2BAF-42F1-8B21-CD4C52B6C846}" dt="2024-08-28T23:41:44.508" v="0" actId="47"/>
        <pc:sldMkLst>
          <pc:docMk/>
          <pc:sldMk cId="2153924895" sldId="1036"/>
        </pc:sldMkLst>
      </pc:sldChg>
      <pc:sldChg chg="del">
        <pc:chgData name="Wesley Pfitzner" userId="a2e7346d-cc6c-4edc-b2f3-4a3469ff207c" providerId="ADAL" clId="{A451414B-2BAF-42F1-8B21-CD4C52B6C846}" dt="2024-08-28T23:42:12.966" v="37" actId="47"/>
        <pc:sldMkLst>
          <pc:docMk/>
          <pc:sldMk cId="1727235658" sldId="1037"/>
        </pc:sldMkLst>
      </pc:sldChg>
      <pc:sldChg chg="del">
        <pc:chgData name="Wesley Pfitzner" userId="a2e7346d-cc6c-4edc-b2f3-4a3469ff207c" providerId="ADAL" clId="{A451414B-2BAF-42F1-8B21-CD4C52B6C846}" dt="2024-08-28T23:41:53.391" v="6" actId="47"/>
        <pc:sldMkLst>
          <pc:docMk/>
          <pc:sldMk cId="3163303919" sldId="1041"/>
        </pc:sldMkLst>
      </pc:sldChg>
      <pc:sldChg chg="del">
        <pc:chgData name="Wesley Pfitzner" userId="a2e7346d-cc6c-4edc-b2f3-4a3469ff207c" providerId="ADAL" clId="{A451414B-2BAF-42F1-8B21-CD4C52B6C846}" dt="2024-08-28T23:41:50.926" v="3" actId="47"/>
        <pc:sldMkLst>
          <pc:docMk/>
          <pc:sldMk cId="1775198655" sldId="1043"/>
        </pc:sldMkLst>
      </pc:sldChg>
      <pc:sldChg chg="del">
        <pc:chgData name="Wesley Pfitzner" userId="a2e7346d-cc6c-4edc-b2f3-4a3469ff207c" providerId="ADAL" clId="{A451414B-2BAF-42F1-8B21-CD4C52B6C846}" dt="2024-08-28T23:41:52.843" v="5" actId="47"/>
        <pc:sldMkLst>
          <pc:docMk/>
          <pc:sldMk cId="1257803260" sldId="1044"/>
        </pc:sldMkLst>
      </pc:sldChg>
      <pc:sldChg chg="del">
        <pc:chgData name="Wesley Pfitzner" userId="a2e7346d-cc6c-4edc-b2f3-4a3469ff207c" providerId="ADAL" clId="{A451414B-2BAF-42F1-8B21-CD4C52B6C846}" dt="2024-08-28T23:43:48.672" v="69" actId="47"/>
        <pc:sldMkLst>
          <pc:docMk/>
          <pc:sldMk cId="954545954" sldId="1055"/>
        </pc:sldMkLst>
      </pc:sldChg>
      <pc:sldChg chg="del">
        <pc:chgData name="Wesley Pfitzner" userId="a2e7346d-cc6c-4edc-b2f3-4a3469ff207c" providerId="ADAL" clId="{A451414B-2BAF-42F1-8B21-CD4C52B6C846}" dt="2024-08-28T23:43:45.715" v="67" actId="47"/>
        <pc:sldMkLst>
          <pc:docMk/>
          <pc:sldMk cId="1974126391" sldId="1058"/>
        </pc:sldMkLst>
      </pc:sldChg>
      <pc:sldChg chg="del">
        <pc:chgData name="Wesley Pfitzner" userId="a2e7346d-cc6c-4edc-b2f3-4a3469ff207c" providerId="ADAL" clId="{A451414B-2BAF-42F1-8B21-CD4C52B6C846}" dt="2024-08-28T23:41:53.946" v="7" actId="47"/>
        <pc:sldMkLst>
          <pc:docMk/>
          <pc:sldMk cId="2421140186" sldId="1061"/>
        </pc:sldMkLst>
      </pc:sldChg>
      <pc:sldChg chg="del">
        <pc:chgData name="Wesley Pfitzner" userId="a2e7346d-cc6c-4edc-b2f3-4a3469ff207c" providerId="ADAL" clId="{A451414B-2BAF-42F1-8B21-CD4C52B6C846}" dt="2024-08-28T23:43:49.722" v="70" actId="47"/>
        <pc:sldMkLst>
          <pc:docMk/>
          <pc:sldMk cId="4143206959" sldId="1064"/>
        </pc:sldMkLst>
      </pc:sldChg>
      <pc:sldChg chg="del">
        <pc:chgData name="Wesley Pfitzner" userId="a2e7346d-cc6c-4edc-b2f3-4a3469ff207c" providerId="ADAL" clId="{A451414B-2BAF-42F1-8B21-CD4C52B6C846}" dt="2024-08-28T23:43:51.437" v="71" actId="47"/>
        <pc:sldMkLst>
          <pc:docMk/>
          <pc:sldMk cId="662741271" sldId="1068"/>
        </pc:sldMkLst>
      </pc:sldChg>
      <pc:sldChg chg="del">
        <pc:chgData name="Wesley Pfitzner" userId="a2e7346d-cc6c-4edc-b2f3-4a3469ff207c" providerId="ADAL" clId="{A451414B-2BAF-42F1-8B21-CD4C52B6C846}" dt="2024-08-28T23:41:45.308" v="1" actId="47"/>
        <pc:sldMkLst>
          <pc:docMk/>
          <pc:sldMk cId="2000687958" sldId="1070"/>
        </pc:sldMkLst>
      </pc:sldChg>
      <pc:sldChg chg="del">
        <pc:chgData name="Wesley Pfitzner" userId="a2e7346d-cc6c-4edc-b2f3-4a3469ff207c" providerId="ADAL" clId="{A451414B-2BAF-42F1-8B21-CD4C52B6C846}" dt="2024-08-28T23:41:55.393" v="10" actId="47"/>
        <pc:sldMkLst>
          <pc:docMk/>
          <pc:sldMk cId="4041934814" sldId="1076"/>
        </pc:sldMkLst>
      </pc:sldChg>
      <pc:sldChg chg="modNotesTx">
        <pc:chgData name="Wesley Pfitzner" userId="a2e7346d-cc6c-4edc-b2f3-4a3469ff207c" providerId="ADAL" clId="{A451414B-2BAF-42F1-8B21-CD4C52B6C846}" dt="2024-08-28T23:42:32.561" v="45" actId="6549"/>
        <pc:sldMkLst>
          <pc:docMk/>
          <pc:sldMk cId="135457477" sldId="1077"/>
        </pc:sldMkLst>
      </pc:sldChg>
      <pc:sldChg chg="modNotesTx">
        <pc:chgData name="Wesley Pfitzner" userId="a2e7346d-cc6c-4edc-b2f3-4a3469ff207c" providerId="ADAL" clId="{A451414B-2BAF-42F1-8B21-CD4C52B6C846}" dt="2024-08-28T23:42:44.524" v="47" actId="6549"/>
        <pc:sldMkLst>
          <pc:docMk/>
          <pc:sldMk cId="704726793" sldId="1078"/>
        </pc:sldMkLst>
      </pc:sldChg>
      <pc:sldChg chg="modNotesTx">
        <pc:chgData name="Wesley Pfitzner" userId="a2e7346d-cc6c-4edc-b2f3-4a3469ff207c" providerId="ADAL" clId="{A451414B-2BAF-42F1-8B21-CD4C52B6C846}" dt="2024-08-28T23:42:51.488" v="49" actId="6549"/>
        <pc:sldMkLst>
          <pc:docMk/>
          <pc:sldMk cId="1593937486" sldId="1079"/>
        </pc:sldMkLst>
      </pc:sldChg>
      <pc:sldChg chg="modNotesTx">
        <pc:chgData name="Wesley Pfitzner" userId="a2e7346d-cc6c-4edc-b2f3-4a3469ff207c" providerId="ADAL" clId="{A451414B-2BAF-42F1-8B21-CD4C52B6C846}" dt="2024-08-28T23:42:56.646" v="51" actId="6549"/>
        <pc:sldMkLst>
          <pc:docMk/>
          <pc:sldMk cId="1947376752" sldId="1080"/>
        </pc:sldMkLst>
      </pc:sldChg>
      <pc:sldChg chg="modNotesTx">
        <pc:chgData name="Wesley Pfitzner" userId="a2e7346d-cc6c-4edc-b2f3-4a3469ff207c" providerId="ADAL" clId="{A451414B-2BAF-42F1-8B21-CD4C52B6C846}" dt="2024-08-28T23:43:00.822" v="52" actId="6549"/>
        <pc:sldMkLst>
          <pc:docMk/>
          <pc:sldMk cId="2019059563" sldId="1081"/>
        </pc:sldMkLst>
      </pc:sldChg>
      <pc:sldChg chg="modNotesTx">
        <pc:chgData name="Wesley Pfitzner" userId="a2e7346d-cc6c-4edc-b2f3-4a3469ff207c" providerId="ADAL" clId="{A451414B-2BAF-42F1-8B21-CD4C52B6C846}" dt="2024-08-28T23:43:10.453" v="55" actId="6549"/>
        <pc:sldMkLst>
          <pc:docMk/>
          <pc:sldMk cId="2109005134" sldId="1082"/>
        </pc:sldMkLst>
      </pc:sldChg>
      <pc:sldChg chg="modNotesTx">
        <pc:chgData name="Wesley Pfitzner" userId="a2e7346d-cc6c-4edc-b2f3-4a3469ff207c" providerId="ADAL" clId="{A451414B-2BAF-42F1-8B21-CD4C52B6C846}" dt="2024-08-28T23:43:16.049" v="57" actId="6549"/>
        <pc:sldMkLst>
          <pc:docMk/>
          <pc:sldMk cId="2116835937" sldId="1083"/>
        </pc:sldMkLst>
      </pc:sldChg>
      <pc:sldChg chg="modNotesTx">
        <pc:chgData name="Wesley Pfitzner" userId="a2e7346d-cc6c-4edc-b2f3-4a3469ff207c" providerId="ADAL" clId="{A451414B-2BAF-42F1-8B21-CD4C52B6C846}" dt="2024-08-28T23:43:22.663" v="59" actId="6549"/>
        <pc:sldMkLst>
          <pc:docMk/>
          <pc:sldMk cId="1486807360" sldId="1084"/>
        </pc:sldMkLst>
      </pc:sldChg>
      <pc:sldChg chg="del">
        <pc:chgData name="Wesley Pfitzner" userId="a2e7346d-cc6c-4edc-b2f3-4a3469ff207c" providerId="ADAL" clId="{A451414B-2BAF-42F1-8B21-CD4C52B6C846}" dt="2024-08-28T23:41:51.804" v="4" actId="47"/>
        <pc:sldMkLst>
          <pc:docMk/>
          <pc:sldMk cId="3772501902" sldId="1085"/>
        </pc:sldMkLst>
      </pc:sldChg>
      <pc:sldChg chg="modNotesTx">
        <pc:chgData name="Wesley Pfitzner" userId="a2e7346d-cc6c-4edc-b2f3-4a3469ff207c" providerId="ADAL" clId="{A451414B-2BAF-42F1-8B21-CD4C52B6C846}" dt="2024-08-28T23:43:28.035" v="61" actId="6549"/>
        <pc:sldMkLst>
          <pc:docMk/>
          <pc:sldMk cId="2623708638" sldId="1086"/>
        </pc:sldMkLst>
      </pc:sldChg>
      <pc:sldChg chg="modNotesTx">
        <pc:chgData name="Wesley Pfitzner" userId="a2e7346d-cc6c-4edc-b2f3-4a3469ff207c" providerId="ADAL" clId="{A451414B-2BAF-42F1-8B21-CD4C52B6C846}" dt="2024-08-28T23:43:35.524" v="63" actId="6549"/>
        <pc:sldMkLst>
          <pc:docMk/>
          <pc:sldMk cId="3600847947" sldId="1087"/>
        </pc:sldMkLst>
      </pc:sldChg>
      <pc:sldChg chg="modNotesTx">
        <pc:chgData name="Wesley Pfitzner" userId="a2e7346d-cc6c-4edc-b2f3-4a3469ff207c" providerId="ADAL" clId="{A451414B-2BAF-42F1-8B21-CD4C52B6C846}" dt="2024-08-28T23:43:42.620" v="65" actId="6549"/>
        <pc:sldMkLst>
          <pc:docMk/>
          <pc:sldMk cId="96857412" sldId="1088"/>
        </pc:sldMkLst>
      </pc:sldChg>
      <pc:sldChg chg="del">
        <pc:chgData name="Wesley Pfitzner" userId="a2e7346d-cc6c-4edc-b2f3-4a3469ff207c" providerId="ADAL" clId="{A451414B-2BAF-42F1-8B21-CD4C52B6C846}" dt="2024-08-28T23:42:18.994" v="42" actId="47"/>
        <pc:sldMkLst>
          <pc:docMk/>
          <pc:sldMk cId="2000596100" sldId="1089"/>
        </pc:sldMkLst>
      </pc:sldChg>
      <pc:sldChg chg="del">
        <pc:chgData name="Wesley Pfitzner" userId="a2e7346d-cc6c-4edc-b2f3-4a3469ff207c" providerId="ADAL" clId="{A451414B-2BAF-42F1-8B21-CD4C52B6C846}" dt="2024-08-28T23:43:44.883" v="66" actId="47"/>
        <pc:sldMkLst>
          <pc:docMk/>
          <pc:sldMk cId="149132743" sldId="109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C3BCB8-637F-481E-86A3-F6CD16E8A0CA}"/>
              </a:ext>
            </a:extLst>
          </p:cNvPr>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lang="en-AU"/>
          </a:p>
        </p:txBody>
      </p:sp>
      <p:sp>
        <p:nvSpPr>
          <p:cNvPr id="3" name="Date Placeholder 2">
            <a:extLst>
              <a:ext uri="{FF2B5EF4-FFF2-40B4-BE49-F238E27FC236}">
                <a16:creationId xmlns:a16="http://schemas.microsoft.com/office/drawing/2014/main" id="{1031629A-4999-4626-978C-F763C1CD88EC}"/>
              </a:ext>
            </a:extLst>
          </p:cNvPr>
          <p:cNvSpPr>
            <a:spLocks noGrp="1"/>
          </p:cNvSpPr>
          <p:nvPr>
            <p:ph type="dt" sz="quarter" idx="1"/>
          </p:nvPr>
        </p:nvSpPr>
        <p:spPr>
          <a:xfrm>
            <a:off x="3855082" y="0"/>
            <a:ext cx="2950529" cy="497524"/>
          </a:xfrm>
          <a:prstGeom prst="rect">
            <a:avLst/>
          </a:prstGeom>
        </p:spPr>
        <p:txBody>
          <a:bodyPr vert="horz" lIns="91559" tIns="45779" rIns="91559" bIns="45779" rtlCol="0"/>
          <a:lstStyle>
            <a:lvl1pPr algn="r">
              <a:defRPr sz="1200"/>
            </a:lvl1pPr>
          </a:lstStyle>
          <a:p>
            <a:fld id="{F49C9F7F-17E5-4EAE-B8FB-74F34A2F33A1}" type="datetimeFigureOut">
              <a:rPr lang="en-AU" smtClean="0"/>
              <a:t>29/08/2024</a:t>
            </a:fld>
            <a:endParaRPr lang="en-AU"/>
          </a:p>
        </p:txBody>
      </p:sp>
      <p:sp>
        <p:nvSpPr>
          <p:cNvPr id="4" name="Footer Placeholder 3">
            <a:extLst>
              <a:ext uri="{FF2B5EF4-FFF2-40B4-BE49-F238E27FC236}">
                <a16:creationId xmlns:a16="http://schemas.microsoft.com/office/drawing/2014/main" id="{4446190F-2B43-413C-B5A2-425491CDE98B}"/>
              </a:ext>
            </a:extLst>
          </p:cNvPr>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A04C410F-A451-4C62-9F8E-693400B4E4DA}"/>
              </a:ext>
            </a:extLst>
          </p:cNvPr>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E1559316-5925-4CC7-B059-18C5AFD3FCC1}" type="slidenum">
              <a:rPr lang="en-AU" smtClean="0"/>
              <a:t>‹#›</a:t>
            </a:fld>
            <a:endParaRPr lang="en-AU"/>
          </a:p>
        </p:txBody>
      </p:sp>
    </p:spTree>
    <p:extLst>
      <p:ext uri="{BB962C8B-B14F-4D97-AF65-F5344CB8AC3E}">
        <p14:creationId xmlns:p14="http://schemas.microsoft.com/office/powerpoint/2010/main" val="1669136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338636"/>
          </a:xfrm>
          <a:prstGeom prst="rect">
            <a:avLst/>
          </a:prstGeom>
        </p:spPr>
        <p:txBody>
          <a:bodyPr vert="horz" lIns="91559" tIns="45779" rIns="91559" bIns="45779" rtlCol="0"/>
          <a:lstStyle>
            <a:lvl1pPr algn="l">
              <a:defRPr sz="1200"/>
            </a:lvl1pPr>
          </a:lstStyle>
          <a:p>
            <a:endParaRPr lang="en-US"/>
          </a:p>
        </p:txBody>
      </p:sp>
      <p:sp>
        <p:nvSpPr>
          <p:cNvPr id="3" name="Date Placeholder 2"/>
          <p:cNvSpPr>
            <a:spLocks noGrp="1"/>
          </p:cNvSpPr>
          <p:nvPr>
            <p:ph type="dt" idx="1"/>
          </p:nvPr>
        </p:nvSpPr>
        <p:spPr>
          <a:xfrm>
            <a:off x="3855839" y="0"/>
            <a:ext cx="2949786" cy="338636"/>
          </a:xfrm>
          <a:prstGeom prst="rect">
            <a:avLst/>
          </a:prstGeom>
        </p:spPr>
        <p:txBody>
          <a:bodyPr vert="horz" lIns="91559" tIns="45779" rIns="91559" bIns="45779" rtlCol="0"/>
          <a:lstStyle>
            <a:lvl1pPr algn="r">
              <a:defRPr sz="1200"/>
            </a:lvl1pPr>
          </a:lstStyle>
          <a:p>
            <a:fld id="{FE65409B-5343-DF4E-8448-8203CCB10769}" type="datetimeFigureOut">
              <a:rPr lang="en-US" smtClean="0"/>
              <a:pPr/>
              <a:t>8/29/2024</a:t>
            </a:fld>
            <a:endParaRPr lang="en-US"/>
          </a:p>
        </p:txBody>
      </p:sp>
      <p:sp>
        <p:nvSpPr>
          <p:cNvPr id="4" name="Slide Image Placeholder 3"/>
          <p:cNvSpPr>
            <a:spLocks noGrp="1" noRot="1" noChangeAspect="1"/>
          </p:cNvSpPr>
          <p:nvPr>
            <p:ph type="sldImg" idx="2"/>
          </p:nvPr>
        </p:nvSpPr>
        <p:spPr>
          <a:xfrm>
            <a:off x="1763713" y="488950"/>
            <a:ext cx="3279775" cy="1846263"/>
          </a:xfrm>
          <a:prstGeom prst="rect">
            <a:avLst/>
          </a:prstGeom>
          <a:noFill/>
          <a:ln w="12700">
            <a:solidFill>
              <a:prstClr val="black"/>
            </a:solidFill>
          </a:ln>
        </p:spPr>
        <p:txBody>
          <a:bodyPr vert="horz" lIns="91559" tIns="45779" rIns="91559" bIns="45779" rtlCol="0" anchor="ctr"/>
          <a:lstStyle/>
          <a:p>
            <a:endParaRPr lang="en-US"/>
          </a:p>
        </p:txBody>
      </p:sp>
      <p:sp>
        <p:nvSpPr>
          <p:cNvPr id="5" name="Notes Placeholder 4"/>
          <p:cNvSpPr>
            <a:spLocks noGrp="1"/>
          </p:cNvSpPr>
          <p:nvPr>
            <p:ph type="body" sz="quarter" idx="3"/>
          </p:nvPr>
        </p:nvSpPr>
        <p:spPr>
          <a:xfrm>
            <a:off x="376308" y="2411001"/>
            <a:ext cx="6083636" cy="7095876"/>
          </a:xfrm>
          <a:prstGeom prst="rect">
            <a:avLst/>
          </a:prstGeom>
        </p:spPr>
        <p:txBody>
          <a:bodyPr vert="horz" lIns="91559" tIns="45779" rIns="91559" bIns="457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657381"/>
            <a:ext cx="2949786" cy="231790"/>
          </a:xfrm>
          <a:prstGeom prst="rect">
            <a:avLst/>
          </a:prstGeom>
        </p:spPr>
        <p:txBody>
          <a:bodyPr vert="horz" lIns="91559" tIns="45779" rIns="91559" bIns="45779" rtlCol="0" anchor="b"/>
          <a:lstStyle>
            <a:lvl1pPr algn="l">
              <a:defRPr sz="1200"/>
            </a:lvl1pPr>
          </a:lstStyle>
          <a:p>
            <a:endParaRPr lang="en-US"/>
          </a:p>
        </p:txBody>
      </p:sp>
      <p:sp>
        <p:nvSpPr>
          <p:cNvPr id="7" name="Slide Number Placeholder 6"/>
          <p:cNvSpPr>
            <a:spLocks noGrp="1"/>
          </p:cNvSpPr>
          <p:nvPr>
            <p:ph type="sldNum" sz="quarter" idx="5"/>
          </p:nvPr>
        </p:nvSpPr>
        <p:spPr>
          <a:xfrm>
            <a:off x="3855839" y="9657381"/>
            <a:ext cx="2949786" cy="231790"/>
          </a:xfrm>
          <a:prstGeom prst="rect">
            <a:avLst/>
          </a:prstGeom>
        </p:spPr>
        <p:txBody>
          <a:bodyPr vert="horz" lIns="91559" tIns="45779" rIns="91559" bIns="45779" rtlCol="0" anchor="b"/>
          <a:lstStyle>
            <a:lvl1pPr algn="r">
              <a:defRPr sz="1200"/>
            </a:lvl1pPr>
          </a:lstStyle>
          <a:p>
            <a:fld id="{4C37A77B-BB0B-EB4D-BF1F-4636A3D2E847}" type="slidenum">
              <a:rPr lang="en-US" smtClean="0"/>
              <a:pPr/>
              <a:t>‹#›</a:t>
            </a:fld>
            <a:endParaRPr lang="en-US"/>
          </a:p>
        </p:txBody>
      </p:sp>
    </p:spTree>
    <p:extLst>
      <p:ext uri="{BB962C8B-B14F-4D97-AF65-F5344CB8AC3E}">
        <p14:creationId xmlns:p14="http://schemas.microsoft.com/office/powerpoint/2010/main" val="704039403"/>
      </p:ext>
    </p:extLst>
  </p:cSld>
  <p:clrMap bg1="lt1" tx1="dk1" bg2="lt2" tx2="dk2" accent1="accent1" accent2="accent2" accent3="accent3" accent4="accent4" accent5="accent5" accent6="accent6" hlink="hlink" folHlink="folHlink"/>
  <p:notesStyle>
    <a:lvl1pPr marL="90488"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266700"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47675" indent="-80963"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628650"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804863"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C37A77B-BB0B-EB4D-BF1F-4636A3D2E847}" type="slidenum">
              <a:rPr lang="en-US" smtClean="0"/>
              <a:pPr/>
              <a:t>1</a:t>
            </a:fld>
            <a:endParaRPr lang="en-US"/>
          </a:p>
        </p:txBody>
      </p:sp>
      <p:sp>
        <p:nvSpPr>
          <p:cNvPr id="13" name="Slide Image Placeholder 12">
            <a:extLst>
              <a:ext uri="{FF2B5EF4-FFF2-40B4-BE49-F238E27FC236}">
                <a16:creationId xmlns:a16="http://schemas.microsoft.com/office/drawing/2014/main" id="{260B18A5-8B61-49F7-AD40-F9959510DE18}"/>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2077112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10</a:t>
            </a:fld>
            <a:endParaRPr lang="en-US"/>
          </a:p>
        </p:txBody>
      </p:sp>
      <p:sp>
        <p:nvSpPr>
          <p:cNvPr id="6" name="Slide Image Placeholder 5">
            <a:extLst>
              <a:ext uri="{FF2B5EF4-FFF2-40B4-BE49-F238E27FC236}">
                <a16:creationId xmlns:a16="http://schemas.microsoft.com/office/drawing/2014/main" id="{C4417C83-8AB2-48FB-A0B9-BB1D3E721179}"/>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880312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spcAft>
                <a:spcPts val="601"/>
              </a:spcAft>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11</a:t>
            </a:fld>
            <a:endParaRPr lang="en-US"/>
          </a:p>
        </p:txBody>
      </p:sp>
      <p:sp>
        <p:nvSpPr>
          <p:cNvPr id="6" name="Slide Image Placeholder 5">
            <a:extLst>
              <a:ext uri="{FF2B5EF4-FFF2-40B4-BE49-F238E27FC236}">
                <a16:creationId xmlns:a16="http://schemas.microsoft.com/office/drawing/2014/main" id="{D294DC9F-3E86-4FD2-9F3A-D6C905D9AFF6}"/>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1506180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spcAft>
                <a:spcPts val="601"/>
              </a:spcAft>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12</a:t>
            </a:fld>
            <a:endParaRPr lang="en-US"/>
          </a:p>
        </p:txBody>
      </p:sp>
      <p:sp>
        <p:nvSpPr>
          <p:cNvPr id="6" name="Slide Image Placeholder 5">
            <a:extLst>
              <a:ext uri="{FF2B5EF4-FFF2-40B4-BE49-F238E27FC236}">
                <a16:creationId xmlns:a16="http://schemas.microsoft.com/office/drawing/2014/main" id="{D294DC9F-3E86-4FD2-9F3A-D6C905D9AFF6}"/>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407345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13</a:t>
            </a:fld>
            <a:endParaRPr lang="en-US"/>
          </a:p>
        </p:txBody>
      </p:sp>
      <p:sp>
        <p:nvSpPr>
          <p:cNvPr id="6" name="Slide Image Placeholder 5">
            <a:extLst>
              <a:ext uri="{FF2B5EF4-FFF2-40B4-BE49-F238E27FC236}">
                <a16:creationId xmlns:a16="http://schemas.microsoft.com/office/drawing/2014/main" id="{785A16ED-DCD1-496C-AF60-12E5FCCDFC80}"/>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874972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14</a:t>
            </a:fld>
            <a:endParaRPr lang="en-US"/>
          </a:p>
        </p:txBody>
      </p:sp>
      <p:sp>
        <p:nvSpPr>
          <p:cNvPr id="6" name="Slide Image Placeholder 5">
            <a:extLst>
              <a:ext uri="{FF2B5EF4-FFF2-40B4-BE49-F238E27FC236}">
                <a16:creationId xmlns:a16="http://schemas.microsoft.com/office/drawing/2014/main" id="{785A16ED-DCD1-496C-AF60-12E5FCCDFC80}"/>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3610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15</a:t>
            </a:fld>
            <a:endParaRPr lang="en-US"/>
          </a:p>
        </p:txBody>
      </p:sp>
      <p:sp>
        <p:nvSpPr>
          <p:cNvPr id="6" name="Slide Image Placeholder 5">
            <a:extLst>
              <a:ext uri="{FF2B5EF4-FFF2-40B4-BE49-F238E27FC236}">
                <a16:creationId xmlns:a16="http://schemas.microsoft.com/office/drawing/2014/main" id="{8E750746-A0FF-436C-B7BD-A987C62ED2D8}"/>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3907017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16</a:t>
            </a:fld>
            <a:endParaRPr lang="en-US"/>
          </a:p>
        </p:txBody>
      </p:sp>
      <p:sp>
        <p:nvSpPr>
          <p:cNvPr id="6" name="Slide Image Placeholder 5">
            <a:extLst>
              <a:ext uri="{FF2B5EF4-FFF2-40B4-BE49-F238E27FC236}">
                <a16:creationId xmlns:a16="http://schemas.microsoft.com/office/drawing/2014/main" id="{8E750746-A0FF-436C-B7BD-A987C62ED2D8}"/>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1973634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17</a:t>
            </a:fld>
            <a:endParaRPr lang="en-US"/>
          </a:p>
        </p:txBody>
      </p:sp>
      <p:sp>
        <p:nvSpPr>
          <p:cNvPr id="6" name="Slide Image Placeholder 5">
            <a:extLst>
              <a:ext uri="{FF2B5EF4-FFF2-40B4-BE49-F238E27FC236}">
                <a16:creationId xmlns:a16="http://schemas.microsoft.com/office/drawing/2014/main" id="{09487E42-F306-4F3B-82FD-D3F14A3313F2}"/>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305545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18</a:t>
            </a:fld>
            <a:endParaRPr lang="en-US"/>
          </a:p>
        </p:txBody>
      </p:sp>
      <p:sp>
        <p:nvSpPr>
          <p:cNvPr id="6" name="Slide Image Placeholder 5">
            <a:extLst>
              <a:ext uri="{FF2B5EF4-FFF2-40B4-BE49-F238E27FC236}">
                <a16:creationId xmlns:a16="http://schemas.microsoft.com/office/drawing/2014/main" id="{09487E42-F306-4F3B-82FD-D3F14A3313F2}"/>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4110126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19</a:t>
            </a:fld>
            <a:endParaRPr lang="en-US"/>
          </a:p>
        </p:txBody>
      </p:sp>
      <p:sp>
        <p:nvSpPr>
          <p:cNvPr id="6" name="Slide Image Placeholder 5">
            <a:extLst>
              <a:ext uri="{FF2B5EF4-FFF2-40B4-BE49-F238E27FC236}">
                <a16:creationId xmlns:a16="http://schemas.microsoft.com/office/drawing/2014/main" id="{682A0C97-A457-48CF-966E-640F086CBD6A}"/>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11114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43381" y="2180837"/>
            <a:ext cx="6002798" cy="6559994"/>
          </a:xfrm>
        </p:spPr>
        <p:txBody>
          <a:bodyPr/>
          <a:lstStyle/>
          <a:p>
            <a:pPr marL="0" indent="0">
              <a:buNone/>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a:t>
            </a:fld>
            <a:endParaRPr lang="en-US"/>
          </a:p>
        </p:txBody>
      </p:sp>
      <p:sp>
        <p:nvSpPr>
          <p:cNvPr id="7" name="Slide Image Placeholder 6">
            <a:extLst>
              <a:ext uri="{FF2B5EF4-FFF2-40B4-BE49-F238E27FC236}">
                <a16:creationId xmlns:a16="http://schemas.microsoft.com/office/drawing/2014/main" id="{9547812D-6BCC-45B3-BDFC-A6DE1CBB52F4}"/>
              </a:ext>
            </a:extLst>
          </p:cNvPr>
          <p:cNvSpPr>
            <a:spLocks noGrp="1" noRot="1" noChangeAspect="1"/>
          </p:cNvSpPr>
          <p:nvPr>
            <p:ph type="sldImg"/>
          </p:nvPr>
        </p:nvSpPr>
        <p:spPr>
          <a:xfrm>
            <a:off x="1879600" y="414338"/>
            <a:ext cx="3048000" cy="1716087"/>
          </a:xfrm>
        </p:spPr>
      </p:sp>
    </p:spTree>
    <p:extLst>
      <p:ext uri="{BB962C8B-B14F-4D97-AF65-F5344CB8AC3E}">
        <p14:creationId xmlns:p14="http://schemas.microsoft.com/office/powerpoint/2010/main" val="3013646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20</a:t>
            </a:fld>
            <a:endParaRPr lang="en-US"/>
          </a:p>
        </p:txBody>
      </p:sp>
      <p:sp>
        <p:nvSpPr>
          <p:cNvPr id="6" name="Slide Image Placeholder 5">
            <a:extLst>
              <a:ext uri="{FF2B5EF4-FFF2-40B4-BE49-F238E27FC236}">
                <a16:creationId xmlns:a16="http://schemas.microsoft.com/office/drawing/2014/main" id="{682A0C97-A457-48CF-966E-640F086CBD6A}"/>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3784211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21</a:t>
            </a:fld>
            <a:endParaRPr lang="en-US"/>
          </a:p>
        </p:txBody>
      </p:sp>
      <p:sp>
        <p:nvSpPr>
          <p:cNvPr id="6" name="Slide Image Placeholder 5">
            <a:extLst>
              <a:ext uri="{FF2B5EF4-FFF2-40B4-BE49-F238E27FC236}">
                <a16:creationId xmlns:a16="http://schemas.microsoft.com/office/drawing/2014/main" id="{4F357EE4-9ECC-4539-855F-07EE9AC02562}"/>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72113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22</a:t>
            </a:fld>
            <a:endParaRPr lang="en-US"/>
          </a:p>
        </p:txBody>
      </p:sp>
      <p:sp>
        <p:nvSpPr>
          <p:cNvPr id="6" name="Slide Image Placeholder 5">
            <a:extLst>
              <a:ext uri="{FF2B5EF4-FFF2-40B4-BE49-F238E27FC236}">
                <a16:creationId xmlns:a16="http://schemas.microsoft.com/office/drawing/2014/main" id="{4F357EE4-9ECC-4539-855F-07EE9AC02562}"/>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1305447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23</a:t>
            </a:fld>
            <a:endParaRPr lang="en-US"/>
          </a:p>
        </p:txBody>
      </p:sp>
      <p:sp>
        <p:nvSpPr>
          <p:cNvPr id="6" name="Slide Image Placeholder 5">
            <a:extLst>
              <a:ext uri="{FF2B5EF4-FFF2-40B4-BE49-F238E27FC236}">
                <a16:creationId xmlns:a16="http://schemas.microsoft.com/office/drawing/2014/main" id="{9B3A0378-0D85-4502-9601-62D6737C51FD}"/>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417740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24</a:t>
            </a:fld>
            <a:endParaRPr lang="en-US"/>
          </a:p>
        </p:txBody>
      </p:sp>
      <p:sp>
        <p:nvSpPr>
          <p:cNvPr id="6" name="Slide Image Placeholder 5">
            <a:extLst>
              <a:ext uri="{FF2B5EF4-FFF2-40B4-BE49-F238E27FC236}">
                <a16:creationId xmlns:a16="http://schemas.microsoft.com/office/drawing/2014/main" id="{9B3A0378-0D85-4502-9601-62D6737C51FD}"/>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37700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6308" y="2044773"/>
            <a:ext cx="6083636" cy="7612608"/>
          </a:xfrm>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a:t>
            </a:fld>
            <a:endParaRPr lang="en-US"/>
          </a:p>
        </p:txBody>
      </p:sp>
      <p:sp>
        <p:nvSpPr>
          <p:cNvPr id="6" name="Slide Image Placeholder 5">
            <a:extLst>
              <a:ext uri="{FF2B5EF4-FFF2-40B4-BE49-F238E27FC236}">
                <a16:creationId xmlns:a16="http://schemas.microsoft.com/office/drawing/2014/main" id="{74AF7265-ED48-4BCC-A875-1BB77D064217}"/>
              </a:ext>
            </a:extLst>
          </p:cNvPr>
          <p:cNvSpPr>
            <a:spLocks noGrp="1" noRot="1" noChangeAspect="1"/>
          </p:cNvSpPr>
          <p:nvPr>
            <p:ph type="sldImg"/>
          </p:nvPr>
        </p:nvSpPr>
        <p:spPr>
          <a:xfrm>
            <a:off x="1949450" y="338138"/>
            <a:ext cx="2906713" cy="1636712"/>
          </a:xfrm>
        </p:spPr>
      </p:sp>
    </p:spTree>
    <p:extLst>
      <p:ext uri="{BB962C8B-B14F-4D97-AF65-F5344CB8AC3E}">
        <p14:creationId xmlns:p14="http://schemas.microsoft.com/office/powerpoint/2010/main" val="2177222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6308" y="2044773"/>
            <a:ext cx="6083636" cy="7612608"/>
          </a:xfrm>
        </p:spPr>
        <p:txBody>
          <a:bodyPr/>
          <a:lstStyle/>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4</a:t>
            </a:fld>
            <a:endParaRPr lang="en-US"/>
          </a:p>
        </p:txBody>
      </p:sp>
      <p:sp>
        <p:nvSpPr>
          <p:cNvPr id="6" name="Slide Image Placeholder 5">
            <a:extLst>
              <a:ext uri="{FF2B5EF4-FFF2-40B4-BE49-F238E27FC236}">
                <a16:creationId xmlns:a16="http://schemas.microsoft.com/office/drawing/2014/main" id="{74AF7265-ED48-4BCC-A875-1BB77D064217}"/>
              </a:ext>
            </a:extLst>
          </p:cNvPr>
          <p:cNvSpPr>
            <a:spLocks noGrp="1" noRot="1" noChangeAspect="1"/>
          </p:cNvSpPr>
          <p:nvPr>
            <p:ph type="sldImg"/>
          </p:nvPr>
        </p:nvSpPr>
        <p:spPr>
          <a:xfrm>
            <a:off x="1949450" y="338138"/>
            <a:ext cx="2906713" cy="1636712"/>
          </a:xfrm>
        </p:spPr>
      </p:sp>
    </p:spTree>
    <p:extLst>
      <p:ext uri="{BB962C8B-B14F-4D97-AF65-F5344CB8AC3E}">
        <p14:creationId xmlns:p14="http://schemas.microsoft.com/office/powerpoint/2010/main" val="2052432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6308" y="2531195"/>
            <a:ext cx="6083636" cy="7225346"/>
          </a:xfrm>
        </p:spPr>
        <p:txBody>
          <a:bodyPr/>
          <a:lstStyle/>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5</a:t>
            </a:fld>
            <a:endParaRPr lang="en-US"/>
          </a:p>
        </p:txBody>
      </p:sp>
      <p:sp>
        <p:nvSpPr>
          <p:cNvPr id="6" name="Slide Image Placeholder 5">
            <a:extLst>
              <a:ext uri="{FF2B5EF4-FFF2-40B4-BE49-F238E27FC236}">
                <a16:creationId xmlns:a16="http://schemas.microsoft.com/office/drawing/2014/main" id="{FCDE2EA9-A81A-4E6A-8F2B-C19E30522EBB}"/>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446481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6308" y="2531195"/>
            <a:ext cx="6083636" cy="7225346"/>
          </a:xfrm>
        </p:spPr>
        <p:txBody>
          <a:bodyPr/>
          <a:lstStyle/>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6</a:t>
            </a:fld>
            <a:endParaRPr lang="en-US"/>
          </a:p>
        </p:txBody>
      </p:sp>
      <p:sp>
        <p:nvSpPr>
          <p:cNvPr id="6" name="Slide Image Placeholder 5">
            <a:extLst>
              <a:ext uri="{FF2B5EF4-FFF2-40B4-BE49-F238E27FC236}">
                <a16:creationId xmlns:a16="http://schemas.microsoft.com/office/drawing/2014/main" id="{FCDE2EA9-A81A-4E6A-8F2B-C19E30522EBB}"/>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2118754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6308" y="2411001"/>
            <a:ext cx="6178444" cy="7095876"/>
          </a:xfrm>
        </p:spPr>
        <p:txBody>
          <a:bodyPr/>
          <a:lstStyle/>
          <a:p>
            <a:pPr>
              <a:spcAft>
                <a:spcPts val="601"/>
              </a:spcAft>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7</a:t>
            </a:fld>
            <a:endParaRPr lang="en-US"/>
          </a:p>
        </p:txBody>
      </p:sp>
      <p:sp>
        <p:nvSpPr>
          <p:cNvPr id="6" name="Slide Image Placeholder 5">
            <a:extLst>
              <a:ext uri="{FF2B5EF4-FFF2-40B4-BE49-F238E27FC236}">
                <a16:creationId xmlns:a16="http://schemas.microsoft.com/office/drawing/2014/main" id="{0D1FAA84-8050-4FF2-A2DA-2E1271290EDA}"/>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1312940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6308" y="2411001"/>
            <a:ext cx="6178444" cy="7095876"/>
          </a:xfrm>
        </p:spPr>
        <p:txBody>
          <a:bodyPr/>
          <a:lstStyle/>
          <a:p>
            <a:pPr>
              <a:spcAft>
                <a:spcPts val="601"/>
              </a:spcAft>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8</a:t>
            </a:fld>
            <a:endParaRPr lang="en-US"/>
          </a:p>
        </p:txBody>
      </p:sp>
      <p:sp>
        <p:nvSpPr>
          <p:cNvPr id="6" name="Slide Image Placeholder 5">
            <a:extLst>
              <a:ext uri="{FF2B5EF4-FFF2-40B4-BE49-F238E27FC236}">
                <a16:creationId xmlns:a16="http://schemas.microsoft.com/office/drawing/2014/main" id="{0D1FAA84-8050-4FF2-A2DA-2E1271290EDA}"/>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2365811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9</a:t>
            </a:fld>
            <a:endParaRPr lang="en-US"/>
          </a:p>
        </p:txBody>
      </p:sp>
      <p:sp>
        <p:nvSpPr>
          <p:cNvPr id="6" name="Slide Image Placeholder 5">
            <a:extLst>
              <a:ext uri="{FF2B5EF4-FFF2-40B4-BE49-F238E27FC236}">
                <a16:creationId xmlns:a16="http://schemas.microsoft.com/office/drawing/2014/main" id="{C4417C83-8AB2-48FB-A0B9-BB1D3E721179}"/>
              </a:ext>
            </a:extLst>
          </p:cNvPr>
          <p:cNvSpPr>
            <a:spLocks noGrp="1" noRot="1" noChangeAspect="1"/>
          </p:cNvSpPr>
          <p:nvPr>
            <p:ph type="sldImg"/>
          </p:nvPr>
        </p:nvSpPr>
        <p:spPr>
          <a:xfrm>
            <a:off x="1763713" y="488950"/>
            <a:ext cx="3279775" cy="1846263"/>
          </a:xfrm>
        </p:spPr>
      </p:sp>
    </p:spTree>
    <p:extLst>
      <p:ext uri="{BB962C8B-B14F-4D97-AF65-F5344CB8AC3E}">
        <p14:creationId xmlns:p14="http://schemas.microsoft.com/office/powerpoint/2010/main" val="11596406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1_Title Slide">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8479" y="2369"/>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6741725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3" y="241214"/>
            <a:ext cx="10069200" cy="1280015"/>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285403" y="1723362"/>
            <a:ext cx="10069200"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1060229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4669" cy="1302025"/>
          </a:xfrm>
        </p:spPr>
        <p:txBody>
          <a:bodyPr anchor="t"/>
          <a:lstStyle/>
          <a:p>
            <a:r>
              <a:rPr lang="en-US"/>
              <a:t>Click to edit Master title style</a:t>
            </a:r>
          </a:p>
        </p:txBody>
      </p:sp>
      <p:sp>
        <p:nvSpPr>
          <p:cNvPr id="3" name="Content Placeholder 2"/>
          <p:cNvSpPr>
            <a:spLocks noGrp="1"/>
          </p:cNvSpPr>
          <p:nvPr>
            <p:ph idx="1"/>
          </p:nvPr>
        </p:nvSpPr>
        <p:spPr>
          <a:xfrm>
            <a:off x="288234" y="1686477"/>
            <a:ext cx="10064669" cy="4351338"/>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804008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779687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23450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8457069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42597"/>
            <a:ext cx="10069200" cy="62928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859770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2 Column w pic">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idx="1"/>
          </p:nvPr>
        </p:nvSpPr>
        <p:spPr>
          <a:xfrm>
            <a:off x="431802" y="1520825"/>
            <a:ext cx="5376332" cy="4608514"/>
          </a:xfrm>
          <a:prstGeom prst="rect">
            <a:avLst/>
          </a:prstGeom>
        </p:spPr>
        <p:txBody>
          <a:bodyPr/>
          <a:lstStyle>
            <a:lvl1pPr>
              <a:defRPr sz="2000"/>
            </a:lvl1pPr>
            <a:lvl3pPr marL="180000" indent="-180000">
              <a:tabLst/>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p:cNvSpPr>
            <a:spLocks noGrp="1"/>
          </p:cNvSpPr>
          <p:nvPr>
            <p:ph sz="quarter" idx="10"/>
          </p:nvPr>
        </p:nvSpPr>
        <p:spPr>
          <a:xfrm>
            <a:off x="6288618" y="1520825"/>
            <a:ext cx="5903383" cy="46085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4953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45CD-6BFC-48B6-B33B-E2E2FCF61E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7DBD80A-BA59-406A-AE89-73AAD92A3A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94FE03F-C89E-4300-B1FC-9D1AEAB9A01B}"/>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5" name="Footer Placeholder 4">
            <a:extLst>
              <a:ext uri="{FF2B5EF4-FFF2-40B4-BE49-F238E27FC236}">
                <a16:creationId xmlns:a16="http://schemas.microsoft.com/office/drawing/2014/main" id="{C104AA85-20CE-4BCA-9AC4-97587FA65E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47AEA13-5E20-438D-8228-2678B21CB00A}"/>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31237409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2444-4E6C-4226-8765-5CD9087F507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8DC3A11-C237-4714-93CB-F9EC9A7AB3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25F9783-40FE-4D3E-B679-FB6CF5F27696}"/>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5" name="Footer Placeholder 4">
            <a:extLst>
              <a:ext uri="{FF2B5EF4-FFF2-40B4-BE49-F238E27FC236}">
                <a16:creationId xmlns:a16="http://schemas.microsoft.com/office/drawing/2014/main" id="{40B9A019-AB5B-49C6-A504-AAE15959409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B40A69B-EFDE-49B1-96B5-47BDDCBCDE1F}"/>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3947073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078D-688B-4B93-9635-21A82A6FA7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E21E843-3CD4-4EF0-BEE2-72473E4FF4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A4DF14-971E-4293-9A2F-2087DCEA8A61}"/>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5" name="Footer Placeholder 4">
            <a:extLst>
              <a:ext uri="{FF2B5EF4-FFF2-40B4-BE49-F238E27FC236}">
                <a16:creationId xmlns:a16="http://schemas.microsoft.com/office/drawing/2014/main" id="{5C2C6B58-CC8D-4B7C-A5FF-57EB7A08563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20F043D-4A6F-43AD-B58A-67D8C4751B93}"/>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1557409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75937"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18418040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92B87-94F3-4B7B-9A25-1F729B32D7C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5B11719-AE83-4BF3-ADB0-CB05895510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8E2F4EB-AED4-440D-A341-A35A311C3A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C21CFA9-733F-4F28-A4E1-4BBA49FD81AB}"/>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6" name="Footer Placeholder 5">
            <a:extLst>
              <a:ext uri="{FF2B5EF4-FFF2-40B4-BE49-F238E27FC236}">
                <a16:creationId xmlns:a16="http://schemas.microsoft.com/office/drawing/2014/main" id="{C434B430-DD25-4A1D-B95C-92555AD2AA8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E9076D0-40CF-4897-B498-17E460837F78}"/>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4247255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81DDF-DF99-4987-8356-1692F6A0AC6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5EB9C72-6CE6-4F0E-B9D0-3AB3328EFD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65405-85B2-45E4-A5E7-A4088F5B80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02D6940-FFAA-423C-B898-BCB132E2A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85F843-461E-4820-93FB-1BA882BE43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947563B-9A99-48E2-831B-5AB767D0DD6F}"/>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8" name="Footer Placeholder 7">
            <a:extLst>
              <a:ext uri="{FF2B5EF4-FFF2-40B4-BE49-F238E27FC236}">
                <a16:creationId xmlns:a16="http://schemas.microsoft.com/office/drawing/2014/main" id="{E9498B9A-755E-432E-9422-6F49FA64A02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C59B9AF2-D1E4-4CE3-BFF3-F9C0535088DB}"/>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32995536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B5962-8956-4FA2-84E8-15EBB58CE07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6024570-2DB2-4610-9E5E-81D107B75435}"/>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4" name="Footer Placeholder 3">
            <a:extLst>
              <a:ext uri="{FF2B5EF4-FFF2-40B4-BE49-F238E27FC236}">
                <a16:creationId xmlns:a16="http://schemas.microsoft.com/office/drawing/2014/main" id="{73093256-59B2-4CD7-955E-60CACA19E883}"/>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C4F5EE1-44F4-40E0-AF8D-56947CC1DEC2}"/>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37052363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33399-77B6-463B-96BF-3863046BE923}"/>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3" name="Footer Placeholder 2">
            <a:extLst>
              <a:ext uri="{FF2B5EF4-FFF2-40B4-BE49-F238E27FC236}">
                <a16:creationId xmlns:a16="http://schemas.microsoft.com/office/drawing/2014/main" id="{EC2D612D-4AD0-4EFE-9A2F-FC10AED8575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B0954D1A-958E-430E-9840-BA98C4550897}"/>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2090045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C90B8-1900-4E6B-A619-E2B12166C7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C5DCAFD-42F2-48B4-9B43-84026ABF12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6091BCD-CEFC-43AC-9171-B21EC50C4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627CD1-1585-43E6-9738-589FB11A18EF}"/>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6" name="Footer Placeholder 5">
            <a:extLst>
              <a:ext uri="{FF2B5EF4-FFF2-40B4-BE49-F238E27FC236}">
                <a16:creationId xmlns:a16="http://schemas.microsoft.com/office/drawing/2014/main" id="{CA7F97A9-CEA0-4544-ABF8-F1E7F14D73B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093FE72-C6D3-4FC5-8CCF-4624F9AB30EC}"/>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19520779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8F3B-8B35-403B-8ED6-DED33C8A0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B051C64-4387-40BF-9B1D-2EED19C92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F89A97F0-D23F-4D75-AEC7-F6D33C008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5B0C5-831D-4843-ADC7-217C316CAE1C}"/>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6" name="Footer Placeholder 5">
            <a:extLst>
              <a:ext uri="{FF2B5EF4-FFF2-40B4-BE49-F238E27FC236}">
                <a16:creationId xmlns:a16="http://schemas.microsoft.com/office/drawing/2014/main" id="{52D36FC1-D2D8-4F4C-AEE8-B6BAD87B34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3F5A74A-AEB2-4914-B642-34C69664C914}"/>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2586723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85C7-67F2-4235-93A0-59348802DCA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E6409E7-13BC-47D8-A8B7-B39839394F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68F8BD-4E94-4C6C-AC17-FBC0DF963C9A}"/>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5" name="Footer Placeholder 4">
            <a:extLst>
              <a:ext uri="{FF2B5EF4-FFF2-40B4-BE49-F238E27FC236}">
                <a16:creationId xmlns:a16="http://schemas.microsoft.com/office/drawing/2014/main" id="{1F2C10C6-6F71-4519-8AF4-3F56A09010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A9FE160-366F-45F6-B594-0C43F5D6A5D2}"/>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8758049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9EC9DD-CC6D-4414-8DF9-25B42739A7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FE7E276-3BA2-40CF-8326-3B2AD72228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59DA787-1278-40B0-8957-D7374716E217}"/>
              </a:ext>
            </a:extLst>
          </p:cNvPr>
          <p:cNvSpPr>
            <a:spLocks noGrp="1"/>
          </p:cNvSpPr>
          <p:nvPr>
            <p:ph type="dt" sz="half" idx="10"/>
          </p:nvPr>
        </p:nvSpPr>
        <p:spPr/>
        <p:txBody>
          <a:bodyPr/>
          <a:lstStyle/>
          <a:p>
            <a:fld id="{84259349-467A-4E4D-A45E-28E3F6CE2298}" type="datetimeFigureOut">
              <a:rPr lang="en-AU" smtClean="0"/>
              <a:t>29/08/2024</a:t>
            </a:fld>
            <a:endParaRPr lang="en-AU"/>
          </a:p>
        </p:txBody>
      </p:sp>
      <p:sp>
        <p:nvSpPr>
          <p:cNvPr id="5" name="Footer Placeholder 4">
            <a:extLst>
              <a:ext uri="{FF2B5EF4-FFF2-40B4-BE49-F238E27FC236}">
                <a16:creationId xmlns:a16="http://schemas.microsoft.com/office/drawing/2014/main" id="{A8145207-642C-4AFE-89DF-6BC32952B83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5F11DBB-E1C0-46AF-B459-3AB7605C4373}"/>
              </a:ext>
            </a:extLst>
          </p:cNvPr>
          <p:cNvSpPr>
            <a:spLocks noGrp="1"/>
          </p:cNvSpPr>
          <p:nvPr>
            <p:ph type="sldNum" sz="quarter" idx="12"/>
          </p:nvPr>
        </p:nvSpPr>
        <p:spPr/>
        <p:txBody>
          <a:bodyPr/>
          <a:lstStyle/>
          <a:p>
            <a:fld id="{65DAB674-A68D-4948-87B4-AD2B2A26819D}" type="slidenum">
              <a:rPr lang="en-AU" smtClean="0"/>
              <a:t>‹#›</a:t>
            </a:fld>
            <a:endParaRPr lang="en-AU"/>
          </a:p>
        </p:txBody>
      </p:sp>
    </p:spTree>
    <p:extLst>
      <p:ext uri="{BB962C8B-B14F-4D97-AF65-F5344CB8AC3E}">
        <p14:creationId xmlns:p14="http://schemas.microsoft.com/office/powerpoint/2010/main" val="18421265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0_Title Slide">
    <p:spTree>
      <p:nvGrpSpPr>
        <p:cNvPr id="1" name=""/>
        <p:cNvGrpSpPr/>
        <p:nvPr/>
      </p:nvGrpSpPr>
      <p:grpSpPr>
        <a:xfrm>
          <a:off x="0" y="0"/>
          <a:ext cx="0" cy="0"/>
          <a:chOff x="0" y="0"/>
          <a:chExt cx="0" cy="0"/>
        </a:xfrm>
      </p:grpSpPr>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60690"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20994765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1211393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9200" cy="1302025"/>
          </a:xfrm>
        </p:spPr>
        <p:txBody>
          <a:bodyPr anchor="t"/>
          <a:lstStyle/>
          <a:p>
            <a:r>
              <a:rPr lang="en-US"/>
              <a:t>Click to edit Master title style</a:t>
            </a:r>
          </a:p>
        </p:txBody>
      </p:sp>
      <p:sp>
        <p:nvSpPr>
          <p:cNvPr id="3" name="Content Placeholder 2"/>
          <p:cNvSpPr>
            <a:spLocks noGrp="1"/>
          </p:cNvSpPr>
          <p:nvPr>
            <p:ph idx="1"/>
          </p:nvPr>
        </p:nvSpPr>
        <p:spPr>
          <a:xfrm>
            <a:off x="288234" y="1686477"/>
            <a:ext cx="10069200" cy="4352400"/>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588974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66995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4211211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1206336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61256"/>
            <a:ext cx="10069200" cy="62712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5121454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085" y="241557"/>
            <a:ext cx="10069200" cy="1325563"/>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80085" y="1825625"/>
            <a:ext cx="10069200" cy="4428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0397406" y="0"/>
            <a:ext cx="1794593" cy="990017"/>
          </a:xfrm>
          <a:prstGeom prst="rect">
            <a:avLst/>
          </a:prstGeom>
        </p:spPr>
      </p:pic>
    </p:spTree>
    <p:extLst>
      <p:ext uri="{BB962C8B-B14F-4D97-AF65-F5344CB8AC3E}">
        <p14:creationId xmlns:p14="http://schemas.microsoft.com/office/powerpoint/2010/main" val="809004008"/>
      </p:ext>
    </p:extLst>
  </p:cSld>
  <p:clrMap bg1="lt1" tx1="dk1" bg2="lt2" tx2="dk2" accent1="accent1" accent2="accent2" accent3="accent3" accent4="accent4" accent5="accent5" accent6="accent6" hlink="hlink" folHlink="folHlink"/>
  <p:sldLayoutIdLst>
    <p:sldLayoutId id="2147483667" r:id="rId1"/>
    <p:sldLayoutId id="2147483657" r:id="rId2"/>
    <p:sldLayoutId id="2147483666" r:id="rId3"/>
    <p:sldLayoutId id="2147483649" r:id="rId4"/>
    <p:sldLayoutId id="2147483650" r:id="rId5"/>
    <p:sldLayoutId id="2147483662" r:id="rId6"/>
    <p:sldLayoutId id="2147483652" r:id="rId7"/>
    <p:sldLayoutId id="2147483658" r:id="rId8"/>
    <p:sldLayoutId id="2147483663" r:id="rId9"/>
    <p:sldLayoutId id="2147483654" r:id="rId10"/>
    <p:sldLayoutId id="2147483659" r:id="rId11"/>
    <p:sldLayoutId id="2147483664" r:id="rId12"/>
    <p:sldLayoutId id="2147483653" r:id="rId13"/>
    <p:sldLayoutId id="2147483660" r:id="rId14"/>
    <p:sldLayoutId id="2147483665" r:id="rId15"/>
    <p:sldLayoutId id="2147483680" r:id="rId16"/>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345E89-53B1-415B-810B-210C46ACE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28C45AB-ACD9-4B92-8372-C4720C89F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BE78CD8-FBD0-4878-953C-E9C85CB8F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84259349-467A-4E4D-A45E-28E3F6CE2298}" type="datetimeFigureOut">
              <a:rPr lang="en-AU" smtClean="0"/>
              <a:pPr/>
              <a:t>29/08/2024</a:t>
            </a:fld>
            <a:endParaRPr lang="en-AU"/>
          </a:p>
        </p:txBody>
      </p:sp>
      <p:sp>
        <p:nvSpPr>
          <p:cNvPr id="5" name="Footer Placeholder 4">
            <a:extLst>
              <a:ext uri="{FF2B5EF4-FFF2-40B4-BE49-F238E27FC236}">
                <a16:creationId xmlns:a16="http://schemas.microsoft.com/office/drawing/2014/main" id="{E6729465-DE8E-4B57-B5B4-03403445F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AU"/>
          </a:p>
        </p:txBody>
      </p:sp>
      <p:sp>
        <p:nvSpPr>
          <p:cNvPr id="6" name="Slide Number Placeholder 5">
            <a:extLst>
              <a:ext uri="{FF2B5EF4-FFF2-40B4-BE49-F238E27FC236}">
                <a16:creationId xmlns:a16="http://schemas.microsoft.com/office/drawing/2014/main" id="{412CBC43-D5FF-438F-9C36-87D1997868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5DAB674-A68D-4948-87B4-AD2B2A26819D}" type="slidenum">
              <a:rPr lang="en-AU" smtClean="0"/>
              <a:pPr/>
              <a:t>‹#›</a:t>
            </a:fld>
            <a:endParaRPr lang="en-AU"/>
          </a:p>
        </p:txBody>
      </p:sp>
    </p:spTree>
    <p:extLst>
      <p:ext uri="{BB962C8B-B14F-4D97-AF65-F5344CB8AC3E}">
        <p14:creationId xmlns:p14="http://schemas.microsoft.com/office/powerpoint/2010/main" val="2285037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4800" b="1" i="0" kern="1200">
                <a:solidFill>
                  <a:schemeClr val="tx1"/>
                </a:solidFill>
                <a:effectLst/>
              </a:rPr>
              <a:t>Victoria’s Child Safe Standards</a:t>
            </a:r>
            <a:endParaRPr lang="en-US" sz="480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7EDB7779-009E-4ED5-8880-B64211EDAF9B}"/>
              </a:ext>
            </a:extLst>
          </p:cNvPr>
          <p:cNvSpPr>
            <a:spLocks noGrp="1"/>
          </p:cNvSpPr>
          <p:nvPr>
            <p:ph type="subTitle" idx="1"/>
          </p:nvPr>
        </p:nvSpPr>
        <p:spPr/>
        <p:txBody>
          <a:bodyPr/>
          <a:lstStyle/>
          <a:p>
            <a:r>
              <a:rPr lang="en-AU" sz="2800" b="1" dirty="0">
                <a:latin typeface="Arial" panose="020B0604020202020204" pitchFamily="34" charset="0"/>
                <a:cs typeface="Arial" panose="020B0604020202020204" pitchFamily="34" charset="0"/>
              </a:rPr>
              <a:t>Parent Information Pack</a:t>
            </a: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2949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400" b="1">
                <a:solidFill>
                  <a:srgbClr val="E26815"/>
                </a:solidFill>
                <a:latin typeface="Arial" panose="020B0604020202020204" pitchFamily="34" charset="0"/>
                <a:cs typeface="Arial" panose="020B0604020202020204" pitchFamily="34" charset="0"/>
              </a:rPr>
              <a:t>Child Safe Standard 4: Family engagement</a:t>
            </a:r>
            <a:br>
              <a:rPr lang="en-US">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603EEDB-1EBA-4191-AD29-60C429111C32}"/>
              </a:ext>
            </a:extLst>
          </p:cNvPr>
          <p:cNvSpPr>
            <a:spLocks noGrp="1"/>
          </p:cNvSpPr>
          <p:nvPr>
            <p:ph idx="1"/>
          </p:nvPr>
        </p:nvSpPr>
        <p:spPr>
          <a:xfrm>
            <a:off x="288234" y="1686477"/>
            <a:ext cx="10064669" cy="4932984"/>
          </a:xfrm>
        </p:spPr>
        <p:txBody>
          <a:bodyPr>
            <a:norm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How does Doncaster Secondary College address this standard?</a:t>
            </a:r>
          </a:p>
          <a:p>
            <a:pPr marL="0" indent="0">
              <a:spcBef>
                <a:spcPts val="0"/>
              </a:spcBef>
              <a:spcAft>
                <a:spcPts val="900"/>
              </a:spcAft>
              <a:buNone/>
            </a:pPr>
            <a:r>
              <a:rPr lang="en-AU" sz="2000" b="1" dirty="0">
                <a:latin typeface="Arial" panose="020B0604020202020204" pitchFamily="34" charset="0"/>
                <a:cs typeface="Arial" panose="020B0604020202020204" pitchFamily="34" charset="0"/>
              </a:rPr>
              <a:t>Communication and promotion of child safety and wellbeing to our community. </a:t>
            </a:r>
          </a:p>
          <a:p>
            <a:pPr marL="0" indent="0">
              <a:spcBef>
                <a:spcPts val="0"/>
              </a:spcBef>
              <a:spcAft>
                <a:spcPts val="900"/>
              </a:spcAft>
              <a:buNone/>
            </a:pPr>
            <a:endParaRPr lang="en-AU" sz="2000" b="1" dirty="0">
              <a:latin typeface="Arial" panose="020B0604020202020204" pitchFamily="34" charset="0"/>
              <a:cs typeface="Arial" panose="020B0604020202020204" pitchFamily="34" charset="0"/>
            </a:endParaRP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Organisational design of each mini-school provides a point of contact for all students and families</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Student services informed consent</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Assembly promotion of child safety and community expectations</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Communication with individual parents when students are at risk</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School improvement teams provide a space for ideas for improvement</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Leadership evaluation of Attitudes to School &amp; Parent Opinion Survey to identify areas for improvement</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Newsletter &amp; Bulletin communication to families</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Wellbeing communication via compass and newsletters</a:t>
            </a:r>
          </a:p>
          <a:p>
            <a:pPr marL="342900" indent="-342900">
              <a:spcBef>
                <a:spcPts val="0"/>
              </a:spcBef>
              <a:spcAft>
                <a:spcPts val="900"/>
              </a:spcAft>
              <a:buFont typeface="Arial" panose="020B0604020202020204" pitchFamily="34" charset="0"/>
              <a:buChar char="•"/>
            </a:pPr>
            <a:r>
              <a:rPr lang="en-AU" sz="1500" dirty="0">
                <a:latin typeface="Arial" panose="020B0604020202020204" pitchFamily="34" charset="0"/>
                <a:cs typeface="Arial" panose="020B0604020202020204" pitchFamily="34" charset="0"/>
              </a:rPr>
              <a:t>Tier 2 wellbeing programs for students</a:t>
            </a:r>
          </a:p>
        </p:txBody>
      </p:sp>
    </p:spTree>
    <p:extLst>
      <p:ext uri="{BB962C8B-B14F-4D97-AF65-F5344CB8AC3E}">
        <p14:creationId xmlns:p14="http://schemas.microsoft.com/office/powerpoint/2010/main" val="19473767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fontScale="90000"/>
          </a:bodyPr>
          <a:lstStyle/>
          <a:p>
            <a:r>
              <a:rPr lang="en-US" sz="3600" b="1">
                <a:solidFill>
                  <a:srgbClr val="E26815"/>
                </a:solidFill>
                <a:latin typeface="Arial" panose="020B0604020202020204" pitchFamily="34" charset="0"/>
                <a:cs typeface="Arial" panose="020B0604020202020204" pitchFamily="34" charset="0"/>
              </a:rPr>
              <a:t>Child Safe Standard 5: Diversity and equity</a:t>
            </a:r>
            <a:br>
              <a:rPr lang="en-US" b="1">
                <a:solidFill>
                  <a:srgbClr val="E26815"/>
                </a:solidFill>
                <a:latin typeface="Arial" panose="020B0604020202020204" pitchFamily="34" charset="0"/>
                <a:cs typeface="Arial" panose="020B0604020202020204" pitchFamily="34" charset="0"/>
              </a:rPr>
            </a:br>
            <a:br>
              <a:rPr lang="en-US" b="1">
                <a:solidFill>
                  <a:srgbClr val="E26815"/>
                </a:solidFill>
                <a:latin typeface="Arial" panose="020B0604020202020204" pitchFamily="34" charset="0"/>
                <a:cs typeface="Arial" panose="020B0604020202020204" pitchFamily="34" charset="0"/>
              </a:rPr>
            </a:br>
            <a:br>
              <a:rPr lang="en-US">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DC90437E-D7E1-41AA-A1D2-90DA90182761}"/>
              </a:ext>
            </a:extLst>
          </p:cNvPr>
          <p:cNvSpPr>
            <a:spLocks noGrp="1"/>
          </p:cNvSpPr>
          <p:nvPr>
            <p:ph idx="1"/>
          </p:nvPr>
        </p:nvSpPr>
        <p:spPr>
          <a:xfrm>
            <a:off x="288234" y="1686477"/>
            <a:ext cx="10069200" cy="4932984"/>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equity is upheld, and diverse needs respected in policy and practice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need to create environments where all children and young people feel welcome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and young people have unique abilities, skills and life experiences. Differences in backgrounds, personality and beliefs shape a child’s experiences and needs. Their individual identity and sense of self can be fundamental to their wellbeing</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have better opportunities to fulfill their potential when diversity is valued</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Negative experiences like exclusion and discrimination can be harmful. They increase the risk of harm and abuse to a child and decrease the likelihood of them telling someone and receiving an effective response</a:t>
            </a:r>
          </a:p>
        </p:txBody>
      </p:sp>
    </p:spTree>
    <p:extLst>
      <p:ext uri="{BB962C8B-B14F-4D97-AF65-F5344CB8AC3E}">
        <p14:creationId xmlns:p14="http://schemas.microsoft.com/office/powerpoint/2010/main" val="20190595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fontScale="90000"/>
          </a:bodyPr>
          <a:lstStyle/>
          <a:p>
            <a:r>
              <a:rPr lang="en-US" sz="3600" b="1">
                <a:solidFill>
                  <a:srgbClr val="E26815"/>
                </a:solidFill>
                <a:latin typeface="Arial" panose="020B0604020202020204" pitchFamily="34" charset="0"/>
                <a:cs typeface="Arial" panose="020B0604020202020204" pitchFamily="34" charset="0"/>
              </a:rPr>
              <a:t>Child Safe Standard 5: Diversity and equity</a:t>
            </a:r>
            <a:br>
              <a:rPr lang="en-US" b="1">
                <a:solidFill>
                  <a:srgbClr val="E26815"/>
                </a:solidFill>
                <a:latin typeface="Arial" panose="020B0604020202020204" pitchFamily="34" charset="0"/>
                <a:cs typeface="Arial" panose="020B0604020202020204" pitchFamily="34" charset="0"/>
              </a:rPr>
            </a:br>
            <a:br>
              <a:rPr lang="en-US" b="1">
                <a:solidFill>
                  <a:srgbClr val="E26815"/>
                </a:solidFill>
                <a:latin typeface="Arial" panose="020B0604020202020204" pitchFamily="34" charset="0"/>
                <a:cs typeface="Arial" panose="020B0604020202020204" pitchFamily="34" charset="0"/>
              </a:rPr>
            </a:br>
            <a:br>
              <a:rPr lang="en-US">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DC90437E-D7E1-41AA-A1D2-90DA90182761}"/>
              </a:ext>
            </a:extLst>
          </p:cNvPr>
          <p:cNvSpPr>
            <a:spLocks noGrp="1"/>
          </p:cNvSpPr>
          <p:nvPr>
            <p:ph idx="1"/>
          </p:nvPr>
        </p:nvSpPr>
        <p:spPr>
          <a:xfrm>
            <a:off x="288234" y="1024128"/>
            <a:ext cx="10069200" cy="5595333"/>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How does Doncaster Secondary College address this standard?</a:t>
            </a:r>
          </a:p>
          <a:p>
            <a:pPr marL="0" indent="0">
              <a:spcBef>
                <a:spcPts val="0"/>
              </a:spcBef>
              <a:spcAft>
                <a:spcPts val="900"/>
              </a:spcAft>
              <a:buNone/>
            </a:pPr>
            <a:r>
              <a:rPr lang="en-AU" sz="1800" b="1" dirty="0">
                <a:latin typeface="Arial" panose="020B0604020202020204" pitchFamily="34" charset="0"/>
                <a:cs typeface="Arial" panose="020B0604020202020204" pitchFamily="34" charset="0"/>
              </a:rPr>
              <a:t>Schools must ensure that equity is upheld, and diverse needs respected in policy and practice</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Respectful Relationships Curriculum is embedded across all 7-10 and regularly reviewed to improve program delivery</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Cultural celebrations held to create a culture of diversity and equity – examples include Persian &amp; Chinese New Year, Reconciliation week, Greek Easter</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Indigenous and first nations curriculum is embedded in Humanities</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School policies have diversity &amp; equity embedded across a range of them</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Wellbeing Clubs &amp; Tier 2 programs create a culture of diversity</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Tier 1 Mental Health Fund programs are delivered during APD, Cluster Day, Revive days &amp; through individual targeted sessions</a:t>
            </a:r>
          </a:p>
          <a:p>
            <a:pPr marL="342900" indent="-342900">
              <a:spcBef>
                <a:spcPts val="0"/>
              </a:spcBef>
              <a:spcAft>
                <a:spcPts val="900"/>
              </a:spcAft>
              <a:buFont typeface="Arial" panose="020B0604020202020204" pitchFamily="34" charset="0"/>
              <a:buChar char="•"/>
            </a:pPr>
            <a:r>
              <a:rPr lang="en-AU" sz="2000" dirty="0">
                <a:latin typeface="Arial" panose="020B0604020202020204" pitchFamily="34" charset="0"/>
                <a:cs typeface="Arial" panose="020B0604020202020204" pitchFamily="34" charset="0"/>
              </a:rPr>
              <a:t>PSD &amp; Disability &amp; Inclusion program provides support for students with additional needs</a:t>
            </a:r>
          </a:p>
          <a:p>
            <a:pPr marL="342900" indent="-342900">
              <a:spcBef>
                <a:spcPts val="0"/>
              </a:spcBef>
              <a:spcAft>
                <a:spcPts val="900"/>
              </a:spcAft>
              <a:buFont typeface="Arial" panose="020B0604020202020204" pitchFamily="34" charset="0"/>
              <a:buChar char="•"/>
            </a:pPr>
            <a:endParaRPr lang="en-A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14164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a:xfrm>
            <a:off x="145143" y="238539"/>
            <a:ext cx="10212290" cy="1302025"/>
          </a:xfrm>
        </p:spPr>
        <p:txBody>
          <a:bodyPr>
            <a:noAutofit/>
          </a:bodyPr>
          <a:lstStyle/>
          <a:p>
            <a:r>
              <a:rPr lang="en-US" sz="3200" b="1">
                <a:solidFill>
                  <a:srgbClr val="E26815"/>
                </a:solidFill>
                <a:latin typeface="Arial" panose="020B0604020202020204" pitchFamily="34" charset="0"/>
                <a:cs typeface="Arial" panose="020B0604020202020204" pitchFamily="34" charset="0"/>
              </a:rPr>
              <a:t>Child Safe Standard 6: Suitable staff and volunteers</a:t>
            </a:r>
            <a:br>
              <a:rPr lang="en-US" sz="3100">
                <a:solidFill>
                  <a:srgbClr val="E26815"/>
                </a:solidFill>
                <a:latin typeface="Arial" panose="020B0604020202020204" pitchFamily="34" charset="0"/>
                <a:cs typeface="Arial" panose="020B0604020202020204" pitchFamily="34" charset="0"/>
              </a:rPr>
            </a:br>
            <a:endParaRPr lang="en-US" sz="310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991A4DE-1A7E-4B05-809A-EE892902B087}"/>
              </a:ext>
            </a:extLst>
          </p:cNvPr>
          <p:cNvSpPr>
            <a:spLocks noGrp="1"/>
          </p:cNvSpPr>
          <p:nvPr>
            <p:ph idx="1"/>
          </p:nvPr>
        </p:nvSpPr>
        <p:spPr>
          <a:xfrm>
            <a:off x="288232" y="1686477"/>
            <a:ext cx="10069201" cy="4932984"/>
          </a:xfrm>
        </p:spPr>
        <p:txBody>
          <a:bodyPr>
            <a:normAutofit lnSpcReduction="10000"/>
          </a:bodyPr>
          <a:lstStyle/>
          <a:p>
            <a:pPr marL="0" indent="0">
              <a:spcAft>
                <a:spcPts val="900"/>
              </a:spcAft>
              <a:buNone/>
            </a:pPr>
            <a:r>
              <a:rPr lang="en-AU" sz="2400" b="1">
                <a:latin typeface="Arial" panose="020B0604020202020204" pitchFamily="34" charset="0"/>
                <a:cs typeface="Arial" panose="020B0604020202020204" pitchFamily="34" charset="0"/>
              </a:rPr>
              <a:t>Schools must ensure that people working with children and young people are suitable and supported to reflect child safety and wellbeing values in practice</a:t>
            </a:r>
            <a:endParaRPr lang="en-US" sz="2400" b="1">
              <a:latin typeface="Arial" panose="020B0604020202020204" pitchFamily="34" charset="0"/>
              <a:cs typeface="Arial" panose="020B0604020202020204" pitchFamily="34" charset="0"/>
            </a:endParaRPr>
          </a:p>
          <a:p>
            <a:pPr marL="285750" indent="-285750">
              <a:spcAft>
                <a:spcPts val="900"/>
              </a:spcAft>
              <a:buFont typeface="Arial" panose="020B0604020202020204" pitchFamily="34" charset="0"/>
              <a:buChar char="•"/>
            </a:pPr>
            <a:r>
              <a:rPr lang="en-AU" sz="2200">
                <a:latin typeface="Arial" panose="020B0604020202020204" pitchFamily="34" charset="0"/>
                <a:ea typeface="+mn-ea"/>
                <a:cs typeface="Arial" panose="020B0604020202020204" pitchFamily="34" charset="0"/>
              </a:rPr>
              <a:t>Selecting suitable people to work with children is vital to protecting children</a:t>
            </a:r>
          </a:p>
          <a:p>
            <a:pPr marL="285750" indent="-285750">
              <a:spcAft>
                <a:spcPts val="900"/>
              </a:spcAft>
              <a:buFont typeface="Arial" panose="020B0604020202020204" pitchFamily="34" charset="0"/>
              <a:buChar char="•"/>
            </a:pPr>
            <a:r>
              <a:rPr lang="en-AU" sz="2200">
                <a:latin typeface="Arial" panose="020B0604020202020204" pitchFamily="34" charset="0"/>
                <a:ea typeface="+mn-ea"/>
                <a:cs typeface="Arial" panose="020B0604020202020204" pitchFamily="34" charset="0"/>
              </a:rPr>
              <a:t>Good recruitment practices:</a:t>
            </a:r>
          </a:p>
          <a:p>
            <a:pPr marL="742950" lvl="1" indent="-285750">
              <a:spcBef>
                <a:spcPts val="0"/>
              </a:spcBef>
              <a:buFont typeface="Arial" panose="020B0604020202020204" pitchFamily="34" charset="0"/>
              <a:buChar char="•"/>
            </a:pPr>
            <a:r>
              <a:rPr lang="en-AU" sz="2200">
                <a:latin typeface="Arial" panose="020B0604020202020204" pitchFamily="34" charset="0"/>
                <a:ea typeface="+mn-ea"/>
                <a:cs typeface="Arial" panose="020B0604020202020204" pitchFamily="34" charset="0"/>
              </a:rPr>
              <a:t>create a safer workplace</a:t>
            </a:r>
          </a:p>
          <a:p>
            <a:pPr marL="742950" lvl="1" indent="-285750">
              <a:spcBef>
                <a:spcPts val="1000"/>
              </a:spcBef>
              <a:buFont typeface="Arial" panose="020B0604020202020204" pitchFamily="34" charset="0"/>
              <a:buChar char="•"/>
            </a:pPr>
            <a:r>
              <a:rPr lang="en-AU" sz="2200">
                <a:latin typeface="Arial" panose="020B0604020202020204" pitchFamily="34" charset="0"/>
                <a:ea typeface="+mn-ea"/>
                <a:cs typeface="Arial" panose="020B0604020202020204" pitchFamily="34" charset="0"/>
              </a:rPr>
              <a:t>reduce the opportunity for harm to occur</a:t>
            </a:r>
          </a:p>
          <a:p>
            <a:pPr marL="742950" lvl="1" indent="-285750">
              <a:spcBef>
                <a:spcPts val="1000"/>
              </a:spcBef>
              <a:buFont typeface="Arial" panose="020B0604020202020204" pitchFamily="34" charset="0"/>
              <a:buChar char="•"/>
            </a:pPr>
            <a:r>
              <a:rPr lang="en-AU" sz="2200">
                <a:latin typeface="Arial" panose="020B0604020202020204" pitchFamily="34" charset="0"/>
                <a:ea typeface="+mn-ea"/>
                <a:cs typeface="Arial" panose="020B0604020202020204" pitchFamily="34" charset="0"/>
              </a:rPr>
              <a:t>prevent, screen out or deter people who are unsuitable to work or volunteer with children</a:t>
            </a:r>
          </a:p>
          <a:p>
            <a:pPr marL="742950" lvl="1" indent="-285750">
              <a:spcBef>
                <a:spcPts val="1000"/>
              </a:spcBef>
              <a:spcAft>
                <a:spcPts val="900"/>
              </a:spcAft>
              <a:buFont typeface="Arial" panose="020B0604020202020204" pitchFamily="34" charset="0"/>
              <a:buChar char="•"/>
            </a:pPr>
            <a:r>
              <a:rPr lang="en-AU" sz="2200">
                <a:latin typeface="Arial" panose="020B0604020202020204" pitchFamily="34" charset="0"/>
                <a:ea typeface="+mn-ea"/>
                <a:cs typeface="Arial" panose="020B0604020202020204" pitchFamily="34" charset="0"/>
              </a:rPr>
              <a:t>recruit staff who uphold the school values</a:t>
            </a:r>
          </a:p>
          <a:p>
            <a:pPr marL="285750" indent="-285750">
              <a:spcAft>
                <a:spcPts val="900"/>
              </a:spcAft>
              <a:buFont typeface="Arial" panose="020B0604020202020204" pitchFamily="34" charset="0"/>
              <a:buChar char="•"/>
            </a:pPr>
            <a:r>
              <a:rPr lang="en-AU" sz="2200">
                <a:latin typeface="Arial" panose="020B0604020202020204" pitchFamily="34" charset="0"/>
                <a:ea typeface="+mn-ea"/>
                <a:cs typeface="Arial" panose="020B0604020202020204" pitchFamily="34" charset="0"/>
              </a:rPr>
              <a:t>Rigorous selection processes and appropriate</a:t>
            </a:r>
            <a:r>
              <a:rPr lang="en-AU" sz="2200">
                <a:solidFill>
                  <a:srgbClr val="FF0000"/>
                </a:solidFill>
                <a:latin typeface="Arial" panose="020B0604020202020204" pitchFamily="34" charset="0"/>
                <a:ea typeface="+mn-ea"/>
                <a:cs typeface="Arial" panose="020B0604020202020204" pitchFamily="34" charset="0"/>
              </a:rPr>
              <a:t> </a:t>
            </a:r>
            <a:r>
              <a:rPr lang="en-AU" sz="2200">
                <a:latin typeface="Arial" panose="020B0604020202020204" pitchFamily="34" charset="0"/>
                <a:ea typeface="+mn-ea"/>
                <a:cs typeface="Arial" panose="020B0604020202020204" pitchFamily="34" charset="0"/>
              </a:rPr>
              <a:t>induction, training and supervision helps keep staff and students safe</a:t>
            </a:r>
            <a:endParaRPr lang="en-AU"/>
          </a:p>
        </p:txBody>
      </p:sp>
    </p:spTree>
    <p:extLst>
      <p:ext uri="{BB962C8B-B14F-4D97-AF65-F5344CB8AC3E}">
        <p14:creationId xmlns:p14="http://schemas.microsoft.com/office/powerpoint/2010/main" val="1579622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a:xfrm>
            <a:off x="145143" y="238539"/>
            <a:ext cx="10212290" cy="1302025"/>
          </a:xfrm>
        </p:spPr>
        <p:txBody>
          <a:bodyPr>
            <a:noAutofit/>
          </a:bodyPr>
          <a:lstStyle/>
          <a:p>
            <a:r>
              <a:rPr lang="en-US" sz="3200" b="1" dirty="0">
                <a:solidFill>
                  <a:srgbClr val="E26815"/>
                </a:solidFill>
                <a:latin typeface="Arial" panose="020B0604020202020204" pitchFamily="34" charset="0"/>
                <a:cs typeface="Arial" panose="020B0604020202020204" pitchFamily="34" charset="0"/>
              </a:rPr>
              <a:t>Child Safe Standard 6: Suitable staff and volunteers</a:t>
            </a:r>
            <a:br>
              <a:rPr lang="en-US" sz="3100" dirty="0">
                <a:solidFill>
                  <a:srgbClr val="E26815"/>
                </a:solidFill>
                <a:latin typeface="Arial" panose="020B0604020202020204" pitchFamily="34" charset="0"/>
                <a:cs typeface="Arial" panose="020B0604020202020204" pitchFamily="34" charset="0"/>
              </a:rPr>
            </a:br>
            <a:endParaRPr lang="en-US" sz="3100"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991A4DE-1A7E-4B05-809A-EE892902B087}"/>
              </a:ext>
            </a:extLst>
          </p:cNvPr>
          <p:cNvSpPr>
            <a:spLocks noGrp="1"/>
          </p:cNvSpPr>
          <p:nvPr>
            <p:ph idx="1"/>
          </p:nvPr>
        </p:nvSpPr>
        <p:spPr>
          <a:xfrm>
            <a:off x="288232" y="1115568"/>
            <a:ext cx="10069201" cy="5503893"/>
          </a:xfrm>
        </p:spPr>
        <p:txBody>
          <a:bodyPr>
            <a:normAutofit fontScale="85000" lnSpcReduction="20000"/>
          </a:bodyPr>
          <a:lstStyle/>
          <a:p>
            <a:pPr marL="0" indent="0">
              <a:spcAft>
                <a:spcPts val="900"/>
              </a:spcAft>
              <a:buNone/>
            </a:pPr>
            <a:r>
              <a:rPr lang="en-AU" sz="2400" b="1" dirty="0">
                <a:latin typeface="Arial" panose="020B0604020202020204" pitchFamily="34" charset="0"/>
                <a:cs typeface="Arial" panose="020B0604020202020204" pitchFamily="34" charset="0"/>
              </a:rPr>
              <a:t>How does Doncaster Secondary College address this standard?</a:t>
            </a:r>
          </a:p>
          <a:p>
            <a:pPr marL="0" indent="0">
              <a:spcAft>
                <a:spcPts val="900"/>
              </a:spcAft>
              <a:buNone/>
            </a:pPr>
            <a:r>
              <a:rPr lang="en-AU" sz="2400" b="1" dirty="0">
                <a:latin typeface="Arial" panose="020B0604020202020204" pitchFamily="34" charset="0"/>
                <a:cs typeface="Arial" panose="020B0604020202020204" pitchFamily="34" charset="0"/>
              </a:rPr>
              <a:t>Schools must ensure that people working with children and young people are suitable and supported to reflect child safety and wellbeing values in practice</a:t>
            </a:r>
            <a:endParaRPr lang="en-US" sz="2400" b="1" dirty="0">
              <a:latin typeface="Arial" panose="020B0604020202020204" pitchFamily="34" charset="0"/>
              <a:cs typeface="Arial" panose="020B0604020202020204" pitchFamily="34" charset="0"/>
            </a:endParaRPr>
          </a:p>
          <a:p>
            <a:pPr marL="285750" indent="-285750">
              <a:lnSpc>
                <a:spcPct val="120000"/>
              </a:lnSpc>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All interview panel leaders are Merit &amp; Equity trained</a:t>
            </a:r>
          </a:p>
          <a:p>
            <a:pPr marL="285750" indent="-285750">
              <a:lnSpc>
                <a:spcPct val="120000"/>
              </a:lnSpc>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Reference checks process helps support appropriate selection – questions around the potential candidates ability uphold child safe standards are confirmed. </a:t>
            </a:r>
          </a:p>
          <a:p>
            <a:pPr marL="285750" indent="-285750">
              <a:lnSpc>
                <a:spcPct val="120000"/>
              </a:lnSpc>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Volunteer’s are screened and must meet minimum requirements including working with children checks</a:t>
            </a:r>
          </a:p>
          <a:p>
            <a:pPr marL="285750" indent="-285750">
              <a:lnSpc>
                <a:spcPct val="120000"/>
              </a:lnSpc>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All new staff are inducted into the college</a:t>
            </a:r>
          </a:p>
          <a:p>
            <a:pPr marL="285750" indent="-285750">
              <a:lnSpc>
                <a:spcPct val="120000"/>
              </a:lnSpc>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Wellbeing Placement program – Interview screening, induction and ongoing training</a:t>
            </a:r>
          </a:p>
          <a:p>
            <a:pPr marL="285750" indent="-285750">
              <a:lnSpc>
                <a:spcPct val="120000"/>
              </a:lnSpc>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Student Teacher Process – Induction, support and university teachers visit to support</a:t>
            </a:r>
          </a:p>
          <a:p>
            <a:pPr marL="285750" indent="-285750">
              <a:lnSpc>
                <a:spcPct val="120000"/>
              </a:lnSpc>
              <a:spcAft>
                <a:spcPts val="900"/>
              </a:spcAft>
              <a:buFont typeface="Arial" panose="020B0604020202020204" pitchFamily="34" charset="0"/>
              <a:buChar char="•"/>
            </a:pPr>
            <a:r>
              <a:rPr lang="en-AU" sz="2200" dirty="0" err="1">
                <a:latin typeface="Arial" panose="020B0604020202020204" pitchFamily="34" charset="0"/>
                <a:ea typeface="+mn-ea"/>
                <a:cs typeface="Arial" panose="020B0604020202020204" pitchFamily="34" charset="0"/>
              </a:rPr>
              <a:t>Edusafe</a:t>
            </a:r>
            <a:r>
              <a:rPr lang="en-AU" sz="2200" dirty="0">
                <a:latin typeface="Arial" panose="020B0604020202020204" pitchFamily="34" charset="0"/>
                <a:ea typeface="+mn-ea"/>
                <a:cs typeface="Arial" panose="020B0604020202020204" pitchFamily="34" charset="0"/>
              </a:rPr>
              <a:t> eLearning module calendar is provided to staff each year</a:t>
            </a:r>
          </a:p>
        </p:txBody>
      </p:sp>
    </p:spTree>
    <p:extLst>
      <p:ext uri="{BB962C8B-B14F-4D97-AF65-F5344CB8AC3E}">
        <p14:creationId xmlns:p14="http://schemas.microsoft.com/office/powerpoint/2010/main" val="21090051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200" b="1">
                <a:solidFill>
                  <a:srgbClr val="E26815"/>
                </a:solidFill>
                <a:latin typeface="Arial" panose="020B0604020202020204" pitchFamily="34" charset="0"/>
                <a:cs typeface="Arial" panose="020B0604020202020204" pitchFamily="34" charset="0"/>
              </a:rPr>
              <a:t>Child Safe Standard 7: Complaints processes</a:t>
            </a:r>
            <a:br>
              <a:rPr lang="en-US">
                <a:solidFill>
                  <a:srgbClr val="E26815"/>
                </a:solidFill>
                <a:latin typeface="Arial" panose="020B0604020202020204" pitchFamily="34" charset="0"/>
                <a:cs typeface="Arial" panose="020B0604020202020204" pitchFamily="34" charset="0"/>
              </a:rPr>
            </a:br>
            <a:endParaRPr lang="en-US">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3F93D60-2FA4-4165-94DF-4AE1268E9409}"/>
              </a:ext>
            </a:extLst>
          </p:cNvPr>
          <p:cNvSpPr>
            <a:spLocks noGrp="1"/>
          </p:cNvSpPr>
          <p:nvPr>
            <p:ph idx="1"/>
          </p:nvPr>
        </p:nvSpPr>
        <p:spPr>
          <a:xfrm>
            <a:off x="288232" y="1252800"/>
            <a:ext cx="10619253" cy="5213314"/>
          </a:xfrm>
        </p:spPr>
        <p:txBody>
          <a:bodyPr>
            <a:no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ensure that processes for complaints and concerns are child focused</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Making a complaint can be challenging</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Complaints are more likely to be raised when there are clear, well-communicated policies and procedures for concerns or allegations</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Complaints handling processes need to focus on students and their safety needs. The process should be able to handle all kinds of complaints and concerns. A complaint might reveal a bigger issue or prevent a situation from escalating</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Empowering students to raise low‑level concerns improves the likelihood they will feel comfortable making a disclosure or reporting abuse</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Reporting concerns is easier if the school has procedures that are child-friendly and accessible to students and the school community</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Schools must also have clear procedures in place for responding to complaints or concerns relating to child abuse</a:t>
            </a:r>
            <a:endParaRPr lang="en-AU" sz="2200"/>
          </a:p>
          <a:p>
            <a:pPr marL="342900" indent="-342900">
              <a:spcBef>
                <a:spcPts val="0"/>
              </a:spcBef>
              <a:spcAft>
                <a:spcPts val="900"/>
              </a:spcAft>
              <a:buFont typeface="Arial" panose="020B0604020202020204" pitchFamily="34" charset="0"/>
              <a:buChar char="•"/>
            </a:pPr>
            <a:endParaRPr lang="en-AU" sz="2200"/>
          </a:p>
        </p:txBody>
      </p:sp>
    </p:spTree>
    <p:extLst>
      <p:ext uri="{BB962C8B-B14F-4D97-AF65-F5344CB8AC3E}">
        <p14:creationId xmlns:p14="http://schemas.microsoft.com/office/powerpoint/2010/main" val="11494024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Child Safe Standard 7: Complaints processes</a:t>
            </a:r>
            <a:br>
              <a:rPr lang="en-US" dirty="0">
                <a:solidFill>
                  <a:srgbClr val="E26815"/>
                </a:solidFill>
                <a:latin typeface="Arial" panose="020B0604020202020204" pitchFamily="34" charset="0"/>
                <a:cs typeface="Arial" panose="020B0604020202020204" pitchFamily="34" charset="0"/>
              </a:rPr>
            </a:br>
            <a:endParaRPr lang="en-US"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3F93D60-2FA4-4165-94DF-4AE1268E9409}"/>
              </a:ext>
            </a:extLst>
          </p:cNvPr>
          <p:cNvSpPr>
            <a:spLocks noGrp="1"/>
          </p:cNvSpPr>
          <p:nvPr>
            <p:ph idx="1"/>
          </p:nvPr>
        </p:nvSpPr>
        <p:spPr>
          <a:xfrm>
            <a:off x="288232" y="1069848"/>
            <a:ext cx="10619253" cy="5396266"/>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How does Doncaster Secondary College address this standard?</a:t>
            </a:r>
          </a:p>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processes for complaints and concerns are child focused</a:t>
            </a:r>
          </a:p>
          <a:p>
            <a:pPr marL="0" indent="0">
              <a:spcBef>
                <a:spcPts val="0"/>
              </a:spcBef>
              <a:spcAft>
                <a:spcPts val="900"/>
              </a:spcAft>
              <a:buNone/>
            </a:pPr>
            <a:endParaRPr lang="en-AU" sz="2400" b="1" dirty="0">
              <a:latin typeface="Arial" panose="020B0604020202020204" pitchFamily="34" charset="0"/>
              <a:cs typeface="Arial" panose="020B0604020202020204" pitchFamily="34" charset="0"/>
            </a:endParaRP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Complaints policy guides our practice and process</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Families can use the Department of Education complaints phone line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Students can report a complaint to the mini school</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Each mini school use opportunities to ensure students can identify a trusted advocate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Promotion of language and what it means to have a trusted advocate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Strong, clear and consistent processes in relation to raising concerns for students to follow (incident report,  mini school follow up, wellbeing support, parent follow up, </a:t>
            </a:r>
            <a:r>
              <a:rPr lang="en-AU" sz="2200" dirty="0" err="1">
                <a:latin typeface="Arial" panose="020B0604020202020204" pitchFamily="34" charset="0"/>
                <a:cs typeface="Arial" panose="020B0604020202020204" pitchFamily="34" charset="0"/>
              </a:rPr>
              <a:t>pisp</a:t>
            </a:r>
            <a:r>
              <a:rPr lang="en-AU" sz="2200" dirty="0">
                <a:latin typeface="Arial" panose="020B0604020202020204" pitchFamily="34" charset="0"/>
                <a:cs typeface="Arial" panose="020B0604020202020204" pitchFamily="34" charset="0"/>
              </a:rPr>
              <a:t> etc.)</a:t>
            </a:r>
          </a:p>
          <a:p>
            <a:pPr marL="342900" indent="-342900">
              <a:spcBef>
                <a:spcPts val="0"/>
              </a:spcBef>
              <a:spcAft>
                <a:spcPts val="900"/>
              </a:spcAft>
              <a:buFont typeface="Arial" panose="020B0604020202020204" pitchFamily="34" charset="0"/>
              <a:buChar char="•"/>
            </a:pPr>
            <a:endParaRPr lang="en-AU" sz="2200" dirty="0"/>
          </a:p>
          <a:p>
            <a:pPr marL="342900" indent="-342900">
              <a:spcBef>
                <a:spcPts val="0"/>
              </a:spcBef>
              <a:spcAft>
                <a:spcPts val="900"/>
              </a:spcAft>
              <a:buFont typeface="Arial" panose="020B0604020202020204" pitchFamily="34" charset="0"/>
              <a:buChar char="•"/>
            </a:pPr>
            <a:endParaRPr lang="en-AU" sz="2200" dirty="0"/>
          </a:p>
        </p:txBody>
      </p:sp>
    </p:spTree>
    <p:extLst>
      <p:ext uri="{BB962C8B-B14F-4D97-AF65-F5344CB8AC3E}">
        <p14:creationId xmlns:p14="http://schemas.microsoft.com/office/powerpoint/2010/main" val="21168359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A88823F-F39B-43BE-8CA8-98584CB68845}"/>
              </a:ext>
            </a:extLst>
          </p:cNvPr>
          <p:cNvSpPr>
            <a:spLocks noGrp="1"/>
          </p:cNvSpPr>
          <p:nvPr>
            <p:ph type="title"/>
          </p:nvPr>
        </p:nvSpPr>
        <p:spPr/>
        <p:txBody>
          <a:bodyPr>
            <a:normAutofit fontScale="90000"/>
          </a:bodyPr>
          <a:lstStyle/>
          <a:p>
            <a:r>
              <a:rPr lang="en-AU" sz="3600" b="1">
                <a:solidFill>
                  <a:srgbClr val="E26815"/>
                </a:solidFill>
                <a:latin typeface="Arial" panose="020B0604020202020204" pitchFamily="34" charset="0"/>
                <a:cs typeface="Arial" panose="020B0604020202020204" pitchFamily="34" charset="0"/>
              </a:rPr>
              <a:t>Child Safe Standard 8: Child safety knowledge, skills and awareness</a:t>
            </a:r>
            <a:br>
              <a:rPr lang="en-AU">
                <a:solidFill>
                  <a:srgbClr val="E26815"/>
                </a:solidFill>
                <a:latin typeface="Arial" panose="020B0604020202020204" pitchFamily="34" charset="0"/>
                <a:cs typeface="Arial" panose="020B0604020202020204" pitchFamily="34" charset="0"/>
              </a:rPr>
            </a:br>
            <a:br>
              <a:rPr lang="en-AU">
                <a:solidFill>
                  <a:srgbClr val="E26815"/>
                </a:solidFill>
                <a:latin typeface="Arial" panose="020B0604020202020204" pitchFamily="34" charset="0"/>
                <a:cs typeface="Arial" panose="020B0604020202020204" pitchFamily="34" charset="0"/>
              </a:rPr>
            </a:br>
            <a:endParaRPr lang="en-AU">
              <a:solidFill>
                <a:srgbClr val="E26815"/>
              </a:solidFill>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A0C672CD-4D01-4B06-911A-92A02E7F5DBE}"/>
              </a:ext>
            </a:extLst>
          </p:cNvPr>
          <p:cNvSpPr>
            <a:spLocks noGrp="1"/>
          </p:cNvSpPr>
          <p:nvPr>
            <p:ph idx="1"/>
          </p:nvPr>
        </p:nvSpPr>
        <p:spPr>
          <a:xfrm>
            <a:off x="288234" y="1686477"/>
            <a:ext cx="10069200" cy="4932984"/>
          </a:xfrm>
        </p:spPr>
        <p:txBody>
          <a:bodyPr>
            <a:no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ensure that staff and volunteers are equipped with the knowledge, skills and awareness to keep children and young people safe through ongoing education and training</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By delivering tailored training to all staff and volunteers, everyone will share an understanding of: </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what child safety means</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the importance of child safety</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what to look for and what to do</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This provides staff and volunteers with the knowledge and skills they need to create a schoolwide culture of child safety</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Appropriate training and supervision helps keep staff and students safe and helps schools meet their child safety  and occupational health and safety legal requirements</a:t>
            </a:r>
            <a:endParaRPr lang="en-AU"/>
          </a:p>
        </p:txBody>
      </p:sp>
    </p:spTree>
    <p:extLst>
      <p:ext uri="{BB962C8B-B14F-4D97-AF65-F5344CB8AC3E}">
        <p14:creationId xmlns:p14="http://schemas.microsoft.com/office/powerpoint/2010/main" val="30868508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A88823F-F39B-43BE-8CA8-98584CB68845}"/>
              </a:ext>
            </a:extLst>
          </p:cNvPr>
          <p:cNvSpPr>
            <a:spLocks noGrp="1"/>
          </p:cNvSpPr>
          <p:nvPr>
            <p:ph type="title"/>
          </p:nvPr>
        </p:nvSpPr>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Child Safe Standard 8: Child safety knowledge, skills and awareness</a:t>
            </a:r>
            <a:br>
              <a:rPr lang="en-AU" dirty="0">
                <a:solidFill>
                  <a:srgbClr val="E26815"/>
                </a:solidFill>
                <a:latin typeface="Arial" panose="020B0604020202020204" pitchFamily="34" charset="0"/>
                <a:cs typeface="Arial" panose="020B0604020202020204" pitchFamily="34" charset="0"/>
              </a:rPr>
            </a:br>
            <a:br>
              <a:rPr lang="en-AU" dirty="0">
                <a:solidFill>
                  <a:srgbClr val="E26815"/>
                </a:solidFill>
                <a:latin typeface="Arial" panose="020B0604020202020204" pitchFamily="34" charset="0"/>
                <a:cs typeface="Arial" panose="020B0604020202020204" pitchFamily="34" charset="0"/>
              </a:rPr>
            </a:br>
            <a:endParaRPr lang="en-AU" dirty="0">
              <a:solidFill>
                <a:srgbClr val="E26815"/>
              </a:solidFill>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A0C672CD-4D01-4B06-911A-92A02E7F5DBE}"/>
              </a:ext>
            </a:extLst>
          </p:cNvPr>
          <p:cNvSpPr>
            <a:spLocks noGrp="1"/>
          </p:cNvSpPr>
          <p:nvPr>
            <p:ph idx="1"/>
          </p:nvPr>
        </p:nvSpPr>
        <p:spPr>
          <a:xfrm>
            <a:off x="288234" y="1371600"/>
            <a:ext cx="10069200" cy="5247861"/>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How does Doncaster Secondary College address this standard?</a:t>
            </a:r>
          </a:p>
          <a:p>
            <a:pPr marL="0" indent="0">
              <a:spcBef>
                <a:spcPts val="0"/>
              </a:spcBef>
              <a:spcAft>
                <a:spcPts val="900"/>
              </a:spcAft>
              <a:buNone/>
            </a:pPr>
            <a:r>
              <a:rPr lang="en-AU" sz="1800" b="1" dirty="0">
                <a:latin typeface="Arial" panose="020B0604020202020204" pitchFamily="34" charset="0"/>
                <a:cs typeface="Arial" panose="020B0604020202020204" pitchFamily="34" charset="0"/>
              </a:rPr>
              <a:t>Schools must ensure that staff and volunteers are equipped with the knowledge, skills and awareness to keep children and young people safe through ongoing education and training:</a:t>
            </a:r>
          </a:p>
          <a:p>
            <a:pPr marL="0" indent="0">
              <a:spcBef>
                <a:spcPts val="0"/>
              </a:spcBef>
              <a:spcAft>
                <a:spcPts val="900"/>
              </a:spcAft>
              <a:buNone/>
            </a:pPr>
            <a:endParaRPr lang="en-AU" sz="2000" b="1" dirty="0">
              <a:latin typeface="Arial" panose="020B0604020202020204" pitchFamily="34" charset="0"/>
              <a:cs typeface="Arial" panose="020B0604020202020204" pitchFamily="34" charset="0"/>
            </a:endParaRPr>
          </a:p>
          <a:p>
            <a:pPr>
              <a:spcBef>
                <a:spcPts val="0"/>
              </a:spcBef>
              <a:spcAft>
                <a:spcPts val="900"/>
              </a:spcAft>
            </a:pPr>
            <a:r>
              <a:rPr lang="en-AU" sz="2200" dirty="0">
                <a:latin typeface="Arial" panose="020B0604020202020204" pitchFamily="34" charset="0"/>
                <a:cs typeface="Arial" panose="020B0604020202020204" pitchFamily="34" charset="0"/>
              </a:rPr>
              <a:t>Staff and volunteers induction program</a:t>
            </a:r>
          </a:p>
          <a:p>
            <a:pPr>
              <a:spcBef>
                <a:spcPts val="0"/>
              </a:spcBef>
              <a:spcAft>
                <a:spcPts val="900"/>
              </a:spcAft>
            </a:pPr>
            <a:r>
              <a:rPr lang="en-AU" sz="2200" dirty="0">
                <a:latin typeface="Arial" panose="020B0604020202020204" pitchFamily="34" charset="0"/>
                <a:cs typeface="Arial" panose="020B0604020202020204" pitchFamily="34" charset="0"/>
              </a:rPr>
              <a:t>Annual mandatory reporting &amp; child safe standards training for staff</a:t>
            </a:r>
          </a:p>
          <a:p>
            <a:pPr>
              <a:spcBef>
                <a:spcPts val="0"/>
              </a:spcBef>
              <a:spcAft>
                <a:spcPts val="900"/>
              </a:spcAft>
            </a:pPr>
            <a:r>
              <a:rPr lang="en-AU" sz="2200" dirty="0">
                <a:latin typeface="Arial" panose="020B0604020202020204" pitchFamily="34" charset="0"/>
                <a:cs typeface="Arial" panose="020B0604020202020204" pitchFamily="34" charset="0"/>
              </a:rPr>
              <a:t>Whole School Approach to Wellbeing – Notice, Inquire, Plan – regular training occurs to ensure we have a culture of embedding child safety in our practice</a:t>
            </a:r>
          </a:p>
          <a:p>
            <a:pPr>
              <a:spcBef>
                <a:spcPts val="0"/>
              </a:spcBef>
              <a:spcAft>
                <a:spcPts val="900"/>
              </a:spcAft>
            </a:pPr>
            <a:r>
              <a:rPr lang="en-AU" sz="2200" dirty="0">
                <a:latin typeface="Arial" panose="020B0604020202020204" pitchFamily="34" charset="0"/>
                <a:cs typeface="Arial" panose="020B0604020202020204" pitchFamily="34" charset="0"/>
              </a:rPr>
              <a:t>Camps &amp; Excursion planning ensures that staff plan for child safe risks</a:t>
            </a:r>
          </a:p>
          <a:p>
            <a:pPr>
              <a:spcBef>
                <a:spcPts val="0"/>
              </a:spcBef>
              <a:spcAft>
                <a:spcPts val="900"/>
              </a:spcAft>
            </a:pPr>
            <a:r>
              <a:rPr lang="en-AU" sz="2200" dirty="0">
                <a:latin typeface="Arial" panose="020B0604020202020204" pitchFamily="34" charset="0"/>
                <a:cs typeface="Arial" panose="020B0604020202020204" pitchFamily="34" charset="0"/>
              </a:rPr>
              <a:t>Regular presentation to staff around Child Safe Standards at staff meetings, email, briefings etc. as well as seeking feedback around these from staff.</a:t>
            </a:r>
          </a:p>
          <a:p>
            <a:pPr marL="0" indent="0">
              <a:spcBef>
                <a:spcPts val="0"/>
              </a:spcBef>
              <a:spcAft>
                <a:spcPts val="900"/>
              </a:spcAft>
              <a:buNone/>
            </a:pPr>
            <a:endParaRPr lang="en-A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68073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14FF5A-DEE8-4E50-9407-AF244540CDDC}"/>
              </a:ext>
            </a:extLst>
          </p:cNvPr>
          <p:cNvSpPr>
            <a:spLocks noGrp="1"/>
          </p:cNvSpPr>
          <p:nvPr>
            <p:ph type="title"/>
          </p:nvPr>
        </p:nvSpPr>
        <p:spPr/>
        <p:txBody>
          <a:bodyPr>
            <a:normAutofit/>
          </a:bodyPr>
          <a:lstStyle/>
          <a:p>
            <a:r>
              <a:rPr lang="en-AU" sz="3200" b="1">
                <a:solidFill>
                  <a:srgbClr val="E26815"/>
                </a:solidFill>
                <a:latin typeface="Arial" panose="020B0604020202020204" pitchFamily="34" charset="0"/>
                <a:cs typeface="Arial" panose="020B0604020202020204" pitchFamily="34" charset="0"/>
              </a:rPr>
              <a:t>Child Safe Standard 9: Child safety in physical and online environments</a:t>
            </a:r>
          </a:p>
        </p:txBody>
      </p:sp>
      <p:sp>
        <p:nvSpPr>
          <p:cNvPr id="2" name="Content Placeholder 1">
            <a:extLst>
              <a:ext uri="{FF2B5EF4-FFF2-40B4-BE49-F238E27FC236}">
                <a16:creationId xmlns:a16="http://schemas.microsoft.com/office/drawing/2014/main" id="{A632472C-75BD-4980-8ACF-06A41767ADCE}"/>
              </a:ext>
            </a:extLst>
          </p:cNvPr>
          <p:cNvSpPr>
            <a:spLocks noGrp="1"/>
          </p:cNvSpPr>
          <p:nvPr>
            <p:ph idx="1"/>
          </p:nvPr>
        </p:nvSpPr>
        <p:spPr/>
        <p:txBody>
          <a:bodyPr>
            <a:no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ensure that physical and online environments promote safety and wellbeing while minimising the opportunity for children, young people and students to be harmed</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A thorough risk analysis is the first thing schools should do to promote child safety</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Effective risk analysis will consider all of the Child Safe Standards and risks in physical and online environments and procurement</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Online technologies are constantly changing which presents significant challenges for schools, parents and carers</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Arrangements with external agencies also create child safety risks. They create opportunities for unknown people to have contact with students</a:t>
            </a:r>
          </a:p>
        </p:txBody>
      </p:sp>
    </p:spTree>
    <p:extLst>
      <p:ext uri="{BB962C8B-B14F-4D97-AF65-F5344CB8AC3E}">
        <p14:creationId xmlns:p14="http://schemas.microsoft.com/office/powerpoint/2010/main" val="2534872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93747D-07AD-4B0C-9610-001DBB9AD54E}"/>
              </a:ext>
            </a:extLst>
          </p:cNvPr>
          <p:cNvSpPr>
            <a:spLocks noGrp="1"/>
          </p:cNvSpPr>
          <p:nvPr>
            <p:ph type="title"/>
          </p:nvPr>
        </p:nvSpPr>
        <p:spPr/>
        <p:txBody>
          <a:bodyPr/>
          <a:lstStyle/>
          <a:p>
            <a:r>
              <a:rPr lang="en-AU" sz="3600" b="1">
                <a:solidFill>
                  <a:srgbClr val="E46F21"/>
                </a:solidFill>
                <a:latin typeface="Arial" panose="020B0604020202020204" pitchFamily="34" charset="0"/>
                <a:cs typeface="Arial" panose="020B0604020202020204" pitchFamily="34" charset="0"/>
              </a:rPr>
              <a:t>Victoria’s Child Safe Standards </a:t>
            </a:r>
            <a:endParaRPr lang="en-AU"/>
          </a:p>
        </p:txBody>
      </p:sp>
      <p:sp>
        <p:nvSpPr>
          <p:cNvPr id="4" name="Content Placeholder 3">
            <a:extLst>
              <a:ext uri="{FF2B5EF4-FFF2-40B4-BE49-F238E27FC236}">
                <a16:creationId xmlns:a16="http://schemas.microsoft.com/office/drawing/2014/main" id="{77656102-52BF-4942-9F56-543B0A252D87}"/>
              </a:ext>
            </a:extLst>
          </p:cNvPr>
          <p:cNvSpPr>
            <a:spLocks noGrp="1"/>
          </p:cNvSpPr>
          <p:nvPr>
            <p:ph idx="1"/>
          </p:nvPr>
        </p:nvSpPr>
        <p:spPr>
          <a:xfrm>
            <a:off x="280085" y="1290181"/>
            <a:ext cx="5907773" cy="4839158"/>
          </a:xfrm>
        </p:spPr>
        <p:txBody>
          <a:bodyPr>
            <a:noAutofit/>
          </a:bodyPr>
          <a:lstStyle/>
          <a:p>
            <a:pPr lvl="0"/>
            <a:r>
              <a:rPr lang="en-AU" sz="1800" b="1" dirty="0">
                <a:solidFill>
                  <a:prstClr val="black"/>
                </a:solidFill>
                <a:latin typeface="Arial" panose="020B0604020202020204" pitchFamily="34" charset="0"/>
                <a:cs typeface="Arial" panose="020B0604020202020204" pitchFamily="34" charset="0"/>
              </a:rPr>
              <a:t>Child Safe Standard 1 </a:t>
            </a:r>
            <a:r>
              <a:rPr lang="en-AU" sz="1800" dirty="0">
                <a:solidFill>
                  <a:prstClr val="black"/>
                </a:solidFill>
                <a:latin typeface="Arial" panose="020B0604020202020204" pitchFamily="34" charset="0"/>
                <a:cs typeface="Arial" panose="020B0604020202020204" pitchFamily="34" charset="0"/>
              </a:rPr>
              <a:t>– Establish a culturally safe environment in which the diverse and unique identities and experiences of Aboriginal children and young people are respected and valued.</a:t>
            </a:r>
          </a:p>
          <a:p>
            <a:pPr lvl="0"/>
            <a:r>
              <a:rPr lang="en-AU" sz="1800" b="1" dirty="0">
                <a:solidFill>
                  <a:prstClr val="black"/>
                </a:solidFill>
                <a:latin typeface="Arial" panose="020B0604020202020204" pitchFamily="34" charset="0"/>
                <a:cs typeface="Arial" panose="020B0604020202020204" pitchFamily="34" charset="0"/>
              </a:rPr>
              <a:t>Child Safe Standard 2</a:t>
            </a:r>
            <a:r>
              <a:rPr lang="en-AU" sz="1800" dirty="0">
                <a:solidFill>
                  <a:prstClr val="black"/>
                </a:solidFill>
                <a:latin typeface="Arial" panose="020B0604020202020204" pitchFamily="34" charset="0"/>
                <a:cs typeface="Arial" panose="020B0604020202020204" pitchFamily="34" charset="0"/>
              </a:rPr>
              <a:t> – Ensure that child safety and wellbeing are embedded in school leadership, governance and culture.</a:t>
            </a:r>
          </a:p>
          <a:p>
            <a:pPr lvl="0"/>
            <a:r>
              <a:rPr lang="en-AU" sz="1800" b="1" dirty="0">
                <a:solidFill>
                  <a:prstClr val="black"/>
                </a:solidFill>
                <a:latin typeface="Arial" panose="020B0604020202020204" pitchFamily="34" charset="0"/>
                <a:cs typeface="Arial" panose="020B0604020202020204" pitchFamily="34" charset="0"/>
              </a:rPr>
              <a:t>Child Safe Standard 3</a:t>
            </a:r>
            <a:r>
              <a:rPr lang="en-AU" sz="1800" dirty="0">
                <a:solidFill>
                  <a:prstClr val="black"/>
                </a:solidFill>
                <a:latin typeface="Arial" panose="020B0604020202020204" pitchFamily="34" charset="0"/>
                <a:cs typeface="Arial" panose="020B0604020202020204" pitchFamily="34" charset="0"/>
              </a:rPr>
              <a:t> – Children and young people are empowered about their rights, participate in decisions affecting them and are taken seriously.</a:t>
            </a:r>
          </a:p>
          <a:p>
            <a:pPr lvl="0"/>
            <a:r>
              <a:rPr lang="en-AU" sz="1800" b="1" dirty="0">
                <a:solidFill>
                  <a:prstClr val="black"/>
                </a:solidFill>
                <a:latin typeface="Arial" panose="020B0604020202020204" pitchFamily="34" charset="0"/>
                <a:cs typeface="Arial" panose="020B0604020202020204" pitchFamily="34" charset="0"/>
              </a:rPr>
              <a:t>Child Safe Standard 4</a:t>
            </a:r>
            <a:r>
              <a:rPr lang="en-AU" sz="1800" dirty="0">
                <a:solidFill>
                  <a:prstClr val="black"/>
                </a:solidFill>
                <a:latin typeface="Arial" panose="020B0604020202020204" pitchFamily="34" charset="0"/>
                <a:cs typeface="Arial" panose="020B0604020202020204" pitchFamily="34" charset="0"/>
              </a:rPr>
              <a:t> –	Families and communities are informed and involved in promoting child safety and wellbeing.</a:t>
            </a:r>
          </a:p>
          <a:p>
            <a:pPr lvl="0"/>
            <a:r>
              <a:rPr lang="en-AU" sz="1800" b="1" dirty="0">
                <a:solidFill>
                  <a:prstClr val="black"/>
                </a:solidFill>
                <a:latin typeface="Arial" panose="020B0604020202020204" pitchFamily="34" charset="0"/>
                <a:cs typeface="Arial" panose="020B0604020202020204" pitchFamily="34" charset="0"/>
              </a:rPr>
              <a:t>Child Safe Standard 5 </a:t>
            </a:r>
            <a:r>
              <a:rPr lang="en-AU" sz="1800" dirty="0">
                <a:solidFill>
                  <a:prstClr val="black"/>
                </a:solidFill>
                <a:latin typeface="Arial" panose="020B0604020202020204" pitchFamily="34" charset="0"/>
                <a:cs typeface="Arial" panose="020B0604020202020204" pitchFamily="34" charset="0"/>
              </a:rPr>
              <a:t>– Equity is upheld and diverse needs are respected in policy and practice.</a:t>
            </a:r>
          </a:p>
          <a:p>
            <a:pPr lvl="0"/>
            <a:r>
              <a:rPr lang="en-AU" sz="1800" b="1" dirty="0">
                <a:solidFill>
                  <a:prstClr val="black"/>
                </a:solidFill>
                <a:latin typeface="Arial" panose="020B0604020202020204" pitchFamily="34" charset="0"/>
                <a:cs typeface="Arial" panose="020B0604020202020204" pitchFamily="34" charset="0"/>
              </a:rPr>
              <a:t>Child Safe Standard 6</a:t>
            </a:r>
            <a:r>
              <a:rPr lang="en-AU" sz="1800" dirty="0">
                <a:solidFill>
                  <a:prstClr val="black"/>
                </a:solidFill>
                <a:latin typeface="Arial" panose="020B0604020202020204" pitchFamily="34" charset="0"/>
                <a:cs typeface="Arial" panose="020B0604020202020204" pitchFamily="34" charset="0"/>
              </a:rPr>
              <a:t> – People working with children and young people are suitable and supported to reflect child safety and wellbeing values in practice.</a:t>
            </a:r>
            <a:endParaRPr lang="en-AU" dirty="0"/>
          </a:p>
        </p:txBody>
      </p:sp>
      <p:sp>
        <p:nvSpPr>
          <p:cNvPr id="5" name="Content Placeholder 4">
            <a:extLst>
              <a:ext uri="{FF2B5EF4-FFF2-40B4-BE49-F238E27FC236}">
                <a16:creationId xmlns:a16="http://schemas.microsoft.com/office/drawing/2014/main" id="{E96AFCAA-EEEB-4E89-BFEE-FE8D7CD23109}"/>
              </a:ext>
            </a:extLst>
          </p:cNvPr>
          <p:cNvSpPr>
            <a:spLocks noGrp="1"/>
          </p:cNvSpPr>
          <p:nvPr>
            <p:ph sz="quarter" idx="10"/>
          </p:nvPr>
        </p:nvSpPr>
        <p:spPr>
          <a:xfrm>
            <a:off x="6288618" y="1290181"/>
            <a:ext cx="5903383" cy="4839158"/>
          </a:xfrm>
        </p:spPr>
        <p:txBody>
          <a:bodyPr>
            <a:noAutofit/>
          </a:bodyPr>
          <a:lstStyle/>
          <a:p>
            <a:pPr lvl="0"/>
            <a:r>
              <a:rPr lang="en-AU" sz="1800" b="1">
                <a:solidFill>
                  <a:prstClr val="black"/>
                </a:solidFill>
                <a:latin typeface="Arial" panose="020B0604020202020204" pitchFamily="34" charset="0"/>
                <a:cs typeface="Arial" panose="020B0604020202020204" pitchFamily="34" charset="0"/>
              </a:rPr>
              <a:t>Child Safe Standard 7 </a:t>
            </a:r>
            <a:r>
              <a:rPr lang="en-AU" sz="1800">
                <a:solidFill>
                  <a:prstClr val="black"/>
                </a:solidFill>
                <a:latin typeface="Arial" panose="020B0604020202020204" pitchFamily="34" charset="0"/>
                <a:cs typeface="Arial" panose="020B0604020202020204" pitchFamily="34" charset="0"/>
              </a:rPr>
              <a:t>– Ensure that processes for complaints and concerns are child focused.</a:t>
            </a:r>
          </a:p>
          <a:p>
            <a:pPr lvl="0"/>
            <a:r>
              <a:rPr lang="en-AU" sz="1800" b="1">
                <a:solidFill>
                  <a:prstClr val="black"/>
                </a:solidFill>
                <a:latin typeface="Arial" panose="020B0604020202020204" pitchFamily="34" charset="0"/>
                <a:cs typeface="Arial" panose="020B0604020202020204" pitchFamily="34" charset="0"/>
              </a:rPr>
              <a:t>Child Safe Standard 8 </a:t>
            </a:r>
            <a:r>
              <a:rPr lang="en-AU" sz="1800">
                <a:solidFill>
                  <a:prstClr val="black"/>
                </a:solidFill>
                <a:latin typeface="Arial" panose="020B0604020202020204" pitchFamily="34" charset="0"/>
                <a:cs typeface="Arial" panose="020B0604020202020204" pitchFamily="34" charset="0"/>
              </a:rPr>
              <a:t>– Staff and volunteers are equipped with the knowledge, skills and awareness to keep children and young people safe through ongoing education and training.</a:t>
            </a:r>
          </a:p>
          <a:p>
            <a:pPr lvl="0"/>
            <a:r>
              <a:rPr lang="en-AU" sz="1800" b="1">
                <a:solidFill>
                  <a:prstClr val="black"/>
                </a:solidFill>
                <a:latin typeface="Arial" panose="020B0604020202020204" pitchFamily="34" charset="0"/>
                <a:cs typeface="Arial" panose="020B0604020202020204" pitchFamily="34" charset="0"/>
              </a:rPr>
              <a:t>Child Safe Standard 9 </a:t>
            </a:r>
            <a:r>
              <a:rPr lang="en-AU" sz="1800">
                <a:solidFill>
                  <a:prstClr val="black"/>
                </a:solidFill>
                <a:latin typeface="Arial" panose="020B0604020202020204" pitchFamily="34" charset="0"/>
                <a:cs typeface="Arial" panose="020B0604020202020204" pitchFamily="34" charset="0"/>
              </a:rPr>
              <a:t>– Physical and online environments promote safety and wellbeing while minimising the opportunity for children and young people to be harmed.</a:t>
            </a:r>
          </a:p>
          <a:p>
            <a:pPr lvl="0"/>
            <a:r>
              <a:rPr lang="en-AU" sz="1800" b="1">
                <a:solidFill>
                  <a:prstClr val="black"/>
                </a:solidFill>
                <a:latin typeface="Arial" panose="020B0604020202020204" pitchFamily="34" charset="0"/>
                <a:cs typeface="Arial" panose="020B0604020202020204" pitchFamily="34" charset="0"/>
              </a:rPr>
              <a:t>Child Safe Standard 10 </a:t>
            </a:r>
            <a:r>
              <a:rPr lang="en-AU" sz="1800">
                <a:solidFill>
                  <a:prstClr val="black"/>
                </a:solidFill>
                <a:latin typeface="Arial" panose="020B0604020202020204" pitchFamily="34" charset="0"/>
                <a:cs typeface="Arial" panose="020B0604020202020204" pitchFamily="34" charset="0"/>
              </a:rPr>
              <a:t>– Implementation of the Child Safe Standards is regularly reviewed and improved.</a:t>
            </a:r>
          </a:p>
          <a:p>
            <a:pPr lvl="0"/>
            <a:r>
              <a:rPr lang="en-AU" sz="1800" b="1">
                <a:solidFill>
                  <a:prstClr val="black"/>
                </a:solidFill>
                <a:latin typeface="Arial" panose="020B0604020202020204" pitchFamily="34" charset="0"/>
                <a:cs typeface="Arial" panose="020B0604020202020204" pitchFamily="34" charset="0"/>
              </a:rPr>
              <a:t>Child Safe Standard 11 </a:t>
            </a:r>
            <a:r>
              <a:rPr lang="en-AU" sz="1800">
                <a:solidFill>
                  <a:prstClr val="black"/>
                </a:solidFill>
                <a:latin typeface="Arial" panose="020B0604020202020204" pitchFamily="34" charset="0"/>
                <a:cs typeface="Arial" panose="020B0604020202020204" pitchFamily="34" charset="0"/>
              </a:rPr>
              <a:t>– Policies and procedures that document how schools are safe for children, young people and students.</a:t>
            </a:r>
          </a:p>
          <a:p>
            <a:pPr lvl="0"/>
            <a:r>
              <a:rPr lang="en-AU" sz="1800">
                <a:solidFill>
                  <a:prstClr val="black"/>
                </a:solidFill>
                <a:latin typeface="Arial" panose="020B0604020202020204" pitchFamily="34" charset="0"/>
                <a:cs typeface="Arial" panose="020B0604020202020204" pitchFamily="34" charset="0"/>
              </a:rPr>
              <a:t>Ministerial Order 1359 provides the framework for child safety in schools.</a:t>
            </a:r>
            <a:endParaRPr lang="en-AU"/>
          </a:p>
        </p:txBody>
      </p:sp>
    </p:spTree>
    <p:extLst>
      <p:ext uri="{BB962C8B-B14F-4D97-AF65-F5344CB8AC3E}">
        <p14:creationId xmlns:p14="http://schemas.microsoft.com/office/powerpoint/2010/main" val="2012415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14FF5A-DEE8-4E50-9407-AF244540CDDC}"/>
              </a:ext>
            </a:extLst>
          </p:cNvPr>
          <p:cNvSpPr>
            <a:spLocks noGrp="1"/>
          </p:cNvSpPr>
          <p:nvPr>
            <p:ph type="title"/>
          </p:nvPr>
        </p:nvSpPr>
        <p:spPr/>
        <p:txBody>
          <a:bodyPr>
            <a:normAutofit/>
          </a:bodyPr>
          <a:lstStyle/>
          <a:p>
            <a:r>
              <a:rPr lang="en-AU" sz="3200" b="1">
                <a:solidFill>
                  <a:srgbClr val="E26815"/>
                </a:solidFill>
                <a:latin typeface="Arial" panose="020B0604020202020204" pitchFamily="34" charset="0"/>
                <a:cs typeface="Arial" panose="020B0604020202020204" pitchFamily="34" charset="0"/>
              </a:rPr>
              <a:t>Child Safe Standard 9: Child safety in physical and online environments</a:t>
            </a:r>
          </a:p>
        </p:txBody>
      </p:sp>
      <p:sp>
        <p:nvSpPr>
          <p:cNvPr id="2" name="Content Placeholder 1">
            <a:extLst>
              <a:ext uri="{FF2B5EF4-FFF2-40B4-BE49-F238E27FC236}">
                <a16:creationId xmlns:a16="http://schemas.microsoft.com/office/drawing/2014/main" id="{A632472C-75BD-4980-8ACF-06A41767ADCE}"/>
              </a:ext>
            </a:extLst>
          </p:cNvPr>
          <p:cNvSpPr>
            <a:spLocks noGrp="1"/>
          </p:cNvSpPr>
          <p:nvPr>
            <p:ph idx="1"/>
          </p:nvPr>
        </p:nvSpPr>
        <p:spPr/>
        <p:txBody>
          <a:bodyPr>
            <a:noAutofit/>
          </a:bodyPr>
          <a:lstStyle/>
          <a:p>
            <a:pPr marL="0" indent="0">
              <a:spcBef>
                <a:spcPts val="0"/>
              </a:spcBef>
              <a:spcAft>
                <a:spcPts val="900"/>
              </a:spcAft>
              <a:buNone/>
            </a:pPr>
            <a:r>
              <a:rPr lang="en-AU" sz="2400" b="1" dirty="0">
                <a:latin typeface="Arial"/>
                <a:cs typeface="Arial"/>
              </a:rPr>
              <a:t>How does Doncaster Secondary College address this standard?</a:t>
            </a:r>
            <a:endParaRPr lang="en-US" dirty="0">
              <a:latin typeface="Arial"/>
              <a:cs typeface="Arial"/>
            </a:endParaRPr>
          </a:p>
          <a:p>
            <a:pPr marL="0" indent="0">
              <a:spcBef>
                <a:spcPts val="0"/>
              </a:spcBef>
              <a:spcAft>
                <a:spcPts val="900"/>
              </a:spcAft>
              <a:buNone/>
            </a:pPr>
            <a:r>
              <a:rPr lang="en-AU" sz="1800" b="1" dirty="0">
                <a:latin typeface="Arial"/>
                <a:cs typeface="Arial"/>
              </a:rPr>
              <a:t>Schools must ensure that physical and online environments promote safety and wellbeing while minimising the opportunity for children, young people and students to be harmed:</a:t>
            </a:r>
            <a:endParaRPr lang="en-US" sz="2000" dirty="0">
              <a:latin typeface="Arial"/>
              <a:cs typeface="Arial"/>
            </a:endParaRPr>
          </a:p>
          <a:p>
            <a:pPr marL="342900" indent="-342900">
              <a:spcBef>
                <a:spcPts val="0"/>
              </a:spcBef>
              <a:spcAft>
                <a:spcPts val="900"/>
              </a:spcAft>
              <a:buFont typeface="Arial" panose="020B0604020202020204" pitchFamily="34" charset="0"/>
              <a:buChar char="•"/>
            </a:pPr>
            <a:r>
              <a:rPr lang="en-AU" sz="2000" dirty="0">
                <a:latin typeface="Arial"/>
                <a:cs typeface="Arial"/>
              </a:rPr>
              <a:t>Child Safe standards are part of our OHS Risk assessment for the school and this reviewed annually</a:t>
            </a:r>
          </a:p>
          <a:p>
            <a:pPr marL="342900" indent="-342900">
              <a:spcBef>
                <a:spcPts val="0"/>
              </a:spcBef>
              <a:spcAft>
                <a:spcPts val="900"/>
              </a:spcAft>
              <a:buFont typeface="Arial" panose="020B0604020202020204" pitchFamily="34" charset="0"/>
              <a:buChar char="•"/>
            </a:pPr>
            <a:r>
              <a:rPr lang="en-AU" sz="2000" dirty="0">
                <a:latin typeface="Arial"/>
                <a:cs typeface="Arial"/>
              </a:rPr>
              <a:t>Processes are in place to respond to issues arising from student engagement in the online space both at school and in the community</a:t>
            </a:r>
          </a:p>
          <a:p>
            <a:pPr marL="342900" indent="-342900">
              <a:spcBef>
                <a:spcPts val="0"/>
              </a:spcBef>
              <a:spcAft>
                <a:spcPts val="900"/>
              </a:spcAft>
              <a:buFont typeface="Arial" panose="020B0604020202020204" pitchFamily="34" charset="0"/>
              <a:buChar char="•"/>
            </a:pPr>
            <a:r>
              <a:rPr lang="en-AU" sz="2000" dirty="0">
                <a:latin typeface="Arial"/>
                <a:cs typeface="Arial"/>
              </a:rPr>
              <a:t>Explicit expectations set around appropriate use of technology – in student planners</a:t>
            </a:r>
          </a:p>
          <a:p>
            <a:pPr marL="342900" indent="-342900">
              <a:spcBef>
                <a:spcPts val="0"/>
              </a:spcBef>
              <a:spcAft>
                <a:spcPts val="900"/>
              </a:spcAft>
              <a:buFont typeface="Arial" panose="020B0604020202020204" pitchFamily="34" charset="0"/>
              <a:buChar char="•"/>
            </a:pPr>
            <a:r>
              <a:rPr lang="en-AU" sz="2000" dirty="0">
                <a:latin typeface="Arial"/>
                <a:cs typeface="Arial"/>
              </a:rPr>
              <a:t>Content delivered within curriculum (e.g. Managing Me and Junior School APDs, Middle School Cluster Days, Year 10 Revive Days)</a:t>
            </a:r>
          </a:p>
          <a:p>
            <a:pPr marL="342900" indent="-342900">
              <a:spcBef>
                <a:spcPts val="0"/>
              </a:spcBef>
              <a:spcAft>
                <a:spcPts val="900"/>
              </a:spcAft>
              <a:buFont typeface="Arial" panose="020B0604020202020204" pitchFamily="34" charset="0"/>
              <a:buChar char="•"/>
            </a:pPr>
            <a:r>
              <a:rPr lang="en-AU" sz="2000" dirty="0">
                <a:latin typeface="Arial"/>
                <a:cs typeface="Arial"/>
              </a:rPr>
              <a:t>Strong safety planning processes and procedures that are activated when students/parents report safety concerns at school and within the community</a:t>
            </a:r>
            <a:endParaRPr lang="en-AU" sz="2000" dirty="0">
              <a:latin typeface="Arial" panose="020B0604020202020204" pitchFamily="34" charset="0"/>
              <a:cs typeface="Arial" panose="020B0604020202020204" pitchFamily="34" charset="0"/>
            </a:endParaRPr>
          </a:p>
          <a:p>
            <a:pPr marL="342900" indent="-342900">
              <a:spcBef>
                <a:spcPts val="0"/>
              </a:spcBef>
              <a:spcAft>
                <a:spcPts val="900"/>
              </a:spcAft>
              <a:buFont typeface="Arial" panose="020B0604020202020204" pitchFamily="34" charset="0"/>
              <a:buChar char="•"/>
            </a:pPr>
            <a:r>
              <a:rPr lang="en-AU" sz="2000" dirty="0">
                <a:latin typeface="Arial"/>
                <a:cs typeface="Arial"/>
              </a:rPr>
              <a:t>Risk assessments for all incursions/excursions are required that align with Child Safety Standards</a:t>
            </a:r>
            <a:endParaRPr lang="en-AU" sz="2000" dirty="0">
              <a:latin typeface="Arial" panose="020B0604020202020204" pitchFamily="34" charset="0"/>
              <a:cs typeface="Arial" panose="020B0604020202020204" pitchFamily="34" charset="0"/>
            </a:endParaRPr>
          </a:p>
          <a:p>
            <a:pPr marL="342900" indent="-342900">
              <a:spcBef>
                <a:spcPts val="0"/>
              </a:spcBef>
              <a:spcAft>
                <a:spcPts val="900"/>
              </a:spcAft>
              <a:buFont typeface="Arial" panose="020B0604020202020204" pitchFamily="34" charset="0"/>
              <a:buChar char="•"/>
            </a:pPr>
            <a:endParaRPr lang="en-A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37086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b="1">
                <a:solidFill>
                  <a:srgbClr val="E26815"/>
                </a:solidFill>
                <a:latin typeface="Arial" panose="020B0604020202020204" pitchFamily="34" charset="0"/>
                <a:cs typeface="Arial" panose="020B0604020202020204" pitchFamily="34" charset="0"/>
              </a:rPr>
              <a:t>Child Safe Standard 10: Review of child safety practices</a:t>
            </a:r>
            <a:endParaRPr lang="en-US" sz="3200" b="1">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0BF739F-131F-4A57-AAF8-25060F8112C8}"/>
              </a:ext>
            </a:extLst>
          </p:cNvPr>
          <p:cNvSpPr>
            <a:spLocks noGrp="1"/>
          </p:cNvSpPr>
          <p:nvPr>
            <p:ph idx="1"/>
          </p:nvPr>
        </p:nvSpPr>
        <p:spPr>
          <a:xfrm>
            <a:off x="288233" y="1686477"/>
            <a:ext cx="10069200" cy="4932984"/>
          </a:xfrm>
        </p:spPr>
        <p:txBody>
          <a:bodyPr>
            <a:noAutofit/>
          </a:bodyPr>
          <a:lstStyle/>
          <a:p>
            <a:pPr marL="0" indent="0">
              <a:spcBef>
                <a:spcPts val="0"/>
              </a:spcBef>
              <a:spcAft>
                <a:spcPts val="900"/>
              </a:spcAft>
              <a:buNone/>
            </a:pPr>
            <a:r>
              <a:rPr lang="en-AU" sz="2600" b="1" dirty="0">
                <a:latin typeface="Arial" panose="020B0604020202020204" pitchFamily="34" charset="0"/>
                <a:cs typeface="Arial" panose="020B0604020202020204" pitchFamily="34" charset="0"/>
              </a:rPr>
              <a:t>Schools must ensure that implementation of the Child Safe Standards is regularly reviewed and improved</a:t>
            </a:r>
          </a:p>
          <a:p>
            <a:pPr marL="342900" indent="-342900">
              <a:spcBef>
                <a:spcPts val="0"/>
              </a:spcBef>
              <a:spcAft>
                <a:spcPts val="900"/>
              </a:spcAft>
              <a:buFont typeface="Arial" panose="020B0604020202020204" pitchFamily="34" charset="0"/>
              <a:buChar char="•"/>
            </a:pPr>
            <a:r>
              <a:rPr lang="en-AU" sz="2400" dirty="0">
                <a:latin typeface="Arial" panose="020B0604020202020204" pitchFamily="34" charset="0"/>
                <a:ea typeface="+mn-ea"/>
                <a:cs typeface="Arial" panose="020B0604020202020204" pitchFamily="34" charset="0"/>
              </a:rPr>
              <a:t>Being a child-safe organisation requires ongoing effort</a:t>
            </a:r>
          </a:p>
          <a:p>
            <a:pPr marL="342900" indent="-342900">
              <a:spcBef>
                <a:spcPts val="0"/>
              </a:spcBef>
              <a:spcAft>
                <a:spcPts val="900"/>
              </a:spcAft>
              <a:buFont typeface="Arial" panose="020B0604020202020204" pitchFamily="34" charset="0"/>
              <a:buChar char="•"/>
            </a:pPr>
            <a:r>
              <a:rPr lang="en-AU" sz="2400" dirty="0">
                <a:latin typeface="Arial" panose="020B0604020202020204" pitchFamily="34" charset="0"/>
                <a:ea typeface="+mn-ea"/>
                <a:cs typeface="Arial" panose="020B0604020202020204" pitchFamily="34" charset="0"/>
              </a:rPr>
              <a:t>Child safe organisations have an open and transparent culture, learn from their mistakes, and put the interests of children first. Taking time to review policies, procedures and practices put child safety and wellbeing at the centre of the school’s activities</a:t>
            </a:r>
          </a:p>
          <a:p>
            <a:pPr marL="342900" indent="-342900">
              <a:spcBef>
                <a:spcPts val="0"/>
              </a:spcBef>
              <a:spcAft>
                <a:spcPts val="900"/>
              </a:spcAft>
              <a:buFont typeface="Arial" panose="020B0604020202020204" pitchFamily="34" charset="0"/>
              <a:buChar char="•"/>
            </a:pPr>
            <a:r>
              <a:rPr lang="en-AU" sz="2400" dirty="0">
                <a:latin typeface="Arial" panose="020B0604020202020204" pitchFamily="34" charset="0"/>
                <a:ea typeface="+mn-ea"/>
                <a:cs typeface="Arial" panose="020B0604020202020204" pitchFamily="34" charset="0"/>
              </a:rPr>
              <a:t>Regular reviews of policies, procedures and practices:</a:t>
            </a:r>
          </a:p>
          <a:p>
            <a:pPr marL="342900" lvl="1" indent="-342900">
              <a:spcBef>
                <a:spcPts val="0"/>
              </a:spcBef>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makes sure they are adequate, up-to-date and effective, fully implemented and followed by everyone</a:t>
            </a:r>
          </a:p>
          <a:p>
            <a:pPr marL="342900" lvl="1" indent="-342900">
              <a:spcBef>
                <a:spcPts val="0"/>
              </a:spcBef>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helps schools maintain the best approach to child safety and wellbeing and minimise the risk of harm.</a:t>
            </a:r>
            <a:endParaRPr lang="en-AU" dirty="0"/>
          </a:p>
        </p:txBody>
      </p:sp>
    </p:spTree>
    <p:extLst>
      <p:ext uri="{BB962C8B-B14F-4D97-AF65-F5344CB8AC3E}">
        <p14:creationId xmlns:p14="http://schemas.microsoft.com/office/powerpoint/2010/main" val="27332580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b="1">
                <a:solidFill>
                  <a:srgbClr val="E26815"/>
                </a:solidFill>
                <a:latin typeface="Arial" panose="020B0604020202020204" pitchFamily="34" charset="0"/>
                <a:cs typeface="Arial" panose="020B0604020202020204" pitchFamily="34" charset="0"/>
              </a:rPr>
              <a:t>Child Safe Standard 10: Review of child safety practices</a:t>
            </a:r>
            <a:endParaRPr lang="en-US" sz="3200" b="1">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0BF739F-131F-4A57-AAF8-25060F8112C8}"/>
              </a:ext>
            </a:extLst>
          </p:cNvPr>
          <p:cNvSpPr>
            <a:spLocks noGrp="1"/>
          </p:cNvSpPr>
          <p:nvPr>
            <p:ph idx="1"/>
          </p:nvPr>
        </p:nvSpPr>
        <p:spPr>
          <a:xfrm>
            <a:off x="288233" y="1686477"/>
            <a:ext cx="10069200" cy="4932984"/>
          </a:xfrm>
        </p:spPr>
        <p:txBody>
          <a:bodyPr>
            <a:noAutofit/>
          </a:bodyPr>
          <a:lstStyle/>
          <a:p>
            <a:pPr marL="0" indent="0">
              <a:spcBef>
                <a:spcPts val="0"/>
              </a:spcBef>
              <a:spcAft>
                <a:spcPts val="900"/>
              </a:spcAft>
              <a:buNone/>
            </a:pPr>
            <a:r>
              <a:rPr lang="en-AU" sz="2400" b="1" dirty="0">
                <a:latin typeface="Arial"/>
                <a:cs typeface="Arial"/>
              </a:rPr>
              <a:t>How does Doncaster Secondary College address this standard?</a:t>
            </a:r>
            <a:endParaRPr lang="en-US" dirty="0">
              <a:latin typeface="Arial"/>
              <a:cs typeface="Arial"/>
            </a:endParaRPr>
          </a:p>
          <a:p>
            <a:pPr marL="0" indent="0">
              <a:spcBef>
                <a:spcPts val="0"/>
              </a:spcBef>
              <a:spcAft>
                <a:spcPts val="900"/>
              </a:spcAft>
              <a:buNone/>
            </a:pPr>
            <a:r>
              <a:rPr lang="en-AU" sz="2600" b="1" dirty="0">
                <a:latin typeface="Arial"/>
                <a:cs typeface="Arial"/>
              </a:rPr>
              <a:t>Schools must ensure that implementation of the Child Safe Standards is regularly reviewed and improved</a:t>
            </a:r>
            <a:endParaRPr lang="en-US" dirty="0">
              <a:latin typeface="Arial"/>
              <a:cs typeface="Arial"/>
            </a:endParaRPr>
          </a:p>
          <a:p>
            <a:pPr marL="342900" indent="-342900">
              <a:spcBef>
                <a:spcPts val="0"/>
              </a:spcBef>
              <a:spcAft>
                <a:spcPts val="900"/>
              </a:spcAft>
              <a:buFont typeface="Arial" panose="020B0604020202020204" pitchFamily="34" charset="0"/>
              <a:buChar char="•"/>
            </a:pPr>
            <a:r>
              <a:rPr lang="en-AU" sz="2400" dirty="0">
                <a:latin typeface="Arial"/>
                <a:ea typeface="+mn-ea"/>
                <a:cs typeface="Arial"/>
              </a:rPr>
              <a:t>Regular reviews of Child Safe Standards through engagement with school stakeholders (e.g. staff meetings, school council, SIT)</a:t>
            </a:r>
          </a:p>
          <a:p>
            <a:pPr marL="342900" indent="-342900">
              <a:spcBef>
                <a:spcPts val="0"/>
              </a:spcBef>
              <a:spcAft>
                <a:spcPts val="900"/>
              </a:spcAft>
              <a:buFont typeface="Arial" panose="020B0604020202020204" pitchFamily="34" charset="0"/>
              <a:buChar char="•"/>
            </a:pPr>
            <a:r>
              <a:rPr lang="en-AU" sz="2400" dirty="0">
                <a:latin typeface="Arial"/>
                <a:cs typeface="Arial"/>
              </a:rPr>
              <a:t>Consultation with relevant stakeholders for policy, procedure and processes. </a:t>
            </a:r>
          </a:p>
          <a:p>
            <a:pPr marL="342900" indent="-342900">
              <a:spcBef>
                <a:spcPts val="0"/>
              </a:spcBef>
              <a:spcAft>
                <a:spcPts val="900"/>
              </a:spcAft>
              <a:buFont typeface="Arial" panose="020B0604020202020204" pitchFamily="34" charset="0"/>
              <a:buChar char="•"/>
            </a:pPr>
            <a:r>
              <a:rPr lang="en-AU" sz="2400" dirty="0">
                <a:latin typeface="Arial"/>
                <a:cs typeface="Arial"/>
              </a:rPr>
              <a:t>Annual training of School Council parent members</a:t>
            </a:r>
          </a:p>
          <a:p>
            <a:pPr marL="342900" indent="-342900">
              <a:spcBef>
                <a:spcPts val="0"/>
              </a:spcBef>
              <a:spcAft>
                <a:spcPts val="900"/>
              </a:spcAft>
              <a:buFont typeface="Arial" panose="020B0604020202020204" pitchFamily="34" charset="0"/>
              <a:buChar char="•"/>
            </a:pPr>
            <a:r>
              <a:rPr lang="en-AU" sz="2400" dirty="0">
                <a:latin typeface="Arial"/>
                <a:cs typeface="Arial"/>
              </a:rPr>
              <a:t>Students are regularly informed of Child Safe Standards and formally and informally sought feedback</a:t>
            </a:r>
          </a:p>
          <a:p>
            <a:pPr marL="342900" indent="-342900">
              <a:spcBef>
                <a:spcPts val="0"/>
              </a:spcBef>
              <a:spcAft>
                <a:spcPts val="900"/>
              </a:spcAft>
              <a:buFont typeface="Arial" panose="020B0604020202020204" pitchFamily="34" charset="0"/>
              <a:buChar char="•"/>
            </a:pPr>
            <a:r>
              <a:rPr lang="en-AU" sz="2400" dirty="0">
                <a:latin typeface="Arial"/>
                <a:cs typeface="Arial"/>
              </a:rPr>
              <a:t>Reviews of excursions and camps risk registers that address the standards</a:t>
            </a:r>
          </a:p>
          <a:p>
            <a:pPr marL="342900" indent="-342900">
              <a:spcBef>
                <a:spcPts val="0"/>
              </a:spcBef>
              <a:spcAft>
                <a:spcPts val="900"/>
              </a:spcAft>
              <a:buFont typeface="Arial" panose="020B0604020202020204" pitchFamily="34" charset="0"/>
              <a:buChar char="•"/>
            </a:pPr>
            <a:endParaRPr lang="en-AU" sz="2400" dirty="0">
              <a:latin typeface="Arial"/>
              <a:cs typeface="Arial"/>
            </a:endParaRPr>
          </a:p>
          <a:p>
            <a:pPr marL="342900" indent="-342900">
              <a:spcBef>
                <a:spcPts val="0"/>
              </a:spcBef>
              <a:spcAft>
                <a:spcPts val="900"/>
              </a:spcAft>
              <a:buFont typeface="Arial" panose="020B0604020202020204" pitchFamily="34" charset="0"/>
              <a:buChar char="•"/>
            </a:pPr>
            <a:endParaRPr lang="en-AU" sz="2400" dirty="0">
              <a:latin typeface="Arial"/>
              <a:cs typeface="Arial"/>
            </a:endParaRPr>
          </a:p>
        </p:txBody>
      </p:sp>
    </p:spTree>
    <p:extLst>
      <p:ext uri="{BB962C8B-B14F-4D97-AF65-F5344CB8AC3E}">
        <p14:creationId xmlns:p14="http://schemas.microsoft.com/office/powerpoint/2010/main" val="36008479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35DE-B912-43D8-A972-139E789F1327}"/>
              </a:ext>
            </a:extLst>
          </p:cNvPr>
          <p:cNvSpPr>
            <a:spLocks noGrp="1"/>
          </p:cNvSpPr>
          <p:nvPr>
            <p:ph type="title"/>
          </p:nvPr>
        </p:nvSpPr>
        <p:spPr/>
        <p:txBody>
          <a:bodyPr>
            <a:normAutofit/>
          </a:bodyPr>
          <a:lstStyle/>
          <a:p>
            <a:r>
              <a:rPr lang="en-AU" sz="3200" b="1">
                <a:solidFill>
                  <a:srgbClr val="E26815"/>
                </a:solidFill>
                <a:latin typeface="Arial" panose="020B0604020202020204" pitchFamily="34" charset="0"/>
                <a:cs typeface="Arial" panose="020B0604020202020204" pitchFamily="34" charset="0"/>
              </a:rPr>
              <a:t>Child Safe Standard 11: Implementation of child safety practices</a:t>
            </a:r>
          </a:p>
        </p:txBody>
      </p:sp>
      <p:sp>
        <p:nvSpPr>
          <p:cNvPr id="3" name="Content Placeholder 2">
            <a:extLst>
              <a:ext uri="{FF2B5EF4-FFF2-40B4-BE49-F238E27FC236}">
                <a16:creationId xmlns:a16="http://schemas.microsoft.com/office/drawing/2014/main" id="{163BEF9A-B4DA-469A-B94F-D18BDC095F6C}"/>
              </a:ext>
            </a:extLst>
          </p:cNvPr>
          <p:cNvSpPr>
            <a:spLocks noGrp="1"/>
          </p:cNvSpPr>
          <p:nvPr>
            <p:ph idx="1"/>
          </p:nvPr>
        </p:nvSpPr>
        <p:spPr/>
        <p:txBody>
          <a:bodyPr>
            <a:norm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have policies and procedures that document how schools are safe for children, young people and students</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Being a child-safe organisation requires ongoing effort</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Schools are safer for children and students when child safety policies and procedures are championed by leaders and understood by all members of the school community</a:t>
            </a:r>
            <a:r>
              <a:rPr lang="en-AU"/>
              <a:t>.</a:t>
            </a:r>
            <a:endParaRPr lang="en-AU"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59116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35DE-B912-43D8-A972-139E789F1327}"/>
              </a:ext>
            </a:extLst>
          </p:cNvPr>
          <p:cNvSpPr>
            <a:spLocks noGrp="1"/>
          </p:cNvSpPr>
          <p:nvPr>
            <p:ph type="title"/>
          </p:nvPr>
        </p:nvSpPr>
        <p:spPr/>
        <p:txBody>
          <a:bodyPr>
            <a:normAutofit/>
          </a:bodyPr>
          <a:lstStyle/>
          <a:p>
            <a:r>
              <a:rPr lang="en-AU" sz="3200" b="1">
                <a:solidFill>
                  <a:srgbClr val="E26815"/>
                </a:solidFill>
                <a:latin typeface="Arial" panose="020B0604020202020204" pitchFamily="34" charset="0"/>
                <a:cs typeface="Arial" panose="020B0604020202020204" pitchFamily="34" charset="0"/>
              </a:rPr>
              <a:t>Child Safe Standard 11: Implementation of child safety practices</a:t>
            </a:r>
          </a:p>
        </p:txBody>
      </p:sp>
      <p:sp>
        <p:nvSpPr>
          <p:cNvPr id="3" name="Content Placeholder 2">
            <a:extLst>
              <a:ext uri="{FF2B5EF4-FFF2-40B4-BE49-F238E27FC236}">
                <a16:creationId xmlns:a16="http://schemas.microsoft.com/office/drawing/2014/main" id="{163BEF9A-B4DA-469A-B94F-D18BDC095F6C}"/>
              </a:ext>
            </a:extLst>
          </p:cNvPr>
          <p:cNvSpPr>
            <a:spLocks noGrp="1"/>
          </p:cNvSpPr>
          <p:nvPr>
            <p:ph idx="1"/>
          </p:nvPr>
        </p:nvSpPr>
        <p:spPr/>
        <p:txBody>
          <a:bodyPr>
            <a:normAutofit/>
          </a:bodyPr>
          <a:lstStyle/>
          <a:p>
            <a:pPr marL="0" indent="0">
              <a:spcBef>
                <a:spcPts val="0"/>
              </a:spcBef>
              <a:spcAft>
                <a:spcPts val="900"/>
              </a:spcAft>
              <a:buNone/>
            </a:pPr>
            <a:r>
              <a:rPr lang="en-AU" sz="2400" b="1" dirty="0">
                <a:latin typeface="Arial"/>
                <a:cs typeface="Arial"/>
              </a:rPr>
              <a:t>How does Doncaster Secondary College address this standard?</a:t>
            </a:r>
            <a:endParaRPr lang="en-US" sz="2400" dirty="0">
              <a:latin typeface="Arial"/>
              <a:cs typeface="Arial"/>
            </a:endParaRPr>
          </a:p>
          <a:p>
            <a:pPr marL="0" indent="0">
              <a:spcBef>
                <a:spcPts val="0"/>
              </a:spcBef>
              <a:spcAft>
                <a:spcPts val="900"/>
              </a:spcAft>
              <a:buNone/>
            </a:pPr>
            <a:r>
              <a:rPr lang="en-AU" sz="1800" b="1" dirty="0">
                <a:latin typeface="Arial" panose="020B0604020202020204" pitchFamily="34" charset="0"/>
                <a:cs typeface="Arial" panose="020B0604020202020204" pitchFamily="34" charset="0"/>
              </a:rPr>
              <a:t>Schools must have policies and procedures that document how schools are safe for children, young people and students:</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The Leadership and Principal team regular review the strategic was we review child safe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We have developed a clear process for staff to be aware of the eLearning modules they are required to complete. </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We annually review the required policies through the Policy and Planning Committee, which evaluates changes that have come in prior to the last review and then this is endorsed by school council. </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Staff and students are provided multiple avenues to give feedback around our child safe standards school polices, processes and culture. </a:t>
            </a:r>
          </a:p>
        </p:txBody>
      </p:sp>
    </p:spTree>
    <p:extLst>
      <p:ext uri="{BB962C8B-B14F-4D97-AF65-F5344CB8AC3E}">
        <p14:creationId xmlns:p14="http://schemas.microsoft.com/office/powerpoint/2010/main" val="968574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AU" sz="3400" b="1">
                <a:solidFill>
                  <a:srgbClr val="E26815"/>
                </a:solidFill>
                <a:latin typeface="Arial" panose="020B0604020202020204" pitchFamily="34" charset="0"/>
                <a:cs typeface="Arial" panose="020B0604020202020204" pitchFamily="34" charset="0"/>
              </a:rPr>
              <a:t>Child Safe Standard 1: </a:t>
            </a:r>
            <a:r>
              <a:rPr lang="en-US" sz="3400" b="1">
                <a:solidFill>
                  <a:srgbClr val="E26815"/>
                </a:solidFill>
                <a:latin typeface="Arial" panose="020B0604020202020204" pitchFamily="34" charset="0"/>
                <a:cs typeface="Arial" panose="020B0604020202020204" pitchFamily="34" charset="0"/>
              </a:rPr>
              <a:t>Culturally safe environments</a:t>
            </a:r>
            <a:endParaRPr lang="en-AU">
              <a:solidFill>
                <a:schemeClr val="accent2">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00E93A84-AF47-482A-A45C-29C2FACEF1F1}"/>
              </a:ext>
            </a:extLst>
          </p:cNvPr>
          <p:cNvSpPr>
            <a:spLocks noGrp="1"/>
          </p:cNvSpPr>
          <p:nvPr>
            <p:ph idx="1"/>
          </p:nvPr>
        </p:nvSpPr>
        <p:spPr>
          <a:xfrm>
            <a:off x="288234" y="1686477"/>
            <a:ext cx="10069200" cy="4932984"/>
          </a:xfrm>
        </p:spPr>
        <p:txBody>
          <a:bodyPr>
            <a:noAutofit/>
          </a:bodyPr>
          <a:lstStyle/>
          <a:p>
            <a:pPr marL="0" indent="0">
              <a:spcBef>
                <a:spcPts val="0"/>
              </a:spcBef>
              <a:spcAft>
                <a:spcPts val="900"/>
              </a:spcAft>
              <a:buNone/>
            </a:pPr>
            <a:r>
              <a:rPr lang="en-AU" sz="2200" b="1">
                <a:latin typeface="Arial" panose="020B0604020202020204" pitchFamily="34" charset="0"/>
                <a:cs typeface="Arial" panose="020B0604020202020204" pitchFamily="34" charset="0"/>
              </a:rPr>
              <a:t>Schools must establish a culturally safe environment in which the diverse and unique identities and experiences of Aboriginal children, young people and students are respected and valued</a:t>
            </a:r>
            <a:endParaRPr lang="en-US" sz="2200" b="1">
              <a:latin typeface="Arial" panose="020B0604020202020204" pitchFamily="34" charset="0"/>
              <a:cs typeface="Arial" panose="020B0604020202020204" pitchFamily="34" charset="0"/>
            </a:endParaRPr>
          </a:p>
          <a:p>
            <a:pPr marL="177800" lvl="0" indent="-17780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Aboriginal children and young people who don’t feel safe being themselves and expressing their individuality may be less willing to report abuse</a:t>
            </a:r>
          </a:p>
          <a:p>
            <a:pPr marL="177800" lvl="0" indent="-17780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Providing safe environments for children has positive, lifelong impacts that cannot be underestimated, and cultural safety is a key dimension of safety for Aboriginal children</a:t>
            </a:r>
          </a:p>
          <a:p>
            <a:pPr marL="177800" lvl="0" indent="-17780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By supporting Aboriginal children to feel strong in their identity schools also help them enjoy their cultural rights</a:t>
            </a:r>
          </a:p>
          <a:p>
            <a:pPr marL="177800" lvl="0" indent="-17780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Schools need to address all forms of racism and consider attitudes and practices that are a barrier to providing a culturally safe environment and addressing all forms of racism</a:t>
            </a:r>
          </a:p>
        </p:txBody>
      </p:sp>
    </p:spTree>
    <p:extLst>
      <p:ext uri="{BB962C8B-B14F-4D97-AF65-F5344CB8AC3E}">
        <p14:creationId xmlns:p14="http://schemas.microsoft.com/office/powerpoint/2010/main" val="7349218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AU" sz="3400" b="1">
                <a:solidFill>
                  <a:srgbClr val="E26815"/>
                </a:solidFill>
                <a:latin typeface="Arial" panose="020B0604020202020204" pitchFamily="34" charset="0"/>
                <a:cs typeface="Arial" panose="020B0604020202020204" pitchFamily="34" charset="0"/>
              </a:rPr>
              <a:t>Child Safe Standard 1: </a:t>
            </a:r>
            <a:r>
              <a:rPr lang="en-US" sz="3400" b="1">
                <a:solidFill>
                  <a:srgbClr val="E26815"/>
                </a:solidFill>
                <a:latin typeface="Arial" panose="020B0604020202020204" pitchFamily="34" charset="0"/>
                <a:cs typeface="Arial" panose="020B0604020202020204" pitchFamily="34" charset="0"/>
              </a:rPr>
              <a:t>Culturally safe environments</a:t>
            </a:r>
            <a:endParaRPr lang="en-AU">
              <a:solidFill>
                <a:schemeClr val="accent2">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00E93A84-AF47-482A-A45C-29C2FACEF1F1}"/>
              </a:ext>
            </a:extLst>
          </p:cNvPr>
          <p:cNvSpPr>
            <a:spLocks noGrp="1"/>
          </p:cNvSpPr>
          <p:nvPr>
            <p:ph idx="1"/>
          </p:nvPr>
        </p:nvSpPr>
        <p:spPr>
          <a:xfrm>
            <a:off x="288234" y="1335640"/>
            <a:ext cx="10069200" cy="5283821"/>
          </a:xfrm>
        </p:spPr>
        <p:txBody>
          <a:bodyPr>
            <a:noAutofit/>
          </a:bodyPr>
          <a:lstStyle/>
          <a:p>
            <a:pPr marL="0" indent="0">
              <a:spcBef>
                <a:spcPts val="0"/>
              </a:spcBef>
              <a:spcAft>
                <a:spcPts val="900"/>
              </a:spcAft>
              <a:buNone/>
            </a:pPr>
            <a:r>
              <a:rPr lang="en-AU" sz="1600" b="1" dirty="0">
                <a:latin typeface="Arial" panose="020B0604020202020204" pitchFamily="34" charset="0"/>
                <a:cs typeface="Arial" panose="020B0604020202020204" pitchFamily="34" charset="0"/>
              </a:rPr>
              <a:t>How does Doncaster Secondary College address this standard?</a:t>
            </a:r>
          </a:p>
          <a:p>
            <a:pPr marL="0" indent="0">
              <a:lnSpc>
                <a:spcPct val="100000"/>
              </a:lnSpc>
              <a:spcBef>
                <a:spcPts val="0"/>
              </a:spcBef>
              <a:spcAft>
                <a:spcPts val="900"/>
              </a:spcAft>
              <a:buNone/>
            </a:pPr>
            <a:r>
              <a:rPr lang="en-AU" sz="1600" b="1" dirty="0">
                <a:solidFill>
                  <a:schemeClr val="dk1"/>
                </a:solidFill>
                <a:latin typeface="Arial" panose="020B0604020202020204" pitchFamily="34" charset="0"/>
                <a:cs typeface="Arial" panose="020B0604020202020204" pitchFamily="34" charset="0"/>
              </a:rPr>
              <a:t>Student Safety </a:t>
            </a:r>
          </a:p>
          <a:p>
            <a:pPr lvl="0">
              <a:lnSpc>
                <a:spcPct val="100000"/>
              </a:lnSpc>
              <a:spcBef>
                <a:spcPts val="0"/>
              </a:spcBef>
              <a:spcAft>
                <a:spcPts val="900"/>
              </a:spcAft>
              <a:buFontTx/>
              <a:buChar char="-"/>
            </a:pPr>
            <a:r>
              <a:rPr lang="en-AU" sz="1600" dirty="0">
                <a:solidFill>
                  <a:schemeClr val="dk1"/>
                </a:solidFill>
                <a:latin typeface="Arial" panose="020B0604020202020204" pitchFamily="34" charset="0"/>
                <a:cs typeface="Arial" panose="020B0604020202020204" pitchFamily="34" charset="0"/>
              </a:rPr>
              <a:t>Cultural events, curriculum delivery including, how to manage self through Managing Me (7-8) Myself (Yr 9) &amp; Revive programs across the senior school</a:t>
            </a:r>
          </a:p>
          <a:p>
            <a:pPr lvl="0">
              <a:lnSpc>
                <a:spcPct val="100000"/>
              </a:lnSpc>
              <a:spcBef>
                <a:spcPts val="0"/>
              </a:spcBef>
              <a:spcAft>
                <a:spcPts val="900"/>
              </a:spcAft>
              <a:buFontTx/>
              <a:buChar char="-"/>
            </a:pPr>
            <a:r>
              <a:rPr lang="en-AU" sz="1600" dirty="0">
                <a:solidFill>
                  <a:schemeClr val="dk1"/>
                </a:solidFill>
                <a:latin typeface="Arial" panose="020B0604020202020204" pitchFamily="34" charset="0"/>
                <a:cs typeface="Arial" panose="020B0604020202020204" pitchFamily="34" charset="0"/>
              </a:rPr>
              <a:t>Wellbeing structure that provides high access for students to communicate and connect with an advocate at school</a:t>
            </a:r>
          </a:p>
          <a:p>
            <a:pPr lvl="0">
              <a:lnSpc>
                <a:spcPct val="100000"/>
              </a:lnSpc>
              <a:spcBef>
                <a:spcPts val="0"/>
              </a:spcBef>
              <a:spcAft>
                <a:spcPts val="900"/>
              </a:spcAft>
              <a:buFontTx/>
              <a:buChar char="-"/>
            </a:pPr>
            <a:r>
              <a:rPr lang="en-AU" sz="1600" dirty="0">
                <a:solidFill>
                  <a:schemeClr val="dk1"/>
                </a:solidFill>
                <a:latin typeface="Arial" panose="020B0604020202020204" pitchFamily="34" charset="0"/>
                <a:cs typeface="Arial" panose="020B0604020202020204" pitchFamily="34" charset="0"/>
              </a:rPr>
              <a:t>CUST training for teaching staff from </a:t>
            </a:r>
            <a:r>
              <a:rPr lang="en-AU" sz="1600" dirty="0" err="1">
                <a:solidFill>
                  <a:schemeClr val="dk1"/>
                </a:solidFill>
                <a:latin typeface="Arial" panose="020B0604020202020204" pitchFamily="34" charset="0"/>
                <a:cs typeface="Arial" panose="020B0604020202020204" pitchFamily="34" charset="0"/>
              </a:rPr>
              <a:t>Koorie</a:t>
            </a:r>
            <a:r>
              <a:rPr lang="en-AU" sz="1600" dirty="0">
                <a:solidFill>
                  <a:schemeClr val="dk1"/>
                </a:solidFill>
                <a:latin typeface="Arial" panose="020B0604020202020204" pitchFamily="34" charset="0"/>
                <a:cs typeface="Arial" panose="020B0604020202020204" pitchFamily="34" charset="0"/>
              </a:rPr>
              <a:t> Engagement Support Officers (KESO)</a:t>
            </a:r>
          </a:p>
          <a:p>
            <a:pPr marL="0" lvl="0" indent="0">
              <a:lnSpc>
                <a:spcPct val="100000"/>
              </a:lnSpc>
              <a:spcBef>
                <a:spcPts val="0"/>
              </a:spcBef>
              <a:spcAft>
                <a:spcPts val="900"/>
              </a:spcAft>
              <a:buNone/>
            </a:pPr>
            <a:r>
              <a:rPr lang="en-AU" sz="1600" b="1" dirty="0">
                <a:solidFill>
                  <a:schemeClr val="dk1"/>
                </a:solidFill>
                <a:latin typeface="Arial" panose="020B0604020202020204" pitchFamily="34" charset="0"/>
                <a:cs typeface="Arial" panose="020B0604020202020204" pitchFamily="34" charset="0"/>
              </a:rPr>
              <a:t>Culturally Safe environments that provide a space for indigenous students to acknowledge identity  </a:t>
            </a:r>
          </a:p>
          <a:p>
            <a:pPr marL="0" lvl="0" indent="0">
              <a:lnSpc>
                <a:spcPct val="100000"/>
              </a:lnSpc>
              <a:spcBef>
                <a:spcPts val="0"/>
              </a:spcBef>
              <a:spcAft>
                <a:spcPts val="900"/>
              </a:spcAft>
              <a:buNone/>
            </a:pPr>
            <a:r>
              <a:rPr lang="en-AU" sz="1600" dirty="0">
                <a:solidFill>
                  <a:schemeClr val="dk1"/>
                </a:solidFill>
                <a:latin typeface="Arial" panose="020B0604020202020204" pitchFamily="34" charset="0"/>
                <a:cs typeface="Arial" panose="020B0604020202020204" pitchFamily="34" charset="0"/>
              </a:rPr>
              <a:t>- Acknowledgment of country at all events</a:t>
            </a:r>
          </a:p>
          <a:p>
            <a:pPr marL="0" lvl="0" indent="0">
              <a:lnSpc>
                <a:spcPct val="100000"/>
              </a:lnSpc>
              <a:spcBef>
                <a:spcPts val="0"/>
              </a:spcBef>
              <a:spcAft>
                <a:spcPts val="900"/>
              </a:spcAft>
              <a:buNone/>
            </a:pPr>
            <a:r>
              <a:rPr lang="en-AU" sz="1600" dirty="0">
                <a:solidFill>
                  <a:schemeClr val="dk1"/>
                </a:solidFill>
                <a:latin typeface="Arial" panose="020B0604020202020204" pitchFamily="34" charset="0"/>
                <a:cs typeface="Arial" panose="020B0604020202020204" pitchFamily="34" charset="0"/>
              </a:rPr>
              <a:t>- Galada </a:t>
            </a:r>
            <a:r>
              <a:rPr lang="en-AU" sz="1600" dirty="0" err="1">
                <a:solidFill>
                  <a:schemeClr val="dk1"/>
                </a:solidFill>
                <a:latin typeface="Arial" panose="020B0604020202020204" pitchFamily="34" charset="0"/>
                <a:cs typeface="Arial" panose="020B0604020202020204" pitchFamily="34" charset="0"/>
              </a:rPr>
              <a:t>Kirrip</a:t>
            </a:r>
            <a:r>
              <a:rPr lang="en-AU" sz="1600" dirty="0">
                <a:solidFill>
                  <a:schemeClr val="dk1"/>
                </a:solidFill>
                <a:latin typeface="Arial" panose="020B0604020202020204" pitchFamily="34" charset="0"/>
                <a:cs typeface="Arial" panose="020B0604020202020204" pitchFamily="34" charset="0"/>
              </a:rPr>
              <a:t> group runs weekly (for indigenous students)</a:t>
            </a:r>
          </a:p>
          <a:p>
            <a:pPr marL="0" lvl="0" indent="0">
              <a:lnSpc>
                <a:spcPct val="100000"/>
              </a:lnSpc>
              <a:spcBef>
                <a:spcPts val="0"/>
              </a:spcBef>
              <a:spcAft>
                <a:spcPts val="900"/>
              </a:spcAft>
              <a:buNone/>
            </a:pPr>
            <a:r>
              <a:rPr lang="en-AU" sz="1600" dirty="0">
                <a:solidFill>
                  <a:schemeClr val="dk1"/>
                </a:solidFill>
                <a:latin typeface="Arial" panose="020B0604020202020204" pitchFamily="34" charset="0"/>
                <a:cs typeface="Arial" panose="020B0604020202020204" pitchFamily="34" charset="0"/>
              </a:rPr>
              <a:t>- Australian History at year 7 – indigenous culture is embedded into the curriculum</a:t>
            </a:r>
          </a:p>
          <a:p>
            <a:pPr marL="0" lvl="0" indent="0">
              <a:lnSpc>
                <a:spcPct val="100000"/>
              </a:lnSpc>
              <a:spcBef>
                <a:spcPts val="0"/>
              </a:spcBef>
              <a:spcAft>
                <a:spcPts val="900"/>
              </a:spcAft>
              <a:buNone/>
            </a:pPr>
            <a:r>
              <a:rPr lang="en-AU" sz="1600" b="1" dirty="0">
                <a:solidFill>
                  <a:schemeClr val="dk1"/>
                </a:solidFill>
                <a:latin typeface="Arial" panose="020B0604020202020204" pitchFamily="34" charset="0"/>
                <a:cs typeface="Arial" panose="020B0604020202020204" pitchFamily="34" charset="0"/>
              </a:rPr>
              <a:t>Processes to address racism </a:t>
            </a:r>
          </a:p>
          <a:p>
            <a:pPr>
              <a:lnSpc>
                <a:spcPct val="100000"/>
              </a:lnSpc>
              <a:spcBef>
                <a:spcPts val="0"/>
              </a:spcBef>
              <a:spcAft>
                <a:spcPts val="900"/>
              </a:spcAft>
              <a:buFontTx/>
              <a:buChar char="-"/>
            </a:pPr>
            <a:r>
              <a:rPr lang="en-AU" sz="1600" dirty="0">
                <a:solidFill>
                  <a:schemeClr val="dk1"/>
                </a:solidFill>
                <a:latin typeface="Arial" panose="020B0604020202020204" pitchFamily="34" charset="0"/>
                <a:cs typeface="Arial" panose="020B0604020202020204" pitchFamily="34" charset="0"/>
              </a:rPr>
              <a:t>Cultural events that recognise cultural diversity, which in turn promotes safety through celebration, These include NAIDOC Week, Harmony &amp; Cultural diversity week &amp; cultural new year celebrations. </a:t>
            </a:r>
          </a:p>
          <a:p>
            <a:pPr>
              <a:lnSpc>
                <a:spcPct val="100000"/>
              </a:lnSpc>
              <a:spcBef>
                <a:spcPts val="0"/>
              </a:spcBef>
              <a:spcAft>
                <a:spcPts val="900"/>
              </a:spcAft>
              <a:buFontTx/>
              <a:buChar char="-"/>
            </a:pPr>
            <a:r>
              <a:rPr lang="en-AU" sz="1600" dirty="0">
                <a:solidFill>
                  <a:schemeClr val="dk1"/>
                </a:solidFill>
                <a:latin typeface="Arial" panose="020B0604020202020204" pitchFamily="34" charset="0"/>
                <a:cs typeface="Arial" panose="020B0604020202020204" pitchFamily="34" charset="0"/>
              </a:rPr>
              <a:t>Relational aggression process &amp; communication to students around school expectations, post suspension support from the KESO</a:t>
            </a:r>
          </a:p>
        </p:txBody>
      </p:sp>
    </p:spTree>
    <p:extLst>
      <p:ext uri="{BB962C8B-B14F-4D97-AF65-F5344CB8AC3E}">
        <p14:creationId xmlns:p14="http://schemas.microsoft.com/office/powerpoint/2010/main" val="1354574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8775892-14C9-42F8-893C-EFC78E95BC7B}"/>
              </a:ext>
            </a:extLst>
          </p:cNvPr>
          <p:cNvSpPr>
            <a:spLocks noGrp="1"/>
          </p:cNvSpPr>
          <p:nvPr>
            <p:ph type="title"/>
          </p:nvPr>
        </p:nvSpPr>
        <p:spPr/>
        <p:txBody>
          <a:bodyPr>
            <a:normAutofit fontScale="90000"/>
          </a:bodyPr>
          <a:lstStyle/>
          <a:p>
            <a:r>
              <a:rPr lang="en-AU" sz="3400" b="1">
                <a:solidFill>
                  <a:srgbClr val="E26815"/>
                </a:solidFill>
                <a:latin typeface="Arial" panose="020B0604020202020204" pitchFamily="34" charset="0"/>
                <a:cs typeface="Arial" panose="020B0604020202020204" pitchFamily="34" charset="0"/>
              </a:rPr>
              <a:t>Child Safe Standard 2: Child safety and wellbeing is embedded in leadership, governance and culture</a:t>
            </a:r>
            <a:br>
              <a:rPr lang="en-AU">
                <a:solidFill>
                  <a:srgbClr val="E26815"/>
                </a:solidFill>
                <a:latin typeface="Arial" panose="020B0604020202020204" pitchFamily="34" charset="0"/>
                <a:cs typeface="Arial" panose="020B0604020202020204" pitchFamily="34" charset="0"/>
              </a:rPr>
            </a:br>
            <a:endParaRPr lang="en-AU">
              <a:solidFill>
                <a:srgbClr val="E26815"/>
              </a:solidFill>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D7E731CD-6D8C-48EE-83D7-D8797FD5DD4F}"/>
              </a:ext>
            </a:extLst>
          </p:cNvPr>
          <p:cNvSpPr>
            <a:spLocks noGrp="1"/>
          </p:cNvSpPr>
          <p:nvPr>
            <p:ph idx="1"/>
          </p:nvPr>
        </p:nvSpPr>
        <p:spPr>
          <a:xfrm>
            <a:off x="288233" y="1686477"/>
            <a:ext cx="10069200" cy="4932984"/>
          </a:xfrm>
        </p:spPr>
        <p:txBody>
          <a:bodyPr>
            <a:norm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ensure that child safety and wellbeing is embedded in school leadership, governance and culture</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School leaders and governing authorities have a vital role in establishing:</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a culture where child abuse and harm is not tolerated</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effective systems and processes to implement child safe policies and practices and manage child abuse risks</a:t>
            </a:r>
          </a:p>
          <a:p>
            <a:pPr marL="342900" lvl="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Schools must take deliberate steps to promote child safety and wellbeing and protect children by:</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embedding and promoting a child safety culture at all levels</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school leaders actively modelling such a culture</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ensuring transparent governance arrangements</a:t>
            </a:r>
            <a:endParaRPr lang="en-AU" sz="2200"/>
          </a:p>
        </p:txBody>
      </p:sp>
    </p:spTree>
    <p:extLst>
      <p:ext uri="{BB962C8B-B14F-4D97-AF65-F5344CB8AC3E}">
        <p14:creationId xmlns:p14="http://schemas.microsoft.com/office/powerpoint/2010/main" val="16374146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8775892-14C9-42F8-893C-EFC78E95BC7B}"/>
              </a:ext>
            </a:extLst>
          </p:cNvPr>
          <p:cNvSpPr>
            <a:spLocks noGrp="1"/>
          </p:cNvSpPr>
          <p:nvPr>
            <p:ph type="title"/>
          </p:nvPr>
        </p:nvSpPr>
        <p:spPr/>
        <p:txBody>
          <a:bodyPr>
            <a:normAutofit fontScale="90000"/>
          </a:bodyPr>
          <a:lstStyle/>
          <a:p>
            <a:r>
              <a:rPr lang="en-AU" sz="3400" b="1">
                <a:solidFill>
                  <a:srgbClr val="E26815"/>
                </a:solidFill>
                <a:latin typeface="Arial" panose="020B0604020202020204" pitchFamily="34" charset="0"/>
                <a:cs typeface="Arial" panose="020B0604020202020204" pitchFamily="34" charset="0"/>
              </a:rPr>
              <a:t>Child Safe Standard 2: Child safety and wellbeing is embedded in leadership, governance and culture</a:t>
            </a:r>
            <a:br>
              <a:rPr lang="en-AU">
                <a:solidFill>
                  <a:srgbClr val="E26815"/>
                </a:solidFill>
                <a:latin typeface="Arial" panose="020B0604020202020204" pitchFamily="34" charset="0"/>
                <a:cs typeface="Arial" panose="020B0604020202020204" pitchFamily="34" charset="0"/>
              </a:rPr>
            </a:br>
            <a:endParaRPr lang="en-AU">
              <a:solidFill>
                <a:srgbClr val="E26815"/>
              </a:solidFill>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D7E731CD-6D8C-48EE-83D7-D8797FD5DD4F}"/>
              </a:ext>
            </a:extLst>
          </p:cNvPr>
          <p:cNvSpPr>
            <a:spLocks noGrp="1"/>
          </p:cNvSpPr>
          <p:nvPr>
            <p:ph idx="1"/>
          </p:nvPr>
        </p:nvSpPr>
        <p:spPr>
          <a:xfrm>
            <a:off x="288233" y="1686477"/>
            <a:ext cx="10069200" cy="4932984"/>
          </a:xfrm>
        </p:spPr>
        <p:txBody>
          <a:bodyPr>
            <a:normAutofit fontScale="70000" lnSpcReduction="20000"/>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How does Doncaster Secondary College address this </a:t>
            </a:r>
            <a:r>
              <a:rPr lang="en-AU" sz="2400" b="1" dirty="0">
                <a:latin typeface="Arial" panose="020B0604020202020204" pitchFamily="34" charset="0"/>
                <a:cs typeface="Arial" panose="020B0604020202020204" pitchFamily="34" charset="0"/>
              </a:rPr>
              <a:t>standard</a:t>
            </a:r>
            <a:r>
              <a:rPr lang="en-AU" sz="2400" b="1">
                <a:latin typeface="Arial" panose="020B0604020202020204" pitchFamily="34" charset="0"/>
                <a:cs typeface="Arial" panose="020B0604020202020204" pitchFamily="34" charset="0"/>
              </a:rPr>
              <a:t>?</a:t>
            </a:r>
          </a:p>
          <a:p>
            <a:pPr marL="0" indent="0">
              <a:lnSpc>
                <a:spcPct val="120000"/>
              </a:lnSpc>
              <a:spcBef>
                <a:spcPts val="0"/>
              </a:spcBef>
              <a:spcAft>
                <a:spcPts val="900"/>
              </a:spcAft>
              <a:buNone/>
            </a:pPr>
            <a:r>
              <a:rPr lang="en-AU" sz="2200" b="1">
                <a:latin typeface="Arial" panose="020B0604020202020204" pitchFamily="34" charset="0"/>
                <a:cs typeface="Arial" panose="020B0604020202020204" pitchFamily="34" charset="0"/>
              </a:rPr>
              <a:t>School leaders create a culture where child abuse and harm is not tolerated &amp; effective processes are implemented to manage. </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Whole school approach to wellbeing, Notice, Inquire, Plan training for staff </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Lead staff follow DoE four critical actions to respond to abuse – Sub School staff are trained</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eLearning module – mandatory reporting is completed</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Wellbeing structures are embedded across the school, including preventative and responsive to child abuse</a:t>
            </a:r>
          </a:p>
          <a:p>
            <a:pPr marL="0" lvl="0" indent="0">
              <a:lnSpc>
                <a:spcPct val="120000"/>
              </a:lnSpc>
              <a:spcBef>
                <a:spcPts val="0"/>
              </a:spcBef>
              <a:spcAft>
                <a:spcPts val="900"/>
              </a:spcAft>
              <a:buNone/>
            </a:pPr>
            <a:r>
              <a:rPr lang="en-AU" sz="2200" b="1">
                <a:latin typeface="Arial" panose="020B0604020202020204" pitchFamily="34" charset="0"/>
                <a:cs typeface="Arial" panose="020B0604020202020204" pitchFamily="34" charset="0"/>
              </a:rPr>
              <a:t>Promotion of child safety and wellbeing to protect children</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Communication with staff and students on how to teach professional boundaries</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Communication at assemblies, newsletter and across classroom interactions</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Respectful relationships curriculum across 7-10</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Child Safety standards policy available on the school website for students, staff &amp; families</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New staff induction of Child Safe Standards Training</a:t>
            </a:r>
          </a:p>
          <a:p>
            <a:pPr marL="800100" lvl="1" indent="-342900">
              <a:lnSpc>
                <a:spcPct val="120000"/>
              </a:lnSpc>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Each year we review the standards periodically across the year with staff</a:t>
            </a:r>
          </a:p>
        </p:txBody>
      </p:sp>
    </p:spTree>
    <p:extLst>
      <p:ext uri="{BB962C8B-B14F-4D97-AF65-F5344CB8AC3E}">
        <p14:creationId xmlns:p14="http://schemas.microsoft.com/office/powerpoint/2010/main" val="7047267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1FA6-93E7-4771-84BB-0F3449F19D63}"/>
              </a:ext>
            </a:extLst>
          </p:cNvPr>
          <p:cNvSpPr>
            <a:spLocks noGrp="1"/>
          </p:cNvSpPr>
          <p:nvPr>
            <p:ph type="title"/>
          </p:nvPr>
        </p:nvSpPr>
        <p:spPr/>
        <p:txBody>
          <a:bodyPr>
            <a:normAutofit fontScale="90000"/>
          </a:bodyPr>
          <a:lstStyle/>
          <a:p>
            <a:r>
              <a:rPr lang="en-AU" sz="3600" b="1">
                <a:solidFill>
                  <a:srgbClr val="E26815"/>
                </a:solidFill>
                <a:latin typeface="Arial" panose="020B0604020202020204" pitchFamily="34" charset="0"/>
                <a:cs typeface="Arial" panose="020B0604020202020204" pitchFamily="34" charset="0"/>
              </a:rPr>
              <a:t>Child Safe Standard 3: Child and student empowerment</a:t>
            </a:r>
            <a:br>
              <a:rPr lang="en-AU">
                <a:solidFill>
                  <a:srgbClr val="E26815"/>
                </a:solidFill>
                <a:latin typeface="Arial" panose="020B0604020202020204" pitchFamily="34" charset="0"/>
                <a:cs typeface="Arial" panose="020B0604020202020204" pitchFamily="34" charset="0"/>
              </a:rPr>
            </a:br>
            <a:endParaRPr lang="en-AU">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B605142-E6C0-4F84-A9EF-9D9F34E5DF77}"/>
              </a:ext>
            </a:extLst>
          </p:cNvPr>
          <p:cNvSpPr>
            <a:spLocks noGrp="1"/>
          </p:cNvSpPr>
          <p:nvPr>
            <p:ph idx="1"/>
          </p:nvPr>
        </p:nvSpPr>
        <p:spPr>
          <a:xfrm>
            <a:off x="288234" y="1686477"/>
            <a:ext cx="10413104" cy="4932984"/>
          </a:xfrm>
        </p:spPr>
        <p:txBody>
          <a:bodyPr>
            <a:no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ensure that children, young people and students are empowered about their rights, participate in decisions affecting them and are taken seriously</a:t>
            </a:r>
          </a:p>
          <a:p>
            <a:pPr marL="285750" indent="-28575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Empowering children and young people improves child safety</a:t>
            </a:r>
          </a:p>
          <a:p>
            <a:pPr marL="285750" indent="-28575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Policies and practices that are shaped by children's and young people's views can better prevent the risk of harm</a:t>
            </a:r>
          </a:p>
          <a:p>
            <a:pPr marL="285750" indent="-285750">
              <a:spcBef>
                <a:spcPts val="0"/>
              </a:spcBef>
              <a:spcAft>
                <a:spcPts val="900"/>
              </a:spcAft>
              <a:buFont typeface="Arial" panose="020B0604020202020204" pitchFamily="34" charset="0"/>
              <a:buChar char="•"/>
            </a:pPr>
            <a:r>
              <a:rPr lang="en-AU" sz="2200">
                <a:solidFill>
                  <a:schemeClr val="dk1"/>
                </a:solidFill>
                <a:latin typeface="Arial" panose="020B0604020202020204" pitchFamily="34" charset="0"/>
                <a:cs typeface="Arial" panose="020B0604020202020204" pitchFamily="34" charset="0"/>
              </a:rPr>
              <a:t>Children and young people are more likely to speak up when they feel respected and confident that they will be heard</a:t>
            </a:r>
          </a:p>
          <a:p>
            <a:pPr marL="285750" indent="-28575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Children and young people benefit from strong friendships. They often see their friends as their main source of support, information and advice, and will go to them for help</a:t>
            </a:r>
          </a:p>
          <a:p>
            <a:pPr marL="285750" indent="-28575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Supporting students to raise concerns about the safety or wellbeing of their friends to encourage students to support their peers</a:t>
            </a:r>
          </a:p>
        </p:txBody>
      </p:sp>
    </p:spTree>
    <p:extLst>
      <p:ext uri="{BB962C8B-B14F-4D97-AF65-F5344CB8AC3E}">
        <p14:creationId xmlns:p14="http://schemas.microsoft.com/office/powerpoint/2010/main" val="41517290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1FA6-93E7-4771-84BB-0F3449F19D63}"/>
              </a:ext>
            </a:extLst>
          </p:cNvPr>
          <p:cNvSpPr>
            <a:spLocks noGrp="1"/>
          </p:cNvSpPr>
          <p:nvPr>
            <p:ph type="title"/>
          </p:nvPr>
        </p:nvSpPr>
        <p:spPr/>
        <p:txBody>
          <a:bodyPr>
            <a:normAutofit fontScale="90000"/>
          </a:bodyPr>
          <a:lstStyle/>
          <a:p>
            <a:r>
              <a:rPr lang="en-AU" sz="3600" b="1">
                <a:solidFill>
                  <a:srgbClr val="E26815"/>
                </a:solidFill>
                <a:latin typeface="Arial" panose="020B0604020202020204" pitchFamily="34" charset="0"/>
                <a:cs typeface="Arial" panose="020B0604020202020204" pitchFamily="34" charset="0"/>
              </a:rPr>
              <a:t>Child Safe Standard 3: Child and student empowerment</a:t>
            </a:r>
            <a:br>
              <a:rPr lang="en-AU">
                <a:solidFill>
                  <a:srgbClr val="E26815"/>
                </a:solidFill>
                <a:latin typeface="Arial" panose="020B0604020202020204" pitchFamily="34" charset="0"/>
                <a:cs typeface="Arial" panose="020B0604020202020204" pitchFamily="34" charset="0"/>
              </a:rPr>
            </a:br>
            <a:endParaRPr lang="en-AU">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B605142-E6C0-4F84-A9EF-9D9F34E5DF77}"/>
              </a:ext>
            </a:extLst>
          </p:cNvPr>
          <p:cNvSpPr>
            <a:spLocks noGrp="1"/>
          </p:cNvSpPr>
          <p:nvPr>
            <p:ph idx="1"/>
          </p:nvPr>
        </p:nvSpPr>
        <p:spPr>
          <a:xfrm>
            <a:off x="288234" y="1686477"/>
            <a:ext cx="10413104" cy="4932984"/>
          </a:xfrm>
        </p:spPr>
        <p:txBody>
          <a:bodyPr>
            <a:normAutofit fontScale="70000" lnSpcReduction="20000"/>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How does Doncaster Secondary College address this standard?</a:t>
            </a:r>
          </a:p>
          <a:p>
            <a:pPr marL="0" indent="0">
              <a:lnSpc>
                <a:spcPct val="120000"/>
              </a:lnSpc>
              <a:spcBef>
                <a:spcPts val="0"/>
              </a:spcBef>
              <a:spcAft>
                <a:spcPts val="900"/>
              </a:spcAft>
              <a:buNone/>
            </a:pPr>
            <a:r>
              <a:rPr lang="en-AU" sz="2200" b="1" dirty="0">
                <a:latin typeface="Arial" panose="020B0604020202020204" pitchFamily="34" charset="0"/>
                <a:cs typeface="Arial" panose="020B0604020202020204" pitchFamily="34" charset="0"/>
              </a:rPr>
              <a:t>School leaders create a culture where children are empowered to participate in decisions affecting them. </a:t>
            </a:r>
          </a:p>
          <a:p>
            <a:pPr>
              <a:lnSpc>
                <a:spcPct val="120000"/>
              </a:lnSpc>
              <a:spcBef>
                <a:spcPts val="0"/>
              </a:spcBef>
              <a:spcAft>
                <a:spcPts val="900"/>
              </a:spcAft>
            </a:pPr>
            <a:r>
              <a:rPr lang="en-AU" sz="2200" dirty="0">
                <a:solidFill>
                  <a:schemeClr val="dk1"/>
                </a:solidFill>
                <a:latin typeface="Arial" panose="020B0604020202020204" pitchFamily="34" charset="0"/>
                <a:cs typeface="Arial" panose="020B0604020202020204" pitchFamily="34" charset="0"/>
              </a:rPr>
              <a:t>Managing Me/Myself curriculum, senior school revive days, which explicitly teaches the skills and capabilities to be empowered and have student voice</a:t>
            </a:r>
          </a:p>
          <a:p>
            <a:pPr>
              <a:lnSpc>
                <a:spcPct val="120000"/>
              </a:lnSpc>
              <a:spcBef>
                <a:spcPts val="0"/>
              </a:spcBef>
              <a:spcAft>
                <a:spcPts val="900"/>
              </a:spcAft>
            </a:pPr>
            <a:r>
              <a:rPr lang="en-AU" sz="2200" dirty="0">
                <a:solidFill>
                  <a:schemeClr val="dk1"/>
                </a:solidFill>
                <a:latin typeface="Arial" panose="020B0604020202020204" pitchFamily="34" charset="0"/>
                <a:cs typeface="Arial" panose="020B0604020202020204" pitchFamily="34" charset="0"/>
              </a:rPr>
              <a:t>Assemblies, Managing Me/Myself introduction to what and who an advocate is for them</a:t>
            </a:r>
          </a:p>
          <a:p>
            <a:pPr>
              <a:lnSpc>
                <a:spcPct val="120000"/>
              </a:lnSpc>
              <a:spcBef>
                <a:spcPts val="0"/>
              </a:spcBef>
              <a:spcAft>
                <a:spcPts val="900"/>
              </a:spcAft>
            </a:pPr>
            <a:r>
              <a:rPr lang="en-AU" sz="2200" dirty="0">
                <a:solidFill>
                  <a:schemeClr val="dk1"/>
                </a:solidFill>
                <a:latin typeface="Arial" panose="020B0604020202020204" pitchFamily="34" charset="0"/>
                <a:cs typeface="Arial" panose="020B0604020202020204" pitchFamily="34" charset="0"/>
              </a:rPr>
              <a:t>Student leadership opportunities to enable student voice across committees and groups at each year level</a:t>
            </a:r>
          </a:p>
          <a:p>
            <a:pPr marL="0" indent="0">
              <a:lnSpc>
                <a:spcPct val="120000"/>
              </a:lnSpc>
              <a:spcBef>
                <a:spcPts val="0"/>
              </a:spcBef>
              <a:spcAft>
                <a:spcPts val="900"/>
              </a:spcAft>
              <a:buNone/>
            </a:pPr>
            <a:r>
              <a:rPr lang="en-AU" sz="2200" b="1" dirty="0">
                <a:solidFill>
                  <a:schemeClr val="dk1"/>
                </a:solidFill>
                <a:latin typeface="Arial" panose="020B0604020202020204" pitchFamily="34" charset="0"/>
                <a:cs typeface="Arial" panose="020B0604020202020204" pitchFamily="34" charset="0"/>
              </a:rPr>
              <a:t>Policies and practices that shape student and staff understanding of their rights to reduce risk that impact their learning and wellbeing needs</a:t>
            </a:r>
          </a:p>
          <a:p>
            <a:pPr marL="285750" indent="-285750">
              <a:lnSpc>
                <a:spcPct val="120000"/>
              </a:lnSpc>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Informed consent process for access to student services</a:t>
            </a:r>
          </a:p>
          <a:p>
            <a:pPr marL="285750" indent="-285750">
              <a:lnSpc>
                <a:spcPct val="120000"/>
              </a:lnSpc>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School Improvement Teams, student forums and surveys and the cyclical process of staff engaging students with the data collection</a:t>
            </a:r>
          </a:p>
          <a:p>
            <a:pPr marL="285750" indent="-285750">
              <a:lnSpc>
                <a:spcPct val="120000"/>
              </a:lnSpc>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Students are part of goal setting when they participate in developing an IEP or BSP  </a:t>
            </a:r>
          </a:p>
          <a:p>
            <a:pPr marL="285750" indent="-285750">
              <a:lnSpc>
                <a:spcPct val="120000"/>
              </a:lnSpc>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Intake &amp; wellbeing hub, Wellbeing Placement Students representative at mini schools and in classes</a:t>
            </a:r>
          </a:p>
          <a:p>
            <a:pPr marL="285750" indent="-285750">
              <a:lnSpc>
                <a:spcPct val="120000"/>
              </a:lnSpc>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Peer support information sessions</a:t>
            </a:r>
          </a:p>
          <a:p>
            <a:pPr marL="285750" indent="-285750">
              <a:lnSpc>
                <a:spcPct val="120000"/>
              </a:lnSpc>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Tier 2 Wellbeing programs</a:t>
            </a:r>
          </a:p>
        </p:txBody>
      </p:sp>
    </p:spTree>
    <p:extLst>
      <p:ext uri="{BB962C8B-B14F-4D97-AF65-F5344CB8AC3E}">
        <p14:creationId xmlns:p14="http://schemas.microsoft.com/office/powerpoint/2010/main" val="1593937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400" b="1">
                <a:solidFill>
                  <a:srgbClr val="E26815"/>
                </a:solidFill>
                <a:latin typeface="Arial" panose="020B0604020202020204" pitchFamily="34" charset="0"/>
                <a:cs typeface="Arial" panose="020B0604020202020204" pitchFamily="34" charset="0"/>
              </a:rPr>
              <a:t>Child Safe Standard 4: Family engagement</a:t>
            </a:r>
            <a:br>
              <a:rPr lang="en-US">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603EEDB-1EBA-4191-AD29-60C429111C32}"/>
              </a:ext>
            </a:extLst>
          </p:cNvPr>
          <p:cNvSpPr>
            <a:spLocks noGrp="1"/>
          </p:cNvSpPr>
          <p:nvPr>
            <p:ph idx="1"/>
          </p:nvPr>
        </p:nvSpPr>
        <p:spPr>
          <a:xfrm>
            <a:off x="288234" y="1686477"/>
            <a:ext cx="10064669" cy="4932984"/>
          </a:xfrm>
        </p:spPr>
        <p:txBody>
          <a:bodyPr>
            <a:normAutofit/>
          </a:bodyPr>
          <a:lstStyle/>
          <a:p>
            <a:pPr marL="0" indent="0">
              <a:spcBef>
                <a:spcPts val="0"/>
              </a:spcBef>
              <a:spcAft>
                <a:spcPts val="900"/>
              </a:spcAft>
              <a:buNone/>
            </a:pPr>
            <a:r>
              <a:rPr lang="en-AU" sz="2400" b="1">
                <a:latin typeface="Arial" panose="020B0604020202020204" pitchFamily="34" charset="0"/>
                <a:cs typeface="Arial" panose="020B0604020202020204" pitchFamily="34" charset="0"/>
              </a:rPr>
              <a:t>Schools must ensure that families and communities are informed and involved in promoting child safety and wellbeing</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Involving families and communities in decisions relating to their children’s safety and wellbeing:</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recognises the important role they have in monitoring children’s safety and wellbeing and helping children to disclose concerns</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creates an open and transparent culture</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promotes a greater understanding of child safety</a:t>
            </a:r>
          </a:p>
          <a:p>
            <a:pPr marL="800100" lvl="1"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encourages them to raise concerns or ideas for improvement.</a:t>
            </a:r>
          </a:p>
          <a:p>
            <a:pPr marL="342900" indent="-342900">
              <a:spcBef>
                <a:spcPts val="0"/>
              </a:spcBef>
              <a:spcAft>
                <a:spcPts val="900"/>
              </a:spcAft>
              <a:buFont typeface="Arial" panose="020B0604020202020204" pitchFamily="34" charset="0"/>
              <a:buChar char="•"/>
            </a:pPr>
            <a:r>
              <a:rPr lang="en-AU" sz="2200">
                <a:latin typeface="Arial" panose="020B0604020202020204" pitchFamily="34" charset="0"/>
                <a:cs typeface="Arial" panose="020B0604020202020204" pitchFamily="34" charset="0"/>
              </a:rPr>
              <a:t>Providing accessible and inclusive child safe information encourages families to engage in child safety and wellbeing discussions.</a:t>
            </a:r>
            <a:endParaRPr lang="en-AU" sz="2200"/>
          </a:p>
        </p:txBody>
      </p:sp>
    </p:spTree>
    <p:extLst>
      <p:ext uri="{BB962C8B-B14F-4D97-AF65-F5344CB8AC3E}">
        <p14:creationId xmlns:p14="http://schemas.microsoft.com/office/powerpoint/2010/main" val="36097804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TaxCatchAll xmlns="cb9114c1-daad-44dd-acad-30f4246641f2">
      <Value>101</Value>
      <Value>94</Value>
    </TaxCatchAll>
    <DEECD_Expired xmlns="http://schemas.microsoft.com/sharepoint/v3">false</DEECD_Expired>
    <DEECD_Keywords xmlns="http://schemas.microsoft.com/sharepoint/v3" xsi:nil="true"/>
    <PublishingExpirationDate xmlns="http://schemas.microsoft.com/sharepoint/v3" xsi:nil="true"/>
    <DEECD_Description xmlns="http://schemas.microsoft.com/sharepoint/v3">Child Safe Standards school staff training</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3.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488684-5355-4D7D-9D8C-BB1AF804E500}">
  <ds:schemaRefs>
    <ds:schemaRef ds:uri="http://schemas.microsoft.com/sharepoint/v3/contenttype/forms"/>
  </ds:schemaRefs>
</ds:datastoreItem>
</file>

<file path=customXml/itemProps2.xml><?xml version="1.0" encoding="utf-8"?>
<ds:datastoreItem xmlns:ds="http://schemas.openxmlformats.org/officeDocument/2006/customXml" ds:itemID="{52908867-2768-4DF4-A952-C7997607C232}">
  <ds:schemaRefs>
    <ds:schemaRef ds:uri="http://purl.org/dc/dcmitype/"/>
    <ds:schemaRef ds:uri="http://purl.org/dc/terms/"/>
    <ds:schemaRef ds:uri="76b566cd-adb9-46c2-964b-22eba181fd0b"/>
    <ds:schemaRef ds:uri="http://www.w3.org/XML/1998/namespac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b9114c1-daad-44dd-acad-30f4246641f2"/>
    <ds:schemaRef ds:uri="http://schemas.microsoft.com/sharepoint/v3"/>
  </ds:schemaRefs>
</ds:datastoreItem>
</file>

<file path=customXml/itemProps3.xml><?xml version="1.0" encoding="utf-8"?>
<ds:datastoreItem xmlns:ds="http://schemas.openxmlformats.org/officeDocument/2006/customXml" ds:itemID="{62B53215-F6F5-4F1B-B876-4276765D9C29}">
  <ds:schemaRefs>
    <ds:schemaRef ds:uri="76b566cd-adb9-46c2-964b-22eba181fd0b"/>
    <ds:schemaRef ds:uri="cb9114c1-daad-44dd-acad-30f4246641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13458</TotalTime>
  <Words>3099</Words>
  <Application>Microsoft Office PowerPoint</Application>
  <PresentationFormat>Widescreen</PresentationFormat>
  <Paragraphs>233</Paragraphs>
  <Slides>24</Slides>
  <Notes>24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Helvetica</vt:lpstr>
      <vt:lpstr>Office Theme</vt:lpstr>
      <vt:lpstr>Custom Design</vt:lpstr>
      <vt:lpstr>Victoria’s Child Safe Standards</vt:lpstr>
      <vt:lpstr>Victoria’s Child Safe Standards </vt:lpstr>
      <vt:lpstr>Child Safe Standard 1: Culturally safe environments</vt:lpstr>
      <vt:lpstr>Child Safe Standard 1: Culturally safe environments</vt:lpstr>
      <vt:lpstr>Child Safe Standard 2: Child safety and wellbeing is embedded in leadership, governance and culture </vt:lpstr>
      <vt:lpstr>Child Safe Standard 2: Child safety and wellbeing is embedded in leadership, governance and culture </vt:lpstr>
      <vt:lpstr>Child Safe Standard 3: Child and student empowerment </vt:lpstr>
      <vt:lpstr>Child Safe Standard 3: Child and student empowerment </vt:lpstr>
      <vt:lpstr>Child Safe Standard 4: Family engagement </vt:lpstr>
      <vt:lpstr>Child Safe Standard 4: Family engagement </vt:lpstr>
      <vt:lpstr>Child Safe Standard 5: Diversity and equity   </vt:lpstr>
      <vt:lpstr>Child Safe Standard 5: Diversity and equity   </vt:lpstr>
      <vt:lpstr>Child Safe Standard 6: Suitable staff and volunteers </vt:lpstr>
      <vt:lpstr>Child Safe Standard 6: Suitable staff and volunteers </vt:lpstr>
      <vt:lpstr>Child Safe Standard 7: Complaints processes </vt:lpstr>
      <vt:lpstr>Child Safe Standard 7: Complaints processes </vt:lpstr>
      <vt:lpstr>Child Safe Standard 8: Child safety knowledge, skills and awareness  </vt:lpstr>
      <vt:lpstr>Child Safe Standard 8: Child safety knowledge, skills and awareness  </vt:lpstr>
      <vt:lpstr>Child Safe Standard 9: Child safety in physical and online environments</vt:lpstr>
      <vt:lpstr>Child Safe Standard 9: Child safety in physical and online environments</vt:lpstr>
      <vt:lpstr>Child Safe Standard 10: Review of child safety practices</vt:lpstr>
      <vt:lpstr>Child Safe Standard 10: Review of child safety practices</vt:lpstr>
      <vt:lpstr>Child Safe Standard 11: Implementation of child safety practices</vt:lpstr>
      <vt:lpstr>Child Safe Standard 11: Implementation of child safety practices</vt:lpstr>
    </vt:vector>
  </TitlesOfParts>
  <Company>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Safe Standards school staff training</dc:title>
  <dc:creator>Department of Education and Training</dc:creator>
  <cp:lastModifiedBy>Wesley Pfitzner</cp:lastModifiedBy>
  <cp:revision>3</cp:revision>
  <cp:lastPrinted>2024-08-26T23:29:14Z</cp:lastPrinted>
  <dcterms:created xsi:type="dcterms:W3CDTF">2016-05-10T02:55:37Z</dcterms:created>
  <dcterms:modified xsi:type="dcterms:W3CDTF">2024-08-28T23:43:58Z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DET_EDRMS_BusUnit">
    <vt:lpwstr/>
  </property>
  <property fmtid="{D5CDD505-2E9C-101B-9397-08002B2CF9AE}" pid="4" name="DET_EDRMS_SecClass">
    <vt:lpwstr/>
  </property>
  <property fmtid="{D5CDD505-2E9C-101B-9397-08002B2CF9AE}" pid="5" name="DET_EDRMS_RCS">
    <vt:lpwstr>3;#1.2.2 Project Documentation|a3ce4c3c-7960-4756-834e-8cbbf9028802</vt:lpwstr>
  </property>
  <property fmtid="{D5CDD505-2E9C-101B-9397-08002B2CF9AE}" pid="6" name="RecordPoint_WorkflowType">
    <vt:lpwstr>ActiveSubmitStub</vt:lpwstr>
  </property>
  <property fmtid="{D5CDD505-2E9C-101B-9397-08002B2CF9AE}" pid="7" name="RecordPoint_ActiveItemUniqueId">
    <vt:lpwstr>{d9affb15-6ad5-4d4b-ba1a-5f1384cb2dd5}</vt:lpwstr>
  </property>
  <property fmtid="{D5CDD505-2E9C-101B-9397-08002B2CF9AE}" pid="8" name="RecordPoint_ActiveItemWebId">
    <vt:lpwstr>{cb4d886a-19b3-4635-97ca-6a22f568847a}</vt:lpwstr>
  </property>
  <property fmtid="{D5CDD505-2E9C-101B-9397-08002B2CF9AE}" pid="9" name="RecordPoint_ActiveItemSiteId">
    <vt:lpwstr>{06caf94d-253e-4f56-bbf8-27ec51f6806e}</vt:lpwstr>
  </property>
  <property fmtid="{D5CDD505-2E9C-101B-9397-08002B2CF9AE}" pid="10" name="RecordPoint_ActiveItemListId">
    <vt:lpwstr>{fca5e9c8-27d9-472e-a6c1-9b64d74fce58}</vt:lpwstr>
  </property>
  <property fmtid="{D5CDD505-2E9C-101B-9397-08002B2CF9AE}" pid="11" name="RecordPoint_SubmissionCompleted">
    <vt:lpwstr>2019-08-28T15:11:12.7713137+10:00</vt:lpwstr>
  </property>
  <property fmtid="{D5CDD505-2E9C-101B-9397-08002B2CF9AE}" pid="12" name="RecordPoint_RecordNumberSubmitted">
    <vt:lpwstr>R20190459792</vt:lpwstr>
  </property>
  <property fmtid="{D5CDD505-2E9C-101B-9397-08002B2CF9AE}" pid="13" name="RecordPoint_SubmissionDate">
    <vt:lpwstr/>
  </property>
  <property fmtid="{D5CDD505-2E9C-101B-9397-08002B2CF9AE}" pid="14" name="RecordPoint_ActiveItemMoved">
    <vt:lpwstr/>
  </property>
  <property fmtid="{D5CDD505-2E9C-101B-9397-08002B2CF9AE}" pid="15" name="RecordPoint_RecordFormat">
    <vt:lpwstr/>
  </property>
  <property fmtid="{D5CDD505-2E9C-101B-9397-08002B2CF9AE}" pid="16" name="_docset_NoMedatataSyncRequired">
    <vt:lpwstr>False</vt:lpwstr>
  </property>
  <property fmtid="{D5CDD505-2E9C-101B-9397-08002B2CF9AE}" pid="17" name="DEECD_Author">
    <vt:lpwstr>94;#Education|5232e41c-5101-41fe-b638-7d41d1371531</vt:lpwstr>
  </property>
  <property fmtid="{D5CDD505-2E9C-101B-9397-08002B2CF9AE}" pid="18" name="DEECD_ItemType">
    <vt:lpwstr>101;#Page|eb523acf-a821-456c-a76b-7607578309d7</vt:lpwstr>
  </property>
  <property fmtid="{D5CDD505-2E9C-101B-9397-08002B2CF9AE}" pid="19" name="DEECD_SubjectCategory">
    <vt:lpwstr/>
  </property>
  <property fmtid="{D5CDD505-2E9C-101B-9397-08002B2CF9AE}" pid="20" name="DEECD_Audience">
    <vt:lpwstr/>
  </property>
  <property fmtid="{D5CDD505-2E9C-101B-9397-08002B2CF9AE}" pid="21" name="DET_EDRMS_RCSTaxHTField0">
    <vt:lpwstr>1.2.2 Project Documentation|a3ce4c3c-7960-4756-834e-8cbbf9028802</vt:lpwstr>
  </property>
  <property fmtid="{D5CDD505-2E9C-101B-9397-08002B2CF9AE}" pid="22" name="DET_EDRMS_SecClassTaxHTField0">
    <vt:lpwstr/>
  </property>
  <property fmtid="{D5CDD505-2E9C-101B-9397-08002B2CF9AE}" pid="23" name="DET_EDRMS_BusUnitTaxHTField0">
    <vt:lpwstr/>
  </property>
  <property fmtid="{D5CDD505-2E9C-101B-9397-08002B2CF9AE}" pid="24" name="TaxCatchAll">
    <vt:lpwstr>3;#1.2.2 Project Documentation|a3ce4c3c-7960-4756-834e-8cbbf9028802</vt:lpwstr>
  </property>
</Properties>
</file>