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660" y="78463"/>
            <a:ext cx="9648860" cy="2150145"/>
          </a:xfrm>
        </p:spPr>
        <p:txBody>
          <a:bodyPr>
            <a:normAutofit fontScale="90000"/>
          </a:bodyPr>
          <a:lstStyle/>
          <a:p>
            <a:r>
              <a:rPr lang="en-AU" dirty="0" smtClean="0"/>
              <a:t>    </a:t>
            </a:r>
            <a:r>
              <a:rPr lang="en-AU" dirty="0" smtClean="0">
                <a:solidFill>
                  <a:srgbClr val="00B0F0"/>
                </a:solidFill>
              </a:rPr>
              <a:t>“Une description de ma ville”</a:t>
            </a:r>
            <a:br>
              <a:rPr lang="en-AU" dirty="0" smtClean="0">
                <a:solidFill>
                  <a:srgbClr val="00B0F0"/>
                </a:solidFill>
              </a:rPr>
            </a:br>
            <a:r>
              <a:rPr lang="en-AU" sz="2200" b="1" dirty="0"/>
              <a:t>In Year 7, </a:t>
            </a:r>
            <a:r>
              <a:rPr lang="en-AU" sz="2200" b="1" dirty="0" smtClean="0"/>
              <a:t>we </a:t>
            </a:r>
            <a:r>
              <a:rPr lang="en-AU" sz="2200" b="1" dirty="0"/>
              <a:t>wrote a description in French about a city. </a:t>
            </a:r>
            <a:r>
              <a:rPr lang="en-AU" sz="2200" b="1" dirty="0" smtClean="0"/>
              <a:t/>
            </a:r>
            <a:br>
              <a:rPr lang="en-AU" sz="2200" b="1" dirty="0" smtClean="0"/>
            </a:br>
            <a:r>
              <a:rPr lang="en-AU" sz="2200" b="1" dirty="0" smtClean="0"/>
              <a:t>We </a:t>
            </a:r>
            <a:r>
              <a:rPr lang="en-AU" sz="2200" b="1" dirty="0"/>
              <a:t>used various adjectives and details that </a:t>
            </a:r>
            <a:r>
              <a:rPr lang="en-AU" sz="2200" b="1" dirty="0" smtClean="0"/>
              <a:t>we had </a:t>
            </a:r>
            <a:r>
              <a:rPr lang="en-AU" sz="2200" b="1" dirty="0"/>
              <a:t>researched. </a:t>
            </a:r>
            <a:r>
              <a:rPr lang="en-AU" sz="2200" b="1" dirty="0" smtClean="0"/>
              <a:t/>
            </a:r>
            <a:br>
              <a:rPr lang="en-AU" sz="2200" b="1" dirty="0" smtClean="0"/>
            </a:br>
            <a:r>
              <a:rPr lang="en-AU" sz="2200" b="1" dirty="0" smtClean="0"/>
              <a:t>We watched videos of Australian students who studied French and how that will help them in the future. </a:t>
            </a:r>
            <a:br>
              <a:rPr lang="en-AU" sz="2200" b="1" dirty="0" smtClean="0"/>
            </a:br>
            <a:r>
              <a:rPr lang="en-AU" sz="2200" b="1" dirty="0" smtClean="0"/>
              <a:t>We completed online Quizzes (on Microsoft Forms) that assessed our learning. </a:t>
            </a:r>
            <a:r>
              <a:rPr lang="en-AU" sz="2200" dirty="0"/>
              <a:t/>
            </a:r>
            <a:br>
              <a:rPr lang="en-AU" sz="2200" dirty="0"/>
            </a:br>
            <a:endParaRPr lang="en-AU" sz="2200" dirty="0"/>
          </a:p>
        </p:txBody>
      </p:sp>
      <p:pic>
        <p:nvPicPr>
          <p:cNvPr id="8" name="Content Placeholder 7"/>
          <p:cNvPicPr>
            <a:picLocks noGrp="1" noChangeAspect="1"/>
          </p:cNvPicPr>
          <p:nvPr>
            <p:ph sz="half" idx="1"/>
          </p:nvPr>
        </p:nvPicPr>
        <p:blipFill>
          <a:blip r:embed="rId2"/>
          <a:stretch>
            <a:fillRect/>
          </a:stretch>
        </p:blipFill>
        <p:spPr>
          <a:xfrm>
            <a:off x="226659" y="2452557"/>
            <a:ext cx="3300312" cy="3543959"/>
          </a:xfrm>
          <a:prstGeom prst="rect">
            <a:avLst/>
          </a:prstGeom>
        </p:spPr>
      </p:pic>
      <p:pic>
        <p:nvPicPr>
          <p:cNvPr id="9" name="Content Placeholder 8"/>
          <p:cNvPicPr>
            <a:picLocks noGrp="1" noChangeAspect="1"/>
          </p:cNvPicPr>
          <p:nvPr>
            <p:ph sz="half" idx="2"/>
          </p:nvPr>
        </p:nvPicPr>
        <p:blipFill>
          <a:blip r:embed="rId3"/>
          <a:stretch>
            <a:fillRect/>
          </a:stretch>
        </p:blipFill>
        <p:spPr>
          <a:xfrm>
            <a:off x="7550171" y="2298814"/>
            <a:ext cx="4352752" cy="2728305"/>
          </a:xfrm>
          <a:prstGeom prst="rect">
            <a:avLst/>
          </a:prstGeom>
        </p:spPr>
      </p:pic>
      <p:pic>
        <p:nvPicPr>
          <p:cNvPr id="7" name="Picture 6"/>
          <p:cNvPicPr>
            <a:picLocks noChangeAspect="1"/>
          </p:cNvPicPr>
          <p:nvPr/>
        </p:nvPicPr>
        <p:blipFill>
          <a:blip r:embed="rId4"/>
          <a:stretch>
            <a:fillRect/>
          </a:stretch>
        </p:blipFill>
        <p:spPr>
          <a:xfrm>
            <a:off x="4232443" y="2790668"/>
            <a:ext cx="2142231" cy="2166246"/>
          </a:xfrm>
          <a:prstGeom prst="rect">
            <a:avLst/>
          </a:prstGeom>
        </p:spPr>
      </p:pic>
      <p:pic>
        <p:nvPicPr>
          <p:cNvPr id="10" name="Picture 9"/>
          <p:cNvPicPr>
            <a:picLocks noChangeAspect="1"/>
          </p:cNvPicPr>
          <p:nvPr/>
        </p:nvPicPr>
        <p:blipFill>
          <a:blip r:embed="rId5"/>
          <a:stretch>
            <a:fillRect/>
          </a:stretch>
        </p:blipFill>
        <p:spPr>
          <a:xfrm>
            <a:off x="9176614" y="5097325"/>
            <a:ext cx="2373772" cy="1644401"/>
          </a:xfrm>
          <a:prstGeom prst="rect">
            <a:avLst/>
          </a:prstGeom>
        </p:spPr>
      </p:pic>
      <p:pic>
        <p:nvPicPr>
          <p:cNvPr id="2" name="Picture 1"/>
          <p:cNvPicPr>
            <a:picLocks noChangeAspect="1"/>
          </p:cNvPicPr>
          <p:nvPr/>
        </p:nvPicPr>
        <p:blipFill>
          <a:blip r:embed="rId6"/>
          <a:stretch>
            <a:fillRect/>
          </a:stretch>
        </p:blipFill>
        <p:spPr>
          <a:xfrm>
            <a:off x="3771824" y="5156624"/>
            <a:ext cx="4627432" cy="1525802"/>
          </a:xfrm>
          <a:prstGeom prst="rect">
            <a:avLst/>
          </a:prstGeom>
        </p:spPr>
      </p:pic>
    </p:spTree>
    <p:extLst>
      <p:ext uri="{BB962C8B-B14F-4D97-AF65-F5344CB8AC3E}">
        <p14:creationId xmlns:p14="http://schemas.microsoft.com/office/powerpoint/2010/main" val="41875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28</TotalTime>
  <Words>8</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    “Une description de ma ville” In Year 7, we wrote a description in French about a city.  We used various adjectives and details that we had researched.  We watched videos of Australian students who studied French and how that will help them in the future.  We completed online Quizzes (on Microsoft Forms) that assessed our learning.  </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“Une description de ma ville” In Year 7, we wrote a description in French about a city.  We used various adjectives and details that we had researched.  </dc:title>
  <dc:creator>Ranjana SIVA RAM</dc:creator>
  <cp:lastModifiedBy>Ranjana SIVA RAM</cp:lastModifiedBy>
  <cp:revision>3</cp:revision>
  <dcterms:created xsi:type="dcterms:W3CDTF">2020-05-19T02:17:44Z</dcterms:created>
  <dcterms:modified xsi:type="dcterms:W3CDTF">2020-05-19T23:15:39Z</dcterms:modified>
</cp:coreProperties>
</file>