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
  </p:notesMasterIdLst>
  <p:sldIdLst>
    <p:sldId id="258" r:id="rId2"/>
  </p:sldIdLst>
  <p:sldSz cx="6858000" cy="9906000" type="A4"/>
  <p:notesSz cx="6858000" cy="9144000"/>
  <p:embeddedFontLst>
    <p:embeddedFont>
      <p:font typeface="Arial Nova" panose="020B0504020202020204" pitchFamily="34" charset="0"/>
      <p:regular r:id="rId4"/>
      <p:bold r:id="rId5"/>
      <p:italic r:id="rId6"/>
      <p:boldItalic r:id="rId7"/>
    </p:embeddedFont>
    <p:embeddedFont>
      <p:font typeface="Arial Nova Cond Light" panose="020B0306020202020204" pitchFamily="34" charset="0"/>
      <p:regular r:id="rId8"/>
      <p:italic r:id="rId9"/>
    </p:embeddedFont>
    <p:embeddedFont>
      <p:font typeface="Arial Nova Light" panose="020B0304020202020204" pitchFamily="34" charset="0"/>
      <p:regular r:id="rId10"/>
      <p:italic r:id="rId11"/>
    </p:embeddedFont>
    <p:embeddedFont>
      <p:font typeface="Barlow Condensed" panose="00000506000000000000" pitchFamily="2" charset="0"/>
      <p:regular r:id="rId12"/>
      <p:bold r:id="rId13"/>
      <p:italic r:id="rId14"/>
      <p:boldItalic r:id="rId15"/>
    </p:embeddedFont>
    <p:embeddedFont>
      <p:font typeface="Futura Std Book" panose="020B0502020204020303" charset="0"/>
      <p:regular r:id="rId16"/>
      <p:bold r:id="rId17"/>
    </p:embeddedFont>
    <p:embeddedFont>
      <p:font typeface="Futura Std Medium" panose="020B0502020204020303"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00"/>
    <a:srgbClr val="005DB7"/>
    <a:srgbClr val="F2F2F2"/>
    <a:srgbClr val="F3F3F3"/>
    <a:srgbClr val="F1F1F1"/>
    <a:srgbClr val="EEEEEE"/>
    <a:srgbClr val="F27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874"/>
  </p:normalViewPr>
  <p:slideViewPr>
    <p:cSldViewPr snapToGrid="0" snapToObjects="1">
      <p:cViewPr varScale="1">
        <p:scale>
          <a:sx n="50" d="100"/>
          <a:sy n="50" d="100"/>
        </p:scale>
        <p:origin x="231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theme" Target="theme/theme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90C4D-3640-C842-867E-1B8C73EB0031}" type="datetimeFigureOut">
              <a:rPr lang="en-US" smtClean="0"/>
              <a:t>4/19/2024</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71D9A-46E7-694C-AB00-B25DE6656492}" type="slidenum">
              <a:rPr lang="en-US" smtClean="0"/>
              <a:t>‹#›</a:t>
            </a:fld>
            <a:endParaRPr lang="en-US"/>
          </a:p>
        </p:txBody>
      </p:sp>
    </p:spTree>
    <p:extLst>
      <p:ext uri="{BB962C8B-B14F-4D97-AF65-F5344CB8AC3E}">
        <p14:creationId xmlns:p14="http://schemas.microsoft.com/office/powerpoint/2010/main" val="36482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71D9A-46E7-694C-AB00-B25DE6656492}" type="slidenum">
              <a:rPr lang="en-US" smtClean="0"/>
              <a:t>1</a:t>
            </a:fld>
            <a:endParaRPr lang="en-US"/>
          </a:p>
        </p:txBody>
      </p:sp>
    </p:spTree>
    <p:extLst>
      <p:ext uri="{BB962C8B-B14F-4D97-AF65-F5344CB8AC3E}">
        <p14:creationId xmlns:p14="http://schemas.microsoft.com/office/powerpoint/2010/main" val="4174597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1.emf"/><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0.emf"/><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D2395-9528-DF4B-BC92-D1523F52608B}"/>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8A3B76-55C7-EE40-BB38-2B6224B4CCF6}"/>
              </a:ext>
            </a:extLst>
          </p:cNvPr>
          <p:cNvSpPr txBox="1"/>
          <p:nvPr userDrawn="1"/>
        </p:nvSpPr>
        <p:spPr>
          <a:xfrm>
            <a:off x="364547" y="463083"/>
            <a:ext cx="3617407" cy="461665"/>
          </a:xfrm>
          <a:prstGeom prst="rect">
            <a:avLst/>
          </a:prstGeom>
          <a:noFill/>
        </p:spPr>
        <p:txBody>
          <a:bodyPr wrap="square" rtlCol="0">
            <a:spAutoFit/>
          </a:bodyPr>
          <a:lstStyle/>
          <a:p>
            <a:r>
              <a:rPr lang="en-US" sz="2400" dirty="0">
                <a:solidFill>
                  <a:schemeClr val="bg1"/>
                </a:solidFill>
                <a:latin typeface="Futura Std Medium" panose="020B0502020204020303" pitchFamily="34" charset="0"/>
              </a:rPr>
              <a:t>NEWSLETTER TEMPLATE</a:t>
            </a:r>
          </a:p>
        </p:txBody>
      </p:sp>
      <p:sp>
        <p:nvSpPr>
          <p:cNvPr id="6" name="TextBox 5">
            <a:extLst>
              <a:ext uri="{FF2B5EF4-FFF2-40B4-BE49-F238E27FC236}">
                <a16:creationId xmlns:a16="http://schemas.microsoft.com/office/drawing/2014/main" id="{3E2100E6-9CE5-434E-B220-CE41F85649D0}"/>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MANUAL</a:t>
            </a:r>
          </a:p>
        </p:txBody>
      </p:sp>
      <p:sp>
        <p:nvSpPr>
          <p:cNvPr id="7" name="Rectangle 6">
            <a:extLst>
              <a:ext uri="{FF2B5EF4-FFF2-40B4-BE49-F238E27FC236}">
                <a16:creationId xmlns:a16="http://schemas.microsoft.com/office/drawing/2014/main" id="{338E5C5F-6B1D-7F48-AC34-583373B02188}"/>
              </a:ext>
            </a:extLst>
          </p:cNvPr>
          <p:cNvSpPr/>
          <p:nvPr userDrawn="1"/>
        </p:nvSpPr>
        <p:spPr>
          <a:xfrm>
            <a:off x="198120" y="2783541"/>
            <a:ext cx="6477000" cy="6976573"/>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364B9E-AC44-5642-A79A-D70CC7E3E699}"/>
              </a:ext>
            </a:extLst>
          </p:cNvPr>
          <p:cNvPicPr>
            <a:picLocks noChangeAspect="1"/>
          </p:cNvPicPr>
          <p:nvPr userDrawn="1"/>
        </p:nvPicPr>
        <p:blipFill>
          <a:blip r:embed="rId2"/>
          <a:stretch>
            <a:fillRect/>
          </a:stretch>
        </p:blipFill>
        <p:spPr>
          <a:xfrm>
            <a:off x="5559513" y="558658"/>
            <a:ext cx="885037" cy="785780"/>
          </a:xfrm>
          <a:prstGeom prst="rect">
            <a:avLst/>
          </a:prstGeom>
        </p:spPr>
      </p:pic>
      <p:sp>
        <p:nvSpPr>
          <p:cNvPr id="9" name="TextBox 8">
            <a:extLst>
              <a:ext uri="{FF2B5EF4-FFF2-40B4-BE49-F238E27FC236}">
                <a16:creationId xmlns:a16="http://schemas.microsoft.com/office/drawing/2014/main" id="{C780205A-6D1D-AF49-8A06-21D22B73800B}"/>
              </a:ext>
            </a:extLst>
          </p:cNvPr>
          <p:cNvSpPr txBox="1"/>
          <p:nvPr userDrawn="1"/>
        </p:nvSpPr>
        <p:spPr>
          <a:xfrm>
            <a:off x="270884" y="1986981"/>
            <a:ext cx="5995445" cy="523220"/>
          </a:xfrm>
          <a:prstGeom prst="rect">
            <a:avLst/>
          </a:prstGeom>
          <a:noFill/>
        </p:spPr>
        <p:txBody>
          <a:bodyPr wrap="square" rtlCol="0">
            <a:spAutoFit/>
          </a:bodyPr>
          <a:lstStyle/>
          <a:p>
            <a:r>
              <a:rPr lang="en-US" sz="2800" dirty="0">
                <a:solidFill>
                  <a:srgbClr val="005DB7"/>
                </a:solidFill>
                <a:latin typeface="Barlow Condensed" pitchFamily="2" charset="77"/>
              </a:rPr>
              <a:t>HOW TO EDIT THIS TEMPLATE…</a:t>
            </a:r>
            <a:endParaRPr lang="en-US" sz="1600" dirty="0">
              <a:solidFill>
                <a:srgbClr val="005DB7"/>
              </a:solidFill>
              <a:latin typeface="Barlow Condensed" pitchFamily="2" charset="77"/>
            </a:endParaRPr>
          </a:p>
        </p:txBody>
      </p:sp>
      <p:sp>
        <p:nvSpPr>
          <p:cNvPr id="38" name="TextBox 37">
            <a:extLst>
              <a:ext uri="{FF2B5EF4-FFF2-40B4-BE49-F238E27FC236}">
                <a16:creationId xmlns:a16="http://schemas.microsoft.com/office/drawing/2014/main" id="{FE9802CE-C763-5748-8E8E-D6CAD429146D}"/>
              </a:ext>
            </a:extLst>
          </p:cNvPr>
          <p:cNvSpPr txBox="1"/>
          <p:nvPr userDrawn="1"/>
        </p:nvSpPr>
        <p:spPr>
          <a:xfrm>
            <a:off x="998386" y="4773704"/>
            <a:ext cx="5208644" cy="2315377"/>
          </a:xfrm>
          <a:prstGeom prst="rect">
            <a:avLst/>
          </a:prstGeom>
          <a:noFill/>
        </p:spPr>
        <p:txBody>
          <a:bodyPr wrap="square" rtlCol="0">
            <a:spAutoFit/>
          </a:bodyPr>
          <a:lstStyle/>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To replace </a:t>
            </a:r>
            <a:r>
              <a:rPr lang="en-US" sz="1200" b="1" i="0" dirty="0">
                <a:solidFill>
                  <a:schemeClr val="tx1">
                    <a:lumMod val="75000"/>
                    <a:lumOff val="25000"/>
                  </a:schemeClr>
                </a:solidFill>
                <a:latin typeface="Arial Nova Light" panose="020B0304020202020204" pitchFamily="34" charset="0"/>
              </a:rPr>
              <a:t>club icons</a:t>
            </a:r>
            <a:r>
              <a:rPr lang="en-US" sz="1200" b="0" i="0" dirty="0">
                <a:solidFill>
                  <a:schemeClr val="tx1">
                    <a:lumMod val="75000"/>
                    <a:lumOff val="25000"/>
                  </a:schemeClr>
                </a:solidFill>
                <a:latin typeface="Arial Nova Light" panose="020B0304020202020204" pitchFamily="34" charset="0"/>
              </a:rPr>
              <a:t>, go to “View” &gt; “Slide Master” then find the icons you need and copy them onto your newsletter slide in “Normal” view.</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To add</a:t>
            </a:r>
            <a:r>
              <a:rPr lang="en-US" sz="1200" b="1" i="0" dirty="0">
                <a:solidFill>
                  <a:schemeClr val="tx1">
                    <a:lumMod val="75000"/>
                    <a:lumOff val="25000"/>
                  </a:schemeClr>
                </a:solidFill>
                <a:latin typeface="Arial Nova Light" panose="020B0304020202020204" pitchFamily="34" charset="0"/>
              </a:rPr>
              <a:t> images, </a:t>
            </a:r>
            <a:r>
              <a:rPr lang="en-US" sz="1200" b="0" i="0" dirty="0">
                <a:solidFill>
                  <a:schemeClr val="tx1">
                    <a:lumMod val="75000"/>
                    <a:lumOff val="25000"/>
                  </a:schemeClr>
                </a:solidFill>
                <a:latin typeface="Arial Nova Light" panose="020B0304020202020204" pitchFamily="34" charset="0"/>
              </a:rPr>
              <a:t>click on the image icon and select an image file on your computer.  </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Don’t forget to update your </a:t>
            </a:r>
            <a:r>
              <a:rPr lang="en-US" sz="1200" b="1" i="0" dirty="0">
                <a:solidFill>
                  <a:schemeClr val="tx1">
                    <a:lumMod val="75000"/>
                    <a:lumOff val="25000"/>
                  </a:schemeClr>
                </a:solidFill>
                <a:latin typeface="Arial Nova Light" panose="020B0304020202020204" pitchFamily="34" charset="0"/>
              </a:rPr>
              <a:t>service details </a:t>
            </a:r>
            <a:r>
              <a:rPr lang="en-US" sz="1200" b="0" i="0" dirty="0">
                <a:solidFill>
                  <a:schemeClr val="tx1">
                    <a:lumMod val="75000"/>
                    <a:lumOff val="25000"/>
                  </a:schemeClr>
                </a:solidFill>
                <a:latin typeface="Arial Nova Light" panose="020B0304020202020204" pitchFamily="34" charset="0"/>
              </a:rPr>
              <a:t>in the footer.</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If required, go to “View” &gt; “Slide Master” and </a:t>
            </a:r>
            <a:r>
              <a:rPr lang="en-US" sz="1200" b="1" i="0" dirty="0">
                <a:solidFill>
                  <a:schemeClr val="tx1">
                    <a:lumMod val="75000"/>
                    <a:lumOff val="25000"/>
                  </a:schemeClr>
                </a:solidFill>
                <a:latin typeface="Arial Nova Light" panose="020B0304020202020204" pitchFamily="34" charset="0"/>
              </a:rPr>
              <a:t>adjust the master elements </a:t>
            </a:r>
            <a:r>
              <a:rPr lang="en-US" sz="1200" b="0" i="0" dirty="0">
                <a:solidFill>
                  <a:schemeClr val="tx1">
                    <a:lumMod val="75000"/>
                    <a:lumOff val="25000"/>
                  </a:schemeClr>
                </a:solidFill>
                <a:latin typeface="Arial Nova Light" panose="020B0304020202020204" pitchFamily="34" charset="0"/>
              </a:rPr>
              <a:t>to better fit your content.</a:t>
            </a:r>
          </a:p>
        </p:txBody>
      </p:sp>
      <p:sp>
        <p:nvSpPr>
          <p:cNvPr id="41" name="Oval 40">
            <a:extLst>
              <a:ext uri="{FF2B5EF4-FFF2-40B4-BE49-F238E27FC236}">
                <a16:creationId xmlns:a16="http://schemas.microsoft.com/office/drawing/2014/main" id="{321DBAD2-2269-E345-98A4-3330930A6EF1}"/>
              </a:ext>
            </a:extLst>
          </p:cNvPr>
          <p:cNvSpPr>
            <a:spLocks noChangeAspect="1"/>
          </p:cNvSpPr>
          <p:nvPr userDrawn="1"/>
        </p:nvSpPr>
        <p:spPr>
          <a:xfrm>
            <a:off x="550336" y="3197413"/>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1</a:t>
            </a:r>
          </a:p>
        </p:txBody>
      </p:sp>
      <p:sp>
        <p:nvSpPr>
          <p:cNvPr id="42" name="Oval 41">
            <a:extLst>
              <a:ext uri="{FF2B5EF4-FFF2-40B4-BE49-F238E27FC236}">
                <a16:creationId xmlns:a16="http://schemas.microsoft.com/office/drawing/2014/main" id="{83D1FB18-6ABF-554A-8A1E-6092992D7736}"/>
              </a:ext>
            </a:extLst>
          </p:cNvPr>
          <p:cNvSpPr>
            <a:spLocks noChangeAspect="1"/>
          </p:cNvSpPr>
          <p:nvPr userDrawn="1"/>
        </p:nvSpPr>
        <p:spPr>
          <a:xfrm>
            <a:off x="550336" y="4773704"/>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2</a:t>
            </a:r>
          </a:p>
        </p:txBody>
      </p:sp>
      <p:sp>
        <p:nvSpPr>
          <p:cNvPr id="43" name="Oval 42">
            <a:extLst>
              <a:ext uri="{FF2B5EF4-FFF2-40B4-BE49-F238E27FC236}">
                <a16:creationId xmlns:a16="http://schemas.microsoft.com/office/drawing/2014/main" id="{A30AFF85-3C90-EA48-A225-CEA605925CEE}"/>
              </a:ext>
            </a:extLst>
          </p:cNvPr>
          <p:cNvSpPr>
            <a:spLocks noChangeAspect="1"/>
          </p:cNvSpPr>
          <p:nvPr userDrawn="1"/>
        </p:nvSpPr>
        <p:spPr>
          <a:xfrm>
            <a:off x="550336" y="5444611"/>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3</a:t>
            </a:r>
          </a:p>
        </p:txBody>
      </p:sp>
      <p:sp>
        <p:nvSpPr>
          <p:cNvPr id="44" name="Oval 43">
            <a:extLst>
              <a:ext uri="{FF2B5EF4-FFF2-40B4-BE49-F238E27FC236}">
                <a16:creationId xmlns:a16="http://schemas.microsoft.com/office/drawing/2014/main" id="{52455DEA-4B5C-6C48-BC4B-F6E06289B99B}"/>
              </a:ext>
            </a:extLst>
          </p:cNvPr>
          <p:cNvSpPr>
            <a:spLocks noChangeAspect="1"/>
          </p:cNvSpPr>
          <p:nvPr userDrawn="1"/>
        </p:nvSpPr>
        <p:spPr>
          <a:xfrm>
            <a:off x="550336" y="6095647"/>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4</a:t>
            </a:r>
          </a:p>
        </p:txBody>
      </p:sp>
      <p:sp>
        <p:nvSpPr>
          <p:cNvPr id="45" name="Oval 44">
            <a:extLst>
              <a:ext uri="{FF2B5EF4-FFF2-40B4-BE49-F238E27FC236}">
                <a16:creationId xmlns:a16="http://schemas.microsoft.com/office/drawing/2014/main" id="{49A46A9F-350A-744E-B93D-D646140AF959}"/>
              </a:ext>
            </a:extLst>
          </p:cNvPr>
          <p:cNvSpPr>
            <a:spLocks noChangeAspect="1"/>
          </p:cNvSpPr>
          <p:nvPr userDrawn="1"/>
        </p:nvSpPr>
        <p:spPr>
          <a:xfrm>
            <a:off x="550336" y="6548987"/>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5</a:t>
            </a:r>
          </a:p>
        </p:txBody>
      </p:sp>
      <p:pic>
        <p:nvPicPr>
          <p:cNvPr id="47" name="Picture 46" descr="A screenshot of a cell phone&#10;&#10;Description automatically generated">
            <a:extLst>
              <a:ext uri="{FF2B5EF4-FFF2-40B4-BE49-F238E27FC236}">
                <a16:creationId xmlns:a16="http://schemas.microsoft.com/office/drawing/2014/main" id="{E157BF49-6D9E-F84F-966C-1548866A6812}"/>
              </a:ext>
            </a:extLst>
          </p:cNvPr>
          <p:cNvPicPr>
            <a:picLocks noChangeAspect="1"/>
          </p:cNvPicPr>
          <p:nvPr userDrawn="1"/>
        </p:nvPicPr>
        <p:blipFill rotWithShape="1">
          <a:blip r:embed="rId3"/>
          <a:srcRect t="-1" r="26888" b="32287"/>
          <a:stretch/>
        </p:blipFill>
        <p:spPr>
          <a:xfrm>
            <a:off x="3880396" y="3333270"/>
            <a:ext cx="1679117" cy="1259655"/>
          </a:xfrm>
          <a:prstGeom prst="rect">
            <a:avLst/>
          </a:prstGeom>
        </p:spPr>
      </p:pic>
      <p:sp>
        <p:nvSpPr>
          <p:cNvPr id="49" name="TextBox 48">
            <a:extLst>
              <a:ext uri="{FF2B5EF4-FFF2-40B4-BE49-F238E27FC236}">
                <a16:creationId xmlns:a16="http://schemas.microsoft.com/office/drawing/2014/main" id="{A401C2B8-9160-CB47-80F9-471831727B7E}"/>
              </a:ext>
            </a:extLst>
          </p:cNvPr>
          <p:cNvSpPr txBox="1"/>
          <p:nvPr userDrawn="1"/>
        </p:nvSpPr>
        <p:spPr>
          <a:xfrm>
            <a:off x="998386" y="3219282"/>
            <a:ext cx="2520455" cy="1401281"/>
          </a:xfrm>
          <a:prstGeom prst="rect">
            <a:avLst/>
          </a:prstGeom>
          <a:noFill/>
        </p:spPr>
        <p:txBody>
          <a:bodyPr wrap="square" rtlCol="0">
            <a:spAutoFit/>
          </a:bodyPr>
          <a:lstStyle/>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Paste </a:t>
            </a:r>
            <a:r>
              <a:rPr lang="en-US" sz="1200" b="1" i="0" dirty="0">
                <a:solidFill>
                  <a:schemeClr val="tx1">
                    <a:lumMod val="75000"/>
                    <a:lumOff val="25000"/>
                  </a:schemeClr>
                </a:solidFill>
                <a:latin typeface="Arial Nova Light" panose="020B0304020202020204" pitchFamily="34" charset="0"/>
              </a:rPr>
              <a:t>your text </a:t>
            </a:r>
            <a:r>
              <a:rPr lang="en-US" sz="1200" b="0" i="0" dirty="0">
                <a:solidFill>
                  <a:schemeClr val="tx1">
                    <a:lumMod val="75000"/>
                    <a:lumOff val="25000"/>
                  </a:schemeClr>
                </a:solidFill>
                <a:latin typeface="Arial Nova Light" panose="020B0304020202020204" pitchFamily="34" charset="0"/>
              </a:rPr>
              <a:t>into the editable elements. Make sure you’re using the “Keep Text Only” option from the menu when pasting copy from other sources to maintain the text styling specified in this template.</a:t>
            </a:r>
          </a:p>
        </p:txBody>
      </p:sp>
      <p:sp>
        <p:nvSpPr>
          <p:cNvPr id="50" name="Left Arrow 49">
            <a:extLst>
              <a:ext uri="{FF2B5EF4-FFF2-40B4-BE49-F238E27FC236}">
                <a16:creationId xmlns:a16="http://schemas.microsoft.com/office/drawing/2014/main" id="{430E0E8B-E14B-8448-8A53-1EBBFA5D0D91}"/>
              </a:ext>
            </a:extLst>
          </p:cNvPr>
          <p:cNvSpPr/>
          <p:nvPr userDrawn="1"/>
        </p:nvSpPr>
        <p:spPr>
          <a:xfrm rot="21177467">
            <a:off x="5494856" y="4241769"/>
            <a:ext cx="695915" cy="308053"/>
          </a:xfrm>
          <a:prstGeom prst="leftArrow">
            <a:avLst/>
          </a:prstGeom>
          <a:solidFill>
            <a:srgbClr val="0070C0"/>
          </a:solidFill>
          <a:ln>
            <a:noFill/>
          </a:ln>
          <a:effectLst>
            <a:outerShdw blurRad="215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218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D2395-9528-DF4B-BC92-D1523F52608B}"/>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8A3B76-55C7-EE40-BB38-2B6224B4CCF6}"/>
              </a:ext>
            </a:extLst>
          </p:cNvPr>
          <p:cNvSpPr txBox="1"/>
          <p:nvPr userDrawn="1"/>
        </p:nvSpPr>
        <p:spPr>
          <a:xfrm>
            <a:off x="364547" y="463083"/>
            <a:ext cx="3617407" cy="461665"/>
          </a:xfrm>
          <a:prstGeom prst="rect">
            <a:avLst/>
          </a:prstGeom>
          <a:noFill/>
        </p:spPr>
        <p:txBody>
          <a:bodyPr wrap="square" rtlCol="0">
            <a:spAutoFit/>
          </a:bodyPr>
          <a:lstStyle/>
          <a:p>
            <a:r>
              <a:rPr lang="en-US" sz="2400" dirty="0">
                <a:solidFill>
                  <a:schemeClr val="bg1"/>
                </a:solidFill>
                <a:latin typeface="Futura Std Medium" panose="020B0502020204020303" pitchFamily="34" charset="0"/>
              </a:rPr>
              <a:t>NEWSLETTER</a:t>
            </a:r>
          </a:p>
        </p:txBody>
      </p:sp>
      <p:sp>
        <p:nvSpPr>
          <p:cNvPr id="6" name="TextBox 5">
            <a:extLst>
              <a:ext uri="{FF2B5EF4-FFF2-40B4-BE49-F238E27FC236}">
                <a16:creationId xmlns:a16="http://schemas.microsoft.com/office/drawing/2014/main" id="{3E2100E6-9CE5-434E-B220-CE41F85649D0}"/>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ASSETS</a:t>
            </a:r>
          </a:p>
        </p:txBody>
      </p:sp>
      <p:sp>
        <p:nvSpPr>
          <p:cNvPr id="7" name="Rectangle 6">
            <a:extLst>
              <a:ext uri="{FF2B5EF4-FFF2-40B4-BE49-F238E27FC236}">
                <a16:creationId xmlns:a16="http://schemas.microsoft.com/office/drawing/2014/main" id="{338E5C5F-6B1D-7F48-AC34-583373B02188}"/>
              </a:ext>
            </a:extLst>
          </p:cNvPr>
          <p:cNvSpPr/>
          <p:nvPr userDrawn="1"/>
        </p:nvSpPr>
        <p:spPr>
          <a:xfrm>
            <a:off x="198120" y="2783541"/>
            <a:ext cx="6477000" cy="6976573"/>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364B9E-AC44-5642-A79A-D70CC7E3E699}"/>
              </a:ext>
            </a:extLst>
          </p:cNvPr>
          <p:cNvPicPr>
            <a:picLocks noChangeAspect="1"/>
          </p:cNvPicPr>
          <p:nvPr userDrawn="1"/>
        </p:nvPicPr>
        <p:blipFill>
          <a:blip r:embed="rId2"/>
          <a:stretch>
            <a:fillRect/>
          </a:stretch>
        </p:blipFill>
        <p:spPr>
          <a:xfrm>
            <a:off x="5559513" y="558658"/>
            <a:ext cx="885037" cy="785780"/>
          </a:xfrm>
          <a:prstGeom prst="rect">
            <a:avLst/>
          </a:prstGeom>
        </p:spPr>
      </p:pic>
      <p:sp>
        <p:nvSpPr>
          <p:cNvPr id="9" name="TextBox 8">
            <a:extLst>
              <a:ext uri="{FF2B5EF4-FFF2-40B4-BE49-F238E27FC236}">
                <a16:creationId xmlns:a16="http://schemas.microsoft.com/office/drawing/2014/main" id="{C780205A-6D1D-AF49-8A06-21D22B73800B}"/>
              </a:ext>
            </a:extLst>
          </p:cNvPr>
          <p:cNvSpPr txBox="1"/>
          <p:nvPr userDrawn="1"/>
        </p:nvSpPr>
        <p:spPr>
          <a:xfrm>
            <a:off x="270884" y="1986981"/>
            <a:ext cx="5995445" cy="523220"/>
          </a:xfrm>
          <a:prstGeom prst="rect">
            <a:avLst/>
          </a:prstGeom>
          <a:noFill/>
        </p:spPr>
        <p:txBody>
          <a:bodyPr wrap="square" rtlCol="0">
            <a:spAutoFit/>
          </a:bodyPr>
          <a:lstStyle/>
          <a:p>
            <a:r>
              <a:rPr lang="en-US" sz="2800" dirty="0">
                <a:solidFill>
                  <a:srgbClr val="005DB7"/>
                </a:solidFill>
                <a:latin typeface="Barlow Condensed" pitchFamily="2" charset="77"/>
              </a:rPr>
              <a:t>CLUBS ICONS </a:t>
            </a:r>
            <a:r>
              <a:rPr lang="en-US" sz="1600" dirty="0">
                <a:solidFill>
                  <a:srgbClr val="005DB7"/>
                </a:solidFill>
                <a:latin typeface="Barlow Condensed" pitchFamily="2" charset="77"/>
              </a:rPr>
              <a:t>(COPY AND PASTE THE ICONS AS REQUIRED )</a:t>
            </a:r>
          </a:p>
        </p:txBody>
      </p:sp>
      <p:pic>
        <p:nvPicPr>
          <p:cNvPr id="38" name="Picture 37" descr="A picture containing room&#10;&#10;Description automatically generated">
            <a:extLst>
              <a:ext uri="{FF2B5EF4-FFF2-40B4-BE49-F238E27FC236}">
                <a16:creationId xmlns:a16="http://schemas.microsoft.com/office/drawing/2014/main" id="{47D7F737-1B12-864D-951D-A8C1D6A2D6FC}"/>
              </a:ext>
            </a:extLst>
          </p:cNvPr>
          <p:cNvPicPr>
            <a:picLocks noChangeAspect="1"/>
          </p:cNvPicPr>
          <p:nvPr userDrawn="1"/>
        </p:nvPicPr>
        <p:blipFill>
          <a:blip r:embed="rId3"/>
          <a:stretch>
            <a:fillRect/>
          </a:stretch>
        </p:blipFill>
        <p:spPr>
          <a:xfrm>
            <a:off x="5189560" y="4995820"/>
            <a:ext cx="729326" cy="729326"/>
          </a:xfrm>
          <a:prstGeom prst="rect">
            <a:avLst/>
          </a:prstGeom>
        </p:spPr>
      </p:pic>
      <p:pic>
        <p:nvPicPr>
          <p:cNvPr id="39" name="Picture 38" descr="A picture containing room&#10;&#10;Description automatically generated">
            <a:extLst>
              <a:ext uri="{FF2B5EF4-FFF2-40B4-BE49-F238E27FC236}">
                <a16:creationId xmlns:a16="http://schemas.microsoft.com/office/drawing/2014/main" id="{CB3BE0AA-B5F4-7841-A02A-F91CB960F2BC}"/>
              </a:ext>
            </a:extLst>
          </p:cNvPr>
          <p:cNvPicPr>
            <a:picLocks noChangeAspect="1"/>
          </p:cNvPicPr>
          <p:nvPr userDrawn="1"/>
        </p:nvPicPr>
        <p:blipFill>
          <a:blip r:embed="rId4"/>
          <a:stretch>
            <a:fillRect/>
          </a:stretch>
        </p:blipFill>
        <p:spPr>
          <a:xfrm>
            <a:off x="5190840" y="3484621"/>
            <a:ext cx="726767" cy="726767"/>
          </a:xfrm>
          <a:prstGeom prst="rect">
            <a:avLst/>
          </a:prstGeom>
        </p:spPr>
      </p:pic>
      <p:pic>
        <p:nvPicPr>
          <p:cNvPr id="40" name="Picture 39" descr="A picture containing room&#10;&#10;Description automatically generated">
            <a:extLst>
              <a:ext uri="{FF2B5EF4-FFF2-40B4-BE49-F238E27FC236}">
                <a16:creationId xmlns:a16="http://schemas.microsoft.com/office/drawing/2014/main" id="{8F85D3B0-03B5-8A4F-BAD9-6ECB05A5F669}"/>
              </a:ext>
            </a:extLst>
          </p:cNvPr>
          <p:cNvPicPr>
            <a:picLocks noChangeAspect="1"/>
          </p:cNvPicPr>
          <p:nvPr userDrawn="1"/>
        </p:nvPicPr>
        <p:blipFill>
          <a:blip r:embed="rId5"/>
          <a:stretch>
            <a:fillRect/>
          </a:stretch>
        </p:blipFill>
        <p:spPr>
          <a:xfrm>
            <a:off x="2298444" y="3484621"/>
            <a:ext cx="729326" cy="726767"/>
          </a:xfrm>
          <a:prstGeom prst="rect">
            <a:avLst/>
          </a:prstGeom>
        </p:spPr>
      </p:pic>
      <p:pic>
        <p:nvPicPr>
          <p:cNvPr id="41" name="Picture 40" descr="A picture containing room&#10;&#10;Description automatically generated">
            <a:extLst>
              <a:ext uri="{FF2B5EF4-FFF2-40B4-BE49-F238E27FC236}">
                <a16:creationId xmlns:a16="http://schemas.microsoft.com/office/drawing/2014/main" id="{67052510-2899-1444-A2CA-256BB78DDB30}"/>
              </a:ext>
            </a:extLst>
          </p:cNvPr>
          <p:cNvPicPr>
            <a:picLocks noChangeAspect="1"/>
          </p:cNvPicPr>
          <p:nvPr userDrawn="1"/>
        </p:nvPicPr>
        <p:blipFill>
          <a:blip r:embed="rId6"/>
          <a:stretch>
            <a:fillRect/>
          </a:stretch>
        </p:blipFill>
        <p:spPr>
          <a:xfrm>
            <a:off x="5189560" y="6463670"/>
            <a:ext cx="729326" cy="729326"/>
          </a:xfrm>
          <a:prstGeom prst="rect">
            <a:avLst/>
          </a:prstGeom>
        </p:spPr>
      </p:pic>
      <p:pic>
        <p:nvPicPr>
          <p:cNvPr id="42" name="Picture 41" descr="A picture containing room&#10;&#10;Description automatically generated">
            <a:extLst>
              <a:ext uri="{FF2B5EF4-FFF2-40B4-BE49-F238E27FC236}">
                <a16:creationId xmlns:a16="http://schemas.microsoft.com/office/drawing/2014/main" id="{4BCEECD1-E7BE-9541-9DFC-FBC3DC379E84}"/>
              </a:ext>
            </a:extLst>
          </p:cNvPr>
          <p:cNvPicPr>
            <a:picLocks noChangeAspect="1"/>
          </p:cNvPicPr>
          <p:nvPr userDrawn="1"/>
        </p:nvPicPr>
        <p:blipFill>
          <a:blip r:embed="rId7"/>
          <a:stretch>
            <a:fillRect/>
          </a:stretch>
        </p:blipFill>
        <p:spPr>
          <a:xfrm>
            <a:off x="3720322" y="6463670"/>
            <a:ext cx="726767" cy="729326"/>
          </a:xfrm>
          <a:prstGeom prst="rect">
            <a:avLst/>
          </a:prstGeom>
        </p:spPr>
      </p:pic>
      <p:pic>
        <p:nvPicPr>
          <p:cNvPr id="43" name="Picture 42" descr="A picture containing room&#10;&#10;Description automatically generated">
            <a:extLst>
              <a:ext uri="{FF2B5EF4-FFF2-40B4-BE49-F238E27FC236}">
                <a16:creationId xmlns:a16="http://schemas.microsoft.com/office/drawing/2014/main" id="{56073885-5CE1-F146-8CA1-5236B3173D92}"/>
              </a:ext>
            </a:extLst>
          </p:cNvPr>
          <p:cNvPicPr>
            <a:picLocks noChangeAspect="1"/>
          </p:cNvPicPr>
          <p:nvPr userDrawn="1"/>
        </p:nvPicPr>
        <p:blipFill>
          <a:blip r:embed="rId8"/>
          <a:stretch>
            <a:fillRect/>
          </a:stretch>
        </p:blipFill>
        <p:spPr>
          <a:xfrm>
            <a:off x="3720322" y="4997100"/>
            <a:ext cx="726767" cy="726767"/>
          </a:xfrm>
          <a:prstGeom prst="rect">
            <a:avLst/>
          </a:prstGeom>
        </p:spPr>
      </p:pic>
      <p:pic>
        <p:nvPicPr>
          <p:cNvPr id="44" name="Picture 43" descr="A close up of a sign&#10;&#10;Description automatically generated">
            <a:extLst>
              <a:ext uri="{FF2B5EF4-FFF2-40B4-BE49-F238E27FC236}">
                <a16:creationId xmlns:a16="http://schemas.microsoft.com/office/drawing/2014/main" id="{486CE676-7106-724C-946A-245C1F6892A3}"/>
              </a:ext>
            </a:extLst>
          </p:cNvPr>
          <p:cNvPicPr>
            <a:picLocks noChangeAspect="1"/>
          </p:cNvPicPr>
          <p:nvPr userDrawn="1"/>
        </p:nvPicPr>
        <p:blipFill>
          <a:blip r:embed="rId9"/>
          <a:stretch>
            <a:fillRect/>
          </a:stretch>
        </p:blipFill>
        <p:spPr>
          <a:xfrm>
            <a:off x="3719042" y="3483341"/>
            <a:ext cx="729326" cy="729326"/>
          </a:xfrm>
          <a:prstGeom prst="rect">
            <a:avLst/>
          </a:prstGeom>
        </p:spPr>
      </p:pic>
      <p:pic>
        <p:nvPicPr>
          <p:cNvPr id="45" name="Picture 44" descr="A close up of a logo&#10;&#10;Description automatically generated">
            <a:extLst>
              <a:ext uri="{FF2B5EF4-FFF2-40B4-BE49-F238E27FC236}">
                <a16:creationId xmlns:a16="http://schemas.microsoft.com/office/drawing/2014/main" id="{D52E2968-729B-6742-950C-C6B7C0AD508E}"/>
              </a:ext>
            </a:extLst>
          </p:cNvPr>
          <p:cNvPicPr>
            <a:picLocks noChangeAspect="1"/>
          </p:cNvPicPr>
          <p:nvPr userDrawn="1"/>
        </p:nvPicPr>
        <p:blipFill>
          <a:blip r:embed="rId10"/>
          <a:stretch>
            <a:fillRect/>
          </a:stretch>
        </p:blipFill>
        <p:spPr>
          <a:xfrm>
            <a:off x="2298444" y="4997100"/>
            <a:ext cx="729326" cy="726767"/>
          </a:xfrm>
          <a:prstGeom prst="rect">
            <a:avLst/>
          </a:prstGeom>
        </p:spPr>
      </p:pic>
      <p:pic>
        <p:nvPicPr>
          <p:cNvPr id="46" name="Picture 45" descr="A picture containing room, drawing, plate&#10;&#10;Description automatically generated">
            <a:extLst>
              <a:ext uri="{FF2B5EF4-FFF2-40B4-BE49-F238E27FC236}">
                <a16:creationId xmlns:a16="http://schemas.microsoft.com/office/drawing/2014/main" id="{5BF1628E-7D04-6747-99AA-AA958225878B}"/>
              </a:ext>
            </a:extLst>
          </p:cNvPr>
          <p:cNvPicPr>
            <a:picLocks noChangeAspect="1"/>
          </p:cNvPicPr>
          <p:nvPr userDrawn="1"/>
        </p:nvPicPr>
        <p:blipFill>
          <a:blip r:embed="rId11"/>
          <a:stretch>
            <a:fillRect/>
          </a:stretch>
        </p:blipFill>
        <p:spPr>
          <a:xfrm>
            <a:off x="2298444" y="6464950"/>
            <a:ext cx="729326" cy="726767"/>
          </a:xfrm>
          <a:prstGeom prst="rect">
            <a:avLst/>
          </a:prstGeom>
        </p:spPr>
      </p:pic>
      <p:pic>
        <p:nvPicPr>
          <p:cNvPr id="47" name="Picture 46" descr="A picture containing room&#10;&#10;Description automatically generated">
            <a:extLst>
              <a:ext uri="{FF2B5EF4-FFF2-40B4-BE49-F238E27FC236}">
                <a16:creationId xmlns:a16="http://schemas.microsoft.com/office/drawing/2014/main" id="{3483E14D-D21A-6841-9739-CF1ECA27598F}"/>
              </a:ext>
            </a:extLst>
          </p:cNvPr>
          <p:cNvPicPr>
            <a:picLocks noChangeAspect="1"/>
          </p:cNvPicPr>
          <p:nvPr userDrawn="1"/>
        </p:nvPicPr>
        <p:blipFill>
          <a:blip r:embed="rId12"/>
          <a:stretch>
            <a:fillRect/>
          </a:stretch>
        </p:blipFill>
        <p:spPr>
          <a:xfrm>
            <a:off x="2299724" y="7921492"/>
            <a:ext cx="726767" cy="726767"/>
          </a:xfrm>
          <a:prstGeom prst="rect">
            <a:avLst/>
          </a:prstGeom>
        </p:spPr>
      </p:pic>
      <p:pic>
        <p:nvPicPr>
          <p:cNvPr id="48" name="Picture 47" descr="A picture containing room, drawing&#10;&#10;Description automatically generated">
            <a:extLst>
              <a:ext uri="{FF2B5EF4-FFF2-40B4-BE49-F238E27FC236}">
                <a16:creationId xmlns:a16="http://schemas.microsoft.com/office/drawing/2014/main" id="{C44AD7FA-CB85-CB4C-B099-884DAFF37027}"/>
              </a:ext>
            </a:extLst>
          </p:cNvPr>
          <p:cNvPicPr>
            <a:picLocks noChangeAspect="1"/>
          </p:cNvPicPr>
          <p:nvPr userDrawn="1"/>
        </p:nvPicPr>
        <p:blipFill>
          <a:blip r:embed="rId13"/>
          <a:stretch>
            <a:fillRect/>
          </a:stretch>
        </p:blipFill>
        <p:spPr>
          <a:xfrm>
            <a:off x="873056" y="3483341"/>
            <a:ext cx="729326" cy="729326"/>
          </a:xfrm>
          <a:prstGeom prst="rect">
            <a:avLst/>
          </a:prstGeom>
        </p:spPr>
      </p:pic>
      <p:pic>
        <p:nvPicPr>
          <p:cNvPr id="49" name="Picture 48" descr="A picture containing room&#10;&#10;Description automatically generated">
            <a:extLst>
              <a:ext uri="{FF2B5EF4-FFF2-40B4-BE49-F238E27FC236}">
                <a16:creationId xmlns:a16="http://schemas.microsoft.com/office/drawing/2014/main" id="{219214A5-43F8-F14C-9225-D7712FC82006}"/>
              </a:ext>
            </a:extLst>
          </p:cNvPr>
          <p:cNvPicPr>
            <a:picLocks noChangeAspect="1"/>
          </p:cNvPicPr>
          <p:nvPr userDrawn="1"/>
        </p:nvPicPr>
        <p:blipFill>
          <a:blip r:embed="rId14"/>
          <a:stretch>
            <a:fillRect/>
          </a:stretch>
        </p:blipFill>
        <p:spPr>
          <a:xfrm>
            <a:off x="874336" y="4995820"/>
            <a:ext cx="726767" cy="729326"/>
          </a:xfrm>
          <a:prstGeom prst="rect">
            <a:avLst/>
          </a:prstGeom>
        </p:spPr>
      </p:pic>
      <p:pic>
        <p:nvPicPr>
          <p:cNvPr id="50" name="Picture 49" descr="A close up of a logo&#10;&#10;Description automatically generated">
            <a:extLst>
              <a:ext uri="{FF2B5EF4-FFF2-40B4-BE49-F238E27FC236}">
                <a16:creationId xmlns:a16="http://schemas.microsoft.com/office/drawing/2014/main" id="{0AEBBD23-FC6C-F044-92D0-A149403A1990}"/>
              </a:ext>
            </a:extLst>
          </p:cNvPr>
          <p:cNvPicPr>
            <a:picLocks noChangeAspect="1"/>
          </p:cNvPicPr>
          <p:nvPr userDrawn="1"/>
        </p:nvPicPr>
        <p:blipFill>
          <a:blip r:embed="rId15"/>
          <a:stretch>
            <a:fillRect/>
          </a:stretch>
        </p:blipFill>
        <p:spPr>
          <a:xfrm>
            <a:off x="874336" y="7921492"/>
            <a:ext cx="726767" cy="729326"/>
          </a:xfrm>
          <a:prstGeom prst="rect">
            <a:avLst/>
          </a:prstGeom>
        </p:spPr>
      </p:pic>
      <p:pic>
        <p:nvPicPr>
          <p:cNvPr id="51" name="Picture 50" descr="A close up of a sign&#10;&#10;Description automatically generated">
            <a:extLst>
              <a:ext uri="{FF2B5EF4-FFF2-40B4-BE49-F238E27FC236}">
                <a16:creationId xmlns:a16="http://schemas.microsoft.com/office/drawing/2014/main" id="{9C8B1509-3459-274D-A716-EE7DFBBFF839}"/>
              </a:ext>
            </a:extLst>
          </p:cNvPr>
          <p:cNvPicPr>
            <a:picLocks noChangeAspect="1"/>
          </p:cNvPicPr>
          <p:nvPr userDrawn="1"/>
        </p:nvPicPr>
        <p:blipFill>
          <a:blip r:embed="rId16"/>
          <a:stretch>
            <a:fillRect/>
          </a:stretch>
        </p:blipFill>
        <p:spPr>
          <a:xfrm>
            <a:off x="874336" y="6463670"/>
            <a:ext cx="726767" cy="729326"/>
          </a:xfrm>
          <a:prstGeom prst="rect">
            <a:avLst/>
          </a:prstGeom>
        </p:spPr>
      </p:pic>
      <p:sp>
        <p:nvSpPr>
          <p:cNvPr id="52" name="TextBox 51">
            <a:extLst>
              <a:ext uri="{FF2B5EF4-FFF2-40B4-BE49-F238E27FC236}">
                <a16:creationId xmlns:a16="http://schemas.microsoft.com/office/drawing/2014/main" id="{525918BA-E934-3845-9B22-4829D963DFE9}"/>
              </a:ext>
            </a:extLst>
          </p:cNvPr>
          <p:cNvSpPr txBox="1"/>
          <p:nvPr userDrawn="1"/>
        </p:nvSpPr>
        <p:spPr>
          <a:xfrm>
            <a:off x="701135"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ADVENTURE</a:t>
            </a:r>
          </a:p>
        </p:txBody>
      </p:sp>
      <p:sp>
        <p:nvSpPr>
          <p:cNvPr id="53" name="TextBox 52">
            <a:extLst>
              <a:ext uri="{FF2B5EF4-FFF2-40B4-BE49-F238E27FC236}">
                <a16:creationId xmlns:a16="http://schemas.microsoft.com/office/drawing/2014/main" id="{7E1365B5-C6E0-8E45-853E-89A66B894208}"/>
              </a:ext>
            </a:extLst>
          </p:cNvPr>
          <p:cNvSpPr txBox="1"/>
          <p:nvPr userDrawn="1"/>
        </p:nvSpPr>
        <p:spPr>
          <a:xfrm>
            <a:off x="660440" y="575966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LEGO MASTERS</a:t>
            </a:r>
          </a:p>
        </p:txBody>
      </p:sp>
      <p:sp>
        <p:nvSpPr>
          <p:cNvPr id="54" name="TextBox 53">
            <a:extLst>
              <a:ext uri="{FF2B5EF4-FFF2-40B4-BE49-F238E27FC236}">
                <a16:creationId xmlns:a16="http://schemas.microsoft.com/office/drawing/2014/main" id="{12575B08-7D01-B443-ACAA-BA2B69285265}"/>
              </a:ext>
            </a:extLst>
          </p:cNvPr>
          <p:cNvSpPr txBox="1"/>
          <p:nvPr userDrawn="1"/>
        </p:nvSpPr>
        <p:spPr>
          <a:xfrm>
            <a:off x="660440" y="721927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CODING</a:t>
            </a:r>
          </a:p>
        </p:txBody>
      </p:sp>
      <p:sp>
        <p:nvSpPr>
          <p:cNvPr id="55" name="TextBox 54">
            <a:extLst>
              <a:ext uri="{FF2B5EF4-FFF2-40B4-BE49-F238E27FC236}">
                <a16:creationId xmlns:a16="http://schemas.microsoft.com/office/drawing/2014/main" id="{B3CA881B-7767-1E4C-BC1C-B90F9003AE98}"/>
              </a:ext>
            </a:extLst>
          </p:cNvPr>
          <p:cNvSpPr txBox="1"/>
          <p:nvPr userDrawn="1"/>
        </p:nvSpPr>
        <p:spPr>
          <a:xfrm>
            <a:off x="613199"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SUSTAINABILITY</a:t>
            </a:r>
          </a:p>
        </p:txBody>
      </p:sp>
      <p:sp>
        <p:nvSpPr>
          <p:cNvPr id="56" name="TextBox 55">
            <a:extLst>
              <a:ext uri="{FF2B5EF4-FFF2-40B4-BE49-F238E27FC236}">
                <a16:creationId xmlns:a16="http://schemas.microsoft.com/office/drawing/2014/main" id="{4F0C8F34-A3ED-8A43-B535-3B9EE29D807D}"/>
              </a:ext>
            </a:extLst>
          </p:cNvPr>
          <p:cNvSpPr txBox="1"/>
          <p:nvPr userDrawn="1"/>
        </p:nvSpPr>
        <p:spPr>
          <a:xfrm>
            <a:off x="2126523"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COOKING</a:t>
            </a:r>
          </a:p>
        </p:txBody>
      </p:sp>
      <p:sp>
        <p:nvSpPr>
          <p:cNvPr id="57" name="TextBox 56">
            <a:extLst>
              <a:ext uri="{FF2B5EF4-FFF2-40B4-BE49-F238E27FC236}">
                <a16:creationId xmlns:a16="http://schemas.microsoft.com/office/drawing/2014/main" id="{F57A2ACC-BBE6-0640-96B4-443FF1BA8288}"/>
              </a:ext>
            </a:extLst>
          </p:cNvPr>
          <p:cNvSpPr txBox="1"/>
          <p:nvPr userDrawn="1"/>
        </p:nvSpPr>
        <p:spPr>
          <a:xfrm>
            <a:off x="2085828"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HOMEWORK</a:t>
            </a:r>
          </a:p>
        </p:txBody>
      </p:sp>
      <p:sp>
        <p:nvSpPr>
          <p:cNvPr id="58" name="TextBox 57">
            <a:extLst>
              <a:ext uri="{FF2B5EF4-FFF2-40B4-BE49-F238E27FC236}">
                <a16:creationId xmlns:a16="http://schemas.microsoft.com/office/drawing/2014/main" id="{03EF412C-9CBB-4D49-AAC7-3CE501462C8C}"/>
              </a:ext>
            </a:extLst>
          </p:cNvPr>
          <p:cNvSpPr txBox="1"/>
          <p:nvPr userDrawn="1"/>
        </p:nvSpPr>
        <p:spPr>
          <a:xfrm>
            <a:off x="2085828" y="723720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WRITING</a:t>
            </a:r>
          </a:p>
        </p:txBody>
      </p:sp>
      <p:sp>
        <p:nvSpPr>
          <p:cNvPr id="59" name="TextBox 58">
            <a:extLst>
              <a:ext uri="{FF2B5EF4-FFF2-40B4-BE49-F238E27FC236}">
                <a16:creationId xmlns:a16="http://schemas.microsoft.com/office/drawing/2014/main" id="{F95C2676-703C-CE45-B1DC-94FB302017A6}"/>
              </a:ext>
            </a:extLst>
          </p:cNvPr>
          <p:cNvSpPr txBox="1"/>
          <p:nvPr userDrawn="1"/>
        </p:nvSpPr>
        <p:spPr>
          <a:xfrm>
            <a:off x="2038587"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MINDFULNESS</a:t>
            </a:r>
          </a:p>
        </p:txBody>
      </p:sp>
      <p:sp>
        <p:nvSpPr>
          <p:cNvPr id="60" name="TextBox 59">
            <a:extLst>
              <a:ext uri="{FF2B5EF4-FFF2-40B4-BE49-F238E27FC236}">
                <a16:creationId xmlns:a16="http://schemas.microsoft.com/office/drawing/2014/main" id="{0F4FB9C7-F190-1E40-851D-D9B132F588E6}"/>
              </a:ext>
            </a:extLst>
          </p:cNvPr>
          <p:cNvSpPr txBox="1"/>
          <p:nvPr userDrawn="1"/>
        </p:nvSpPr>
        <p:spPr>
          <a:xfrm>
            <a:off x="3547121"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S.T.E.M</a:t>
            </a:r>
          </a:p>
        </p:txBody>
      </p:sp>
      <p:sp>
        <p:nvSpPr>
          <p:cNvPr id="61" name="TextBox 60">
            <a:extLst>
              <a:ext uri="{FF2B5EF4-FFF2-40B4-BE49-F238E27FC236}">
                <a16:creationId xmlns:a16="http://schemas.microsoft.com/office/drawing/2014/main" id="{5603089E-081B-4B4A-B1A7-8A262B1A721A}"/>
              </a:ext>
            </a:extLst>
          </p:cNvPr>
          <p:cNvSpPr txBox="1"/>
          <p:nvPr userDrawn="1"/>
        </p:nvSpPr>
        <p:spPr>
          <a:xfrm>
            <a:off x="3506426"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GARDENING</a:t>
            </a:r>
          </a:p>
        </p:txBody>
      </p:sp>
      <p:sp>
        <p:nvSpPr>
          <p:cNvPr id="62" name="TextBox 61">
            <a:extLst>
              <a:ext uri="{FF2B5EF4-FFF2-40B4-BE49-F238E27FC236}">
                <a16:creationId xmlns:a16="http://schemas.microsoft.com/office/drawing/2014/main" id="{65B7820C-CBED-1142-937E-AF844D66D7E1}"/>
              </a:ext>
            </a:extLst>
          </p:cNvPr>
          <p:cNvSpPr txBox="1"/>
          <p:nvPr userDrawn="1"/>
        </p:nvSpPr>
        <p:spPr>
          <a:xfrm>
            <a:off x="3439013" y="7237207"/>
            <a:ext cx="1289384"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MUSIC THEATRE</a:t>
            </a:r>
          </a:p>
        </p:txBody>
      </p:sp>
      <p:sp>
        <p:nvSpPr>
          <p:cNvPr id="63" name="TextBox 62">
            <a:extLst>
              <a:ext uri="{FF2B5EF4-FFF2-40B4-BE49-F238E27FC236}">
                <a16:creationId xmlns:a16="http://schemas.microsoft.com/office/drawing/2014/main" id="{4D1CD62A-768B-654B-AF72-B6587481A157}"/>
              </a:ext>
            </a:extLst>
          </p:cNvPr>
          <p:cNvSpPr txBox="1"/>
          <p:nvPr userDrawn="1"/>
        </p:nvSpPr>
        <p:spPr>
          <a:xfrm>
            <a:off x="5017639"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ART ATTACK</a:t>
            </a:r>
          </a:p>
        </p:txBody>
      </p:sp>
      <p:sp>
        <p:nvSpPr>
          <p:cNvPr id="64" name="TextBox 63">
            <a:extLst>
              <a:ext uri="{FF2B5EF4-FFF2-40B4-BE49-F238E27FC236}">
                <a16:creationId xmlns:a16="http://schemas.microsoft.com/office/drawing/2014/main" id="{61D8353A-FFF9-8F47-8BF5-0ABBDC9FFA9A}"/>
              </a:ext>
            </a:extLst>
          </p:cNvPr>
          <p:cNvSpPr txBox="1"/>
          <p:nvPr userDrawn="1"/>
        </p:nvSpPr>
        <p:spPr>
          <a:xfrm>
            <a:off x="4976944"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EPIC GAMES</a:t>
            </a:r>
          </a:p>
        </p:txBody>
      </p:sp>
      <p:sp>
        <p:nvSpPr>
          <p:cNvPr id="65" name="TextBox 64">
            <a:extLst>
              <a:ext uri="{FF2B5EF4-FFF2-40B4-BE49-F238E27FC236}">
                <a16:creationId xmlns:a16="http://schemas.microsoft.com/office/drawing/2014/main" id="{34E0AC51-9AB3-BB43-9387-1B2EBC20FB1E}"/>
              </a:ext>
            </a:extLst>
          </p:cNvPr>
          <p:cNvSpPr txBox="1"/>
          <p:nvPr userDrawn="1"/>
        </p:nvSpPr>
        <p:spPr>
          <a:xfrm>
            <a:off x="4976944" y="723720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CULTURE</a:t>
            </a:r>
          </a:p>
        </p:txBody>
      </p:sp>
      <p:pic>
        <p:nvPicPr>
          <p:cNvPr id="66" name="Picture 65">
            <a:extLst>
              <a:ext uri="{FF2B5EF4-FFF2-40B4-BE49-F238E27FC236}">
                <a16:creationId xmlns:a16="http://schemas.microsoft.com/office/drawing/2014/main" id="{535606C0-2918-6A45-A3A4-1DADE7F1B312}"/>
              </a:ext>
            </a:extLst>
          </p:cNvPr>
          <p:cNvPicPr>
            <a:picLocks noChangeAspect="1"/>
          </p:cNvPicPr>
          <p:nvPr userDrawn="1"/>
        </p:nvPicPr>
        <p:blipFill>
          <a:blip r:embed="rId17"/>
          <a:srcRect/>
          <a:stretch/>
        </p:blipFill>
        <p:spPr>
          <a:xfrm>
            <a:off x="3730959" y="7921492"/>
            <a:ext cx="726767" cy="726767"/>
          </a:xfrm>
          <a:prstGeom prst="rect">
            <a:avLst/>
          </a:prstGeom>
        </p:spPr>
      </p:pic>
      <p:sp>
        <p:nvSpPr>
          <p:cNvPr id="67" name="TextBox 66">
            <a:extLst>
              <a:ext uri="{FF2B5EF4-FFF2-40B4-BE49-F238E27FC236}">
                <a16:creationId xmlns:a16="http://schemas.microsoft.com/office/drawing/2014/main" id="{BD729833-C33E-8A49-A719-51C4942CFF9F}"/>
              </a:ext>
            </a:extLst>
          </p:cNvPr>
          <p:cNvSpPr txBox="1"/>
          <p:nvPr userDrawn="1"/>
        </p:nvSpPr>
        <p:spPr>
          <a:xfrm>
            <a:off x="3469822"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MINDFULNESS</a:t>
            </a:r>
          </a:p>
        </p:txBody>
      </p:sp>
    </p:spTree>
    <p:extLst>
      <p:ext uri="{BB962C8B-B14F-4D97-AF65-F5344CB8AC3E}">
        <p14:creationId xmlns:p14="http://schemas.microsoft.com/office/powerpoint/2010/main" val="61129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8AA2EA-9799-3142-8CE8-F3580CBF3CA2}"/>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E350676-8E92-8B4D-9D31-3692ACBC0AE6}"/>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NEWSLETTER</a:t>
            </a:r>
          </a:p>
        </p:txBody>
      </p:sp>
      <p:sp>
        <p:nvSpPr>
          <p:cNvPr id="10" name="TextBox 9">
            <a:extLst>
              <a:ext uri="{FF2B5EF4-FFF2-40B4-BE49-F238E27FC236}">
                <a16:creationId xmlns:a16="http://schemas.microsoft.com/office/drawing/2014/main" id="{320C35CA-E619-1F47-9455-9D127C8324AF}"/>
              </a:ext>
            </a:extLst>
          </p:cNvPr>
          <p:cNvSpPr txBox="1"/>
          <p:nvPr userDrawn="1"/>
        </p:nvSpPr>
        <p:spPr>
          <a:xfrm>
            <a:off x="270884" y="6330542"/>
            <a:ext cx="3122565" cy="523220"/>
          </a:xfrm>
          <a:prstGeom prst="rect">
            <a:avLst/>
          </a:prstGeom>
          <a:noFill/>
        </p:spPr>
        <p:txBody>
          <a:bodyPr wrap="square" rtlCol="0">
            <a:spAutoFit/>
          </a:bodyPr>
          <a:lstStyle/>
          <a:p>
            <a:r>
              <a:rPr lang="en-US" sz="2800" dirty="0">
                <a:solidFill>
                  <a:srgbClr val="005DB7"/>
                </a:solidFill>
                <a:latin typeface="Barlow Condensed" pitchFamily="2" charset="77"/>
              </a:rPr>
              <a:t>IMPORTANT DATES</a:t>
            </a:r>
          </a:p>
        </p:txBody>
      </p:sp>
      <p:sp>
        <p:nvSpPr>
          <p:cNvPr id="11" name="Rectangle 10">
            <a:extLst>
              <a:ext uri="{FF2B5EF4-FFF2-40B4-BE49-F238E27FC236}">
                <a16:creationId xmlns:a16="http://schemas.microsoft.com/office/drawing/2014/main" id="{E3E28E80-E395-6A48-8CF3-8876A9ABF79D}"/>
              </a:ext>
            </a:extLst>
          </p:cNvPr>
          <p:cNvSpPr/>
          <p:nvPr userDrawn="1"/>
        </p:nvSpPr>
        <p:spPr>
          <a:xfrm>
            <a:off x="198120" y="9014850"/>
            <a:ext cx="6477000" cy="745264"/>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538B1D2-E6C8-254E-8280-11E09B74D0AC}"/>
              </a:ext>
            </a:extLst>
          </p:cNvPr>
          <p:cNvSpPr txBox="1"/>
          <p:nvPr userDrawn="1"/>
        </p:nvSpPr>
        <p:spPr>
          <a:xfrm>
            <a:off x="403859" y="91338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Service Mobile:</a:t>
            </a:r>
          </a:p>
        </p:txBody>
      </p:sp>
      <p:sp>
        <p:nvSpPr>
          <p:cNvPr id="15" name="TextBox 14">
            <a:extLst>
              <a:ext uri="{FF2B5EF4-FFF2-40B4-BE49-F238E27FC236}">
                <a16:creationId xmlns:a16="http://schemas.microsoft.com/office/drawing/2014/main" id="{24EC228E-6E02-514F-9977-90126BCF2D3F}"/>
              </a:ext>
            </a:extLst>
          </p:cNvPr>
          <p:cNvSpPr txBox="1"/>
          <p:nvPr userDrawn="1"/>
        </p:nvSpPr>
        <p:spPr>
          <a:xfrm>
            <a:off x="3055619" y="91338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Service Email:</a:t>
            </a:r>
          </a:p>
        </p:txBody>
      </p:sp>
      <p:cxnSp>
        <p:nvCxnSpPr>
          <p:cNvPr id="16" name="Straight Connector 15">
            <a:extLst>
              <a:ext uri="{FF2B5EF4-FFF2-40B4-BE49-F238E27FC236}">
                <a16:creationId xmlns:a16="http://schemas.microsoft.com/office/drawing/2014/main" id="{BBA09AE8-5A83-8447-822B-7C591B4F3A5A}"/>
              </a:ext>
            </a:extLst>
          </p:cNvPr>
          <p:cNvCxnSpPr/>
          <p:nvPr userDrawn="1"/>
        </p:nvCxnSpPr>
        <p:spPr>
          <a:xfrm>
            <a:off x="2992119" y="9132736"/>
            <a:ext cx="0" cy="543699"/>
          </a:xfrm>
          <a:prstGeom prst="line">
            <a:avLst/>
          </a:prstGeom>
          <a:ln w="28575">
            <a:solidFill>
              <a:srgbClr val="FF85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A877E43-134D-1349-B957-2F1E31791F35}"/>
              </a:ext>
            </a:extLst>
          </p:cNvPr>
          <p:cNvSpPr txBox="1"/>
          <p:nvPr userDrawn="1"/>
        </p:nvSpPr>
        <p:spPr>
          <a:xfrm>
            <a:off x="403859" y="94005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Office Phone:</a:t>
            </a:r>
          </a:p>
        </p:txBody>
      </p:sp>
      <p:sp>
        <p:nvSpPr>
          <p:cNvPr id="18" name="TextBox 17">
            <a:extLst>
              <a:ext uri="{FF2B5EF4-FFF2-40B4-BE49-F238E27FC236}">
                <a16:creationId xmlns:a16="http://schemas.microsoft.com/office/drawing/2014/main" id="{93B01B0C-C15B-9047-A7B0-E2403B99E0D6}"/>
              </a:ext>
            </a:extLst>
          </p:cNvPr>
          <p:cNvSpPr txBox="1"/>
          <p:nvPr userDrawn="1"/>
        </p:nvSpPr>
        <p:spPr>
          <a:xfrm>
            <a:off x="3055619" y="94005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Office Email:</a:t>
            </a:r>
          </a:p>
        </p:txBody>
      </p:sp>
      <p:pic>
        <p:nvPicPr>
          <p:cNvPr id="25" name="Graphic 24" descr="Daily calendar">
            <a:extLst>
              <a:ext uri="{FF2B5EF4-FFF2-40B4-BE49-F238E27FC236}">
                <a16:creationId xmlns:a16="http://schemas.microsoft.com/office/drawing/2014/main" id="{127FD304-4098-4443-B81D-6CF4C584DA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6934563"/>
            <a:ext cx="291339" cy="291339"/>
          </a:xfrm>
          <a:prstGeom prst="rect">
            <a:avLst/>
          </a:prstGeom>
        </p:spPr>
      </p:pic>
      <p:pic>
        <p:nvPicPr>
          <p:cNvPr id="26" name="Graphic 25" descr="Daily calendar">
            <a:extLst>
              <a:ext uri="{FF2B5EF4-FFF2-40B4-BE49-F238E27FC236}">
                <a16:creationId xmlns:a16="http://schemas.microsoft.com/office/drawing/2014/main" id="{36107040-4F3E-FB48-BE04-5B101EF00F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7521544"/>
            <a:ext cx="291339" cy="291339"/>
          </a:xfrm>
          <a:prstGeom prst="rect">
            <a:avLst/>
          </a:prstGeom>
        </p:spPr>
      </p:pic>
      <p:pic>
        <p:nvPicPr>
          <p:cNvPr id="27" name="Graphic 26" descr="Daily calendar">
            <a:extLst>
              <a:ext uri="{FF2B5EF4-FFF2-40B4-BE49-F238E27FC236}">
                <a16:creationId xmlns:a16="http://schemas.microsoft.com/office/drawing/2014/main" id="{ECD00F7F-97B2-8649-A4CA-EA2E6136D7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8131102"/>
            <a:ext cx="291339" cy="291339"/>
          </a:xfrm>
          <a:prstGeom prst="rect">
            <a:avLst/>
          </a:prstGeom>
        </p:spPr>
      </p:pic>
      <p:pic>
        <p:nvPicPr>
          <p:cNvPr id="41" name="Picture 40">
            <a:extLst>
              <a:ext uri="{FF2B5EF4-FFF2-40B4-BE49-F238E27FC236}">
                <a16:creationId xmlns:a16="http://schemas.microsoft.com/office/drawing/2014/main" id="{04BADB93-1587-5149-B639-1261B00FA0DA}"/>
              </a:ext>
            </a:extLst>
          </p:cNvPr>
          <p:cNvPicPr>
            <a:picLocks noChangeAspect="1"/>
          </p:cNvPicPr>
          <p:nvPr userDrawn="1"/>
        </p:nvPicPr>
        <p:blipFill>
          <a:blip r:embed="rId4"/>
          <a:stretch>
            <a:fillRect/>
          </a:stretch>
        </p:blipFill>
        <p:spPr>
          <a:xfrm>
            <a:off x="5559513" y="558658"/>
            <a:ext cx="885037" cy="785780"/>
          </a:xfrm>
          <a:prstGeom prst="rect">
            <a:avLst/>
          </a:prstGeom>
        </p:spPr>
      </p:pic>
      <p:sp>
        <p:nvSpPr>
          <p:cNvPr id="42" name="TextBox 41">
            <a:extLst>
              <a:ext uri="{FF2B5EF4-FFF2-40B4-BE49-F238E27FC236}">
                <a16:creationId xmlns:a16="http://schemas.microsoft.com/office/drawing/2014/main" id="{E33E1794-D275-3A4E-B1B0-62067EB9D553}"/>
              </a:ext>
            </a:extLst>
          </p:cNvPr>
          <p:cNvSpPr txBox="1"/>
          <p:nvPr userDrawn="1"/>
        </p:nvSpPr>
        <p:spPr>
          <a:xfrm>
            <a:off x="270884" y="1986981"/>
            <a:ext cx="3308167" cy="954107"/>
          </a:xfrm>
          <a:prstGeom prst="rect">
            <a:avLst/>
          </a:prstGeom>
          <a:noFill/>
        </p:spPr>
        <p:txBody>
          <a:bodyPr wrap="square" rtlCol="0">
            <a:spAutoFit/>
          </a:bodyPr>
          <a:lstStyle/>
          <a:p>
            <a:r>
              <a:rPr lang="en-US" sz="2800" dirty="0">
                <a:solidFill>
                  <a:srgbClr val="005DB7"/>
                </a:solidFill>
                <a:latin typeface="Barlow Condensed" pitchFamily="2" charset="77"/>
              </a:rPr>
              <a:t>WHAT’S BEEN HAPPENING</a:t>
            </a:r>
          </a:p>
          <a:p>
            <a:endParaRPr lang="en-US" sz="2800" dirty="0">
              <a:solidFill>
                <a:srgbClr val="005DB7"/>
              </a:solidFill>
              <a:latin typeface="Barlow Condensed" pitchFamily="2" charset="77"/>
            </a:endParaRPr>
          </a:p>
        </p:txBody>
      </p:sp>
      <p:pic>
        <p:nvPicPr>
          <p:cNvPr id="44" name="Picture 43">
            <a:extLst>
              <a:ext uri="{FF2B5EF4-FFF2-40B4-BE49-F238E27FC236}">
                <a16:creationId xmlns:a16="http://schemas.microsoft.com/office/drawing/2014/main" id="{EFB3A36F-6FAC-D547-AB03-199A01AFBBEE}"/>
              </a:ext>
            </a:extLst>
          </p:cNvPr>
          <p:cNvPicPr>
            <a:picLocks noChangeAspect="1"/>
          </p:cNvPicPr>
          <p:nvPr userDrawn="1"/>
        </p:nvPicPr>
        <p:blipFill>
          <a:blip r:embed="rId5"/>
          <a:stretch>
            <a:fillRect/>
          </a:stretch>
        </p:blipFill>
        <p:spPr>
          <a:xfrm rot="11566090">
            <a:off x="2875601" y="6617303"/>
            <a:ext cx="792693" cy="206100"/>
          </a:xfrm>
          <a:prstGeom prst="rect">
            <a:avLst/>
          </a:prstGeom>
        </p:spPr>
      </p:pic>
      <p:sp>
        <p:nvSpPr>
          <p:cNvPr id="3" name="Picture Placeholder 2">
            <a:extLst>
              <a:ext uri="{FF2B5EF4-FFF2-40B4-BE49-F238E27FC236}">
                <a16:creationId xmlns:a16="http://schemas.microsoft.com/office/drawing/2014/main" id="{9A6D460D-148F-3145-855D-4A182B6A6988}"/>
              </a:ext>
            </a:extLst>
          </p:cNvPr>
          <p:cNvSpPr>
            <a:spLocks noGrp="1"/>
          </p:cNvSpPr>
          <p:nvPr>
            <p:ph type="pic" sz="quarter" idx="10" hasCustomPrompt="1"/>
          </p:nvPr>
        </p:nvSpPr>
        <p:spPr>
          <a:xfrm>
            <a:off x="4012882" y="6226175"/>
            <a:ext cx="2661474" cy="1465263"/>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
        <p:nvSpPr>
          <p:cNvPr id="46" name="Picture Placeholder 45">
            <a:extLst>
              <a:ext uri="{FF2B5EF4-FFF2-40B4-BE49-F238E27FC236}">
                <a16:creationId xmlns:a16="http://schemas.microsoft.com/office/drawing/2014/main" id="{1B2B9AF4-F40F-7B47-A287-8BD6D96E287E}"/>
              </a:ext>
            </a:extLst>
          </p:cNvPr>
          <p:cNvSpPr>
            <a:spLocks noGrp="1"/>
          </p:cNvSpPr>
          <p:nvPr>
            <p:ph type="pic" sz="quarter" idx="11" hasCustomPrompt="1"/>
          </p:nvPr>
        </p:nvSpPr>
        <p:spPr>
          <a:xfrm>
            <a:off x="4012883" y="7799388"/>
            <a:ext cx="1363272" cy="1085850"/>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
        <p:nvSpPr>
          <p:cNvPr id="48" name="Picture Placeholder 47">
            <a:extLst>
              <a:ext uri="{FF2B5EF4-FFF2-40B4-BE49-F238E27FC236}">
                <a16:creationId xmlns:a16="http://schemas.microsoft.com/office/drawing/2014/main" id="{CFE75158-7F9A-3D48-A60F-8F464ED72CB7}"/>
              </a:ext>
            </a:extLst>
          </p:cNvPr>
          <p:cNvSpPr>
            <a:spLocks noGrp="1"/>
          </p:cNvSpPr>
          <p:nvPr>
            <p:ph type="pic" sz="quarter" idx="12" hasCustomPrompt="1"/>
          </p:nvPr>
        </p:nvSpPr>
        <p:spPr>
          <a:xfrm>
            <a:off x="5501958" y="7799388"/>
            <a:ext cx="1172826" cy="1085850"/>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Tree>
    <p:extLst>
      <p:ext uri="{BB962C8B-B14F-4D97-AF65-F5344CB8AC3E}">
        <p14:creationId xmlns:p14="http://schemas.microsoft.com/office/powerpoint/2010/main" val="39706004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990150"/>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Lst>
  <p:txStyles>
    <p:titleStyle>
      <a:lvl1pPr algn="l" defTabSz="1073117" rtl="0" eaLnBrk="1" latinLnBrk="0" hangingPunct="1">
        <a:lnSpc>
          <a:spcPct val="90000"/>
        </a:lnSpc>
        <a:spcBef>
          <a:spcPct val="0"/>
        </a:spcBef>
        <a:buNone/>
        <a:defRPr sz="5164" kern="1200">
          <a:solidFill>
            <a:schemeClr val="tx1"/>
          </a:solidFill>
          <a:latin typeface="+mj-lt"/>
          <a:ea typeface="+mj-ea"/>
          <a:cs typeface="+mj-cs"/>
        </a:defRPr>
      </a:lvl1pPr>
    </p:titleStyle>
    <p:bodyStyle>
      <a:lvl1pPr marL="268280" indent="-268280" algn="l" defTabSz="1073117" rtl="0" eaLnBrk="1" latinLnBrk="0" hangingPunct="1">
        <a:lnSpc>
          <a:spcPct val="90000"/>
        </a:lnSpc>
        <a:spcBef>
          <a:spcPts val="1174"/>
        </a:spcBef>
        <a:buFont typeface="Arial" panose="020B0604020202020204" pitchFamily="34" charset="0"/>
        <a:buChar char="•"/>
        <a:defRPr sz="3286" kern="1200">
          <a:solidFill>
            <a:schemeClr val="tx1"/>
          </a:solidFill>
          <a:latin typeface="+mn-lt"/>
          <a:ea typeface="+mn-ea"/>
          <a:cs typeface="+mn-cs"/>
        </a:defRPr>
      </a:lvl1pPr>
      <a:lvl2pPr marL="804838" indent="-268280" algn="l" defTabSz="1073117" rtl="0" eaLnBrk="1" latinLnBrk="0" hangingPunct="1">
        <a:lnSpc>
          <a:spcPct val="90000"/>
        </a:lnSpc>
        <a:spcBef>
          <a:spcPts val="586"/>
        </a:spcBef>
        <a:buFont typeface="Arial" panose="020B0604020202020204" pitchFamily="34" charset="0"/>
        <a:buChar char="•"/>
        <a:defRPr sz="2817" kern="1200">
          <a:solidFill>
            <a:schemeClr val="tx1"/>
          </a:solidFill>
          <a:latin typeface="+mn-lt"/>
          <a:ea typeface="+mn-ea"/>
          <a:cs typeface="+mn-cs"/>
        </a:defRPr>
      </a:lvl2pPr>
      <a:lvl3pPr marL="1341397" indent="-268280" algn="l" defTabSz="1073117"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955"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4pPr>
      <a:lvl5pPr marL="2414514"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5pPr>
      <a:lvl6pPr marL="2951072"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6pPr>
      <a:lvl7pPr marL="3487631"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7pPr>
      <a:lvl8pPr marL="4024189"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8pPr>
      <a:lvl9pPr marL="4560748"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9pPr>
    </p:bodyStyle>
    <p:otherStyle>
      <a:defPPr>
        <a:defRPr lang="en-US"/>
      </a:defPPr>
      <a:lvl1pPr marL="0" algn="l" defTabSz="1073117" rtl="0" eaLnBrk="1" latinLnBrk="0" hangingPunct="1">
        <a:defRPr sz="2113" kern="1200">
          <a:solidFill>
            <a:schemeClr val="tx1"/>
          </a:solidFill>
          <a:latin typeface="+mn-lt"/>
          <a:ea typeface="+mn-ea"/>
          <a:cs typeface="+mn-cs"/>
        </a:defRPr>
      </a:lvl1pPr>
      <a:lvl2pPr marL="536558" algn="l" defTabSz="1073117" rtl="0" eaLnBrk="1" latinLnBrk="0" hangingPunct="1">
        <a:defRPr sz="2113" kern="1200">
          <a:solidFill>
            <a:schemeClr val="tx1"/>
          </a:solidFill>
          <a:latin typeface="+mn-lt"/>
          <a:ea typeface="+mn-ea"/>
          <a:cs typeface="+mn-cs"/>
        </a:defRPr>
      </a:lvl2pPr>
      <a:lvl3pPr marL="1073117" algn="l" defTabSz="1073117" rtl="0" eaLnBrk="1" latinLnBrk="0" hangingPunct="1">
        <a:defRPr sz="2113" kern="1200">
          <a:solidFill>
            <a:schemeClr val="tx1"/>
          </a:solidFill>
          <a:latin typeface="+mn-lt"/>
          <a:ea typeface="+mn-ea"/>
          <a:cs typeface="+mn-cs"/>
        </a:defRPr>
      </a:lvl3pPr>
      <a:lvl4pPr marL="1609675" algn="l" defTabSz="1073117" rtl="0" eaLnBrk="1" latinLnBrk="0" hangingPunct="1">
        <a:defRPr sz="2113" kern="1200">
          <a:solidFill>
            <a:schemeClr val="tx1"/>
          </a:solidFill>
          <a:latin typeface="+mn-lt"/>
          <a:ea typeface="+mn-ea"/>
          <a:cs typeface="+mn-cs"/>
        </a:defRPr>
      </a:lvl4pPr>
      <a:lvl5pPr marL="2146234" algn="l" defTabSz="1073117" rtl="0" eaLnBrk="1" latinLnBrk="0" hangingPunct="1">
        <a:defRPr sz="2113" kern="1200">
          <a:solidFill>
            <a:schemeClr val="tx1"/>
          </a:solidFill>
          <a:latin typeface="+mn-lt"/>
          <a:ea typeface="+mn-ea"/>
          <a:cs typeface="+mn-cs"/>
        </a:defRPr>
      </a:lvl5pPr>
      <a:lvl6pPr marL="2682792" algn="l" defTabSz="1073117" rtl="0" eaLnBrk="1" latinLnBrk="0" hangingPunct="1">
        <a:defRPr sz="2113" kern="1200">
          <a:solidFill>
            <a:schemeClr val="tx1"/>
          </a:solidFill>
          <a:latin typeface="+mn-lt"/>
          <a:ea typeface="+mn-ea"/>
          <a:cs typeface="+mn-cs"/>
        </a:defRPr>
      </a:lvl6pPr>
      <a:lvl7pPr marL="3219351" algn="l" defTabSz="1073117" rtl="0" eaLnBrk="1" latinLnBrk="0" hangingPunct="1">
        <a:defRPr sz="2113" kern="1200">
          <a:solidFill>
            <a:schemeClr val="tx1"/>
          </a:solidFill>
          <a:latin typeface="+mn-lt"/>
          <a:ea typeface="+mn-ea"/>
          <a:cs typeface="+mn-cs"/>
        </a:defRPr>
      </a:lvl7pPr>
      <a:lvl8pPr marL="3755909" algn="l" defTabSz="1073117" rtl="0" eaLnBrk="1" latinLnBrk="0" hangingPunct="1">
        <a:defRPr sz="2113" kern="1200">
          <a:solidFill>
            <a:schemeClr val="tx1"/>
          </a:solidFill>
          <a:latin typeface="+mn-lt"/>
          <a:ea typeface="+mn-ea"/>
          <a:cs typeface="+mn-cs"/>
        </a:defRPr>
      </a:lvl8pPr>
      <a:lvl9pPr marL="4292468" algn="l" defTabSz="1073117" rtl="0" eaLnBrk="1" latinLnBrk="0" hangingPunct="1">
        <a:defRPr sz="21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39EB08E-21AC-6446-95E4-7108819B3D2E}"/>
              </a:ext>
            </a:extLst>
          </p:cNvPr>
          <p:cNvSpPr txBox="1"/>
          <p:nvPr/>
        </p:nvSpPr>
        <p:spPr>
          <a:xfrm>
            <a:off x="294311" y="7182320"/>
            <a:ext cx="3521131" cy="276999"/>
          </a:xfrm>
          <a:prstGeom prst="rect">
            <a:avLst/>
          </a:prstGeom>
          <a:noFill/>
        </p:spPr>
        <p:txBody>
          <a:bodyPr wrap="square" rtlCol="0">
            <a:spAutoFit/>
          </a:bodyPr>
          <a:lstStyle/>
          <a:p>
            <a:r>
              <a:rPr lang="en-AU" sz="1200" dirty="0">
                <a:solidFill>
                  <a:schemeClr val="tx1">
                    <a:lumMod val="65000"/>
                    <a:lumOff val="35000"/>
                  </a:schemeClr>
                </a:solidFill>
                <a:latin typeface="Arial Nova Light" panose="020B0304020202020204" pitchFamily="34" charset="0"/>
              </a:rPr>
              <a:t>Earth Day| BSC &amp; ASC</a:t>
            </a:r>
          </a:p>
        </p:txBody>
      </p:sp>
      <p:sp>
        <p:nvSpPr>
          <p:cNvPr id="19" name="TextBox 18">
            <a:extLst>
              <a:ext uri="{FF2B5EF4-FFF2-40B4-BE49-F238E27FC236}">
                <a16:creationId xmlns:a16="http://schemas.microsoft.com/office/drawing/2014/main" id="{3AD0E962-ED24-3B46-97A9-4EACF7EAF418}"/>
              </a:ext>
            </a:extLst>
          </p:cNvPr>
          <p:cNvSpPr txBox="1"/>
          <p:nvPr/>
        </p:nvSpPr>
        <p:spPr>
          <a:xfrm>
            <a:off x="606508" y="6951207"/>
            <a:ext cx="3066355"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MON 22ND APRIL  </a:t>
            </a:r>
          </a:p>
        </p:txBody>
      </p:sp>
      <p:sp>
        <p:nvSpPr>
          <p:cNvPr id="21" name="TextBox 20">
            <a:extLst>
              <a:ext uri="{FF2B5EF4-FFF2-40B4-BE49-F238E27FC236}">
                <a16:creationId xmlns:a16="http://schemas.microsoft.com/office/drawing/2014/main" id="{189A6A34-B22C-F44A-BFFB-12B3B2F6DCD9}"/>
              </a:ext>
            </a:extLst>
          </p:cNvPr>
          <p:cNvSpPr txBox="1"/>
          <p:nvPr/>
        </p:nvSpPr>
        <p:spPr>
          <a:xfrm>
            <a:off x="268912" y="7783654"/>
            <a:ext cx="3155888" cy="276999"/>
          </a:xfrm>
          <a:prstGeom prst="rect">
            <a:avLst/>
          </a:prstGeom>
          <a:noFill/>
        </p:spPr>
        <p:txBody>
          <a:bodyPr wrap="square" rtlCol="0">
            <a:spAutoFit/>
          </a:bodyPr>
          <a:lstStyle/>
          <a:p>
            <a:r>
              <a:rPr lang="en-AU" sz="1200" dirty="0">
                <a:solidFill>
                  <a:schemeClr val="tx1">
                    <a:lumMod val="65000"/>
                    <a:lumOff val="35000"/>
                  </a:schemeClr>
                </a:solidFill>
                <a:latin typeface="Arial Nova Light" panose="020B0304020202020204" pitchFamily="34" charset="0"/>
              </a:rPr>
              <a:t>ANZAC DAY | BSC &amp; ASC </a:t>
            </a:r>
          </a:p>
        </p:txBody>
      </p:sp>
      <p:sp>
        <p:nvSpPr>
          <p:cNvPr id="23" name="TextBox 22">
            <a:extLst>
              <a:ext uri="{FF2B5EF4-FFF2-40B4-BE49-F238E27FC236}">
                <a16:creationId xmlns:a16="http://schemas.microsoft.com/office/drawing/2014/main" id="{09636A4C-275D-9A44-ADEA-C3A87B4DE85D}"/>
              </a:ext>
            </a:extLst>
          </p:cNvPr>
          <p:cNvSpPr txBox="1"/>
          <p:nvPr/>
        </p:nvSpPr>
        <p:spPr>
          <a:xfrm>
            <a:off x="268912" y="8396970"/>
            <a:ext cx="3310139" cy="276999"/>
          </a:xfrm>
          <a:prstGeom prst="rect">
            <a:avLst/>
          </a:prstGeom>
          <a:noFill/>
        </p:spPr>
        <p:txBody>
          <a:bodyPr wrap="square" rtlCol="0">
            <a:spAutoFit/>
          </a:bodyPr>
          <a:lstStyle/>
          <a:p>
            <a:r>
              <a:rPr lang="en-AU" sz="1200" dirty="0">
                <a:solidFill>
                  <a:schemeClr val="tx1">
                    <a:lumMod val="65000"/>
                    <a:lumOff val="35000"/>
                  </a:schemeClr>
                </a:solidFill>
                <a:latin typeface="Arial Nova Light" panose="020B0304020202020204" pitchFamily="34" charset="0"/>
              </a:rPr>
              <a:t>Mother’s Day | BSC &amp; ASC</a:t>
            </a:r>
          </a:p>
        </p:txBody>
      </p:sp>
      <p:sp>
        <p:nvSpPr>
          <p:cNvPr id="29" name="TextBox 28">
            <a:extLst>
              <a:ext uri="{FF2B5EF4-FFF2-40B4-BE49-F238E27FC236}">
                <a16:creationId xmlns:a16="http://schemas.microsoft.com/office/drawing/2014/main" id="{9FEAEA34-9B18-4A4E-9DF7-22F12C7922B0}"/>
              </a:ext>
            </a:extLst>
          </p:cNvPr>
          <p:cNvSpPr txBox="1"/>
          <p:nvPr/>
        </p:nvSpPr>
        <p:spPr>
          <a:xfrm>
            <a:off x="1699259" y="9133840"/>
            <a:ext cx="1437641"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0413 725 510</a:t>
            </a:r>
          </a:p>
        </p:txBody>
      </p:sp>
      <p:sp>
        <p:nvSpPr>
          <p:cNvPr id="30" name="TextBox 29">
            <a:extLst>
              <a:ext uri="{FF2B5EF4-FFF2-40B4-BE49-F238E27FC236}">
                <a16:creationId xmlns:a16="http://schemas.microsoft.com/office/drawing/2014/main" id="{0F06AA1B-A670-B74D-9E4D-992D2C674986}"/>
              </a:ext>
            </a:extLst>
          </p:cNvPr>
          <p:cNvSpPr txBox="1"/>
          <p:nvPr/>
        </p:nvSpPr>
        <p:spPr>
          <a:xfrm>
            <a:off x="4300219" y="9133840"/>
            <a:ext cx="2926080"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seafordnorthps@teamkids.com.au</a:t>
            </a:r>
          </a:p>
        </p:txBody>
      </p:sp>
      <p:sp>
        <p:nvSpPr>
          <p:cNvPr id="35" name="TextBox 34">
            <a:extLst>
              <a:ext uri="{FF2B5EF4-FFF2-40B4-BE49-F238E27FC236}">
                <a16:creationId xmlns:a16="http://schemas.microsoft.com/office/drawing/2014/main" id="{B9AE16FF-8047-1346-AE91-20AFCECECC74}"/>
              </a:ext>
            </a:extLst>
          </p:cNvPr>
          <p:cNvSpPr txBox="1"/>
          <p:nvPr/>
        </p:nvSpPr>
        <p:spPr>
          <a:xfrm>
            <a:off x="1699259" y="9400540"/>
            <a:ext cx="1437641"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1300 035 000</a:t>
            </a:r>
          </a:p>
        </p:txBody>
      </p:sp>
      <p:sp>
        <p:nvSpPr>
          <p:cNvPr id="36" name="TextBox 35">
            <a:extLst>
              <a:ext uri="{FF2B5EF4-FFF2-40B4-BE49-F238E27FC236}">
                <a16:creationId xmlns:a16="http://schemas.microsoft.com/office/drawing/2014/main" id="{662DEABD-4483-F24B-A572-5C55836B2445}"/>
              </a:ext>
            </a:extLst>
          </p:cNvPr>
          <p:cNvSpPr txBox="1"/>
          <p:nvPr/>
        </p:nvSpPr>
        <p:spPr>
          <a:xfrm>
            <a:off x="4300219" y="9400540"/>
            <a:ext cx="2926080"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info@teamkids.com.au</a:t>
            </a:r>
          </a:p>
        </p:txBody>
      </p:sp>
      <p:sp>
        <p:nvSpPr>
          <p:cNvPr id="58" name="TextBox 57">
            <a:extLst>
              <a:ext uri="{FF2B5EF4-FFF2-40B4-BE49-F238E27FC236}">
                <a16:creationId xmlns:a16="http://schemas.microsoft.com/office/drawing/2014/main" id="{A5A07ABA-DB90-8C46-B4D7-57D3FE53E5A2}"/>
              </a:ext>
            </a:extLst>
          </p:cNvPr>
          <p:cNvSpPr txBox="1"/>
          <p:nvPr/>
        </p:nvSpPr>
        <p:spPr>
          <a:xfrm>
            <a:off x="606508" y="7538188"/>
            <a:ext cx="3066355"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WED 24TH APRIL </a:t>
            </a:r>
          </a:p>
        </p:txBody>
      </p:sp>
      <p:sp>
        <p:nvSpPr>
          <p:cNvPr id="60" name="TextBox 59">
            <a:extLst>
              <a:ext uri="{FF2B5EF4-FFF2-40B4-BE49-F238E27FC236}">
                <a16:creationId xmlns:a16="http://schemas.microsoft.com/office/drawing/2014/main" id="{C670A1C7-09DE-DC4F-BE47-C743826A6E4D}"/>
              </a:ext>
            </a:extLst>
          </p:cNvPr>
          <p:cNvSpPr txBox="1"/>
          <p:nvPr/>
        </p:nvSpPr>
        <p:spPr>
          <a:xfrm>
            <a:off x="606507" y="8116161"/>
            <a:ext cx="3066355"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FRI 10TH MAY</a:t>
            </a:r>
          </a:p>
        </p:txBody>
      </p:sp>
      <p:sp>
        <p:nvSpPr>
          <p:cNvPr id="86" name="TextBox 85">
            <a:extLst>
              <a:ext uri="{FF2B5EF4-FFF2-40B4-BE49-F238E27FC236}">
                <a16:creationId xmlns:a16="http://schemas.microsoft.com/office/drawing/2014/main" id="{63E343B8-5F02-974F-8CDE-DAAB32F1165F}"/>
              </a:ext>
            </a:extLst>
          </p:cNvPr>
          <p:cNvSpPr txBox="1"/>
          <p:nvPr/>
        </p:nvSpPr>
        <p:spPr>
          <a:xfrm>
            <a:off x="268911" y="2434145"/>
            <a:ext cx="4110049" cy="3016210"/>
          </a:xfrm>
          <a:prstGeom prst="rect">
            <a:avLst/>
          </a:prstGeom>
          <a:noFill/>
        </p:spPr>
        <p:txBody>
          <a:bodyPr wrap="square" rtlCol="0">
            <a:spAutoFit/>
          </a:bodyPr>
          <a:lstStyle/>
          <a:p>
            <a:pPr>
              <a:spcAft>
                <a:spcPts val="600"/>
              </a:spcAft>
            </a:pPr>
            <a:r>
              <a:rPr lang="en-AU" sz="1100" dirty="0">
                <a:solidFill>
                  <a:schemeClr val="bg2">
                    <a:lumMod val="25000"/>
                  </a:schemeClr>
                </a:solidFill>
                <a:latin typeface="Arial Nova Light" panose="020B0304020202020204" pitchFamily="34" charset="0"/>
              </a:rPr>
              <a:t>Hello Families </a:t>
            </a:r>
            <a:r>
              <a:rPr lang="en-AU" sz="1100" dirty="0">
                <a:solidFill>
                  <a:schemeClr val="bg2">
                    <a:lumMod val="25000"/>
                  </a:schemeClr>
                </a:solidFill>
                <a:latin typeface="Arial Nova Light" panose="020B0304020202020204" pitchFamily="34" charset="0"/>
                <a:sym typeface="Wingdings" panose="05000000000000000000" pitchFamily="2" charset="2"/>
              </a:rPr>
              <a:t></a:t>
            </a:r>
          </a:p>
          <a:p>
            <a:pPr>
              <a:spcAft>
                <a:spcPts val="600"/>
              </a:spcAft>
            </a:pPr>
            <a:r>
              <a:rPr lang="en-AU" sz="1100" dirty="0">
                <a:solidFill>
                  <a:schemeClr val="bg2">
                    <a:lumMod val="25000"/>
                  </a:schemeClr>
                </a:solidFill>
                <a:latin typeface="Arial Nova Light" panose="020B0304020202020204" pitchFamily="34" charset="0"/>
                <a:sym typeface="Wingdings" panose="05000000000000000000" pitchFamily="2" charset="2"/>
              </a:rPr>
              <a:t>I hope you enjoyed the school holidays and are ready for Term 2 to begin!</a:t>
            </a:r>
          </a:p>
          <a:p>
            <a:pPr>
              <a:spcAft>
                <a:spcPts val="600"/>
              </a:spcAft>
            </a:pPr>
            <a:r>
              <a:rPr lang="en-AU" sz="1100" dirty="0">
                <a:solidFill>
                  <a:schemeClr val="bg2">
                    <a:lumMod val="25000"/>
                  </a:schemeClr>
                </a:solidFill>
                <a:latin typeface="Arial Nova Light" panose="020B0304020202020204" pitchFamily="34" charset="0"/>
                <a:sym typeface="Wingdings" panose="05000000000000000000" pitchFamily="2" charset="2"/>
              </a:rPr>
              <a:t>I want to introduce the new director of service, Samual. We wish him a warm welcome to TeamKids </a:t>
            </a:r>
            <a:r>
              <a:rPr lang="en-AU" sz="1100">
                <a:solidFill>
                  <a:schemeClr val="bg2">
                    <a:lumMod val="25000"/>
                  </a:schemeClr>
                </a:solidFill>
                <a:latin typeface="Arial Nova Light" panose="020B0304020202020204" pitchFamily="34" charset="0"/>
                <a:sym typeface="Wingdings" panose="05000000000000000000" pitchFamily="2" charset="2"/>
              </a:rPr>
              <a:t>and TK Skye</a:t>
            </a:r>
            <a:r>
              <a:rPr lang="en-AU" sz="1100" dirty="0">
                <a:solidFill>
                  <a:schemeClr val="bg2">
                    <a:lumMod val="25000"/>
                  </a:schemeClr>
                </a:solidFill>
                <a:latin typeface="Arial Nova Light" panose="020B0304020202020204" pitchFamily="34" charset="0"/>
                <a:sym typeface="Wingdings" panose="05000000000000000000" pitchFamily="2" charset="2"/>
              </a:rPr>
              <a:t>. He has prepared an introduction for you all.</a:t>
            </a:r>
          </a:p>
          <a:p>
            <a:pPr>
              <a:spcAft>
                <a:spcPts val="600"/>
              </a:spcAft>
            </a:pPr>
            <a:r>
              <a:rPr lang="en-AU" sz="1100" dirty="0">
                <a:solidFill>
                  <a:schemeClr val="bg2">
                    <a:lumMod val="25000"/>
                  </a:schemeClr>
                </a:solidFill>
                <a:latin typeface="Arial Nova Light" panose="020B0304020202020204" pitchFamily="34" charset="0"/>
                <a:sym typeface="Wingdings" panose="05000000000000000000" pitchFamily="2" charset="2"/>
              </a:rPr>
              <a:t>Hi, I’m Samual, I have 4 years of experience in OSHC and coordinated my service for one of those years. I come from a sporting background, having played and coached basketball for many years. I have a passion for working with children and would consider myself a child at heart.</a:t>
            </a:r>
          </a:p>
          <a:p>
            <a:pPr>
              <a:spcAft>
                <a:spcPts val="600"/>
              </a:spcAft>
            </a:pPr>
            <a:r>
              <a:rPr lang="en-AU" sz="1100" dirty="0">
                <a:solidFill>
                  <a:schemeClr val="bg2">
                    <a:lumMod val="25000"/>
                  </a:schemeClr>
                </a:solidFill>
                <a:latin typeface="Arial Nova Light" panose="020B0304020202020204" pitchFamily="34" charset="0"/>
                <a:sym typeface="Wingdings" panose="05000000000000000000" pitchFamily="2" charset="2"/>
              </a:rPr>
              <a:t>I look forward to working with you all, I love a good chat so feel free to pop in and say hello or ask any questions that you might have. </a:t>
            </a:r>
            <a:br>
              <a:rPr lang="en-AU" sz="1100" dirty="0">
                <a:solidFill>
                  <a:schemeClr val="bg2">
                    <a:lumMod val="25000"/>
                  </a:schemeClr>
                </a:solidFill>
                <a:latin typeface="Arial Nova Light" panose="020B0304020202020204" pitchFamily="34" charset="0"/>
                <a:sym typeface="Wingdings" panose="05000000000000000000" pitchFamily="2" charset="2"/>
              </a:rPr>
            </a:br>
            <a:endParaRPr lang="en-AU" sz="1100" dirty="0">
              <a:solidFill>
                <a:schemeClr val="bg2">
                  <a:lumMod val="25000"/>
                </a:schemeClr>
              </a:solidFill>
              <a:latin typeface="Arial Nova Light" panose="020B0304020202020204" pitchFamily="34" charset="0"/>
              <a:sym typeface="Wingdings" panose="05000000000000000000" pitchFamily="2" charset="2"/>
            </a:endParaRPr>
          </a:p>
        </p:txBody>
      </p:sp>
      <p:sp>
        <p:nvSpPr>
          <p:cNvPr id="37" name="TextBox 36">
            <a:extLst>
              <a:ext uri="{FF2B5EF4-FFF2-40B4-BE49-F238E27FC236}">
                <a16:creationId xmlns:a16="http://schemas.microsoft.com/office/drawing/2014/main" id="{1F6660A4-4371-454B-BF82-609300558EAB}"/>
              </a:ext>
            </a:extLst>
          </p:cNvPr>
          <p:cNvSpPr txBox="1"/>
          <p:nvPr/>
        </p:nvSpPr>
        <p:spPr>
          <a:xfrm>
            <a:off x="364547" y="463083"/>
            <a:ext cx="3617407" cy="461665"/>
          </a:xfrm>
          <a:prstGeom prst="rect">
            <a:avLst/>
          </a:prstGeom>
          <a:noFill/>
        </p:spPr>
        <p:txBody>
          <a:bodyPr wrap="square" rtlCol="0">
            <a:spAutoFit/>
          </a:bodyPr>
          <a:lstStyle/>
          <a:p>
            <a:r>
              <a:rPr lang="en-US" sz="2400">
                <a:solidFill>
                  <a:schemeClr val="bg1"/>
                </a:solidFill>
                <a:latin typeface="Arial Nova" panose="020B0504020202020204" pitchFamily="34" charset="0"/>
              </a:rPr>
              <a:t>Skye Primary </a:t>
            </a:r>
            <a:endParaRPr lang="en-US" sz="2400" dirty="0">
              <a:solidFill>
                <a:schemeClr val="bg1"/>
              </a:solidFill>
              <a:latin typeface="Arial Nova" panose="020B0504020202020204" pitchFamily="34" charset="0"/>
            </a:endParaRPr>
          </a:p>
        </p:txBody>
      </p:sp>
      <p:sp>
        <p:nvSpPr>
          <p:cNvPr id="3" name="TextBox 2">
            <a:extLst>
              <a:ext uri="{FF2B5EF4-FFF2-40B4-BE49-F238E27FC236}">
                <a16:creationId xmlns:a16="http://schemas.microsoft.com/office/drawing/2014/main" id="{1A343855-7538-4EA8-D350-81C421325788}"/>
              </a:ext>
            </a:extLst>
          </p:cNvPr>
          <p:cNvSpPr txBox="1"/>
          <p:nvPr/>
        </p:nvSpPr>
        <p:spPr>
          <a:xfrm>
            <a:off x="316021" y="5169783"/>
            <a:ext cx="6320178" cy="861774"/>
          </a:xfrm>
          <a:prstGeom prst="rect">
            <a:avLst/>
          </a:prstGeom>
          <a:solidFill>
            <a:schemeClr val="accent2">
              <a:lumMod val="20000"/>
              <a:lumOff val="80000"/>
            </a:schemeClr>
          </a:solidFill>
        </p:spPr>
        <p:txBody>
          <a:bodyPr wrap="square" rtlCol="0">
            <a:spAutoFit/>
          </a:bodyPr>
          <a:lstStyle/>
          <a:p>
            <a:pPr algn="ctr">
              <a:spcAft>
                <a:spcPts val="600"/>
              </a:spcAft>
            </a:pPr>
            <a:r>
              <a:rPr lang="en-AU" sz="1000" b="1" dirty="0">
                <a:solidFill>
                  <a:srgbClr val="FF0000"/>
                </a:solidFill>
                <a:latin typeface="Arial Nova Light" panose="020B0304020202020204" pitchFamily="34" charset="0"/>
              </a:rPr>
              <a:t>Lost Property</a:t>
            </a:r>
          </a:p>
          <a:p>
            <a:pPr algn="ctr">
              <a:spcAft>
                <a:spcPts val="600"/>
              </a:spcAft>
            </a:pPr>
            <a:r>
              <a:rPr lang="en-AU" sz="1000" b="1" dirty="0">
                <a:solidFill>
                  <a:schemeClr val="accent1"/>
                </a:solidFill>
                <a:latin typeface="Arial Nova Light" panose="020B0304020202020204" pitchFamily="34" charset="0"/>
              </a:rPr>
              <a:t>Missing clothing / items?</a:t>
            </a:r>
          </a:p>
          <a:p>
            <a:pPr algn="ctr">
              <a:spcAft>
                <a:spcPts val="600"/>
              </a:spcAft>
            </a:pPr>
            <a:r>
              <a:rPr lang="en-AU" sz="1000" b="1" dirty="0">
                <a:solidFill>
                  <a:schemeClr val="accent1"/>
                </a:solidFill>
                <a:latin typeface="Arial Nova Light" panose="020B0304020202020204" pitchFamily="34" charset="0"/>
              </a:rPr>
              <a:t>Just a friendly reminder to families to have a look in the lost property located in the OHSC room. If your child/ren are missing their belongings from term 1 and vacation care. </a:t>
            </a:r>
          </a:p>
        </p:txBody>
      </p:sp>
      <p:sp>
        <p:nvSpPr>
          <p:cNvPr id="4" name="TextBox 3">
            <a:extLst>
              <a:ext uri="{FF2B5EF4-FFF2-40B4-BE49-F238E27FC236}">
                <a16:creationId xmlns:a16="http://schemas.microsoft.com/office/drawing/2014/main" id="{8E15D10A-CA10-D6DC-F353-E8CCDA726673}"/>
              </a:ext>
            </a:extLst>
          </p:cNvPr>
          <p:cNvSpPr txBox="1"/>
          <p:nvPr/>
        </p:nvSpPr>
        <p:spPr>
          <a:xfrm>
            <a:off x="268911" y="5998359"/>
            <a:ext cx="6439799" cy="461665"/>
          </a:xfrm>
          <a:prstGeom prst="rect">
            <a:avLst/>
          </a:prstGeom>
          <a:noFill/>
        </p:spPr>
        <p:txBody>
          <a:bodyPr wrap="square" rtlCol="0">
            <a:spAutoFit/>
          </a:bodyPr>
          <a:lstStyle/>
          <a:p>
            <a:r>
              <a:rPr lang="en-AU" sz="1200" dirty="0">
                <a:solidFill>
                  <a:schemeClr val="tx1">
                    <a:lumMod val="75000"/>
                    <a:lumOff val="25000"/>
                  </a:schemeClr>
                </a:solidFill>
                <a:latin typeface="Arial Nova Cond Light" panose="020B0306020202020204" pitchFamily="34" charset="0"/>
              </a:rPr>
              <a:t>In term 2, there will be celebrations highlighted throughout the program and special events within the community. The dates are provided in the section below, if you would love your child/ren to attend. Book Now!</a:t>
            </a:r>
          </a:p>
        </p:txBody>
      </p:sp>
      <p:sp>
        <p:nvSpPr>
          <p:cNvPr id="2" name="TextBox 1">
            <a:extLst>
              <a:ext uri="{FF2B5EF4-FFF2-40B4-BE49-F238E27FC236}">
                <a16:creationId xmlns:a16="http://schemas.microsoft.com/office/drawing/2014/main" id="{F45F9DD8-306A-BFF6-3978-B4E20DD0ADA5}"/>
              </a:ext>
            </a:extLst>
          </p:cNvPr>
          <p:cNvSpPr txBox="1"/>
          <p:nvPr/>
        </p:nvSpPr>
        <p:spPr>
          <a:xfrm>
            <a:off x="268911" y="8693213"/>
            <a:ext cx="6414399" cy="276999"/>
          </a:xfrm>
          <a:prstGeom prst="rect">
            <a:avLst/>
          </a:prstGeom>
          <a:noFill/>
        </p:spPr>
        <p:txBody>
          <a:bodyPr wrap="square" rtlCol="0">
            <a:spAutoFit/>
          </a:bodyPr>
          <a:lstStyle/>
          <a:p>
            <a:r>
              <a:rPr lang="en-AU" sz="1200" b="1" i="1" dirty="0">
                <a:solidFill>
                  <a:schemeClr val="tx1">
                    <a:lumMod val="75000"/>
                    <a:lumOff val="25000"/>
                  </a:schemeClr>
                </a:solidFill>
                <a:latin typeface="Arial Nova Cond Light" panose="020B0306020202020204" pitchFamily="34" charset="0"/>
              </a:rPr>
              <a:t>On Thursday 25 </a:t>
            </a:r>
            <a:r>
              <a:rPr lang="en-AU" sz="1200" b="1" i="1" baseline="30000" dirty="0" err="1">
                <a:solidFill>
                  <a:schemeClr val="tx1">
                    <a:lumMod val="75000"/>
                    <a:lumOff val="25000"/>
                  </a:schemeClr>
                </a:solidFill>
                <a:latin typeface="Arial Nova Cond Light" panose="020B0306020202020204" pitchFamily="34" charset="0"/>
              </a:rPr>
              <a:t>th</a:t>
            </a:r>
            <a:r>
              <a:rPr lang="en-AU" sz="1200" b="1" i="1" dirty="0">
                <a:solidFill>
                  <a:schemeClr val="tx1">
                    <a:lumMod val="75000"/>
                    <a:lumOff val="25000"/>
                  </a:schemeClr>
                </a:solidFill>
                <a:latin typeface="Arial Nova Cond Light" panose="020B0306020202020204" pitchFamily="34" charset="0"/>
              </a:rPr>
              <a:t> of April, is a public holiday and TeamKids services will be closed.  </a:t>
            </a:r>
          </a:p>
        </p:txBody>
      </p:sp>
      <p:pic>
        <p:nvPicPr>
          <p:cNvPr id="8" name="Picture 7">
            <a:extLst>
              <a:ext uri="{FF2B5EF4-FFF2-40B4-BE49-F238E27FC236}">
                <a16:creationId xmlns:a16="http://schemas.microsoft.com/office/drawing/2014/main" id="{170FA4D2-3F58-F0D2-1010-83A24E760A39}"/>
              </a:ext>
            </a:extLst>
          </p:cNvPr>
          <p:cNvPicPr>
            <a:picLocks noChangeAspect="1"/>
          </p:cNvPicPr>
          <p:nvPr/>
        </p:nvPicPr>
        <p:blipFill>
          <a:blip r:embed="rId3"/>
          <a:stretch>
            <a:fillRect/>
          </a:stretch>
        </p:blipFill>
        <p:spPr>
          <a:xfrm>
            <a:off x="4010459" y="6802280"/>
            <a:ext cx="2338322" cy="913407"/>
          </a:xfrm>
          <a:prstGeom prst="rect">
            <a:avLst/>
          </a:prstGeom>
        </p:spPr>
      </p:pic>
      <p:pic>
        <p:nvPicPr>
          <p:cNvPr id="11" name="Picture 10">
            <a:extLst>
              <a:ext uri="{FF2B5EF4-FFF2-40B4-BE49-F238E27FC236}">
                <a16:creationId xmlns:a16="http://schemas.microsoft.com/office/drawing/2014/main" id="{8003AAC5-7AE0-132B-0CAF-89F597AE37CA}"/>
              </a:ext>
            </a:extLst>
          </p:cNvPr>
          <p:cNvPicPr>
            <a:picLocks noChangeAspect="1"/>
          </p:cNvPicPr>
          <p:nvPr/>
        </p:nvPicPr>
        <p:blipFill>
          <a:blip r:embed="rId4"/>
          <a:stretch>
            <a:fillRect/>
          </a:stretch>
        </p:blipFill>
        <p:spPr>
          <a:xfrm>
            <a:off x="2354004" y="7826690"/>
            <a:ext cx="2141591" cy="836559"/>
          </a:xfrm>
          <a:prstGeom prst="rect">
            <a:avLst/>
          </a:prstGeom>
        </p:spPr>
      </p:pic>
      <p:pic>
        <p:nvPicPr>
          <p:cNvPr id="12" name="Picture 11">
            <a:extLst>
              <a:ext uri="{FF2B5EF4-FFF2-40B4-BE49-F238E27FC236}">
                <a16:creationId xmlns:a16="http://schemas.microsoft.com/office/drawing/2014/main" id="{92FDE439-E6FC-9366-08D8-2274FC74705F}"/>
              </a:ext>
            </a:extLst>
          </p:cNvPr>
          <p:cNvPicPr>
            <a:picLocks noChangeAspect="1"/>
          </p:cNvPicPr>
          <p:nvPr/>
        </p:nvPicPr>
        <p:blipFill>
          <a:blip r:embed="rId5"/>
          <a:stretch>
            <a:fillRect/>
          </a:stretch>
        </p:blipFill>
        <p:spPr>
          <a:xfrm>
            <a:off x="4577296" y="7820421"/>
            <a:ext cx="2173694" cy="849099"/>
          </a:xfrm>
          <a:prstGeom prst="rect">
            <a:avLst/>
          </a:prstGeom>
        </p:spPr>
      </p:pic>
      <p:pic>
        <p:nvPicPr>
          <p:cNvPr id="6" name="Picture 5" descr="A person in a black vest&#10;&#10;Description automatically generated">
            <a:extLst>
              <a:ext uri="{FF2B5EF4-FFF2-40B4-BE49-F238E27FC236}">
                <a16:creationId xmlns:a16="http://schemas.microsoft.com/office/drawing/2014/main" id="{32073345-BF6B-1E99-8B03-57F6B9BE342C}"/>
              </a:ext>
            </a:extLst>
          </p:cNvPr>
          <p:cNvPicPr>
            <a:picLocks noChangeAspect="1"/>
          </p:cNvPicPr>
          <p:nvPr/>
        </p:nvPicPr>
        <p:blipFill>
          <a:blip r:embed="rId6"/>
          <a:stretch>
            <a:fillRect/>
          </a:stretch>
        </p:blipFill>
        <p:spPr>
          <a:xfrm>
            <a:off x="4495595" y="2168251"/>
            <a:ext cx="2011793" cy="2682390"/>
          </a:xfrm>
          <a:prstGeom prst="rect">
            <a:avLst/>
          </a:prstGeom>
        </p:spPr>
      </p:pic>
      <p:sp>
        <p:nvSpPr>
          <p:cNvPr id="7" name="TextBox 6">
            <a:extLst>
              <a:ext uri="{FF2B5EF4-FFF2-40B4-BE49-F238E27FC236}">
                <a16:creationId xmlns:a16="http://schemas.microsoft.com/office/drawing/2014/main" id="{EC454FD0-1767-D03D-B743-E6CA0796702D}"/>
              </a:ext>
            </a:extLst>
          </p:cNvPr>
          <p:cNvSpPr txBox="1"/>
          <p:nvPr/>
        </p:nvSpPr>
        <p:spPr>
          <a:xfrm>
            <a:off x="741680" y="9570720"/>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9E2BE60C-3DDA-0C60-D5FF-A07313A04583}"/>
              </a:ext>
            </a:extLst>
          </p:cNvPr>
          <p:cNvSpPr txBox="1"/>
          <p:nvPr/>
        </p:nvSpPr>
        <p:spPr>
          <a:xfrm>
            <a:off x="1463040" y="957072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874476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24742</TotalTime>
  <Words>294</Words>
  <Application>Microsoft Office PowerPoint</Application>
  <PresentationFormat>A4 Paper (210x297 mm)</PresentationFormat>
  <Paragraphs>22</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 Nova Light</vt:lpstr>
      <vt:lpstr>Arial Nova</vt:lpstr>
      <vt:lpstr>Arial Nova Cond Light</vt:lpstr>
      <vt:lpstr>Calibri</vt:lpstr>
      <vt:lpstr>Futura Std Book</vt:lpstr>
      <vt:lpstr>Futura Std Medium</vt:lpstr>
      <vt:lpstr>Arial</vt:lpstr>
      <vt:lpstr>Barlow Condensed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Zofia Szyszka</dc:creator>
  <cp:lastModifiedBy>Sheree Jones</cp:lastModifiedBy>
  <cp:revision>48</cp:revision>
  <dcterms:created xsi:type="dcterms:W3CDTF">2019-04-12T06:09:32Z</dcterms:created>
  <dcterms:modified xsi:type="dcterms:W3CDTF">2024-04-19T00:05:16Z</dcterms:modified>
</cp:coreProperties>
</file>