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
  </p:notesMasterIdLst>
  <p:sldIdLst>
    <p:sldId id="258" r:id="rId2"/>
  </p:sldIdLst>
  <p:sldSz cx="6858000" cy="9906000" type="A4"/>
  <p:notesSz cx="6858000" cy="9144000"/>
  <p:embeddedFontLst>
    <p:embeddedFont>
      <p:font typeface="Arial Nova" panose="020B0504020202020204" pitchFamily="34" charset="0"/>
      <p:regular r:id="rId4"/>
      <p:bold r:id="rId5"/>
      <p:italic r:id="rId6"/>
      <p:boldItalic r:id="rId7"/>
    </p:embeddedFont>
    <p:embeddedFont>
      <p:font typeface="Arial Nova Light" panose="020B0304020202020204" pitchFamily="34" charset="0"/>
      <p:regular r:id="rId8"/>
      <p:italic r:id="rId9"/>
    </p:embeddedFont>
    <p:embeddedFont>
      <p:font typeface="Barlow Condensed" panose="00000506000000000000" pitchFamily="2"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Futura Std Book" panose="020B0502020204020303" charset="0"/>
      <p:regular r:id="rId18"/>
      <p:bold r:id="rId19"/>
    </p:embeddedFont>
    <p:embeddedFont>
      <p:font typeface="Futura Std Medium" panose="020B0502020204020303"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00"/>
    <a:srgbClr val="005DB7"/>
    <a:srgbClr val="F2F2F2"/>
    <a:srgbClr val="F3F3F3"/>
    <a:srgbClr val="F1F1F1"/>
    <a:srgbClr val="EEEEEE"/>
    <a:srgbClr val="F27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C9F455-8433-457A-B0F1-48C0528005B0}" v="5" dt="2023-02-15T22:41:06.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32"/>
    <p:restoredTop sz="94887"/>
  </p:normalViewPr>
  <p:slideViewPr>
    <p:cSldViewPr snapToGrid="0" snapToObjects="1">
      <p:cViewPr>
        <p:scale>
          <a:sx n="92" d="100"/>
          <a:sy n="92" d="100"/>
        </p:scale>
        <p:origin x="1068" y="-1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26" Type="http://schemas.microsoft.com/office/2015/10/relationships/revisionInfo" Target="revisionInfo.xml"/><Relationship Id="rId3" Type="http://schemas.openxmlformats.org/officeDocument/2006/relationships/notesMaster" Target="notesMasters/notesMaster1.xml"/><Relationship Id="rId21" Type="http://schemas.openxmlformats.org/officeDocument/2006/relationships/presProps" Target="pres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tableStyles" Target="tableStyles.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heme" Target="theme/theme1.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amKids - Cheltenham East Primary" userId="d3fc93f2-66a9-4304-a10d-29cfd544172e" providerId="ADAL" clId="{4CC9F455-8433-457A-B0F1-48C0528005B0}"/>
    <pc:docChg chg="custSel modSld">
      <pc:chgData name="TeamKids - Cheltenham East Primary" userId="d3fc93f2-66a9-4304-a10d-29cfd544172e" providerId="ADAL" clId="{4CC9F455-8433-457A-B0F1-48C0528005B0}" dt="2023-02-16T01:11:06.036" v="809" actId="5793"/>
      <pc:docMkLst>
        <pc:docMk/>
      </pc:docMkLst>
      <pc:sldChg chg="addSp delSp modSp mod">
        <pc:chgData name="TeamKids - Cheltenham East Primary" userId="d3fc93f2-66a9-4304-a10d-29cfd544172e" providerId="ADAL" clId="{4CC9F455-8433-457A-B0F1-48C0528005B0}" dt="2023-02-16T01:11:06.036" v="809" actId="5793"/>
        <pc:sldMkLst>
          <pc:docMk/>
          <pc:sldMk cId="874476574" sldId="258"/>
        </pc:sldMkLst>
        <pc:spChg chg="add del mod">
          <ac:chgData name="TeamKids - Cheltenham East Primary" userId="d3fc93f2-66a9-4304-a10d-29cfd544172e" providerId="ADAL" clId="{4CC9F455-8433-457A-B0F1-48C0528005B0}" dt="2023-02-15T22:34:22.291" v="665" actId="931"/>
          <ac:spMkLst>
            <pc:docMk/>
            <pc:sldMk cId="874476574" sldId="258"/>
            <ac:spMk id="4" creationId="{CE3DC5A2-3A93-003B-BE58-2175C8B694D9}"/>
          </ac:spMkLst>
        </pc:spChg>
        <pc:spChg chg="add del mod">
          <ac:chgData name="TeamKids - Cheltenham East Primary" userId="d3fc93f2-66a9-4304-a10d-29cfd544172e" providerId="ADAL" clId="{4CC9F455-8433-457A-B0F1-48C0528005B0}" dt="2023-02-15T22:36:23.571" v="671" actId="931"/>
          <ac:spMkLst>
            <pc:docMk/>
            <pc:sldMk cId="874476574" sldId="258"/>
            <ac:spMk id="7" creationId="{819C09ED-C366-B128-D14E-14CD2AF6202C}"/>
          </ac:spMkLst>
        </pc:spChg>
        <pc:spChg chg="add del mod">
          <ac:chgData name="TeamKids - Cheltenham East Primary" userId="d3fc93f2-66a9-4304-a10d-29cfd544172e" providerId="ADAL" clId="{4CC9F455-8433-457A-B0F1-48C0528005B0}" dt="2023-02-15T22:36:28.468" v="672" actId="931"/>
          <ac:spMkLst>
            <pc:docMk/>
            <pc:sldMk cId="874476574" sldId="258"/>
            <ac:spMk id="9" creationId="{5918CDD7-6971-DD2F-37E1-F6B46750CD63}"/>
          </ac:spMkLst>
        </pc:spChg>
        <pc:spChg chg="add del mod">
          <ac:chgData name="TeamKids - Cheltenham East Primary" userId="d3fc93f2-66a9-4304-a10d-29cfd544172e" providerId="ADAL" clId="{4CC9F455-8433-457A-B0F1-48C0528005B0}" dt="2023-02-15T22:41:06.275" v="687" actId="931"/>
          <ac:spMkLst>
            <pc:docMk/>
            <pc:sldMk cId="874476574" sldId="258"/>
            <ac:spMk id="14" creationId="{CF51EFA1-E954-F939-7D8D-38991EF65403}"/>
          </ac:spMkLst>
        </pc:spChg>
        <pc:spChg chg="mod">
          <ac:chgData name="TeamKids - Cheltenham East Primary" userId="d3fc93f2-66a9-4304-a10d-29cfd544172e" providerId="ADAL" clId="{4CC9F455-8433-457A-B0F1-48C0528005B0}" dt="2023-02-15T22:41:15.574" v="689" actId="962"/>
          <ac:spMkLst>
            <pc:docMk/>
            <pc:sldMk cId="874476574" sldId="258"/>
            <ac:spMk id="49" creationId="{36FF00A8-487D-9842-9CF1-66D33AD92F31}"/>
          </ac:spMkLst>
        </pc:spChg>
        <pc:spChg chg="mod">
          <ac:chgData name="TeamKids - Cheltenham East Primary" userId="d3fc93f2-66a9-4304-a10d-29cfd544172e" providerId="ADAL" clId="{4CC9F455-8433-457A-B0F1-48C0528005B0}" dt="2023-02-16T01:11:06.036" v="809" actId="5793"/>
          <ac:spMkLst>
            <pc:docMk/>
            <pc:sldMk cId="874476574" sldId="258"/>
            <ac:spMk id="86" creationId="{63E343B8-5F02-974F-8CDE-DAAB32F1165F}"/>
          </ac:spMkLst>
        </pc:spChg>
        <pc:picChg chg="del">
          <ac:chgData name="TeamKids - Cheltenham East Primary" userId="d3fc93f2-66a9-4304-a10d-29cfd544172e" providerId="ADAL" clId="{4CC9F455-8433-457A-B0F1-48C0528005B0}" dt="2023-02-15T22:31:13.210" v="662" actId="478"/>
          <ac:picMkLst>
            <pc:docMk/>
            <pc:sldMk cId="874476574" sldId="258"/>
            <ac:picMk id="3" creationId="{966B0B72-4599-4184-EA62-6AE3973FBB01}"/>
          </ac:picMkLst>
        </pc:picChg>
        <pc:picChg chg="del">
          <ac:chgData name="TeamKids - Cheltenham East Primary" userId="d3fc93f2-66a9-4304-a10d-29cfd544172e" providerId="ADAL" clId="{4CC9F455-8433-457A-B0F1-48C0528005B0}" dt="2023-02-15T22:31:14.972" v="663" actId="478"/>
          <ac:picMkLst>
            <pc:docMk/>
            <pc:sldMk cId="874476574" sldId="258"/>
            <ac:picMk id="6" creationId="{B1510C37-E155-D663-E9D9-12B6F898CB5D}"/>
          </ac:picMkLst>
        </pc:picChg>
        <pc:picChg chg="add del mod">
          <ac:chgData name="TeamKids - Cheltenham East Primary" userId="d3fc93f2-66a9-4304-a10d-29cfd544172e" providerId="ADAL" clId="{4CC9F455-8433-457A-B0F1-48C0528005B0}" dt="2023-02-15T22:35:45.026" v="670" actId="478"/>
          <ac:picMkLst>
            <pc:docMk/>
            <pc:sldMk cId="874476574" sldId="258"/>
            <ac:picMk id="11" creationId="{5C3A9E64-B510-2D0C-91A3-6E4425954553}"/>
          </ac:picMkLst>
        </pc:picChg>
        <pc:picChg chg="del">
          <ac:chgData name="TeamKids - Cheltenham East Primary" userId="d3fc93f2-66a9-4304-a10d-29cfd544172e" providerId="ADAL" clId="{4CC9F455-8433-457A-B0F1-48C0528005B0}" dt="2023-02-15T22:31:16.563" v="664" actId="478"/>
          <ac:picMkLst>
            <pc:docMk/>
            <pc:sldMk cId="874476574" sldId="258"/>
            <ac:picMk id="12" creationId="{96AE5BEE-D6E9-1B2D-4A06-29F1B17D4680}"/>
          </ac:picMkLst>
        </pc:picChg>
        <pc:picChg chg="add mod">
          <ac:chgData name="TeamKids - Cheltenham East Primary" userId="d3fc93f2-66a9-4304-a10d-29cfd544172e" providerId="ADAL" clId="{4CC9F455-8433-457A-B0F1-48C0528005B0}" dt="2023-02-15T22:36:33.479" v="675" actId="27614"/>
          <ac:picMkLst>
            <pc:docMk/>
            <pc:sldMk cId="874476574" sldId="258"/>
            <ac:picMk id="26" creationId="{FF631DC0-239A-AAF7-FD05-9F1B1E67D1CE}"/>
          </ac:picMkLst>
        </pc:picChg>
        <pc:picChg chg="add mod">
          <ac:chgData name="TeamKids - Cheltenham East Primary" userId="d3fc93f2-66a9-4304-a10d-29cfd544172e" providerId="ADAL" clId="{4CC9F455-8433-457A-B0F1-48C0528005B0}" dt="2023-02-15T22:36:32.777" v="673" actId="27614"/>
          <ac:picMkLst>
            <pc:docMk/>
            <pc:sldMk cId="874476574" sldId="258"/>
            <ac:picMk id="28" creationId="{E3B0BB22-EE2C-7646-9A43-9A2AC5F537E3}"/>
          </ac:picMkLst>
        </pc:picChg>
        <pc:picChg chg="add mod">
          <ac:chgData name="TeamKids - Cheltenham East Primary" userId="d3fc93f2-66a9-4304-a10d-29cfd544172e" providerId="ADAL" clId="{4CC9F455-8433-457A-B0F1-48C0528005B0}" dt="2023-02-15T22:38:43.267" v="686" actId="1076"/>
          <ac:picMkLst>
            <pc:docMk/>
            <pc:sldMk cId="874476574" sldId="258"/>
            <ac:picMk id="31" creationId="{C3298D69-A491-FD96-D2EF-519806FFE4AA}"/>
          </ac:picMkLst>
        </pc:picChg>
        <pc:picChg chg="add mod">
          <ac:chgData name="TeamKids - Cheltenham East Primary" userId="d3fc93f2-66a9-4304-a10d-29cfd544172e" providerId="ADAL" clId="{4CC9F455-8433-457A-B0F1-48C0528005B0}" dt="2023-02-15T22:41:15.573" v="688" actId="27614"/>
          <ac:picMkLst>
            <pc:docMk/>
            <pc:sldMk cId="874476574" sldId="258"/>
            <ac:picMk id="33" creationId="{4B177232-27DE-1AA1-82EE-86ED14642132}"/>
          </ac:picMkLst>
        </pc:picChg>
        <pc:picChg chg="del">
          <ac:chgData name="TeamKids - Cheltenham East Primary" userId="d3fc93f2-66a9-4304-a10d-29cfd544172e" providerId="ADAL" clId="{4CC9F455-8433-457A-B0F1-48C0528005B0}" dt="2023-02-15T22:38:28.840" v="684" actId="478"/>
          <ac:picMkLst>
            <pc:docMk/>
            <pc:sldMk cId="874476574" sldId="258"/>
            <ac:picMk id="79" creationId="{1A18BDFB-FC7A-754C-804A-BFBE878BD87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90C4D-3640-C842-867E-1B8C73EB0031}" type="datetimeFigureOut">
              <a:rPr lang="en-US" smtClean="0"/>
              <a:t>2/16/2023</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71D9A-46E7-694C-AB00-B25DE6656492}" type="slidenum">
              <a:rPr lang="en-US" smtClean="0"/>
              <a:t>‹#›</a:t>
            </a:fld>
            <a:endParaRPr lang="en-US"/>
          </a:p>
        </p:txBody>
      </p:sp>
    </p:spTree>
    <p:extLst>
      <p:ext uri="{BB962C8B-B14F-4D97-AF65-F5344CB8AC3E}">
        <p14:creationId xmlns:p14="http://schemas.microsoft.com/office/powerpoint/2010/main" val="36482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71D9A-46E7-694C-AB00-B25DE6656492}" type="slidenum">
              <a:rPr lang="en-US" smtClean="0"/>
              <a:t>1</a:t>
            </a:fld>
            <a:endParaRPr lang="en-US"/>
          </a:p>
        </p:txBody>
      </p:sp>
    </p:spTree>
    <p:extLst>
      <p:ext uri="{BB962C8B-B14F-4D97-AF65-F5344CB8AC3E}">
        <p14:creationId xmlns:p14="http://schemas.microsoft.com/office/powerpoint/2010/main" val="4174597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1.emf"/><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D2395-9528-DF4B-BC92-D1523F52608B}"/>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8A3B76-55C7-EE40-BB38-2B6224B4CCF6}"/>
              </a:ext>
            </a:extLst>
          </p:cNvPr>
          <p:cNvSpPr txBox="1"/>
          <p:nvPr userDrawn="1"/>
        </p:nvSpPr>
        <p:spPr>
          <a:xfrm>
            <a:off x="364547" y="463083"/>
            <a:ext cx="3617407" cy="461665"/>
          </a:xfrm>
          <a:prstGeom prst="rect">
            <a:avLst/>
          </a:prstGeom>
          <a:noFill/>
        </p:spPr>
        <p:txBody>
          <a:bodyPr wrap="square" rtlCol="0">
            <a:spAutoFit/>
          </a:bodyPr>
          <a:lstStyle/>
          <a:p>
            <a:r>
              <a:rPr lang="en-US" sz="2400" dirty="0">
                <a:solidFill>
                  <a:schemeClr val="bg1"/>
                </a:solidFill>
                <a:latin typeface="Futura Std Medium" panose="020B0502020204020303" pitchFamily="34" charset="0"/>
              </a:rPr>
              <a:t>NEWSLETTER TEMPLATE</a:t>
            </a:r>
          </a:p>
        </p:txBody>
      </p:sp>
      <p:sp>
        <p:nvSpPr>
          <p:cNvPr id="6" name="TextBox 5">
            <a:extLst>
              <a:ext uri="{FF2B5EF4-FFF2-40B4-BE49-F238E27FC236}">
                <a16:creationId xmlns:a16="http://schemas.microsoft.com/office/drawing/2014/main" id="{3E2100E6-9CE5-434E-B220-CE41F85649D0}"/>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MANUAL</a:t>
            </a:r>
          </a:p>
        </p:txBody>
      </p:sp>
      <p:sp>
        <p:nvSpPr>
          <p:cNvPr id="7" name="Rectangle 6">
            <a:extLst>
              <a:ext uri="{FF2B5EF4-FFF2-40B4-BE49-F238E27FC236}">
                <a16:creationId xmlns:a16="http://schemas.microsoft.com/office/drawing/2014/main" id="{338E5C5F-6B1D-7F48-AC34-583373B02188}"/>
              </a:ext>
            </a:extLst>
          </p:cNvPr>
          <p:cNvSpPr/>
          <p:nvPr userDrawn="1"/>
        </p:nvSpPr>
        <p:spPr>
          <a:xfrm>
            <a:off x="198120" y="2783541"/>
            <a:ext cx="6477000" cy="6976573"/>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364B9E-AC44-5642-A79A-D70CC7E3E699}"/>
              </a:ext>
            </a:extLst>
          </p:cNvPr>
          <p:cNvPicPr>
            <a:picLocks noChangeAspect="1"/>
          </p:cNvPicPr>
          <p:nvPr userDrawn="1"/>
        </p:nvPicPr>
        <p:blipFill>
          <a:blip r:embed="rId2"/>
          <a:stretch>
            <a:fillRect/>
          </a:stretch>
        </p:blipFill>
        <p:spPr>
          <a:xfrm>
            <a:off x="5559513" y="558658"/>
            <a:ext cx="885037" cy="785780"/>
          </a:xfrm>
          <a:prstGeom prst="rect">
            <a:avLst/>
          </a:prstGeom>
        </p:spPr>
      </p:pic>
      <p:sp>
        <p:nvSpPr>
          <p:cNvPr id="9" name="TextBox 8">
            <a:extLst>
              <a:ext uri="{FF2B5EF4-FFF2-40B4-BE49-F238E27FC236}">
                <a16:creationId xmlns:a16="http://schemas.microsoft.com/office/drawing/2014/main" id="{C780205A-6D1D-AF49-8A06-21D22B73800B}"/>
              </a:ext>
            </a:extLst>
          </p:cNvPr>
          <p:cNvSpPr txBox="1"/>
          <p:nvPr userDrawn="1"/>
        </p:nvSpPr>
        <p:spPr>
          <a:xfrm>
            <a:off x="270884" y="1986981"/>
            <a:ext cx="5995445" cy="523220"/>
          </a:xfrm>
          <a:prstGeom prst="rect">
            <a:avLst/>
          </a:prstGeom>
          <a:noFill/>
        </p:spPr>
        <p:txBody>
          <a:bodyPr wrap="square" rtlCol="0">
            <a:spAutoFit/>
          </a:bodyPr>
          <a:lstStyle/>
          <a:p>
            <a:r>
              <a:rPr lang="en-US" sz="2800" dirty="0">
                <a:solidFill>
                  <a:srgbClr val="005DB7"/>
                </a:solidFill>
                <a:latin typeface="Barlow Condensed" pitchFamily="2" charset="77"/>
              </a:rPr>
              <a:t>HOW TO EDIT THIS TEMPLATE…</a:t>
            </a:r>
            <a:endParaRPr lang="en-US" sz="1600" dirty="0">
              <a:solidFill>
                <a:srgbClr val="005DB7"/>
              </a:solidFill>
              <a:latin typeface="Barlow Condensed" pitchFamily="2" charset="77"/>
            </a:endParaRPr>
          </a:p>
        </p:txBody>
      </p:sp>
      <p:sp>
        <p:nvSpPr>
          <p:cNvPr id="38" name="TextBox 37">
            <a:extLst>
              <a:ext uri="{FF2B5EF4-FFF2-40B4-BE49-F238E27FC236}">
                <a16:creationId xmlns:a16="http://schemas.microsoft.com/office/drawing/2014/main" id="{FE9802CE-C763-5748-8E8E-D6CAD429146D}"/>
              </a:ext>
            </a:extLst>
          </p:cNvPr>
          <p:cNvSpPr txBox="1"/>
          <p:nvPr userDrawn="1"/>
        </p:nvSpPr>
        <p:spPr>
          <a:xfrm>
            <a:off x="998386" y="4773704"/>
            <a:ext cx="5208644" cy="2315377"/>
          </a:xfrm>
          <a:prstGeom prst="rect">
            <a:avLst/>
          </a:prstGeom>
          <a:noFill/>
        </p:spPr>
        <p:txBody>
          <a:bodyPr wrap="square" rtlCol="0">
            <a:spAutoFit/>
          </a:bodyPr>
          <a:lstStyle/>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To replace </a:t>
            </a:r>
            <a:r>
              <a:rPr lang="en-US" sz="1200" b="1" i="0" dirty="0">
                <a:solidFill>
                  <a:schemeClr val="tx1">
                    <a:lumMod val="75000"/>
                    <a:lumOff val="25000"/>
                  </a:schemeClr>
                </a:solidFill>
                <a:latin typeface="Arial Nova Light" panose="020B0304020202020204" pitchFamily="34" charset="0"/>
              </a:rPr>
              <a:t>club icons</a:t>
            </a:r>
            <a:r>
              <a:rPr lang="en-US" sz="1200" b="0" i="0" dirty="0">
                <a:solidFill>
                  <a:schemeClr val="tx1">
                    <a:lumMod val="75000"/>
                    <a:lumOff val="25000"/>
                  </a:schemeClr>
                </a:solidFill>
                <a:latin typeface="Arial Nova Light" panose="020B0304020202020204" pitchFamily="34" charset="0"/>
              </a:rPr>
              <a:t>, go to “View” &gt; “Slide Master” then find the icons you need and copy them onto your newsletter slide in “Normal” view.</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To add</a:t>
            </a:r>
            <a:r>
              <a:rPr lang="en-US" sz="1200" b="1" i="0" dirty="0">
                <a:solidFill>
                  <a:schemeClr val="tx1">
                    <a:lumMod val="75000"/>
                    <a:lumOff val="25000"/>
                  </a:schemeClr>
                </a:solidFill>
                <a:latin typeface="Arial Nova Light" panose="020B0304020202020204" pitchFamily="34" charset="0"/>
              </a:rPr>
              <a:t> images, </a:t>
            </a:r>
            <a:r>
              <a:rPr lang="en-US" sz="1200" b="0" i="0" dirty="0">
                <a:solidFill>
                  <a:schemeClr val="tx1">
                    <a:lumMod val="75000"/>
                    <a:lumOff val="25000"/>
                  </a:schemeClr>
                </a:solidFill>
                <a:latin typeface="Arial Nova Light" panose="020B0304020202020204" pitchFamily="34" charset="0"/>
              </a:rPr>
              <a:t>click on the image icon and select an image file on your computer.  </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Don’t forget to update your </a:t>
            </a:r>
            <a:r>
              <a:rPr lang="en-US" sz="1200" b="1" i="0" dirty="0">
                <a:solidFill>
                  <a:schemeClr val="tx1">
                    <a:lumMod val="75000"/>
                    <a:lumOff val="25000"/>
                  </a:schemeClr>
                </a:solidFill>
                <a:latin typeface="Arial Nova Light" panose="020B0304020202020204" pitchFamily="34" charset="0"/>
              </a:rPr>
              <a:t>service details </a:t>
            </a:r>
            <a:r>
              <a:rPr lang="en-US" sz="1200" b="0" i="0" dirty="0">
                <a:solidFill>
                  <a:schemeClr val="tx1">
                    <a:lumMod val="75000"/>
                    <a:lumOff val="25000"/>
                  </a:schemeClr>
                </a:solidFill>
                <a:latin typeface="Arial Nova Light" panose="020B0304020202020204" pitchFamily="34" charset="0"/>
              </a:rPr>
              <a:t>in the footer.</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If required, go to “View” &gt; “Slide Master” and </a:t>
            </a:r>
            <a:r>
              <a:rPr lang="en-US" sz="1200" b="1" i="0" dirty="0">
                <a:solidFill>
                  <a:schemeClr val="tx1">
                    <a:lumMod val="75000"/>
                    <a:lumOff val="25000"/>
                  </a:schemeClr>
                </a:solidFill>
                <a:latin typeface="Arial Nova Light" panose="020B0304020202020204" pitchFamily="34" charset="0"/>
              </a:rPr>
              <a:t>adjust the master elements </a:t>
            </a:r>
            <a:r>
              <a:rPr lang="en-US" sz="1200" b="0" i="0" dirty="0">
                <a:solidFill>
                  <a:schemeClr val="tx1">
                    <a:lumMod val="75000"/>
                    <a:lumOff val="25000"/>
                  </a:schemeClr>
                </a:solidFill>
                <a:latin typeface="Arial Nova Light" panose="020B0304020202020204" pitchFamily="34" charset="0"/>
              </a:rPr>
              <a:t>to better fit your content.</a:t>
            </a:r>
          </a:p>
        </p:txBody>
      </p:sp>
      <p:sp>
        <p:nvSpPr>
          <p:cNvPr id="41" name="Oval 40">
            <a:extLst>
              <a:ext uri="{FF2B5EF4-FFF2-40B4-BE49-F238E27FC236}">
                <a16:creationId xmlns:a16="http://schemas.microsoft.com/office/drawing/2014/main" id="{321DBAD2-2269-E345-98A4-3330930A6EF1}"/>
              </a:ext>
            </a:extLst>
          </p:cNvPr>
          <p:cNvSpPr>
            <a:spLocks noChangeAspect="1"/>
          </p:cNvSpPr>
          <p:nvPr userDrawn="1"/>
        </p:nvSpPr>
        <p:spPr>
          <a:xfrm>
            <a:off x="550336" y="3197413"/>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1</a:t>
            </a:r>
          </a:p>
        </p:txBody>
      </p:sp>
      <p:sp>
        <p:nvSpPr>
          <p:cNvPr id="42" name="Oval 41">
            <a:extLst>
              <a:ext uri="{FF2B5EF4-FFF2-40B4-BE49-F238E27FC236}">
                <a16:creationId xmlns:a16="http://schemas.microsoft.com/office/drawing/2014/main" id="{83D1FB18-6ABF-554A-8A1E-6092992D7736}"/>
              </a:ext>
            </a:extLst>
          </p:cNvPr>
          <p:cNvSpPr>
            <a:spLocks noChangeAspect="1"/>
          </p:cNvSpPr>
          <p:nvPr userDrawn="1"/>
        </p:nvSpPr>
        <p:spPr>
          <a:xfrm>
            <a:off x="550336" y="4773704"/>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2</a:t>
            </a:r>
          </a:p>
        </p:txBody>
      </p:sp>
      <p:sp>
        <p:nvSpPr>
          <p:cNvPr id="43" name="Oval 42">
            <a:extLst>
              <a:ext uri="{FF2B5EF4-FFF2-40B4-BE49-F238E27FC236}">
                <a16:creationId xmlns:a16="http://schemas.microsoft.com/office/drawing/2014/main" id="{A30AFF85-3C90-EA48-A225-CEA605925CEE}"/>
              </a:ext>
            </a:extLst>
          </p:cNvPr>
          <p:cNvSpPr>
            <a:spLocks noChangeAspect="1"/>
          </p:cNvSpPr>
          <p:nvPr userDrawn="1"/>
        </p:nvSpPr>
        <p:spPr>
          <a:xfrm>
            <a:off x="550336" y="5444611"/>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3</a:t>
            </a:r>
          </a:p>
        </p:txBody>
      </p:sp>
      <p:sp>
        <p:nvSpPr>
          <p:cNvPr id="44" name="Oval 43">
            <a:extLst>
              <a:ext uri="{FF2B5EF4-FFF2-40B4-BE49-F238E27FC236}">
                <a16:creationId xmlns:a16="http://schemas.microsoft.com/office/drawing/2014/main" id="{52455DEA-4B5C-6C48-BC4B-F6E06289B99B}"/>
              </a:ext>
            </a:extLst>
          </p:cNvPr>
          <p:cNvSpPr>
            <a:spLocks noChangeAspect="1"/>
          </p:cNvSpPr>
          <p:nvPr userDrawn="1"/>
        </p:nvSpPr>
        <p:spPr>
          <a:xfrm>
            <a:off x="550336" y="6095647"/>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4</a:t>
            </a:r>
          </a:p>
        </p:txBody>
      </p:sp>
      <p:sp>
        <p:nvSpPr>
          <p:cNvPr id="45" name="Oval 44">
            <a:extLst>
              <a:ext uri="{FF2B5EF4-FFF2-40B4-BE49-F238E27FC236}">
                <a16:creationId xmlns:a16="http://schemas.microsoft.com/office/drawing/2014/main" id="{49A46A9F-350A-744E-B93D-D646140AF959}"/>
              </a:ext>
            </a:extLst>
          </p:cNvPr>
          <p:cNvSpPr>
            <a:spLocks noChangeAspect="1"/>
          </p:cNvSpPr>
          <p:nvPr userDrawn="1"/>
        </p:nvSpPr>
        <p:spPr>
          <a:xfrm>
            <a:off x="550336" y="6548987"/>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5</a:t>
            </a:r>
          </a:p>
        </p:txBody>
      </p:sp>
      <p:pic>
        <p:nvPicPr>
          <p:cNvPr id="47" name="Picture 46" descr="A screenshot of a cell phone&#10;&#10;Description automatically generated">
            <a:extLst>
              <a:ext uri="{FF2B5EF4-FFF2-40B4-BE49-F238E27FC236}">
                <a16:creationId xmlns:a16="http://schemas.microsoft.com/office/drawing/2014/main" id="{E157BF49-6D9E-F84F-966C-1548866A6812}"/>
              </a:ext>
            </a:extLst>
          </p:cNvPr>
          <p:cNvPicPr>
            <a:picLocks noChangeAspect="1"/>
          </p:cNvPicPr>
          <p:nvPr userDrawn="1"/>
        </p:nvPicPr>
        <p:blipFill rotWithShape="1">
          <a:blip r:embed="rId3"/>
          <a:srcRect t="-1" r="26888" b="32287"/>
          <a:stretch/>
        </p:blipFill>
        <p:spPr>
          <a:xfrm>
            <a:off x="3880396" y="3333270"/>
            <a:ext cx="1679117" cy="1259655"/>
          </a:xfrm>
          <a:prstGeom prst="rect">
            <a:avLst/>
          </a:prstGeom>
        </p:spPr>
      </p:pic>
      <p:sp>
        <p:nvSpPr>
          <p:cNvPr id="49" name="TextBox 48">
            <a:extLst>
              <a:ext uri="{FF2B5EF4-FFF2-40B4-BE49-F238E27FC236}">
                <a16:creationId xmlns:a16="http://schemas.microsoft.com/office/drawing/2014/main" id="{A401C2B8-9160-CB47-80F9-471831727B7E}"/>
              </a:ext>
            </a:extLst>
          </p:cNvPr>
          <p:cNvSpPr txBox="1"/>
          <p:nvPr userDrawn="1"/>
        </p:nvSpPr>
        <p:spPr>
          <a:xfrm>
            <a:off x="998386" y="3219282"/>
            <a:ext cx="2520455" cy="1401281"/>
          </a:xfrm>
          <a:prstGeom prst="rect">
            <a:avLst/>
          </a:prstGeom>
          <a:noFill/>
        </p:spPr>
        <p:txBody>
          <a:bodyPr wrap="square" rtlCol="0">
            <a:spAutoFit/>
          </a:bodyPr>
          <a:lstStyle/>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Paste </a:t>
            </a:r>
            <a:r>
              <a:rPr lang="en-US" sz="1200" b="1" i="0" dirty="0">
                <a:solidFill>
                  <a:schemeClr val="tx1">
                    <a:lumMod val="75000"/>
                    <a:lumOff val="25000"/>
                  </a:schemeClr>
                </a:solidFill>
                <a:latin typeface="Arial Nova Light" panose="020B0304020202020204" pitchFamily="34" charset="0"/>
              </a:rPr>
              <a:t>your text </a:t>
            </a:r>
            <a:r>
              <a:rPr lang="en-US" sz="1200" b="0" i="0" dirty="0">
                <a:solidFill>
                  <a:schemeClr val="tx1">
                    <a:lumMod val="75000"/>
                    <a:lumOff val="25000"/>
                  </a:schemeClr>
                </a:solidFill>
                <a:latin typeface="Arial Nova Light" panose="020B0304020202020204" pitchFamily="34" charset="0"/>
              </a:rPr>
              <a:t>into the editable elements. Make sure you’re using the “Keep Text Only” option from the menu when pasting copy from other sources to maintain the text styling specified in this template.</a:t>
            </a:r>
          </a:p>
        </p:txBody>
      </p:sp>
      <p:sp>
        <p:nvSpPr>
          <p:cNvPr id="50" name="Left Arrow 49">
            <a:extLst>
              <a:ext uri="{FF2B5EF4-FFF2-40B4-BE49-F238E27FC236}">
                <a16:creationId xmlns:a16="http://schemas.microsoft.com/office/drawing/2014/main" id="{430E0E8B-E14B-8448-8A53-1EBBFA5D0D91}"/>
              </a:ext>
            </a:extLst>
          </p:cNvPr>
          <p:cNvSpPr/>
          <p:nvPr userDrawn="1"/>
        </p:nvSpPr>
        <p:spPr>
          <a:xfrm rot="21177467">
            <a:off x="5494856" y="4241769"/>
            <a:ext cx="695915" cy="308053"/>
          </a:xfrm>
          <a:prstGeom prst="leftArrow">
            <a:avLst/>
          </a:prstGeom>
          <a:solidFill>
            <a:srgbClr val="0070C0"/>
          </a:solidFill>
          <a:ln>
            <a:noFill/>
          </a:ln>
          <a:effectLst>
            <a:outerShdw blurRad="215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218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D2395-9528-DF4B-BC92-D1523F52608B}"/>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8A3B76-55C7-EE40-BB38-2B6224B4CCF6}"/>
              </a:ext>
            </a:extLst>
          </p:cNvPr>
          <p:cNvSpPr txBox="1"/>
          <p:nvPr userDrawn="1"/>
        </p:nvSpPr>
        <p:spPr>
          <a:xfrm>
            <a:off x="364547" y="463083"/>
            <a:ext cx="3617407" cy="461665"/>
          </a:xfrm>
          <a:prstGeom prst="rect">
            <a:avLst/>
          </a:prstGeom>
          <a:noFill/>
        </p:spPr>
        <p:txBody>
          <a:bodyPr wrap="square" rtlCol="0">
            <a:spAutoFit/>
          </a:bodyPr>
          <a:lstStyle/>
          <a:p>
            <a:r>
              <a:rPr lang="en-US" sz="2400" dirty="0">
                <a:solidFill>
                  <a:schemeClr val="bg1"/>
                </a:solidFill>
                <a:latin typeface="Futura Std Medium" panose="020B0502020204020303" pitchFamily="34" charset="0"/>
              </a:rPr>
              <a:t>NEWSLETTER</a:t>
            </a:r>
          </a:p>
        </p:txBody>
      </p:sp>
      <p:sp>
        <p:nvSpPr>
          <p:cNvPr id="6" name="TextBox 5">
            <a:extLst>
              <a:ext uri="{FF2B5EF4-FFF2-40B4-BE49-F238E27FC236}">
                <a16:creationId xmlns:a16="http://schemas.microsoft.com/office/drawing/2014/main" id="{3E2100E6-9CE5-434E-B220-CE41F85649D0}"/>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ASSETS</a:t>
            </a:r>
          </a:p>
        </p:txBody>
      </p:sp>
      <p:sp>
        <p:nvSpPr>
          <p:cNvPr id="7" name="Rectangle 6">
            <a:extLst>
              <a:ext uri="{FF2B5EF4-FFF2-40B4-BE49-F238E27FC236}">
                <a16:creationId xmlns:a16="http://schemas.microsoft.com/office/drawing/2014/main" id="{338E5C5F-6B1D-7F48-AC34-583373B02188}"/>
              </a:ext>
            </a:extLst>
          </p:cNvPr>
          <p:cNvSpPr/>
          <p:nvPr userDrawn="1"/>
        </p:nvSpPr>
        <p:spPr>
          <a:xfrm>
            <a:off x="198120" y="2783541"/>
            <a:ext cx="6477000" cy="6976573"/>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364B9E-AC44-5642-A79A-D70CC7E3E699}"/>
              </a:ext>
            </a:extLst>
          </p:cNvPr>
          <p:cNvPicPr>
            <a:picLocks noChangeAspect="1"/>
          </p:cNvPicPr>
          <p:nvPr userDrawn="1"/>
        </p:nvPicPr>
        <p:blipFill>
          <a:blip r:embed="rId2"/>
          <a:stretch>
            <a:fillRect/>
          </a:stretch>
        </p:blipFill>
        <p:spPr>
          <a:xfrm>
            <a:off x="5559513" y="558658"/>
            <a:ext cx="885037" cy="785780"/>
          </a:xfrm>
          <a:prstGeom prst="rect">
            <a:avLst/>
          </a:prstGeom>
        </p:spPr>
      </p:pic>
      <p:sp>
        <p:nvSpPr>
          <p:cNvPr id="9" name="TextBox 8">
            <a:extLst>
              <a:ext uri="{FF2B5EF4-FFF2-40B4-BE49-F238E27FC236}">
                <a16:creationId xmlns:a16="http://schemas.microsoft.com/office/drawing/2014/main" id="{C780205A-6D1D-AF49-8A06-21D22B73800B}"/>
              </a:ext>
            </a:extLst>
          </p:cNvPr>
          <p:cNvSpPr txBox="1"/>
          <p:nvPr userDrawn="1"/>
        </p:nvSpPr>
        <p:spPr>
          <a:xfrm>
            <a:off x="270884" y="1986981"/>
            <a:ext cx="5995445" cy="523220"/>
          </a:xfrm>
          <a:prstGeom prst="rect">
            <a:avLst/>
          </a:prstGeom>
          <a:noFill/>
        </p:spPr>
        <p:txBody>
          <a:bodyPr wrap="square" rtlCol="0">
            <a:spAutoFit/>
          </a:bodyPr>
          <a:lstStyle/>
          <a:p>
            <a:r>
              <a:rPr lang="en-US" sz="2800" dirty="0">
                <a:solidFill>
                  <a:srgbClr val="005DB7"/>
                </a:solidFill>
                <a:latin typeface="Barlow Condensed" pitchFamily="2" charset="77"/>
              </a:rPr>
              <a:t>CLUBS ICONS </a:t>
            </a:r>
            <a:r>
              <a:rPr lang="en-US" sz="1600" dirty="0">
                <a:solidFill>
                  <a:srgbClr val="005DB7"/>
                </a:solidFill>
                <a:latin typeface="Barlow Condensed" pitchFamily="2" charset="77"/>
              </a:rPr>
              <a:t>(COPY AND PASTE THE ICONS AS REQUIRED )</a:t>
            </a:r>
          </a:p>
        </p:txBody>
      </p:sp>
      <p:pic>
        <p:nvPicPr>
          <p:cNvPr id="38" name="Picture 37" descr="A picture containing room&#10;&#10;Description automatically generated">
            <a:extLst>
              <a:ext uri="{FF2B5EF4-FFF2-40B4-BE49-F238E27FC236}">
                <a16:creationId xmlns:a16="http://schemas.microsoft.com/office/drawing/2014/main" id="{47D7F737-1B12-864D-951D-A8C1D6A2D6FC}"/>
              </a:ext>
            </a:extLst>
          </p:cNvPr>
          <p:cNvPicPr>
            <a:picLocks noChangeAspect="1"/>
          </p:cNvPicPr>
          <p:nvPr userDrawn="1"/>
        </p:nvPicPr>
        <p:blipFill>
          <a:blip r:embed="rId3"/>
          <a:stretch>
            <a:fillRect/>
          </a:stretch>
        </p:blipFill>
        <p:spPr>
          <a:xfrm>
            <a:off x="5189560" y="4995820"/>
            <a:ext cx="729326" cy="729326"/>
          </a:xfrm>
          <a:prstGeom prst="rect">
            <a:avLst/>
          </a:prstGeom>
        </p:spPr>
      </p:pic>
      <p:pic>
        <p:nvPicPr>
          <p:cNvPr id="39" name="Picture 38" descr="A picture containing room&#10;&#10;Description automatically generated">
            <a:extLst>
              <a:ext uri="{FF2B5EF4-FFF2-40B4-BE49-F238E27FC236}">
                <a16:creationId xmlns:a16="http://schemas.microsoft.com/office/drawing/2014/main" id="{CB3BE0AA-B5F4-7841-A02A-F91CB960F2BC}"/>
              </a:ext>
            </a:extLst>
          </p:cNvPr>
          <p:cNvPicPr>
            <a:picLocks noChangeAspect="1"/>
          </p:cNvPicPr>
          <p:nvPr userDrawn="1"/>
        </p:nvPicPr>
        <p:blipFill>
          <a:blip r:embed="rId4"/>
          <a:stretch>
            <a:fillRect/>
          </a:stretch>
        </p:blipFill>
        <p:spPr>
          <a:xfrm>
            <a:off x="5190840" y="3484621"/>
            <a:ext cx="726767" cy="726767"/>
          </a:xfrm>
          <a:prstGeom prst="rect">
            <a:avLst/>
          </a:prstGeom>
        </p:spPr>
      </p:pic>
      <p:pic>
        <p:nvPicPr>
          <p:cNvPr id="40" name="Picture 39" descr="A picture containing room&#10;&#10;Description automatically generated">
            <a:extLst>
              <a:ext uri="{FF2B5EF4-FFF2-40B4-BE49-F238E27FC236}">
                <a16:creationId xmlns:a16="http://schemas.microsoft.com/office/drawing/2014/main" id="{8F85D3B0-03B5-8A4F-BAD9-6ECB05A5F669}"/>
              </a:ext>
            </a:extLst>
          </p:cNvPr>
          <p:cNvPicPr>
            <a:picLocks noChangeAspect="1"/>
          </p:cNvPicPr>
          <p:nvPr userDrawn="1"/>
        </p:nvPicPr>
        <p:blipFill>
          <a:blip r:embed="rId5"/>
          <a:stretch>
            <a:fillRect/>
          </a:stretch>
        </p:blipFill>
        <p:spPr>
          <a:xfrm>
            <a:off x="2298444" y="3484621"/>
            <a:ext cx="729326" cy="726767"/>
          </a:xfrm>
          <a:prstGeom prst="rect">
            <a:avLst/>
          </a:prstGeom>
        </p:spPr>
      </p:pic>
      <p:pic>
        <p:nvPicPr>
          <p:cNvPr id="41" name="Picture 40" descr="A picture containing room&#10;&#10;Description automatically generated">
            <a:extLst>
              <a:ext uri="{FF2B5EF4-FFF2-40B4-BE49-F238E27FC236}">
                <a16:creationId xmlns:a16="http://schemas.microsoft.com/office/drawing/2014/main" id="{67052510-2899-1444-A2CA-256BB78DDB30}"/>
              </a:ext>
            </a:extLst>
          </p:cNvPr>
          <p:cNvPicPr>
            <a:picLocks noChangeAspect="1"/>
          </p:cNvPicPr>
          <p:nvPr userDrawn="1"/>
        </p:nvPicPr>
        <p:blipFill>
          <a:blip r:embed="rId6"/>
          <a:stretch>
            <a:fillRect/>
          </a:stretch>
        </p:blipFill>
        <p:spPr>
          <a:xfrm>
            <a:off x="5189560" y="6463670"/>
            <a:ext cx="729326" cy="729326"/>
          </a:xfrm>
          <a:prstGeom prst="rect">
            <a:avLst/>
          </a:prstGeom>
        </p:spPr>
      </p:pic>
      <p:pic>
        <p:nvPicPr>
          <p:cNvPr id="42" name="Picture 41" descr="A picture containing room&#10;&#10;Description automatically generated">
            <a:extLst>
              <a:ext uri="{FF2B5EF4-FFF2-40B4-BE49-F238E27FC236}">
                <a16:creationId xmlns:a16="http://schemas.microsoft.com/office/drawing/2014/main" id="{4BCEECD1-E7BE-9541-9DFC-FBC3DC379E84}"/>
              </a:ext>
            </a:extLst>
          </p:cNvPr>
          <p:cNvPicPr>
            <a:picLocks noChangeAspect="1"/>
          </p:cNvPicPr>
          <p:nvPr userDrawn="1"/>
        </p:nvPicPr>
        <p:blipFill>
          <a:blip r:embed="rId7"/>
          <a:stretch>
            <a:fillRect/>
          </a:stretch>
        </p:blipFill>
        <p:spPr>
          <a:xfrm>
            <a:off x="3720322" y="6463670"/>
            <a:ext cx="726767" cy="729326"/>
          </a:xfrm>
          <a:prstGeom prst="rect">
            <a:avLst/>
          </a:prstGeom>
        </p:spPr>
      </p:pic>
      <p:pic>
        <p:nvPicPr>
          <p:cNvPr id="43" name="Picture 42" descr="A picture containing room&#10;&#10;Description automatically generated">
            <a:extLst>
              <a:ext uri="{FF2B5EF4-FFF2-40B4-BE49-F238E27FC236}">
                <a16:creationId xmlns:a16="http://schemas.microsoft.com/office/drawing/2014/main" id="{56073885-5CE1-F146-8CA1-5236B3173D92}"/>
              </a:ext>
            </a:extLst>
          </p:cNvPr>
          <p:cNvPicPr>
            <a:picLocks noChangeAspect="1"/>
          </p:cNvPicPr>
          <p:nvPr userDrawn="1"/>
        </p:nvPicPr>
        <p:blipFill>
          <a:blip r:embed="rId8"/>
          <a:stretch>
            <a:fillRect/>
          </a:stretch>
        </p:blipFill>
        <p:spPr>
          <a:xfrm>
            <a:off x="3720322" y="4997100"/>
            <a:ext cx="726767" cy="726767"/>
          </a:xfrm>
          <a:prstGeom prst="rect">
            <a:avLst/>
          </a:prstGeom>
        </p:spPr>
      </p:pic>
      <p:pic>
        <p:nvPicPr>
          <p:cNvPr id="44" name="Picture 43" descr="A close up of a sign&#10;&#10;Description automatically generated">
            <a:extLst>
              <a:ext uri="{FF2B5EF4-FFF2-40B4-BE49-F238E27FC236}">
                <a16:creationId xmlns:a16="http://schemas.microsoft.com/office/drawing/2014/main" id="{486CE676-7106-724C-946A-245C1F6892A3}"/>
              </a:ext>
            </a:extLst>
          </p:cNvPr>
          <p:cNvPicPr>
            <a:picLocks noChangeAspect="1"/>
          </p:cNvPicPr>
          <p:nvPr userDrawn="1"/>
        </p:nvPicPr>
        <p:blipFill>
          <a:blip r:embed="rId9"/>
          <a:stretch>
            <a:fillRect/>
          </a:stretch>
        </p:blipFill>
        <p:spPr>
          <a:xfrm>
            <a:off x="3719042" y="3483341"/>
            <a:ext cx="729326" cy="729326"/>
          </a:xfrm>
          <a:prstGeom prst="rect">
            <a:avLst/>
          </a:prstGeom>
        </p:spPr>
      </p:pic>
      <p:pic>
        <p:nvPicPr>
          <p:cNvPr id="45" name="Picture 44" descr="A close up of a logo&#10;&#10;Description automatically generated">
            <a:extLst>
              <a:ext uri="{FF2B5EF4-FFF2-40B4-BE49-F238E27FC236}">
                <a16:creationId xmlns:a16="http://schemas.microsoft.com/office/drawing/2014/main" id="{D52E2968-729B-6742-950C-C6B7C0AD508E}"/>
              </a:ext>
            </a:extLst>
          </p:cNvPr>
          <p:cNvPicPr>
            <a:picLocks noChangeAspect="1"/>
          </p:cNvPicPr>
          <p:nvPr userDrawn="1"/>
        </p:nvPicPr>
        <p:blipFill>
          <a:blip r:embed="rId10"/>
          <a:stretch>
            <a:fillRect/>
          </a:stretch>
        </p:blipFill>
        <p:spPr>
          <a:xfrm>
            <a:off x="2298444" y="4997100"/>
            <a:ext cx="729326" cy="726767"/>
          </a:xfrm>
          <a:prstGeom prst="rect">
            <a:avLst/>
          </a:prstGeom>
        </p:spPr>
      </p:pic>
      <p:pic>
        <p:nvPicPr>
          <p:cNvPr id="46" name="Picture 45" descr="A picture containing room, drawing, plate&#10;&#10;Description automatically generated">
            <a:extLst>
              <a:ext uri="{FF2B5EF4-FFF2-40B4-BE49-F238E27FC236}">
                <a16:creationId xmlns:a16="http://schemas.microsoft.com/office/drawing/2014/main" id="{5BF1628E-7D04-6747-99AA-AA958225878B}"/>
              </a:ext>
            </a:extLst>
          </p:cNvPr>
          <p:cNvPicPr>
            <a:picLocks noChangeAspect="1"/>
          </p:cNvPicPr>
          <p:nvPr userDrawn="1"/>
        </p:nvPicPr>
        <p:blipFill>
          <a:blip r:embed="rId11"/>
          <a:stretch>
            <a:fillRect/>
          </a:stretch>
        </p:blipFill>
        <p:spPr>
          <a:xfrm>
            <a:off x="2298444" y="6464950"/>
            <a:ext cx="729326" cy="726767"/>
          </a:xfrm>
          <a:prstGeom prst="rect">
            <a:avLst/>
          </a:prstGeom>
        </p:spPr>
      </p:pic>
      <p:pic>
        <p:nvPicPr>
          <p:cNvPr id="47" name="Picture 46" descr="A picture containing room&#10;&#10;Description automatically generated">
            <a:extLst>
              <a:ext uri="{FF2B5EF4-FFF2-40B4-BE49-F238E27FC236}">
                <a16:creationId xmlns:a16="http://schemas.microsoft.com/office/drawing/2014/main" id="{3483E14D-D21A-6841-9739-CF1ECA27598F}"/>
              </a:ext>
            </a:extLst>
          </p:cNvPr>
          <p:cNvPicPr>
            <a:picLocks noChangeAspect="1"/>
          </p:cNvPicPr>
          <p:nvPr userDrawn="1"/>
        </p:nvPicPr>
        <p:blipFill>
          <a:blip r:embed="rId12"/>
          <a:stretch>
            <a:fillRect/>
          </a:stretch>
        </p:blipFill>
        <p:spPr>
          <a:xfrm>
            <a:off x="2299724" y="7921492"/>
            <a:ext cx="726767" cy="726767"/>
          </a:xfrm>
          <a:prstGeom prst="rect">
            <a:avLst/>
          </a:prstGeom>
        </p:spPr>
      </p:pic>
      <p:pic>
        <p:nvPicPr>
          <p:cNvPr id="48" name="Picture 47" descr="A picture containing room, drawing&#10;&#10;Description automatically generated">
            <a:extLst>
              <a:ext uri="{FF2B5EF4-FFF2-40B4-BE49-F238E27FC236}">
                <a16:creationId xmlns:a16="http://schemas.microsoft.com/office/drawing/2014/main" id="{C44AD7FA-CB85-CB4C-B099-884DAFF37027}"/>
              </a:ext>
            </a:extLst>
          </p:cNvPr>
          <p:cNvPicPr>
            <a:picLocks noChangeAspect="1"/>
          </p:cNvPicPr>
          <p:nvPr userDrawn="1"/>
        </p:nvPicPr>
        <p:blipFill>
          <a:blip r:embed="rId13"/>
          <a:stretch>
            <a:fillRect/>
          </a:stretch>
        </p:blipFill>
        <p:spPr>
          <a:xfrm>
            <a:off x="873056" y="3483341"/>
            <a:ext cx="729326" cy="729326"/>
          </a:xfrm>
          <a:prstGeom prst="rect">
            <a:avLst/>
          </a:prstGeom>
        </p:spPr>
      </p:pic>
      <p:pic>
        <p:nvPicPr>
          <p:cNvPr id="49" name="Picture 48" descr="A picture containing room&#10;&#10;Description automatically generated">
            <a:extLst>
              <a:ext uri="{FF2B5EF4-FFF2-40B4-BE49-F238E27FC236}">
                <a16:creationId xmlns:a16="http://schemas.microsoft.com/office/drawing/2014/main" id="{219214A5-43F8-F14C-9225-D7712FC82006}"/>
              </a:ext>
            </a:extLst>
          </p:cNvPr>
          <p:cNvPicPr>
            <a:picLocks noChangeAspect="1"/>
          </p:cNvPicPr>
          <p:nvPr userDrawn="1"/>
        </p:nvPicPr>
        <p:blipFill>
          <a:blip r:embed="rId14"/>
          <a:stretch>
            <a:fillRect/>
          </a:stretch>
        </p:blipFill>
        <p:spPr>
          <a:xfrm>
            <a:off x="874336" y="4995820"/>
            <a:ext cx="726767" cy="729326"/>
          </a:xfrm>
          <a:prstGeom prst="rect">
            <a:avLst/>
          </a:prstGeom>
        </p:spPr>
      </p:pic>
      <p:pic>
        <p:nvPicPr>
          <p:cNvPr id="50" name="Picture 49" descr="A close up of a logo&#10;&#10;Description automatically generated">
            <a:extLst>
              <a:ext uri="{FF2B5EF4-FFF2-40B4-BE49-F238E27FC236}">
                <a16:creationId xmlns:a16="http://schemas.microsoft.com/office/drawing/2014/main" id="{0AEBBD23-FC6C-F044-92D0-A149403A1990}"/>
              </a:ext>
            </a:extLst>
          </p:cNvPr>
          <p:cNvPicPr>
            <a:picLocks noChangeAspect="1"/>
          </p:cNvPicPr>
          <p:nvPr userDrawn="1"/>
        </p:nvPicPr>
        <p:blipFill>
          <a:blip r:embed="rId15"/>
          <a:stretch>
            <a:fillRect/>
          </a:stretch>
        </p:blipFill>
        <p:spPr>
          <a:xfrm>
            <a:off x="874336" y="7921492"/>
            <a:ext cx="726767" cy="729326"/>
          </a:xfrm>
          <a:prstGeom prst="rect">
            <a:avLst/>
          </a:prstGeom>
        </p:spPr>
      </p:pic>
      <p:pic>
        <p:nvPicPr>
          <p:cNvPr id="51" name="Picture 50" descr="A close up of a sign&#10;&#10;Description automatically generated">
            <a:extLst>
              <a:ext uri="{FF2B5EF4-FFF2-40B4-BE49-F238E27FC236}">
                <a16:creationId xmlns:a16="http://schemas.microsoft.com/office/drawing/2014/main" id="{9C8B1509-3459-274D-A716-EE7DFBBFF839}"/>
              </a:ext>
            </a:extLst>
          </p:cNvPr>
          <p:cNvPicPr>
            <a:picLocks noChangeAspect="1"/>
          </p:cNvPicPr>
          <p:nvPr userDrawn="1"/>
        </p:nvPicPr>
        <p:blipFill>
          <a:blip r:embed="rId16"/>
          <a:stretch>
            <a:fillRect/>
          </a:stretch>
        </p:blipFill>
        <p:spPr>
          <a:xfrm>
            <a:off x="874336" y="6463670"/>
            <a:ext cx="726767" cy="729326"/>
          </a:xfrm>
          <a:prstGeom prst="rect">
            <a:avLst/>
          </a:prstGeom>
        </p:spPr>
      </p:pic>
      <p:sp>
        <p:nvSpPr>
          <p:cNvPr id="52" name="TextBox 51">
            <a:extLst>
              <a:ext uri="{FF2B5EF4-FFF2-40B4-BE49-F238E27FC236}">
                <a16:creationId xmlns:a16="http://schemas.microsoft.com/office/drawing/2014/main" id="{525918BA-E934-3845-9B22-4829D963DFE9}"/>
              </a:ext>
            </a:extLst>
          </p:cNvPr>
          <p:cNvSpPr txBox="1"/>
          <p:nvPr userDrawn="1"/>
        </p:nvSpPr>
        <p:spPr>
          <a:xfrm>
            <a:off x="701135"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ADVENTURE</a:t>
            </a:r>
          </a:p>
        </p:txBody>
      </p:sp>
      <p:sp>
        <p:nvSpPr>
          <p:cNvPr id="53" name="TextBox 52">
            <a:extLst>
              <a:ext uri="{FF2B5EF4-FFF2-40B4-BE49-F238E27FC236}">
                <a16:creationId xmlns:a16="http://schemas.microsoft.com/office/drawing/2014/main" id="{7E1365B5-C6E0-8E45-853E-89A66B894208}"/>
              </a:ext>
            </a:extLst>
          </p:cNvPr>
          <p:cNvSpPr txBox="1"/>
          <p:nvPr userDrawn="1"/>
        </p:nvSpPr>
        <p:spPr>
          <a:xfrm>
            <a:off x="660440" y="575966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LEGO MASTERS</a:t>
            </a:r>
          </a:p>
        </p:txBody>
      </p:sp>
      <p:sp>
        <p:nvSpPr>
          <p:cNvPr id="54" name="TextBox 53">
            <a:extLst>
              <a:ext uri="{FF2B5EF4-FFF2-40B4-BE49-F238E27FC236}">
                <a16:creationId xmlns:a16="http://schemas.microsoft.com/office/drawing/2014/main" id="{12575B08-7D01-B443-ACAA-BA2B69285265}"/>
              </a:ext>
            </a:extLst>
          </p:cNvPr>
          <p:cNvSpPr txBox="1"/>
          <p:nvPr userDrawn="1"/>
        </p:nvSpPr>
        <p:spPr>
          <a:xfrm>
            <a:off x="660440" y="721927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CODING</a:t>
            </a:r>
          </a:p>
        </p:txBody>
      </p:sp>
      <p:sp>
        <p:nvSpPr>
          <p:cNvPr id="55" name="TextBox 54">
            <a:extLst>
              <a:ext uri="{FF2B5EF4-FFF2-40B4-BE49-F238E27FC236}">
                <a16:creationId xmlns:a16="http://schemas.microsoft.com/office/drawing/2014/main" id="{B3CA881B-7767-1E4C-BC1C-B90F9003AE98}"/>
              </a:ext>
            </a:extLst>
          </p:cNvPr>
          <p:cNvSpPr txBox="1"/>
          <p:nvPr userDrawn="1"/>
        </p:nvSpPr>
        <p:spPr>
          <a:xfrm>
            <a:off x="613199"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SUSTAINABILITY</a:t>
            </a:r>
          </a:p>
        </p:txBody>
      </p:sp>
      <p:sp>
        <p:nvSpPr>
          <p:cNvPr id="56" name="TextBox 55">
            <a:extLst>
              <a:ext uri="{FF2B5EF4-FFF2-40B4-BE49-F238E27FC236}">
                <a16:creationId xmlns:a16="http://schemas.microsoft.com/office/drawing/2014/main" id="{4F0C8F34-A3ED-8A43-B535-3B9EE29D807D}"/>
              </a:ext>
            </a:extLst>
          </p:cNvPr>
          <p:cNvSpPr txBox="1"/>
          <p:nvPr userDrawn="1"/>
        </p:nvSpPr>
        <p:spPr>
          <a:xfrm>
            <a:off x="2126523"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COOKING</a:t>
            </a:r>
          </a:p>
        </p:txBody>
      </p:sp>
      <p:sp>
        <p:nvSpPr>
          <p:cNvPr id="57" name="TextBox 56">
            <a:extLst>
              <a:ext uri="{FF2B5EF4-FFF2-40B4-BE49-F238E27FC236}">
                <a16:creationId xmlns:a16="http://schemas.microsoft.com/office/drawing/2014/main" id="{F57A2ACC-BBE6-0640-96B4-443FF1BA8288}"/>
              </a:ext>
            </a:extLst>
          </p:cNvPr>
          <p:cNvSpPr txBox="1"/>
          <p:nvPr userDrawn="1"/>
        </p:nvSpPr>
        <p:spPr>
          <a:xfrm>
            <a:off x="2085828"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HOMEWORK</a:t>
            </a:r>
          </a:p>
        </p:txBody>
      </p:sp>
      <p:sp>
        <p:nvSpPr>
          <p:cNvPr id="58" name="TextBox 57">
            <a:extLst>
              <a:ext uri="{FF2B5EF4-FFF2-40B4-BE49-F238E27FC236}">
                <a16:creationId xmlns:a16="http://schemas.microsoft.com/office/drawing/2014/main" id="{03EF412C-9CBB-4D49-AAC7-3CE501462C8C}"/>
              </a:ext>
            </a:extLst>
          </p:cNvPr>
          <p:cNvSpPr txBox="1"/>
          <p:nvPr userDrawn="1"/>
        </p:nvSpPr>
        <p:spPr>
          <a:xfrm>
            <a:off x="2085828" y="723720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WRITING</a:t>
            </a:r>
          </a:p>
        </p:txBody>
      </p:sp>
      <p:sp>
        <p:nvSpPr>
          <p:cNvPr id="59" name="TextBox 58">
            <a:extLst>
              <a:ext uri="{FF2B5EF4-FFF2-40B4-BE49-F238E27FC236}">
                <a16:creationId xmlns:a16="http://schemas.microsoft.com/office/drawing/2014/main" id="{F95C2676-703C-CE45-B1DC-94FB302017A6}"/>
              </a:ext>
            </a:extLst>
          </p:cNvPr>
          <p:cNvSpPr txBox="1"/>
          <p:nvPr userDrawn="1"/>
        </p:nvSpPr>
        <p:spPr>
          <a:xfrm>
            <a:off x="2038587"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MINDFULNESS</a:t>
            </a:r>
          </a:p>
        </p:txBody>
      </p:sp>
      <p:sp>
        <p:nvSpPr>
          <p:cNvPr id="60" name="TextBox 59">
            <a:extLst>
              <a:ext uri="{FF2B5EF4-FFF2-40B4-BE49-F238E27FC236}">
                <a16:creationId xmlns:a16="http://schemas.microsoft.com/office/drawing/2014/main" id="{0F4FB9C7-F190-1E40-851D-D9B132F588E6}"/>
              </a:ext>
            </a:extLst>
          </p:cNvPr>
          <p:cNvSpPr txBox="1"/>
          <p:nvPr userDrawn="1"/>
        </p:nvSpPr>
        <p:spPr>
          <a:xfrm>
            <a:off x="3547121"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S.T.E.M</a:t>
            </a:r>
          </a:p>
        </p:txBody>
      </p:sp>
      <p:sp>
        <p:nvSpPr>
          <p:cNvPr id="61" name="TextBox 60">
            <a:extLst>
              <a:ext uri="{FF2B5EF4-FFF2-40B4-BE49-F238E27FC236}">
                <a16:creationId xmlns:a16="http://schemas.microsoft.com/office/drawing/2014/main" id="{5603089E-081B-4B4A-B1A7-8A262B1A721A}"/>
              </a:ext>
            </a:extLst>
          </p:cNvPr>
          <p:cNvSpPr txBox="1"/>
          <p:nvPr userDrawn="1"/>
        </p:nvSpPr>
        <p:spPr>
          <a:xfrm>
            <a:off x="3506426"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GARDENING</a:t>
            </a:r>
          </a:p>
        </p:txBody>
      </p:sp>
      <p:sp>
        <p:nvSpPr>
          <p:cNvPr id="62" name="TextBox 61">
            <a:extLst>
              <a:ext uri="{FF2B5EF4-FFF2-40B4-BE49-F238E27FC236}">
                <a16:creationId xmlns:a16="http://schemas.microsoft.com/office/drawing/2014/main" id="{65B7820C-CBED-1142-937E-AF844D66D7E1}"/>
              </a:ext>
            </a:extLst>
          </p:cNvPr>
          <p:cNvSpPr txBox="1"/>
          <p:nvPr userDrawn="1"/>
        </p:nvSpPr>
        <p:spPr>
          <a:xfrm>
            <a:off x="3439013" y="7237207"/>
            <a:ext cx="1289384"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MUSIC THEATRE</a:t>
            </a:r>
          </a:p>
        </p:txBody>
      </p:sp>
      <p:sp>
        <p:nvSpPr>
          <p:cNvPr id="63" name="TextBox 62">
            <a:extLst>
              <a:ext uri="{FF2B5EF4-FFF2-40B4-BE49-F238E27FC236}">
                <a16:creationId xmlns:a16="http://schemas.microsoft.com/office/drawing/2014/main" id="{4D1CD62A-768B-654B-AF72-B6587481A157}"/>
              </a:ext>
            </a:extLst>
          </p:cNvPr>
          <p:cNvSpPr txBox="1"/>
          <p:nvPr userDrawn="1"/>
        </p:nvSpPr>
        <p:spPr>
          <a:xfrm>
            <a:off x="5017639"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ART ATTACK</a:t>
            </a:r>
          </a:p>
        </p:txBody>
      </p:sp>
      <p:sp>
        <p:nvSpPr>
          <p:cNvPr id="64" name="TextBox 63">
            <a:extLst>
              <a:ext uri="{FF2B5EF4-FFF2-40B4-BE49-F238E27FC236}">
                <a16:creationId xmlns:a16="http://schemas.microsoft.com/office/drawing/2014/main" id="{61D8353A-FFF9-8F47-8BF5-0ABBDC9FFA9A}"/>
              </a:ext>
            </a:extLst>
          </p:cNvPr>
          <p:cNvSpPr txBox="1"/>
          <p:nvPr userDrawn="1"/>
        </p:nvSpPr>
        <p:spPr>
          <a:xfrm>
            <a:off x="4976944"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EPIC GAMES</a:t>
            </a:r>
          </a:p>
        </p:txBody>
      </p:sp>
      <p:sp>
        <p:nvSpPr>
          <p:cNvPr id="65" name="TextBox 64">
            <a:extLst>
              <a:ext uri="{FF2B5EF4-FFF2-40B4-BE49-F238E27FC236}">
                <a16:creationId xmlns:a16="http://schemas.microsoft.com/office/drawing/2014/main" id="{34E0AC51-9AB3-BB43-9387-1B2EBC20FB1E}"/>
              </a:ext>
            </a:extLst>
          </p:cNvPr>
          <p:cNvSpPr txBox="1"/>
          <p:nvPr userDrawn="1"/>
        </p:nvSpPr>
        <p:spPr>
          <a:xfrm>
            <a:off x="4976944" y="723720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CULTURE</a:t>
            </a:r>
          </a:p>
        </p:txBody>
      </p:sp>
      <p:pic>
        <p:nvPicPr>
          <p:cNvPr id="66" name="Picture 65">
            <a:extLst>
              <a:ext uri="{FF2B5EF4-FFF2-40B4-BE49-F238E27FC236}">
                <a16:creationId xmlns:a16="http://schemas.microsoft.com/office/drawing/2014/main" id="{535606C0-2918-6A45-A3A4-1DADE7F1B312}"/>
              </a:ext>
            </a:extLst>
          </p:cNvPr>
          <p:cNvPicPr>
            <a:picLocks noChangeAspect="1"/>
          </p:cNvPicPr>
          <p:nvPr userDrawn="1"/>
        </p:nvPicPr>
        <p:blipFill>
          <a:blip r:embed="rId17"/>
          <a:srcRect/>
          <a:stretch/>
        </p:blipFill>
        <p:spPr>
          <a:xfrm>
            <a:off x="3730959" y="7921492"/>
            <a:ext cx="726767" cy="726767"/>
          </a:xfrm>
          <a:prstGeom prst="rect">
            <a:avLst/>
          </a:prstGeom>
        </p:spPr>
      </p:pic>
      <p:sp>
        <p:nvSpPr>
          <p:cNvPr id="67" name="TextBox 66">
            <a:extLst>
              <a:ext uri="{FF2B5EF4-FFF2-40B4-BE49-F238E27FC236}">
                <a16:creationId xmlns:a16="http://schemas.microsoft.com/office/drawing/2014/main" id="{BD729833-C33E-8A49-A719-51C4942CFF9F}"/>
              </a:ext>
            </a:extLst>
          </p:cNvPr>
          <p:cNvSpPr txBox="1"/>
          <p:nvPr userDrawn="1"/>
        </p:nvSpPr>
        <p:spPr>
          <a:xfrm>
            <a:off x="3469822"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MINDFULNESS</a:t>
            </a:r>
          </a:p>
        </p:txBody>
      </p:sp>
    </p:spTree>
    <p:extLst>
      <p:ext uri="{BB962C8B-B14F-4D97-AF65-F5344CB8AC3E}">
        <p14:creationId xmlns:p14="http://schemas.microsoft.com/office/powerpoint/2010/main" val="61129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8AA2EA-9799-3142-8CE8-F3580CBF3CA2}"/>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AEFD7C1-4F33-E247-B62D-0AF4076458F7}"/>
              </a:ext>
            </a:extLst>
          </p:cNvPr>
          <p:cNvSpPr/>
          <p:nvPr userDrawn="1"/>
        </p:nvSpPr>
        <p:spPr>
          <a:xfrm>
            <a:off x="4013646" y="1944725"/>
            <a:ext cx="2661474" cy="4154059"/>
          </a:xfrm>
          <a:prstGeom prst="rect">
            <a:avLst/>
          </a:prstGeom>
          <a:solidFill>
            <a:srgbClr val="FF85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E350676-8E92-8B4D-9D31-3692ACBC0AE6}"/>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NEWSLETTER</a:t>
            </a:r>
          </a:p>
        </p:txBody>
      </p:sp>
      <p:sp>
        <p:nvSpPr>
          <p:cNvPr id="10" name="TextBox 9">
            <a:extLst>
              <a:ext uri="{FF2B5EF4-FFF2-40B4-BE49-F238E27FC236}">
                <a16:creationId xmlns:a16="http://schemas.microsoft.com/office/drawing/2014/main" id="{320C35CA-E619-1F47-9455-9D127C8324AF}"/>
              </a:ext>
            </a:extLst>
          </p:cNvPr>
          <p:cNvSpPr txBox="1"/>
          <p:nvPr userDrawn="1"/>
        </p:nvSpPr>
        <p:spPr>
          <a:xfrm>
            <a:off x="270884" y="6330542"/>
            <a:ext cx="3122565" cy="523220"/>
          </a:xfrm>
          <a:prstGeom prst="rect">
            <a:avLst/>
          </a:prstGeom>
          <a:noFill/>
        </p:spPr>
        <p:txBody>
          <a:bodyPr wrap="square" rtlCol="0">
            <a:spAutoFit/>
          </a:bodyPr>
          <a:lstStyle/>
          <a:p>
            <a:r>
              <a:rPr lang="en-US" sz="2800" dirty="0">
                <a:solidFill>
                  <a:srgbClr val="005DB7"/>
                </a:solidFill>
                <a:latin typeface="Barlow Condensed" pitchFamily="2" charset="77"/>
              </a:rPr>
              <a:t>IMPORTANT DATES</a:t>
            </a:r>
          </a:p>
        </p:txBody>
      </p:sp>
      <p:sp>
        <p:nvSpPr>
          <p:cNvPr id="11" name="Rectangle 10">
            <a:extLst>
              <a:ext uri="{FF2B5EF4-FFF2-40B4-BE49-F238E27FC236}">
                <a16:creationId xmlns:a16="http://schemas.microsoft.com/office/drawing/2014/main" id="{E3E28E80-E395-6A48-8CF3-8876A9ABF79D}"/>
              </a:ext>
            </a:extLst>
          </p:cNvPr>
          <p:cNvSpPr/>
          <p:nvPr userDrawn="1"/>
        </p:nvSpPr>
        <p:spPr>
          <a:xfrm>
            <a:off x="198120" y="9014850"/>
            <a:ext cx="6477000" cy="745264"/>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538B1D2-E6C8-254E-8280-11E09B74D0AC}"/>
              </a:ext>
            </a:extLst>
          </p:cNvPr>
          <p:cNvSpPr txBox="1"/>
          <p:nvPr userDrawn="1"/>
        </p:nvSpPr>
        <p:spPr>
          <a:xfrm>
            <a:off x="403859" y="91338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Service Mobile:</a:t>
            </a:r>
          </a:p>
        </p:txBody>
      </p:sp>
      <p:sp>
        <p:nvSpPr>
          <p:cNvPr id="15" name="TextBox 14">
            <a:extLst>
              <a:ext uri="{FF2B5EF4-FFF2-40B4-BE49-F238E27FC236}">
                <a16:creationId xmlns:a16="http://schemas.microsoft.com/office/drawing/2014/main" id="{24EC228E-6E02-514F-9977-90126BCF2D3F}"/>
              </a:ext>
            </a:extLst>
          </p:cNvPr>
          <p:cNvSpPr txBox="1"/>
          <p:nvPr userDrawn="1"/>
        </p:nvSpPr>
        <p:spPr>
          <a:xfrm>
            <a:off x="3055619" y="91338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Service Email:</a:t>
            </a:r>
          </a:p>
        </p:txBody>
      </p:sp>
      <p:cxnSp>
        <p:nvCxnSpPr>
          <p:cNvPr id="16" name="Straight Connector 15">
            <a:extLst>
              <a:ext uri="{FF2B5EF4-FFF2-40B4-BE49-F238E27FC236}">
                <a16:creationId xmlns:a16="http://schemas.microsoft.com/office/drawing/2014/main" id="{BBA09AE8-5A83-8447-822B-7C591B4F3A5A}"/>
              </a:ext>
            </a:extLst>
          </p:cNvPr>
          <p:cNvCxnSpPr/>
          <p:nvPr userDrawn="1"/>
        </p:nvCxnSpPr>
        <p:spPr>
          <a:xfrm>
            <a:off x="2992119" y="9132736"/>
            <a:ext cx="0" cy="543699"/>
          </a:xfrm>
          <a:prstGeom prst="line">
            <a:avLst/>
          </a:prstGeom>
          <a:ln w="28575">
            <a:solidFill>
              <a:srgbClr val="FF85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A877E43-134D-1349-B957-2F1E31791F35}"/>
              </a:ext>
            </a:extLst>
          </p:cNvPr>
          <p:cNvSpPr txBox="1"/>
          <p:nvPr userDrawn="1"/>
        </p:nvSpPr>
        <p:spPr>
          <a:xfrm>
            <a:off x="403859" y="94005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Office Phone:</a:t>
            </a:r>
          </a:p>
        </p:txBody>
      </p:sp>
      <p:sp>
        <p:nvSpPr>
          <p:cNvPr id="18" name="TextBox 17">
            <a:extLst>
              <a:ext uri="{FF2B5EF4-FFF2-40B4-BE49-F238E27FC236}">
                <a16:creationId xmlns:a16="http://schemas.microsoft.com/office/drawing/2014/main" id="{93B01B0C-C15B-9047-A7B0-E2403B99E0D6}"/>
              </a:ext>
            </a:extLst>
          </p:cNvPr>
          <p:cNvSpPr txBox="1"/>
          <p:nvPr userDrawn="1"/>
        </p:nvSpPr>
        <p:spPr>
          <a:xfrm>
            <a:off x="3055619" y="94005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Office Email:</a:t>
            </a:r>
          </a:p>
        </p:txBody>
      </p:sp>
      <p:sp>
        <p:nvSpPr>
          <p:cNvPr id="19" name="TextBox 18">
            <a:extLst>
              <a:ext uri="{FF2B5EF4-FFF2-40B4-BE49-F238E27FC236}">
                <a16:creationId xmlns:a16="http://schemas.microsoft.com/office/drawing/2014/main" id="{A0D5FBDE-AA33-9147-B4B1-BB6D97B12B5D}"/>
              </a:ext>
            </a:extLst>
          </p:cNvPr>
          <p:cNvSpPr txBox="1"/>
          <p:nvPr userDrawn="1"/>
        </p:nvSpPr>
        <p:spPr>
          <a:xfrm>
            <a:off x="4216653" y="2449768"/>
            <a:ext cx="1102985" cy="313932"/>
          </a:xfrm>
          <a:prstGeom prst="rect">
            <a:avLst/>
          </a:prstGeom>
          <a:noFill/>
        </p:spPr>
        <p:txBody>
          <a:bodyPr wrap="square" rtlCol="0">
            <a:spAutoFit/>
          </a:bodyPr>
          <a:lstStyle/>
          <a:p>
            <a:pPr>
              <a:lnSpc>
                <a:spcPct val="80000"/>
              </a:lnSpc>
            </a:pPr>
            <a:r>
              <a:rPr lang="en-AU" sz="1800" dirty="0">
                <a:solidFill>
                  <a:srgbClr val="005DB7"/>
                </a:solidFill>
                <a:latin typeface="Barlow Condensed" pitchFamily="2" charset="77"/>
              </a:rPr>
              <a:t>ASC WEEK:</a:t>
            </a:r>
            <a:endParaRPr lang="en-US" sz="1800" dirty="0">
              <a:solidFill>
                <a:srgbClr val="005DB7"/>
              </a:solidFill>
              <a:latin typeface="Barlow Condensed" pitchFamily="2" charset="77"/>
            </a:endParaRPr>
          </a:p>
        </p:txBody>
      </p:sp>
      <p:sp>
        <p:nvSpPr>
          <p:cNvPr id="20" name="TextBox 19">
            <a:extLst>
              <a:ext uri="{FF2B5EF4-FFF2-40B4-BE49-F238E27FC236}">
                <a16:creationId xmlns:a16="http://schemas.microsoft.com/office/drawing/2014/main" id="{EF256C27-46BB-A148-8776-F2DAF2A8EB7D}"/>
              </a:ext>
            </a:extLst>
          </p:cNvPr>
          <p:cNvSpPr txBox="1"/>
          <p:nvPr userDrawn="1"/>
        </p:nvSpPr>
        <p:spPr>
          <a:xfrm>
            <a:off x="4228969" y="2885852"/>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MONDAY</a:t>
            </a:r>
          </a:p>
        </p:txBody>
      </p:sp>
      <p:sp>
        <p:nvSpPr>
          <p:cNvPr id="21" name="TextBox 20">
            <a:extLst>
              <a:ext uri="{FF2B5EF4-FFF2-40B4-BE49-F238E27FC236}">
                <a16:creationId xmlns:a16="http://schemas.microsoft.com/office/drawing/2014/main" id="{933EEDD0-A623-4146-B510-A54BD1F5549C}"/>
              </a:ext>
            </a:extLst>
          </p:cNvPr>
          <p:cNvSpPr txBox="1"/>
          <p:nvPr userDrawn="1"/>
        </p:nvSpPr>
        <p:spPr>
          <a:xfrm>
            <a:off x="4228969" y="3494668"/>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TUESDAY</a:t>
            </a:r>
          </a:p>
        </p:txBody>
      </p:sp>
      <p:sp>
        <p:nvSpPr>
          <p:cNvPr id="22" name="TextBox 21">
            <a:extLst>
              <a:ext uri="{FF2B5EF4-FFF2-40B4-BE49-F238E27FC236}">
                <a16:creationId xmlns:a16="http://schemas.microsoft.com/office/drawing/2014/main" id="{B91309C6-D069-5B4E-B274-BFA60E2D6311}"/>
              </a:ext>
            </a:extLst>
          </p:cNvPr>
          <p:cNvSpPr txBox="1"/>
          <p:nvPr userDrawn="1"/>
        </p:nvSpPr>
        <p:spPr>
          <a:xfrm>
            <a:off x="4228969" y="4103484"/>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WEDNESDAY</a:t>
            </a:r>
          </a:p>
        </p:txBody>
      </p:sp>
      <p:sp>
        <p:nvSpPr>
          <p:cNvPr id="23" name="TextBox 22">
            <a:extLst>
              <a:ext uri="{FF2B5EF4-FFF2-40B4-BE49-F238E27FC236}">
                <a16:creationId xmlns:a16="http://schemas.microsoft.com/office/drawing/2014/main" id="{DE7F91B1-AAEC-E847-824E-AB32505F7D1E}"/>
              </a:ext>
            </a:extLst>
          </p:cNvPr>
          <p:cNvSpPr txBox="1"/>
          <p:nvPr userDrawn="1"/>
        </p:nvSpPr>
        <p:spPr>
          <a:xfrm>
            <a:off x="4228969" y="4712300"/>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THURSDAY</a:t>
            </a:r>
          </a:p>
        </p:txBody>
      </p:sp>
      <p:sp>
        <p:nvSpPr>
          <p:cNvPr id="24" name="TextBox 23">
            <a:extLst>
              <a:ext uri="{FF2B5EF4-FFF2-40B4-BE49-F238E27FC236}">
                <a16:creationId xmlns:a16="http://schemas.microsoft.com/office/drawing/2014/main" id="{2BBC027B-CEC9-8A42-BCF1-20A7FBD6538B}"/>
              </a:ext>
            </a:extLst>
          </p:cNvPr>
          <p:cNvSpPr txBox="1"/>
          <p:nvPr userDrawn="1"/>
        </p:nvSpPr>
        <p:spPr>
          <a:xfrm>
            <a:off x="4228969" y="5321116"/>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FRIDAY</a:t>
            </a:r>
          </a:p>
        </p:txBody>
      </p:sp>
      <p:pic>
        <p:nvPicPr>
          <p:cNvPr id="25" name="Graphic 24" descr="Daily calendar">
            <a:extLst>
              <a:ext uri="{FF2B5EF4-FFF2-40B4-BE49-F238E27FC236}">
                <a16:creationId xmlns:a16="http://schemas.microsoft.com/office/drawing/2014/main" id="{127FD304-4098-4443-B81D-6CF4C584DA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6934563"/>
            <a:ext cx="291339" cy="291339"/>
          </a:xfrm>
          <a:prstGeom prst="rect">
            <a:avLst/>
          </a:prstGeom>
        </p:spPr>
      </p:pic>
      <p:pic>
        <p:nvPicPr>
          <p:cNvPr id="26" name="Graphic 25" descr="Daily calendar">
            <a:extLst>
              <a:ext uri="{FF2B5EF4-FFF2-40B4-BE49-F238E27FC236}">
                <a16:creationId xmlns:a16="http://schemas.microsoft.com/office/drawing/2014/main" id="{36107040-4F3E-FB48-BE04-5B101EF00F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7521544"/>
            <a:ext cx="291339" cy="291339"/>
          </a:xfrm>
          <a:prstGeom prst="rect">
            <a:avLst/>
          </a:prstGeom>
        </p:spPr>
      </p:pic>
      <p:pic>
        <p:nvPicPr>
          <p:cNvPr id="27" name="Graphic 26" descr="Daily calendar">
            <a:extLst>
              <a:ext uri="{FF2B5EF4-FFF2-40B4-BE49-F238E27FC236}">
                <a16:creationId xmlns:a16="http://schemas.microsoft.com/office/drawing/2014/main" id="{ECD00F7F-97B2-8649-A4CA-EA2E6136D7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8131102"/>
            <a:ext cx="291339" cy="291339"/>
          </a:xfrm>
          <a:prstGeom prst="rect">
            <a:avLst/>
          </a:prstGeom>
        </p:spPr>
      </p:pic>
      <p:pic>
        <p:nvPicPr>
          <p:cNvPr id="41" name="Picture 40">
            <a:extLst>
              <a:ext uri="{FF2B5EF4-FFF2-40B4-BE49-F238E27FC236}">
                <a16:creationId xmlns:a16="http://schemas.microsoft.com/office/drawing/2014/main" id="{04BADB93-1587-5149-B639-1261B00FA0DA}"/>
              </a:ext>
            </a:extLst>
          </p:cNvPr>
          <p:cNvPicPr>
            <a:picLocks noChangeAspect="1"/>
          </p:cNvPicPr>
          <p:nvPr userDrawn="1"/>
        </p:nvPicPr>
        <p:blipFill>
          <a:blip r:embed="rId4"/>
          <a:stretch>
            <a:fillRect/>
          </a:stretch>
        </p:blipFill>
        <p:spPr>
          <a:xfrm>
            <a:off x="5559513" y="558658"/>
            <a:ext cx="885037" cy="785780"/>
          </a:xfrm>
          <a:prstGeom prst="rect">
            <a:avLst/>
          </a:prstGeom>
        </p:spPr>
      </p:pic>
      <p:sp>
        <p:nvSpPr>
          <p:cNvPr id="42" name="TextBox 41">
            <a:extLst>
              <a:ext uri="{FF2B5EF4-FFF2-40B4-BE49-F238E27FC236}">
                <a16:creationId xmlns:a16="http://schemas.microsoft.com/office/drawing/2014/main" id="{E33E1794-D275-3A4E-B1B0-62067EB9D553}"/>
              </a:ext>
            </a:extLst>
          </p:cNvPr>
          <p:cNvSpPr txBox="1"/>
          <p:nvPr userDrawn="1"/>
        </p:nvSpPr>
        <p:spPr>
          <a:xfrm>
            <a:off x="270884" y="1986981"/>
            <a:ext cx="3308167" cy="954107"/>
          </a:xfrm>
          <a:prstGeom prst="rect">
            <a:avLst/>
          </a:prstGeom>
          <a:noFill/>
        </p:spPr>
        <p:txBody>
          <a:bodyPr wrap="square" rtlCol="0">
            <a:spAutoFit/>
          </a:bodyPr>
          <a:lstStyle/>
          <a:p>
            <a:r>
              <a:rPr lang="en-US" sz="2800" dirty="0">
                <a:solidFill>
                  <a:srgbClr val="005DB7"/>
                </a:solidFill>
                <a:latin typeface="Barlow Condensed" pitchFamily="2" charset="77"/>
              </a:rPr>
              <a:t>WHAT’S BEEN HAPPENING</a:t>
            </a:r>
          </a:p>
          <a:p>
            <a:endParaRPr lang="en-US" sz="2800" dirty="0">
              <a:solidFill>
                <a:srgbClr val="005DB7"/>
              </a:solidFill>
              <a:latin typeface="Barlow Condensed" pitchFamily="2" charset="77"/>
            </a:endParaRPr>
          </a:p>
        </p:txBody>
      </p:sp>
      <p:sp>
        <p:nvSpPr>
          <p:cNvPr id="43" name="TextBox 42">
            <a:extLst>
              <a:ext uri="{FF2B5EF4-FFF2-40B4-BE49-F238E27FC236}">
                <a16:creationId xmlns:a16="http://schemas.microsoft.com/office/drawing/2014/main" id="{62685A07-0DDE-624F-BC00-7270FCB6BF21}"/>
              </a:ext>
            </a:extLst>
          </p:cNvPr>
          <p:cNvSpPr txBox="1"/>
          <p:nvPr userDrawn="1"/>
        </p:nvSpPr>
        <p:spPr>
          <a:xfrm>
            <a:off x="4182383" y="2062667"/>
            <a:ext cx="2162250" cy="430887"/>
          </a:xfrm>
          <a:prstGeom prst="rect">
            <a:avLst/>
          </a:prstGeom>
          <a:noFill/>
        </p:spPr>
        <p:txBody>
          <a:bodyPr wrap="square" rtlCol="0">
            <a:spAutoFit/>
          </a:bodyPr>
          <a:lstStyle/>
          <a:p>
            <a:r>
              <a:rPr lang="en-US" sz="2200" dirty="0">
                <a:solidFill>
                  <a:srgbClr val="005DB7"/>
                </a:solidFill>
                <a:latin typeface="Barlow Condensed" pitchFamily="2" charset="77"/>
              </a:rPr>
              <a:t>TEAMKIDS CLUBS</a:t>
            </a:r>
          </a:p>
        </p:txBody>
      </p:sp>
      <p:pic>
        <p:nvPicPr>
          <p:cNvPr id="44" name="Picture 43">
            <a:extLst>
              <a:ext uri="{FF2B5EF4-FFF2-40B4-BE49-F238E27FC236}">
                <a16:creationId xmlns:a16="http://schemas.microsoft.com/office/drawing/2014/main" id="{EFB3A36F-6FAC-D547-AB03-199A01AFBBEE}"/>
              </a:ext>
            </a:extLst>
          </p:cNvPr>
          <p:cNvPicPr>
            <a:picLocks noChangeAspect="1"/>
          </p:cNvPicPr>
          <p:nvPr userDrawn="1"/>
        </p:nvPicPr>
        <p:blipFill>
          <a:blip r:embed="rId5"/>
          <a:stretch>
            <a:fillRect/>
          </a:stretch>
        </p:blipFill>
        <p:spPr>
          <a:xfrm rot="11566090">
            <a:off x="2875601" y="6617303"/>
            <a:ext cx="792693" cy="206100"/>
          </a:xfrm>
          <a:prstGeom prst="rect">
            <a:avLst/>
          </a:prstGeom>
        </p:spPr>
      </p:pic>
      <p:pic>
        <p:nvPicPr>
          <p:cNvPr id="45" name="Picture 44">
            <a:extLst>
              <a:ext uri="{FF2B5EF4-FFF2-40B4-BE49-F238E27FC236}">
                <a16:creationId xmlns:a16="http://schemas.microsoft.com/office/drawing/2014/main" id="{20C3FA3E-E68D-E240-A789-89E0E237DEAE}"/>
              </a:ext>
            </a:extLst>
          </p:cNvPr>
          <p:cNvPicPr>
            <a:picLocks noChangeAspect="1"/>
          </p:cNvPicPr>
          <p:nvPr userDrawn="1"/>
        </p:nvPicPr>
        <p:blipFill>
          <a:blip r:embed="rId6"/>
          <a:stretch>
            <a:fillRect/>
          </a:stretch>
        </p:blipFill>
        <p:spPr>
          <a:xfrm rot="793448">
            <a:off x="6002031" y="2095101"/>
            <a:ext cx="900810" cy="1365290"/>
          </a:xfrm>
          <a:prstGeom prst="rect">
            <a:avLst/>
          </a:prstGeom>
        </p:spPr>
      </p:pic>
      <p:sp>
        <p:nvSpPr>
          <p:cNvPr id="3" name="Picture Placeholder 2">
            <a:extLst>
              <a:ext uri="{FF2B5EF4-FFF2-40B4-BE49-F238E27FC236}">
                <a16:creationId xmlns:a16="http://schemas.microsoft.com/office/drawing/2014/main" id="{9A6D460D-148F-3145-855D-4A182B6A6988}"/>
              </a:ext>
            </a:extLst>
          </p:cNvPr>
          <p:cNvSpPr>
            <a:spLocks noGrp="1"/>
          </p:cNvSpPr>
          <p:nvPr>
            <p:ph type="pic" sz="quarter" idx="10" hasCustomPrompt="1"/>
          </p:nvPr>
        </p:nvSpPr>
        <p:spPr>
          <a:xfrm>
            <a:off x="4012882" y="6226175"/>
            <a:ext cx="2661474" cy="1465263"/>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
        <p:nvSpPr>
          <p:cNvPr id="46" name="Picture Placeholder 45">
            <a:extLst>
              <a:ext uri="{FF2B5EF4-FFF2-40B4-BE49-F238E27FC236}">
                <a16:creationId xmlns:a16="http://schemas.microsoft.com/office/drawing/2014/main" id="{1B2B9AF4-F40F-7B47-A287-8BD6D96E287E}"/>
              </a:ext>
            </a:extLst>
          </p:cNvPr>
          <p:cNvSpPr>
            <a:spLocks noGrp="1"/>
          </p:cNvSpPr>
          <p:nvPr>
            <p:ph type="pic" sz="quarter" idx="11" hasCustomPrompt="1"/>
          </p:nvPr>
        </p:nvSpPr>
        <p:spPr>
          <a:xfrm>
            <a:off x="4012883" y="7799388"/>
            <a:ext cx="1363272" cy="1085850"/>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
        <p:nvSpPr>
          <p:cNvPr id="48" name="Picture Placeholder 47">
            <a:extLst>
              <a:ext uri="{FF2B5EF4-FFF2-40B4-BE49-F238E27FC236}">
                <a16:creationId xmlns:a16="http://schemas.microsoft.com/office/drawing/2014/main" id="{CFE75158-7F9A-3D48-A60F-8F464ED72CB7}"/>
              </a:ext>
            </a:extLst>
          </p:cNvPr>
          <p:cNvSpPr>
            <a:spLocks noGrp="1"/>
          </p:cNvSpPr>
          <p:nvPr>
            <p:ph type="pic" sz="quarter" idx="12" hasCustomPrompt="1"/>
          </p:nvPr>
        </p:nvSpPr>
        <p:spPr>
          <a:xfrm>
            <a:off x="5501958" y="7799388"/>
            <a:ext cx="1172826" cy="1085850"/>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Tree>
    <p:extLst>
      <p:ext uri="{BB962C8B-B14F-4D97-AF65-F5344CB8AC3E}">
        <p14:creationId xmlns:p14="http://schemas.microsoft.com/office/powerpoint/2010/main" val="39706004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990150"/>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Lst>
  <p:txStyles>
    <p:titleStyle>
      <a:lvl1pPr algn="l" defTabSz="1073117" rtl="0" eaLnBrk="1" latinLnBrk="0" hangingPunct="1">
        <a:lnSpc>
          <a:spcPct val="90000"/>
        </a:lnSpc>
        <a:spcBef>
          <a:spcPct val="0"/>
        </a:spcBef>
        <a:buNone/>
        <a:defRPr sz="5164" kern="1200">
          <a:solidFill>
            <a:schemeClr val="tx1"/>
          </a:solidFill>
          <a:latin typeface="+mj-lt"/>
          <a:ea typeface="+mj-ea"/>
          <a:cs typeface="+mj-cs"/>
        </a:defRPr>
      </a:lvl1pPr>
    </p:titleStyle>
    <p:bodyStyle>
      <a:lvl1pPr marL="268280" indent="-268280" algn="l" defTabSz="1073117" rtl="0" eaLnBrk="1" latinLnBrk="0" hangingPunct="1">
        <a:lnSpc>
          <a:spcPct val="90000"/>
        </a:lnSpc>
        <a:spcBef>
          <a:spcPts val="1174"/>
        </a:spcBef>
        <a:buFont typeface="Arial" panose="020B0604020202020204" pitchFamily="34" charset="0"/>
        <a:buChar char="•"/>
        <a:defRPr sz="3286" kern="1200">
          <a:solidFill>
            <a:schemeClr val="tx1"/>
          </a:solidFill>
          <a:latin typeface="+mn-lt"/>
          <a:ea typeface="+mn-ea"/>
          <a:cs typeface="+mn-cs"/>
        </a:defRPr>
      </a:lvl1pPr>
      <a:lvl2pPr marL="804838" indent="-268280" algn="l" defTabSz="1073117" rtl="0" eaLnBrk="1" latinLnBrk="0" hangingPunct="1">
        <a:lnSpc>
          <a:spcPct val="90000"/>
        </a:lnSpc>
        <a:spcBef>
          <a:spcPts val="586"/>
        </a:spcBef>
        <a:buFont typeface="Arial" panose="020B0604020202020204" pitchFamily="34" charset="0"/>
        <a:buChar char="•"/>
        <a:defRPr sz="2817" kern="1200">
          <a:solidFill>
            <a:schemeClr val="tx1"/>
          </a:solidFill>
          <a:latin typeface="+mn-lt"/>
          <a:ea typeface="+mn-ea"/>
          <a:cs typeface="+mn-cs"/>
        </a:defRPr>
      </a:lvl2pPr>
      <a:lvl3pPr marL="1341397" indent="-268280" algn="l" defTabSz="1073117"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955"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4pPr>
      <a:lvl5pPr marL="2414514"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5pPr>
      <a:lvl6pPr marL="2951072"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6pPr>
      <a:lvl7pPr marL="3487631"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7pPr>
      <a:lvl8pPr marL="4024189"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8pPr>
      <a:lvl9pPr marL="4560748"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9pPr>
    </p:bodyStyle>
    <p:otherStyle>
      <a:defPPr>
        <a:defRPr lang="en-US"/>
      </a:defPPr>
      <a:lvl1pPr marL="0" algn="l" defTabSz="1073117" rtl="0" eaLnBrk="1" latinLnBrk="0" hangingPunct="1">
        <a:defRPr sz="2113" kern="1200">
          <a:solidFill>
            <a:schemeClr val="tx1"/>
          </a:solidFill>
          <a:latin typeface="+mn-lt"/>
          <a:ea typeface="+mn-ea"/>
          <a:cs typeface="+mn-cs"/>
        </a:defRPr>
      </a:lvl1pPr>
      <a:lvl2pPr marL="536558" algn="l" defTabSz="1073117" rtl="0" eaLnBrk="1" latinLnBrk="0" hangingPunct="1">
        <a:defRPr sz="2113" kern="1200">
          <a:solidFill>
            <a:schemeClr val="tx1"/>
          </a:solidFill>
          <a:latin typeface="+mn-lt"/>
          <a:ea typeface="+mn-ea"/>
          <a:cs typeface="+mn-cs"/>
        </a:defRPr>
      </a:lvl2pPr>
      <a:lvl3pPr marL="1073117" algn="l" defTabSz="1073117" rtl="0" eaLnBrk="1" latinLnBrk="0" hangingPunct="1">
        <a:defRPr sz="2113" kern="1200">
          <a:solidFill>
            <a:schemeClr val="tx1"/>
          </a:solidFill>
          <a:latin typeface="+mn-lt"/>
          <a:ea typeface="+mn-ea"/>
          <a:cs typeface="+mn-cs"/>
        </a:defRPr>
      </a:lvl3pPr>
      <a:lvl4pPr marL="1609675" algn="l" defTabSz="1073117" rtl="0" eaLnBrk="1" latinLnBrk="0" hangingPunct="1">
        <a:defRPr sz="2113" kern="1200">
          <a:solidFill>
            <a:schemeClr val="tx1"/>
          </a:solidFill>
          <a:latin typeface="+mn-lt"/>
          <a:ea typeface="+mn-ea"/>
          <a:cs typeface="+mn-cs"/>
        </a:defRPr>
      </a:lvl4pPr>
      <a:lvl5pPr marL="2146234" algn="l" defTabSz="1073117" rtl="0" eaLnBrk="1" latinLnBrk="0" hangingPunct="1">
        <a:defRPr sz="2113" kern="1200">
          <a:solidFill>
            <a:schemeClr val="tx1"/>
          </a:solidFill>
          <a:latin typeface="+mn-lt"/>
          <a:ea typeface="+mn-ea"/>
          <a:cs typeface="+mn-cs"/>
        </a:defRPr>
      </a:lvl5pPr>
      <a:lvl6pPr marL="2682792" algn="l" defTabSz="1073117" rtl="0" eaLnBrk="1" latinLnBrk="0" hangingPunct="1">
        <a:defRPr sz="2113" kern="1200">
          <a:solidFill>
            <a:schemeClr val="tx1"/>
          </a:solidFill>
          <a:latin typeface="+mn-lt"/>
          <a:ea typeface="+mn-ea"/>
          <a:cs typeface="+mn-cs"/>
        </a:defRPr>
      </a:lvl6pPr>
      <a:lvl7pPr marL="3219351" algn="l" defTabSz="1073117" rtl="0" eaLnBrk="1" latinLnBrk="0" hangingPunct="1">
        <a:defRPr sz="2113" kern="1200">
          <a:solidFill>
            <a:schemeClr val="tx1"/>
          </a:solidFill>
          <a:latin typeface="+mn-lt"/>
          <a:ea typeface="+mn-ea"/>
          <a:cs typeface="+mn-cs"/>
        </a:defRPr>
      </a:lvl7pPr>
      <a:lvl8pPr marL="3755909" algn="l" defTabSz="1073117" rtl="0" eaLnBrk="1" latinLnBrk="0" hangingPunct="1">
        <a:defRPr sz="2113" kern="1200">
          <a:solidFill>
            <a:schemeClr val="tx1"/>
          </a:solidFill>
          <a:latin typeface="+mn-lt"/>
          <a:ea typeface="+mn-ea"/>
          <a:cs typeface="+mn-cs"/>
        </a:defRPr>
      </a:lvl8pPr>
      <a:lvl9pPr marL="4292468" algn="l" defTabSz="1073117" rtl="0" eaLnBrk="1" latinLnBrk="0" hangingPunct="1">
        <a:defRPr sz="21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emf"/><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emf"/><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39EB08E-21AC-6446-95E4-7108819B3D2E}"/>
              </a:ext>
            </a:extLst>
          </p:cNvPr>
          <p:cNvSpPr txBox="1"/>
          <p:nvPr/>
        </p:nvSpPr>
        <p:spPr>
          <a:xfrm>
            <a:off x="294312" y="7182320"/>
            <a:ext cx="2844354" cy="276999"/>
          </a:xfrm>
          <a:prstGeom prst="rect">
            <a:avLst/>
          </a:prstGeom>
          <a:noFill/>
        </p:spPr>
        <p:txBody>
          <a:bodyPr wrap="square" rtlCol="0">
            <a:spAutoFit/>
          </a:bodyPr>
          <a:lstStyle/>
          <a:p>
            <a:r>
              <a:rPr lang="en-AU" sz="1200" dirty="0">
                <a:solidFill>
                  <a:schemeClr val="tx1">
                    <a:lumMod val="65000"/>
                    <a:lumOff val="35000"/>
                  </a:schemeClr>
                </a:solidFill>
                <a:latin typeface="Arial Nova Light" panose="020B0304020202020204" pitchFamily="34" charset="0"/>
              </a:rPr>
              <a:t>Pancake Day </a:t>
            </a:r>
          </a:p>
        </p:txBody>
      </p:sp>
      <p:sp>
        <p:nvSpPr>
          <p:cNvPr id="19" name="TextBox 18">
            <a:extLst>
              <a:ext uri="{FF2B5EF4-FFF2-40B4-BE49-F238E27FC236}">
                <a16:creationId xmlns:a16="http://schemas.microsoft.com/office/drawing/2014/main" id="{3AD0E962-ED24-3B46-97A9-4EACF7EAF418}"/>
              </a:ext>
            </a:extLst>
          </p:cNvPr>
          <p:cNvSpPr txBox="1"/>
          <p:nvPr/>
        </p:nvSpPr>
        <p:spPr>
          <a:xfrm>
            <a:off x="606508" y="6951207"/>
            <a:ext cx="3066355"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Tue 21</a:t>
            </a:r>
            <a:r>
              <a:rPr lang="en-AU" sz="1400" b="1" baseline="30000" dirty="0">
                <a:solidFill>
                  <a:srgbClr val="FF8500"/>
                </a:solidFill>
                <a:latin typeface="Arial Nova" panose="020B0504020202020204" pitchFamily="34" charset="0"/>
              </a:rPr>
              <a:t>st </a:t>
            </a:r>
            <a:r>
              <a:rPr lang="en-AU" sz="1400" b="1" dirty="0">
                <a:solidFill>
                  <a:srgbClr val="FF8500"/>
                </a:solidFill>
                <a:latin typeface="Arial Nova" panose="020B0504020202020204" pitchFamily="34" charset="0"/>
              </a:rPr>
              <a:t> FEBRUARY</a:t>
            </a:r>
          </a:p>
        </p:txBody>
      </p:sp>
      <p:sp>
        <p:nvSpPr>
          <p:cNvPr id="21" name="TextBox 20">
            <a:extLst>
              <a:ext uri="{FF2B5EF4-FFF2-40B4-BE49-F238E27FC236}">
                <a16:creationId xmlns:a16="http://schemas.microsoft.com/office/drawing/2014/main" id="{189A6A34-B22C-F44A-BFFB-12B3B2F6DCD9}"/>
              </a:ext>
            </a:extLst>
          </p:cNvPr>
          <p:cNvSpPr txBox="1"/>
          <p:nvPr/>
        </p:nvSpPr>
        <p:spPr>
          <a:xfrm>
            <a:off x="268912" y="7783654"/>
            <a:ext cx="3155888" cy="276999"/>
          </a:xfrm>
          <a:prstGeom prst="rect">
            <a:avLst/>
          </a:prstGeom>
          <a:noFill/>
        </p:spPr>
        <p:txBody>
          <a:bodyPr wrap="square" rtlCol="0">
            <a:spAutoFit/>
          </a:bodyPr>
          <a:lstStyle/>
          <a:p>
            <a:r>
              <a:rPr lang="en-AU" sz="1200" dirty="0">
                <a:solidFill>
                  <a:schemeClr val="tx1">
                    <a:lumMod val="65000"/>
                    <a:lumOff val="35000"/>
                  </a:schemeClr>
                </a:solidFill>
                <a:latin typeface="Arial Nova Light" panose="020B0304020202020204" pitchFamily="34" charset="0"/>
              </a:rPr>
              <a:t>World Wildlife Day</a:t>
            </a:r>
          </a:p>
        </p:txBody>
      </p:sp>
      <p:sp>
        <p:nvSpPr>
          <p:cNvPr id="23" name="TextBox 22">
            <a:extLst>
              <a:ext uri="{FF2B5EF4-FFF2-40B4-BE49-F238E27FC236}">
                <a16:creationId xmlns:a16="http://schemas.microsoft.com/office/drawing/2014/main" id="{09636A4C-275D-9A44-ADEA-C3A87B4DE85D}"/>
              </a:ext>
            </a:extLst>
          </p:cNvPr>
          <p:cNvSpPr txBox="1"/>
          <p:nvPr/>
        </p:nvSpPr>
        <p:spPr>
          <a:xfrm>
            <a:off x="268912" y="8396970"/>
            <a:ext cx="3310139" cy="276999"/>
          </a:xfrm>
          <a:prstGeom prst="rect">
            <a:avLst/>
          </a:prstGeom>
          <a:noFill/>
        </p:spPr>
        <p:txBody>
          <a:bodyPr wrap="square" rtlCol="0">
            <a:spAutoFit/>
          </a:bodyPr>
          <a:lstStyle/>
          <a:p>
            <a:r>
              <a:rPr lang="en-AU" sz="1200" dirty="0">
                <a:solidFill>
                  <a:schemeClr val="tx1">
                    <a:lumMod val="65000"/>
                    <a:lumOff val="35000"/>
                  </a:schemeClr>
                </a:solidFill>
                <a:latin typeface="Arial Nova Light" panose="020B0304020202020204" pitchFamily="34" charset="0"/>
              </a:rPr>
              <a:t>International Women’s Day</a:t>
            </a:r>
          </a:p>
        </p:txBody>
      </p:sp>
      <p:sp>
        <p:nvSpPr>
          <p:cNvPr id="29" name="TextBox 28">
            <a:extLst>
              <a:ext uri="{FF2B5EF4-FFF2-40B4-BE49-F238E27FC236}">
                <a16:creationId xmlns:a16="http://schemas.microsoft.com/office/drawing/2014/main" id="{9FEAEA34-9B18-4A4E-9DF7-22F12C7922B0}"/>
              </a:ext>
            </a:extLst>
          </p:cNvPr>
          <p:cNvSpPr txBox="1"/>
          <p:nvPr/>
        </p:nvSpPr>
        <p:spPr>
          <a:xfrm>
            <a:off x="1699259" y="9133840"/>
            <a:ext cx="1437641"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0432 299 468</a:t>
            </a:r>
          </a:p>
        </p:txBody>
      </p:sp>
      <p:sp>
        <p:nvSpPr>
          <p:cNvPr id="30" name="TextBox 29">
            <a:extLst>
              <a:ext uri="{FF2B5EF4-FFF2-40B4-BE49-F238E27FC236}">
                <a16:creationId xmlns:a16="http://schemas.microsoft.com/office/drawing/2014/main" id="{0F06AA1B-A670-B74D-9E4D-992D2C674986}"/>
              </a:ext>
            </a:extLst>
          </p:cNvPr>
          <p:cNvSpPr txBox="1"/>
          <p:nvPr/>
        </p:nvSpPr>
        <p:spPr>
          <a:xfrm>
            <a:off x="4219204" y="9133840"/>
            <a:ext cx="2926080" cy="246221"/>
          </a:xfrm>
          <a:prstGeom prst="rect">
            <a:avLst/>
          </a:prstGeom>
          <a:noFill/>
        </p:spPr>
        <p:txBody>
          <a:bodyPr wrap="square" rtlCol="0">
            <a:spAutoFit/>
          </a:bodyPr>
          <a:lstStyle/>
          <a:p>
            <a:r>
              <a:rPr lang="en-US" sz="1000" dirty="0">
                <a:solidFill>
                  <a:schemeClr val="tx1">
                    <a:lumMod val="65000"/>
                    <a:lumOff val="35000"/>
                  </a:schemeClr>
                </a:solidFill>
                <a:latin typeface="Arial Nova Light" panose="020B0304020202020204" pitchFamily="34" charset="0"/>
              </a:rPr>
              <a:t>CheltenhamEastPS@teamholiday.com.au</a:t>
            </a:r>
          </a:p>
        </p:txBody>
      </p:sp>
      <p:sp>
        <p:nvSpPr>
          <p:cNvPr id="35" name="TextBox 34">
            <a:extLst>
              <a:ext uri="{FF2B5EF4-FFF2-40B4-BE49-F238E27FC236}">
                <a16:creationId xmlns:a16="http://schemas.microsoft.com/office/drawing/2014/main" id="{B9AE16FF-8047-1346-AE91-20AFCECECC74}"/>
              </a:ext>
            </a:extLst>
          </p:cNvPr>
          <p:cNvSpPr txBox="1"/>
          <p:nvPr/>
        </p:nvSpPr>
        <p:spPr>
          <a:xfrm>
            <a:off x="1699259" y="9400540"/>
            <a:ext cx="1437641"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1300 035 000</a:t>
            </a:r>
          </a:p>
        </p:txBody>
      </p:sp>
      <p:sp>
        <p:nvSpPr>
          <p:cNvPr id="36" name="TextBox 35">
            <a:extLst>
              <a:ext uri="{FF2B5EF4-FFF2-40B4-BE49-F238E27FC236}">
                <a16:creationId xmlns:a16="http://schemas.microsoft.com/office/drawing/2014/main" id="{662DEABD-4483-F24B-A572-5C55836B2445}"/>
              </a:ext>
            </a:extLst>
          </p:cNvPr>
          <p:cNvSpPr txBox="1"/>
          <p:nvPr/>
        </p:nvSpPr>
        <p:spPr>
          <a:xfrm>
            <a:off x="4300219" y="9400540"/>
            <a:ext cx="2926080"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info@teamkids.com.au</a:t>
            </a:r>
          </a:p>
        </p:txBody>
      </p:sp>
      <p:sp>
        <p:nvSpPr>
          <p:cNvPr id="44" name="TextBox 43">
            <a:extLst>
              <a:ext uri="{FF2B5EF4-FFF2-40B4-BE49-F238E27FC236}">
                <a16:creationId xmlns:a16="http://schemas.microsoft.com/office/drawing/2014/main" id="{8645B0F2-6465-3346-A86A-B833168191A8}"/>
              </a:ext>
            </a:extLst>
          </p:cNvPr>
          <p:cNvSpPr txBox="1"/>
          <p:nvPr/>
        </p:nvSpPr>
        <p:spPr>
          <a:xfrm>
            <a:off x="4219204" y="3177010"/>
            <a:ext cx="2363065" cy="274277"/>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Lego Masters and Art Attack Club</a:t>
            </a:r>
          </a:p>
        </p:txBody>
      </p:sp>
      <p:sp>
        <p:nvSpPr>
          <p:cNvPr id="45" name="TextBox 44">
            <a:extLst>
              <a:ext uri="{FF2B5EF4-FFF2-40B4-BE49-F238E27FC236}">
                <a16:creationId xmlns:a16="http://schemas.microsoft.com/office/drawing/2014/main" id="{EBFBF44F-0BC5-A54D-AA9A-C46BA4650166}"/>
              </a:ext>
            </a:extLst>
          </p:cNvPr>
          <p:cNvSpPr txBox="1"/>
          <p:nvPr/>
        </p:nvSpPr>
        <p:spPr>
          <a:xfrm>
            <a:off x="4219204" y="3777145"/>
            <a:ext cx="2363065" cy="274277"/>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Cooking Club and Musical Theatre</a:t>
            </a:r>
          </a:p>
        </p:txBody>
      </p:sp>
      <p:sp>
        <p:nvSpPr>
          <p:cNvPr id="48" name="TextBox 47">
            <a:extLst>
              <a:ext uri="{FF2B5EF4-FFF2-40B4-BE49-F238E27FC236}">
                <a16:creationId xmlns:a16="http://schemas.microsoft.com/office/drawing/2014/main" id="{7200E5BC-BBB7-3C49-809B-EB9A84214327}"/>
              </a:ext>
            </a:extLst>
          </p:cNvPr>
          <p:cNvSpPr txBox="1"/>
          <p:nvPr/>
        </p:nvSpPr>
        <p:spPr>
          <a:xfrm>
            <a:off x="4177364" y="4377280"/>
            <a:ext cx="2497420" cy="269304"/>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Lego Masters Club and Epic Game</a:t>
            </a:r>
          </a:p>
        </p:txBody>
      </p:sp>
      <p:sp>
        <p:nvSpPr>
          <p:cNvPr id="49" name="TextBox 48">
            <a:extLst>
              <a:ext uri="{FF2B5EF4-FFF2-40B4-BE49-F238E27FC236}">
                <a16:creationId xmlns:a16="http://schemas.microsoft.com/office/drawing/2014/main" id="{36FF00A8-487D-9842-9CF1-66D33AD92F31}"/>
              </a:ext>
            </a:extLst>
          </p:cNvPr>
          <p:cNvSpPr txBox="1"/>
          <p:nvPr/>
        </p:nvSpPr>
        <p:spPr>
          <a:xfrm>
            <a:off x="4219204" y="4977415"/>
            <a:ext cx="2363065" cy="274277"/>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Art Attack Club and Music Theatre</a:t>
            </a:r>
          </a:p>
        </p:txBody>
      </p:sp>
      <p:sp>
        <p:nvSpPr>
          <p:cNvPr id="51" name="TextBox 50">
            <a:extLst>
              <a:ext uri="{FF2B5EF4-FFF2-40B4-BE49-F238E27FC236}">
                <a16:creationId xmlns:a16="http://schemas.microsoft.com/office/drawing/2014/main" id="{EBD1FCF4-43EE-784A-870C-2741A185C0C7}"/>
              </a:ext>
            </a:extLst>
          </p:cNvPr>
          <p:cNvSpPr txBox="1"/>
          <p:nvPr/>
        </p:nvSpPr>
        <p:spPr>
          <a:xfrm>
            <a:off x="4219204" y="5577551"/>
            <a:ext cx="2363065" cy="274277"/>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Cooking Club and Epic Games</a:t>
            </a:r>
          </a:p>
        </p:txBody>
      </p:sp>
      <p:sp>
        <p:nvSpPr>
          <p:cNvPr id="58" name="TextBox 57">
            <a:extLst>
              <a:ext uri="{FF2B5EF4-FFF2-40B4-BE49-F238E27FC236}">
                <a16:creationId xmlns:a16="http://schemas.microsoft.com/office/drawing/2014/main" id="{A5A07ABA-DB90-8C46-B4D7-57D3FE53E5A2}"/>
              </a:ext>
            </a:extLst>
          </p:cNvPr>
          <p:cNvSpPr txBox="1"/>
          <p:nvPr/>
        </p:nvSpPr>
        <p:spPr>
          <a:xfrm>
            <a:off x="606508" y="7538188"/>
            <a:ext cx="3066355"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 Fri 03</a:t>
            </a:r>
            <a:r>
              <a:rPr lang="en-AU" sz="1400" b="1" baseline="30000" dirty="0">
                <a:solidFill>
                  <a:srgbClr val="FF8500"/>
                </a:solidFill>
                <a:latin typeface="Arial Nova" panose="020B0504020202020204" pitchFamily="34" charset="0"/>
              </a:rPr>
              <a:t>rd</a:t>
            </a:r>
            <a:r>
              <a:rPr lang="en-AU" sz="1400" b="1" dirty="0">
                <a:solidFill>
                  <a:srgbClr val="FF8500"/>
                </a:solidFill>
                <a:latin typeface="Arial Nova" panose="020B0504020202020204" pitchFamily="34" charset="0"/>
              </a:rPr>
              <a:t>  MARCH</a:t>
            </a:r>
          </a:p>
        </p:txBody>
      </p:sp>
      <p:sp>
        <p:nvSpPr>
          <p:cNvPr id="60" name="TextBox 59">
            <a:extLst>
              <a:ext uri="{FF2B5EF4-FFF2-40B4-BE49-F238E27FC236}">
                <a16:creationId xmlns:a16="http://schemas.microsoft.com/office/drawing/2014/main" id="{C670A1C7-09DE-DC4F-BE47-C743826A6E4D}"/>
              </a:ext>
            </a:extLst>
          </p:cNvPr>
          <p:cNvSpPr txBox="1"/>
          <p:nvPr/>
        </p:nvSpPr>
        <p:spPr>
          <a:xfrm>
            <a:off x="606508" y="8147745"/>
            <a:ext cx="3066355"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Wed 08</a:t>
            </a:r>
            <a:r>
              <a:rPr lang="en-AU" sz="1400" b="1" baseline="30000" dirty="0">
                <a:solidFill>
                  <a:srgbClr val="FF8500"/>
                </a:solidFill>
                <a:latin typeface="Arial Nova" panose="020B0504020202020204" pitchFamily="34" charset="0"/>
              </a:rPr>
              <a:t>th</a:t>
            </a:r>
            <a:r>
              <a:rPr lang="en-AU" sz="1400" b="1" dirty="0">
                <a:solidFill>
                  <a:srgbClr val="FF8500"/>
                </a:solidFill>
                <a:latin typeface="Arial Nova" panose="020B0504020202020204" pitchFamily="34" charset="0"/>
              </a:rPr>
              <a:t> March</a:t>
            </a:r>
          </a:p>
        </p:txBody>
      </p:sp>
      <p:pic>
        <p:nvPicPr>
          <p:cNvPr id="73" name="Picture 72">
            <a:extLst>
              <a:ext uri="{FF2B5EF4-FFF2-40B4-BE49-F238E27FC236}">
                <a16:creationId xmlns:a16="http://schemas.microsoft.com/office/drawing/2014/main" id="{56F41CF9-704A-6F4D-8074-4F00E3045C4E}"/>
              </a:ext>
            </a:extLst>
          </p:cNvPr>
          <p:cNvPicPr>
            <a:picLocks noChangeAspect="1"/>
          </p:cNvPicPr>
          <p:nvPr/>
        </p:nvPicPr>
        <p:blipFill>
          <a:blip r:embed="rId3"/>
          <a:stretch>
            <a:fillRect/>
          </a:stretch>
        </p:blipFill>
        <p:spPr>
          <a:xfrm>
            <a:off x="5948676" y="2890529"/>
            <a:ext cx="309600" cy="309600"/>
          </a:xfrm>
          <a:prstGeom prst="rect">
            <a:avLst/>
          </a:prstGeom>
        </p:spPr>
      </p:pic>
      <p:pic>
        <p:nvPicPr>
          <p:cNvPr id="76" name="Picture 75">
            <a:extLst>
              <a:ext uri="{FF2B5EF4-FFF2-40B4-BE49-F238E27FC236}">
                <a16:creationId xmlns:a16="http://schemas.microsoft.com/office/drawing/2014/main" id="{336B9E87-ABA1-F649-9ED1-6F8A3D032FF6}"/>
              </a:ext>
            </a:extLst>
          </p:cNvPr>
          <p:cNvPicPr>
            <a:picLocks noChangeAspect="1"/>
          </p:cNvPicPr>
          <p:nvPr/>
        </p:nvPicPr>
        <p:blipFill>
          <a:blip r:embed="rId4"/>
          <a:stretch>
            <a:fillRect/>
          </a:stretch>
        </p:blipFill>
        <p:spPr>
          <a:xfrm>
            <a:off x="5588664" y="4095051"/>
            <a:ext cx="309900" cy="309900"/>
          </a:xfrm>
          <a:prstGeom prst="rect">
            <a:avLst/>
          </a:prstGeom>
        </p:spPr>
      </p:pic>
      <p:pic>
        <p:nvPicPr>
          <p:cNvPr id="80" name="Picture 79">
            <a:extLst>
              <a:ext uri="{FF2B5EF4-FFF2-40B4-BE49-F238E27FC236}">
                <a16:creationId xmlns:a16="http://schemas.microsoft.com/office/drawing/2014/main" id="{85D78F79-13C0-6045-980F-F7023B433931}"/>
              </a:ext>
            </a:extLst>
          </p:cNvPr>
          <p:cNvPicPr>
            <a:picLocks noChangeAspect="1"/>
          </p:cNvPicPr>
          <p:nvPr/>
        </p:nvPicPr>
        <p:blipFill>
          <a:blip r:embed="rId4"/>
          <a:stretch>
            <a:fillRect/>
          </a:stretch>
        </p:blipFill>
        <p:spPr>
          <a:xfrm>
            <a:off x="5575412" y="5312828"/>
            <a:ext cx="309900" cy="309900"/>
          </a:xfrm>
          <a:prstGeom prst="rect">
            <a:avLst/>
          </a:prstGeom>
        </p:spPr>
      </p:pic>
      <p:sp>
        <p:nvSpPr>
          <p:cNvPr id="86" name="TextBox 85">
            <a:extLst>
              <a:ext uri="{FF2B5EF4-FFF2-40B4-BE49-F238E27FC236}">
                <a16:creationId xmlns:a16="http://schemas.microsoft.com/office/drawing/2014/main" id="{63E343B8-5F02-974F-8CDE-DAAB32F1165F}"/>
              </a:ext>
            </a:extLst>
          </p:cNvPr>
          <p:cNvSpPr txBox="1"/>
          <p:nvPr/>
        </p:nvSpPr>
        <p:spPr>
          <a:xfrm>
            <a:off x="302235" y="2544625"/>
            <a:ext cx="3426420" cy="6524863"/>
          </a:xfrm>
          <a:prstGeom prst="rect">
            <a:avLst/>
          </a:prstGeom>
          <a:noFill/>
        </p:spPr>
        <p:txBody>
          <a:bodyPr wrap="square" rtlCol="0">
            <a:spAutoFit/>
          </a:bodyPr>
          <a:lstStyle/>
          <a:p>
            <a:pPr>
              <a:spcAft>
                <a:spcPts val="600"/>
              </a:spcAft>
            </a:pPr>
            <a:r>
              <a:rPr lang="en-US" sz="1200" dirty="0">
                <a:solidFill>
                  <a:schemeClr val="bg2">
                    <a:lumMod val="25000"/>
                  </a:schemeClr>
                </a:solidFill>
                <a:latin typeface="Arial Nova Light" panose="020B0304020202020204" pitchFamily="34" charset="0"/>
              </a:rPr>
              <a:t>Dear children and parents,</a:t>
            </a:r>
          </a:p>
          <a:p>
            <a:pPr>
              <a:spcAft>
                <a:spcPts val="600"/>
              </a:spcAft>
            </a:pPr>
            <a:r>
              <a:rPr lang="en-US" sz="1200" dirty="0">
                <a:solidFill>
                  <a:schemeClr val="bg2">
                    <a:lumMod val="25000"/>
                  </a:schemeClr>
                </a:solidFill>
                <a:latin typeface="Arial Nova Light" panose="020B0304020202020204" pitchFamily="34" charset="0"/>
              </a:rPr>
              <a:t>Thank you very much for your support for the service. We are so glad that we have seen some positive changes so far. Our routines have been well followed by Team Kids children. Old children have shown their potentials to be great leaders. We are so proud of them. They are bright sunshine that brings their positive attitude to everywhere they go. There are five badges for leaders to collect, which are FUN, INVOLVED, INNOVATUVE, REMARKABLE and GENUINE. Every leader who collects all badges will be rewarded a Leader badge. </a:t>
            </a:r>
            <a:r>
              <a:rPr lang="en-US" sz="1200" dirty="0">
                <a:solidFill>
                  <a:schemeClr val="bg2">
                    <a:lumMod val="25000"/>
                  </a:schemeClr>
                </a:solidFill>
                <a:latin typeface="Arial Nova Light" panose="020B0304020202020204" pitchFamily="34" charset="0"/>
                <a:sym typeface="Wingdings" panose="05000000000000000000" pitchFamily="2" charset="2"/>
              </a:rPr>
              <a:t></a:t>
            </a:r>
          </a:p>
          <a:p>
            <a:pPr>
              <a:spcAft>
                <a:spcPts val="600"/>
              </a:spcAft>
            </a:pPr>
            <a:r>
              <a:rPr lang="en-US" sz="1200" dirty="0">
                <a:solidFill>
                  <a:schemeClr val="bg2">
                    <a:lumMod val="25000"/>
                  </a:schemeClr>
                </a:solidFill>
                <a:latin typeface="Arial Nova Light" panose="020B0304020202020204" pitchFamily="34" charset="0"/>
                <a:sym typeface="Wingdings" panose="05000000000000000000" pitchFamily="2" charset="2"/>
              </a:rPr>
              <a:t>In additional, our lovely preps did a good job in the past couple of weeks. They all listen to educators’ directions, follow the service routines and have fun at this fun land!  Well done!</a:t>
            </a:r>
          </a:p>
          <a:p>
            <a:pPr>
              <a:spcAft>
                <a:spcPts val="600"/>
              </a:spcAft>
            </a:pPr>
            <a:r>
              <a:rPr lang="en-US" sz="1200" dirty="0">
                <a:solidFill>
                  <a:schemeClr val="bg2">
                    <a:lumMod val="25000"/>
                  </a:schemeClr>
                </a:solidFill>
                <a:latin typeface="Arial Nova Light" panose="020B0304020202020204" pitchFamily="34" charset="0"/>
                <a:sym typeface="Wingdings" panose="05000000000000000000" pitchFamily="2" charset="2"/>
              </a:rPr>
              <a:t>Let’s keep going! Let’s enjoy everyday! </a:t>
            </a:r>
            <a:r>
              <a:rPr lang="en-US" sz="1200">
                <a:solidFill>
                  <a:schemeClr val="bg2">
                    <a:lumMod val="25000"/>
                  </a:schemeClr>
                </a:solidFill>
                <a:latin typeface="Arial Nova Light" panose="020B0304020202020204" pitchFamily="34" charset="0"/>
                <a:sym typeface="Wingdings" panose="05000000000000000000" pitchFamily="2" charset="2"/>
              </a:rPr>
              <a:t></a:t>
            </a:r>
            <a:endParaRPr lang="en-US" sz="1200" dirty="0">
              <a:solidFill>
                <a:schemeClr val="bg2">
                  <a:lumMod val="25000"/>
                </a:schemeClr>
              </a:solidFill>
              <a:latin typeface="Arial Nova Light" panose="020B0304020202020204" pitchFamily="34" charset="0"/>
              <a:sym typeface="Wingdings" panose="05000000000000000000" pitchFamily="2" charset="2"/>
            </a:endParaRPr>
          </a:p>
          <a:p>
            <a:pPr>
              <a:spcAft>
                <a:spcPts val="600"/>
              </a:spcAft>
            </a:pPr>
            <a:r>
              <a:rPr lang="en-US" sz="1200" dirty="0">
                <a:solidFill>
                  <a:schemeClr val="bg2">
                    <a:lumMod val="25000"/>
                  </a:schemeClr>
                </a:solidFill>
                <a:latin typeface="Arial Nova Light" panose="020B0304020202020204" pitchFamily="34" charset="0"/>
                <a:sym typeface="Wingdings" panose="05000000000000000000" pitchFamily="2" charset="2"/>
              </a:rPr>
              <a:t> </a:t>
            </a:r>
          </a:p>
          <a:p>
            <a:pPr>
              <a:spcAft>
                <a:spcPts val="600"/>
              </a:spcAft>
            </a:pPr>
            <a:endParaRPr lang="en-US" sz="1200" dirty="0">
              <a:solidFill>
                <a:schemeClr val="bg2">
                  <a:lumMod val="25000"/>
                </a:schemeClr>
              </a:solidFill>
              <a:latin typeface="Arial Nova Light" panose="020B0304020202020204" pitchFamily="34" charset="0"/>
              <a:sym typeface="Wingdings" panose="05000000000000000000" pitchFamily="2" charset="2"/>
            </a:endParaRPr>
          </a:p>
          <a:p>
            <a:pPr>
              <a:spcAft>
                <a:spcPts val="600"/>
              </a:spcAft>
            </a:pPr>
            <a:endParaRPr lang="en-US" sz="1200" dirty="0">
              <a:solidFill>
                <a:schemeClr val="bg2">
                  <a:lumMod val="25000"/>
                </a:schemeClr>
              </a:solidFill>
              <a:latin typeface="Arial Nova Light" panose="020B0304020202020204" pitchFamily="34" charset="0"/>
              <a:sym typeface="Wingdings" panose="05000000000000000000" pitchFamily="2" charset="2"/>
            </a:endParaRPr>
          </a:p>
          <a:p>
            <a:pPr>
              <a:spcAft>
                <a:spcPts val="600"/>
              </a:spcAft>
            </a:pPr>
            <a:endParaRPr lang="en-US" sz="1200" dirty="0">
              <a:solidFill>
                <a:schemeClr val="bg2">
                  <a:lumMod val="25000"/>
                </a:schemeClr>
              </a:solidFill>
              <a:latin typeface="Arial Nova Light" panose="020B0304020202020204" pitchFamily="34" charset="0"/>
              <a:sym typeface="Wingdings" panose="05000000000000000000" pitchFamily="2" charset="2"/>
            </a:endParaRPr>
          </a:p>
          <a:p>
            <a:pPr>
              <a:spcAft>
                <a:spcPts val="600"/>
              </a:spcAft>
            </a:pPr>
            <a:endParaRPr lang="en-US" sz="1200" dirty="0">
              <a:solidFill>
                <a:schemeClr val="bg2">
                  <a:lumMod val="25000"/>
                </a:schemeClr>
              </a:solidFill>
              <a:latin typeface="Arial Nova Light" panose="020B0304020202020204" pitchFamily="34" charset="0"/>
            </a:endParaRPr>
          </a:p>
          <a:p>
            <a:pPr>
              <a:spcAft>
                <a:spcPts val="600"/>
              </a:spcAft>
            </a:pPr>
            <a:endParaRPr lang="en-US" sz="1200" dirty="0">
              <a:solidFill>
                <a:schemeClr val="bg2">
                  <a:lumMod val="25000"/>
                </a:schemeClr>
              </a:solidFill>
              <a:latin typeface="Arial Nova Light" panose="020B0304020202020204" pitchFamily="34" charset="0"/>
            </a:endParaRPr>
          </a:p>
          <a:p>
            <a:pPr>
              <a:spcAft>
                <a:spcPts val="600"/>
              </a:spcAft>
            </a:pPr>
            <a:endParaRPr lang="en-US" sz="1200" dirty="0">
              <a:solidFill>
                <a:schemeClr val="bg2">
                  <a:lumMod val="25000"/>
                </a:schemeClr>
              </a:solidFill>
              <a:latin typeface="Arial Nova Light" panose="020B0304020202020204" pitchFamily="34" charset="0"/>
            </a:endParaRPr>
          </a:p>
          <a:p>
            <a:pPr>
              <a:spcAft>
                <a:spcPts val="600"/>
              </a:spcAft>
            </a:pPr>
            <a:endParaRPr lang="en-US" sz="1200" dirty="0">
              <a:solidFill>
                <a:schemeClr val="bg2">
                  <a:lumMod val="25000"/>
                </a:schemeClr>
              </a:solidFill>
              <a:latin typeface="Arial Nova Light" panose="020B0304020202020204" pitchFamily="34" charset="0"/>
            </a:endParaRPr>
          </a:p>
          <a:p>
            <a:pPr>
              <a:spcAft>
                <a:spcPts val="600"/>
              </a:spcAft>
            </a:pPr>
            <a:endParaRPr lang="en-US" sz="1200" dirty="0">
              <a:solidFill>
                <a:schemeClr val="bg2">
                  <a:lumMod val="25000"/>
                </a:schemeClr>
              </a:solidFill>
              <a:latin typeface="Arial Nova Light" panose="020B0304020202020204" pitchFamily="34" charset="0"/>
            </a:endParaRPr>
          </a:p>
          <a:p>
            <a:pPr>
              <a:spcAft>
                <a:spcPts val="600"/>
              </a:spcAft>
            </a:pPr>
            <a:endParaRPr lang="en-US" sz="1200" dirty="0">
              <a:solidFill>
                <a:schemeClr val="bg2">
                  <a:lumMod val="25000"/>
                </a:schemeClr>
              </a:solidFill>
              <a:latin typeface="Arial Nova Light" panose="020B0304020202020204" pitchFamily="34" charset="0"/>
            </a:endParaRPr>
          </a:p>
          <a:p>
            <a:pPr>
              <a:spcAft>
                <a:spcPts val="600"/>
              </a:spcAft>
            </a:pPr>
            <a:endParaRPr lang="en-US" sz="1200" dirty="0">
              <a:solidFill>
                <a:schemeClr val="bg2">
                  <a:lumMod val="25000"/>
                </a:schemeClr>
              </a:solidFill>
              <a:latin typeface="Arial Nova Light" panose="020B0304020202020204" pitchFamily="34" charset="0"/>
            </a:endParaRPr>
          </a:p>
        </p:txBody>
      </p:sp>
      <p:sp>
        <p:nvSpPr>
          <p:cNvPr id="68" name="TextBox 67">
            <a:extLst>
              <a:ext uri="{FF2B5EF4-FFF2-40B4-BE49-F238E27FC236}">
                <a16:creationId xmlns:a16="http://schemas.microsoft.com/office/drawing/2014/main" id="{4BC1B856-83F0-654D-83AD-AB3D3ED354E3}"/>
              </a:ext>
            </a:extLst>
          </p:cNvPr>
          <p:cNvSpPr txBox="1"/>
          <p:nvPr/>
        </p:nvSpPr>
        <p:spPr>
          <a:xfrm>
            <a:off x="5131011" y="2366333"/>
            <a:ext cx="727798" cy="400110"/>
          </a:xfrm>
          <a:prstGeom prst="rect">
            <a:avLst/>
          </a:prstGeom>
          <a:noFill/>
        </p:spPr>
        <p:txBody>
          <a:bodyPr wrap="square" lIns="90000" rtlCol="0">
            <a:spAutoFit/>
          </a:bodyPr>
          <a:lstStyle/>
          <a:p>
            <a:r>
              <a:rPr lang="en-AU" sz="2000" b="1" dirty="0">
                <a:solidFill>
                  <a:srgbClr val="FF8500"/>
                </a:solidFill>
                <a:latin typeface="Arial Nova" panose="020B0504020202020204" pitchFamily="34" charset="0"/>
              </a:rPr>
              <a:t>3</a:t>
            </a:r>
          </a:p>
        </p:txBody>
      </p:sp>
      <p:sp>
        <p:nvSpPr>
          <p:cNvPr id="37" name="TextBox 36">
            <a:extLst>
              <a:ext uri="{FF2B5EF4-FFF2-40B4-BE49-F238E27FC236}">
                <a16:creationId xmlns:a16="http://schemas.microsoft.com/office/drawing/2014/main" id="{1F6660A4-4371-454B-BF82-609300558EAB}"/>
              </a:ext>
            </a:extLst>
          </p:cNvPr>
          <p:cNvSpPr txBox="1"/>
          <p:nvPr/>
        </p:nvSpPr>
        <p:spPr>
          <a:xfrm>
            <a:off x="364547" y="463083"/>
            <a:ext cx="3617407" cy="461665"/>
          </a:xfrm>
          <a:prstGeom prst="rect">
            <a:avLst/>
          </a:prstGeom>
          <a:noFill/>
        </p:spPr>
        <p:txBody>
          <a:bodyPr wrap="square" rtlCol="0">
            <a:spAutoFit/>
          </a:bodyPr>
          <a:lstStyle/>
          <a:p>
            <a:r>
              <a:rPr lang="en-US" sz="2400" dirty="0">
                <a:solidFill>
                  <a:schemeClr val="bg1"/>
                </a:solidFill>
                <a:latin typeface="Arial Nova" panose="020B0504020202020204" pitchFamily="34" charset="0"/>
              </a:rPr>
              <a:t>ELWOOD TEAMKIDS</a:t>
            </a:r>
          </a:p>
        </p:txBody>
      </p:sp>
      <p:pic>
        <p:nvPicPr>
          <p:cNvPr id="15" name="Picture 14">
            <a:extLst>
              <a:ext uri="{FF2B5EF4-FFF2-40B4-BE49-F238E27FC236}">
                <a16:creationId xmlns:a16="http://schemas.microsoft.com/office/drawing/2014/main" id="{0525286A-7148-B314-EA18-72DF2E29ED60}"/>
              </a:ext>
            </a:extLst>
          </p:cNvPr>
          <p:cNvPicPr>
            <a:picLocks noChangeAspect="1"/>
          </p:cNvPicPr>
          <p:nvPr/>
        </p:nvPicPr>
        <p:blipFill>
          <a:blip r:embed="rId5"/>
          <a:stretch>
            <a:fillRect/>
          </a:stretch>
        </p:blipFill>
        <p:spPr>
          <a:xfrm>
            <a:off x="5427798" y="2861681"/>
            <a:ext cx="335461" cy="332666"/>
          </a:xfrm>
          <a:prstGeom prst="rect">
            <a:avLst/>
          </a:prstGeom>
        </p:spPr>
      </p:pic>
      <p:pic>
        <p:nvPicPr>
          <p:cNvPr id="16" name="Picture 15">
            <a:extLst>
              <a:ext uri="{FF2B5EF4-FFF2-40B4-BE49-F238E27FC236}">
                <a16:creationId xmlns:a16="http://schemas.microsoft.com/office/drawing/2014/main" id="{29B05F45-7805-2527-929F-F57254BCC26C}"/>
              </a:ext>
            </a:extLst>
          </p:cNvPr>
          <p:cNvPicPr>
            <a:picLocks noChangeAspect="1"/>
          </p:cNvPicPr>
          <p:nvPr/>
        </p:nvPicPr>
        <p:blipFill>
          <a:blip r:embed="rId5"/>
          <a:stretch>
            <a:fillRect/>
          </a:stretch>
        </p:blipFill>
        <p:spPr>
          <a:xfrm>
            <a:off x="6065131" y="4095051"/>
            <a:ext cx="312504" cy="309900"/>
          </a:xfrm>
          <a:prstGeom prst="rect">
            <a:avLst/>
          </a:prstGeom>
        </p:spPr>
      </p:pic>
      <p:pic>
        <p:nvPicPr>
          <p:cNvPr id="17" name="Picture 16">
            <a:extLst>
              <a:ext uri="{FF2B5EF4-FFF2-40B4-BE49-F238E27FC236}">
                <a16:creationId xmlns:a16="http://schemas.microsoft.com/office/drawing/2014/main" id="{2AF36C76-DDC2-F951-13E7-ABE8D75CE5F4}"/>
              </a:ext>
            </a:extLst>
          </p:cNvPr>
          <p:cNvPicPr>
            <a:picLocks noChangeAspect="1"/>
          </p:cNvPicPr>
          <p:nvPr/>
        </p:nvPicPr>
        <p:blipFill>
          <a:blip r:embed="rId6"/>
          <a:stretch>
            <a:fillRect/>
          </a:stretch>
        </p:blipFill>
        <p:spPr>
          <a:xfrm>
            <a:off x="5426074" y="3473555"/>
            <a:ext cx="361592" cy="358579"/>
          </a:xfrm>
          <a:prstGeom prst="rect">
            <a:avLst/>
          </a:prstGeom>
        </p:spPr>
      </p:pic>
      <p:pic>
        <p:nvPicPr>
          <p:cNvPr id="20" name="Picture 19">
            <a:extLst>
              <a:ext uri="{FF2B5EF4-FFF2-40B4-BE49-F238E27FC236}">
                <a16:creationId xmlns:a16="http://schemas.microsoft.com/office/drawing/2014/main" id="{50D19AFF-93DE-7158-A0C7-7F1AAAFF6867}"/>
              </a:ext>
            </a:extLst>
          </p:cNvPr>
          <p:cNvPicPr>
            <a:picLocks noChangeAspect="1"/>
          </p:cNvPicPr>
          <p:nvPr/>
        </p:nvPicPr>
        <p:blipFill>
          <a:blip r:embed="rId6"/>
          <a:stretch>
            <a:fillRect/>
          </a:stretch>
        </p:blipFill>
        <p:spPr>
          <a:xfrm>
            <a:off x="5131011" y="5286406"/>
            <a:ext cx="312504" cy="309900"/>
          </a:xfrm>
          <a:prstGeom prst="rect">
            <a:avLst/>
          </a:prstGeom>
        </p:spPr>
      </p:pic>
      <p:pic>
        <p:nvPicPr>
          <p:cNvPr id="22" name="Picture 21">
            <a:extLst>
              <a:ext uri="{FF2B5EF4-FFF2-40B4-BE49-F238E27FC236}">
                <a16:creationId xmlns:a16="http://schemas.microsoft.com/office/drawing/2014/main" id="{0004FD66-283D-0132-5335-A13C915621FC}"/>
              </a:ext>
            </a:extLst>
          </p:cNvPr>
          <p:cNvPicPr>
            <a:picLocks noChangeAspect="1"/>
          </p:cNvPicPr>
          <p:nvPr/>
        </p:nvPicPr>
        <p:blipFill>
          <a:blip r:embed="rId7"/>
          <a:stretch>
            <a:fillRect/>
          </a:stretch>
        </p:blipFill>
        <p:spPr>
          <a:xfrm>
            <a:off x="5501958" y="4711162"/>
            <a:ext cx="310923" cy="310923"/>
          </a:xfrm>
          <a:prstGeom prst="rect">
            <a:avLst/>
          </a:prstGeom>
        </p:spPr>
      </p:pic>
      <p:pic>
        <p:nvPicPr>
          <p:cNvPr id="24" name="Picture 23">
            <a:extLst>
              <a:ext uri="{FF2B5EF4-FFF2-40B4-BE49-F238E27FC236}">
                <a16:creationId xmlns:a16="http://schemas.microsoft.com/office/drawing/2014/main" id="{45E38CE4-70D9-3E52-247E-FA2C5ADFF931}"/>
              </a:ext>
            </a:extLst>
          </p:cNvPr>
          <p:cNvPicPr>
            <a:picLocks noChangeAspect="1"/>
          </p:cNvPicPr>
          <p:nvPr/>
        </p:nvPicPr>
        <p:blipFill>
          <a:blip r:embed="rId8"/>
          <a:stretch>
            <a:fillRect/>
          </a:stretch>
        </p:blipFill>
        <p:spPr>
          <a:xfrm>
            <a:off x="5920580" y="3459842"/>
            <a:ext cx="337696" cy="337696"/>
          </a:xfrm>
          <a:prstGeom prst="rect">
            <a:avLst/>
          </a:prstGeom>
        </p:spPr>
      </p:pic>
      <p:pic>
        <p:nvPicPr>
          <p:cNvPr id="26" name="Picture Placeholder 25" descr="A picture containing green, laying, fabric&#10;&#10;Description automatically generated">
            <a:extLst>
              <a:ext uri="{FF2B5EF4-FFF2-40B4-BE49-F238E27FC236}">
                <a16:creationId xmlns:a16="http://schemas.microsoft.com/office/drawing/2014/main" id="{FF631DC0-239A-AAF7-FD05-9F1B1E67D1CE}"/>
              </a:ext>
            </a:extLst>
          </p:cNvPr>
          <p:cNvPicPr>
            <a:picLocks noGrp="1" noChangeAspect="1"/>
          </p:cNvPicPr>
          <p:nvPr>
            <p:ph type="pic" sz="quarter" idx="11"/>
          </p:nvPr>
        </p:nvPicPr>
        <p:blipFill>
          <a:blip r:embed="rId9"/>
          <a:srcRect l="20174" r="20174"/>
          <a:stretch>
            <a:fillRect/>
          </a:stretch>
        </p:blipFill>
        <p:spPr>
          <a:xfrm rot="5400000">
            <a:off x="4151313" y="7659688"/>
            <a:ext cx="1085850" cy="1365250"/>
          </a:xfrm>
        </p:spPr>
      </p:pic>
      <p:pic>
        <p:nvPicPr>
          <p:cNvPr id="28" name="Picture Placeholder 27" descr="A picture containing text&#10;&#10;Description automatically generated">
            <a:extLst>
              <a:ext uri="{FF2B5EF4-FFF2-40B4-BE49-F238E27FC236}">
                <a16:creationId xmlns:a16="http://schemas.microsoft.com/office/drawing/2014/main" id="{E3B0BB22-EE2C-7646-9A43-9A2AC5F537E3}"/>
              </a:ext>
            </a:extLst>
          </p:cNvPr>
          <p:cNvPicPr>
            <a:picLocks noGrp="1" noChangeAspect="1"/>
          </p:cNvPicPr>
          <p:nvPr>
            <p:ph type="pic" sz="quarter" idx="12"/>
          </p:nvPr>
        </p:nvPicPr>
        <p:blipFill>
          <a:blip r:embed="rId10"/>
          <a:srcRect l="9485" r="9485"/>
          <a:stretch>
            <a:fillRect/>
          </a:stretch>
        </p:blipFill>
        <p:spPr/>
      </p:pic>
      <p:pic>
        <p:nvPicPr>
          <p:cNvPr id="33" name="Picture Placeholder 32" descr="Text, letter&#10;&#10;Description automatically generated">
            <a:extLst>
              <a:ext uri="{FF2B5EF4-FFF2-40B4-BE49-F238E27FC236}">
                <a16:creationId xmlns:a16="http://schemas.microsoft.com/office/drawing/2014/main" id="{4B177232-27DE-1AA1-82EE-86ED14642132}"/>
              </a:ext>
            </a:extLst>
          </p:cNvPr>
          <p:cNvPicPr>
            <a:picLocks noGrp="1" noChangeAspect="1"/>
          </p:cNvPicPr>
          <p:nvPr>
            <p:ph type="pic" sz="quarter" idx="10"/>
          </p:nvPr>
        </p:nvPicPr>
        <p:blipFill>
          <a:blip r:embed="rId11"/>
          <a:srcRect t="13286" b="13286"/>
          <a:stretch>
            <a:fillRect/>
          </a:stretch>
        </p:blipFill>
        <p:spPr/>
      </p:pic>
      <p:pic>
        <p:nvPicPr>
          <p:cNvPr id="31" name="Picture 30">
            <a:extLst>
              <a:ext uri="{FF2B5EF4-FFF2-40B4-BE49-F238E27FC236}">
                <a16:creationId xmlns:a16="http://schemas.microsoft.com/office/drawing/2014/main" id="{C3298D69-A491-FD96-D2EF-519806FFE4AA}"/>
              </a:ext>
            </a:extLst>
          </p:cNvPr>
          <p:cNvPicPr>
            <a:picLocks noChangeAspect="1"/>
          </p:cNvPicPr>
          <p:nvPr/>
        </p:nvPicPr>
        <p:blipFill>
          <a:blip r:embed="rId8"/>
          <a:stretch>
            <a:fillRect/>
          </a:stretch>
        </p:blipFill>
        <p:spPr>
          <a:xfrm>
            <a:off x="5914345" y="4693182"/>
            <a:ext cx="337696" cy="337696"/>
          </a:xfrm>
          <a:prstGeom prst="rect">
            <a:avLst/>
          </a:prstGeom>
        </p:spPr>
      </p:pic>
    </p:spTree>
    <p:extLst>
      <p:ext uri="{BB962C8B-B14F-4D97-AF65-F5344CB8AC3E}">
        <p14:creationId xmlns:p14="http://schemas.microsoft.com/office/powerpoint/2010/main" val="874476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10473</TotalTime>
  <Words>229</Words>
  <Application>Microsoft Office PowerPoint</Application>
  <PresentationFormat>A4 Paper (210x297 mm)</PresentationFormat>
  <Paragraphs>31</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 Nova</vt:lpstr>
      <vt:lpstr>Arial Nova Light</vt:lpstr>
      <vt:lpstr>Calibri</vt:lpstr>
      <vt:lpstr>Barlow Condensed</vt:lpstr>
      <vt:lpstr>Futura Std Book</vt:lpstr>
      <vt:lpstr>Futura Std Medium</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Zofia Szyszka</dc:creator>
  <cp:lastModifiedBy>TeamKids - Cheltenham East Primary</cp:lastModifiedBy>
  <cp:revision>41</cp:revision>
  <dcterms:created xsi:type="dcterms:W3CDTF">2019-04-12T06:09:32Z</dcterms:created>
  <dcterms:modified xsi:type="dcterms:W3CDTF">2023-02-16T01:11:17Z</dcterms:modified>
</cp:coreProperties>
</file>