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y="6858000" cx="12192000"/>
  <p:notesSz cx="6858000" cy="9144000"/>
  <p:embeddedFontLst>
    <p:embeddedFont>
      <p:font typeface="Arial Black"/>
      <p:regular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2" roundtripDataSignature="AMtx7mhZlMA0/B2i/rDTGDqggXLf+xAiQ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22" Type="http://customschemas.google.com/relationships/presentationmetadata" Target="metadata"/><Relationship Id="rId10" Type="http://schemas.openxmlformats.org/officeDocument/2006/relationships/slide" Target="slides/slide6.xml"/><Relationship Id="rId21" Type="http://schemas.openxmlformats.org/officeDocument/2006/relationships/font" Target="fonts/ArialBlack-regular.fntdata"/><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 name="Google Shape;8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 name="Google Shape;94;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bcbdc4c7a9_0_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bcbdc4c7a9_0_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 name="Google Shape;103;gbcbdc4c7a9_0_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bee5cdb6b2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bee5cdb6b2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 name="Google Shape;111;gbee5cdb6b2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bee5cdb6b2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bee5cdb6b2_0_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 name="Google Shape;117;gbee5cdb6b2_0_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bfa4c79fc8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 name="Google Shape;122;gbfa4c79fc8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bfa4c79fc8_0_8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bfa4c79fc8_0_8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7d5f2b894a_1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 name="Google Shape;140;g7d5f2b894a_1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1" name="Google Shape;141;g7d5f2b894a_1_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9" name="Google Shape;14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ba7126340b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ba7126340b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 name="Google Shape;158;gba7126340b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7d5f2b894a_1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 name="Google Shape;166;g7d5f2b894a_1_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7" name="Google Shape;167;g7d5f2b894a_1_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c01d0e69dd_1_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5" name="Google Shape;175;gc01d0e69dd_1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bcbdc4c7a9_0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bcbdc4c7a9_0_1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3" name="Google Shape;183;gbcbdc4c7a9_0_1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0" name="Google Shape;19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ba7126340b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ba7126340b_1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7" name="Google Shape;197;gba7126340b_1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bc8fce3ddd_1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bc8fce3ddd_1_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 name="Google Shape;204;gbc8fce3ddd_1_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2" name="Shape 32"/>
        <p:cNvGrpSpPr/>
        <p:nvPr/>
      </p:nvGrpSpPr>
      <p:grpSpPr>
        <a:xfrm>
          <a:off x="0" y="0"/>
          <a:ext cx="0" cy="0"/>
          <a:chOff x="0" y="0"/>
          <a:chExt cx="0" cy="0"/>
        </a:xfrm>
      </p:grpSpPr>
      <p:sp>
        <p:nvSpPr>
          <p:cNvPr id="33" name="Google Shape;33;p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5" name="Google Shape;35;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8" name="Shape 38"/>
        <p:cNvGrpSpPr/>
        <p:nvPr/>
      </p:nvGrpSpPr>
      <p:grpSpPr>
        <a:xfrm>
          <a:off x="0" y="0"/>
          <a:ext cx="0" cy="0"/>
          <a:chOff x="0" y="0"/>
          <a:chExt cx="0" cy="0"/>
        </a:xfrm>
      </p:grpSpPr>
      <p:sp>
        <p:nvSpPr>
          <p:cNvPr id="39" name="Google Shape;39;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1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1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5" name="Shape 45"/>
        <p:cNvGrpSpPr/>
        <p:nvPr/>
      </p:nvGrpSpPr>
      <p:grpSpPr>
        <a:xfrm>
          <a:off x="0" y="0"/>
          <a:ext cx="0" cy="0"/>
          <a:chOff x="0" y="0"/>
          <a:chExt cx="0" cy="0"/>
        </a:xfrm>
      </p:grpSpPr>
      <p:sp>
        <p:nvSpPr>
          <p:cNvPr id="46" name="Google Shape;46;p1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8" name="Google Shape;48;p1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 name="Google Shape;49;p1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0" name="Google Shape;50;p1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1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5"/>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8" name="Google Shape;68;p15"/>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6"/>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7"/>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7"/>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1.jpg"/><Relationship Id="rId4" Type="http://schemas.openxmlformats.org/officeDocument/2006/relationships/image" Target="../media/image5.jpg"/><Relationship Id="rId5"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8.jpg"/><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jpg"/><Relationship Id="rId4" Type="http://schemas.openxmlformats.org/officeDocument/2006/relationships/image" Target="../media/image1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4.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hyperlink" Target="mailto:amir.tatai@preshil.vic.edu.au" TargetMode="External"/><Relationship Id="rId5" Type="http://schemas.openxmlformats.org/officeDocument/2006/relationships/image" Target="../media/image1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s://www.kellyclub.com.au/public/our-programs/preshil-school"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
          <p:cNvSpPr txBox="1"/>
          <p:nvPr>
            <p:ph idx="1" type="subTitle"/>
          </p:nvPr>
        </p:nvSpPr>
        <p:spPr>
          <a:xfrm>
            <a:off x="1524000" y="4066242"/>
            <a:ext cx="9144000" cy="605700"/>
          </a:xfrm>
          <a:prstGeom prst="rect">
            <a:avLst/>
          </a:prstGeom>
          <a:solidFill>
            <a:srgbClr val="F6D46E">
              <a:alpha val="55310"/>
            </a:srgbClr>
          </a:solid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rPr lang="en-US"/>
              <a:t>Welcome to the Peppercorns!</a:t>
            </a:r>
            <a:endParaRPr/>
          </a:p>
        </p:txBody>
      </p:sp>
      <p:sp>
        <p:nvSpPr>
          <p:cNvPr id="90" name="Google Shape;90;p1"/>
          <p:cNvSpPr txBox="1"/>
          <p:nvPr>
            <p:ph type="ctrTitle"/>
          </p:nvPr>
        </p:nvSpPr>
        <p:spPr>
          <a:xfrm>
            <a:off x="1524000" y="2650342"/>
            <a:ext cx="9144000" cy="859500"/>
          </a:xfrm>
          <a:prstGeom prst="rect">
            <a:avLst/>
          </a:prstGeom>
          <a:solidFill>
            <a:srgbClr val="F6D46E">
              <a:alpha val="55310"/>
            </a:srgbClr>
          </a:solid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en-US"/>
              <a:t>Fireside Chat</a:t>
            </a:r>
            <a:endParaRPr/>
          </a:p>
        </p:txBody>
      </p:sp>
      <p:pic>
        <p:nvPicPr>
          <p:cNvPr id="91" name="Google Shape;91;p1"/>
          <p:cNvPicPr preferRelativeResize="0"/>
          <p:nvPr/>
        </p:nvPicPr>
        <p:blipFill>
          <a:blip r:embed="rId3">
            <a:alphaModFix amt="35000"/>
          </a:blip>
          <a:stretch>
            <a:fillRect/>
          </a:stretch>
        </p:blipFill>
        <p:spPr>
          <a:xfrm>
            <a:off x="1575575" y="38675"/>
            <a:ext cx="9040850" cy="678065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2"/>
          <p:cNvSpPr txBox="1"/>
          <p:nvPr/>
        </p:nvSpPr>
        <p:spPr>
          <a:xfrm>
            <a:off x="1205250" y="395725"/>
            <a:ext cx="9781500" cy="967200"/>
          </a:xfrm>
          <a:prstGeom prst="rect">
            <a:avLst/>
          </a:prstGeom>
          <a:solidFill>
            <a:srgbClr val="F6D46E">
              <a:alpha val="55310"/>
            </a:srgbClr>
          </a:solidFill>
          <a:ln>
            <a:noFill/>
          </a:ln>
        </p:spPr>
        <p:txBody>
          <a:bodyPr anchorCtr="0" anchor="t" bIns="91425" lIns="91425" spcFirstLastPara="1" rIns="91425" wrap="square" tIns="91425">
            <a:normAutofit fontScale="40000" lnSpcReduction="20000"/>
          </a:bodyPr>
          <a:lstStyle/>
          <a:p>
            <a:pPr indent="0" lvl="0" marL="0" rtl="0" algn="l">
              <a:spcBef>
                <a:spcPts val="0"/>
              </a:spcBef>
              <a:spcAft>
                <a:spcPts val="0"/>
              </a:spcAft>
              <a:buNone/>
            </a:pPr>
            <a:r>
              <a:t/>
            </a:r>
            <a:endParaRPr>
              <a:latin typeface="Calibri"/>
              <a:ea typeface="Calibri"/>
              <a:cs typeface="Calibri"/>
              <a:sym typeface="Calibri"/>
            </a:endParaRPr>
          </a:p>
          <a:p>
            <a:pPr indent="0" lvl="0" marL="0" rtl="0" algn="ctr">
              <a:spcBef>
                <a:spcPts val="0"/>
              </a:spcBef>
              <a:spcAft>
                <a:spcPts val="0"/>
              </a:spcAft>
              <a:buNone/>
            </a:pPr>
            <a:r>
              <a:rPr lang="en-US" sz="11000">
                <a:latin typeface="Calibri"/>
                <a:ea typeface="Calibri"/>
                <a:cs typeface="Calibri"/>
                <a:sym typeface="Calibri"/>
              </a:rPr>
              <a:t>Acknowledgement</a:t>
            </a:r>
            <a:r>
              <a:rPr lang="en-US" sz="11000">
                <a:latin typeface="Calibri"/>
                <a:ea typeface="Calibri"/>
                <a:cs typeface="Calibri"/>
                <a:sym typeface="Calibri"/>
              </a:rPr>
              <a:t> of </a:t>
            </a:r>
            <a:r>
              <a:rPr lang="en-US" sz="11000">
                <a:latin typeface="Calibri"/>
                <a:ea typeface="Calibri"/>
                <a:cs typeface="Calibri"/>
                <a:sym typeface="Calibri"/>
              </a:rPr>
              <a:t>Country</a:t>
            </a:r>
            <a:r>
              <a:rPr lang="en-US" sz="11000">
                <a:latin typeface="Calibri"/>
                <a:ea typeface="Calibri"/>
                <a:cs typeface="Calibri"/>
                <a:sym typeface="Calibri"/>
              </a:rPr>
              <a:t> </a:t>
            </a:r>
            <a:endParaRPr sz="11000">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p:txBody>
      </p:sp>
      <p:pic>
        <p:nvPicPr>
          <p:cNvPr id="97" name="Google Shape;97;p2"/>
          <p:cNvPicPr preferRelativeResize="0"/>
          <p:nvPr/>
        </p:nvPicPr>
        <p:blipFill>
          <a:blip r:embed="rId3">
            <a:alphaModFix amt="40000"/>
          </a:blip>
          <a:stretch>
            <a:fillRect/>
          </a:stretch>
        </p:blipFill>
        <p:spPr>
          <a:xfrm>
            <a:off x="-1" y="-8"/>
            <a:ext cx="12192003" cy="7549907"/>
          </a:xfrm>
          <a:prstGeom prst="rect">
            <a:avLst/>
          </a:prstGeom>
          <a:noFill/>
          <a:ln>
            <a:noFill/>
          </a:ln>
        </p:spPr>
      </p:pic>
      <p:sp>
        <p:nvSpPr>
          <p:cNvPr id="98" name="Google Shape;98;p2"/>
          <p:cNvSpPr txBox="1"/>
          <p:nvPr/>
        </p:nvSpPr>
        <p:spPr>
          <a:xfrm>
            <a:off x="3160900" y="-2612575"/>
            <a:ext cx="9805200" cy="1143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99" name="Google Shape;99;p2"/>
          <p:cNvSpPr txBox="1"/>
          <p:nvPr/>
        </p:nvSpPr>
        <p:spPr>
          <a:xfrm>
            <a:off x="1685125" y="1802675"/>
            <a:ext cx="8523600" cy="3589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Clr>
                <a:schemeClr val="dk1"/>
              </a:buClr>
              <a:buSzPts val="1100"/>
              <a:buFont typeface="Arial"/>
              <a:buNone/>
            </a:pPr>
            <a:r>
              <a:rPr i="1" lang="en-US" sz="2800">
                <a:solidFill>
                  <a:schemeClr val="dk1"/>
                </a:solidFill>
              </a:rPr>
              <a:t>Preshil respectfully acknowledges the traditional custodians of country throughout Australia and pays respect to elders past, present, and emerging.  We acknowledge the people of the Kulin nation as the traditional custodians of the land on which our school stands and pay our respects to their elders past, present, and emerging.</a:t>
            </a:r>
            <a:endParaRPr sz="610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gbcbdc4c7a9_0_2"/>
          <p:cNvSpPr txBox="1"/>
          <p:nvPr>
            <p:ph type="title"/>
          </p:nvPr>
        </p:nvSpPr>
        <p:spPr>
          <a:xfrm>
            <a:off x="1326900" y="426650"/>
            <a:ext cx="9538200" cy="838800"/>
          </a:xfrm>
          <a:prstGeom prst="rect">
            <a:avLst/>
          </a:prstGeom>
          <a:solidFill>
            <a:srgbClr val="F6D46E">
              <a:alpha val="55310"/>
            </a:srgbClr>
          </a:solidFill>
        </p:spPr>
        <p:txBody>
          <a:bodyPr anchorCtr="0" anchor="ctr" bIns="45700" lIns="91425" spcFirstLastPara="1" rIns="91425" wrap="square" tIns="45700">
            <a:normAutofit/>
          </a:bodyPr>
          <a:lstStyle/>
          <a:p>
            <a:pPr indent="0" lvl="0" marL="0" rtl="0" algn="ctr">
              <a:spcBef>
                <a:spcPts val="0"/>
              </a:spcBef>
              <a:spcAft>
                <a:spcPts val="0"/>
              </a:spcAft>
              <a:buNone/>
            </a:pPr>
            <a:r>
              <a:rPr lang="en-US"/>
              <a:t>Specialists</a:t>
            </a:r>
            <a:endParaRPr sz="4700"/>
          </a:p>
        </p:txBody>
      </p:sp>
      <p:pic>
        <p:nvPicPr>
          <p:cNvPr id="106" name="Google Shape;106;gbcbdc4c7a9_0_2"/>
          <p:cNvPicPr preferRelativeResize="0"/>
          <p:nvPr/>
        </p:nvPicPr>
        <p:blipFill>
          <a:blip r:embed="rId3">
            <a:alphaModFix amt="40000"/>
          </a:blip>
          <a:stretch>
            <a:fillRect/>
          </a:stretch>
        </p:blipFill>
        <p:spPr>
          <a:xfrm>
            <a:off x="0" y="0"/>
            <a:ext cx="12192000" cy="8697450"/>
          </a:xfrm>
          <a:prstGeom prst="rect">
            <a:avLst/>
          </a:prstGeom>
          <a:noFill/>
          <a:ln>
            <a:noFill/>
          </a:ln>
        </p:spPr>
      </p:pic>
      <p:sp>
        <p:nvSpPr>
          <p:cNvPr id="107" name="Google Shape;107;gbcbdc4c7a9_0_2"/>
          <p:cNvSpPr txBox="1"/>
          <p:nvPr/>
        </p:nvSpPr>
        <p:spPr>
          <a:xfrm>
            <a:off x="649650" y="1686125"/>
            <a:ext cx="10892700" cy="5387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US" sz="5400">
                <a:solidFill>
                  <a:schemeClr val="dk1"/>
                </a:solidFill>
                <a:latin typeface="Calibri"/>
                <a:ea typeface="Calibri"/>
                <a:cs typeface="Calibri"/>
                <a:sym typeface="Calibri"/>
              </a:rPr>
              <a:t>Art</a:t>
            </a:r>
            <a:br>
              <a:rPr lang="en-US" sz="5400">
                <a:solidFill>
                  <a:schemeClr val="dk1"/>
                </a:solidFill>
                <a:latin typeface="Calibri"/>
                <a:ea typeface="Calibri"/>
                <a:cs typeface="Calibri"/>
                <a:sym typeface="Calibri"/>
              </a:rPr>
            </a:br>
            <a:r>
              <a:rPr lang="en-US" sz="5400">
                <a:solidFill>
                  <a:schemeClr val="dk1"/>
                </a:solidFill>
                <a:latin typeface="Calibri"/>
                <a:ea typeface="Calibri"/>
                <a:cs typeface="Calibri"/>
                <a:sym typeface="Calibri"/>
              </a:rPr>
              <a:t>PE</a:t>
            </a:r>
            <a:br>
              <a:rPr lang="en-US" sz="5400">
                <a:solidFill>
                  <a:schemeClr val="dk1"/>
                </a:solidFill>
                <a:latin typeface="Calibri"/>
                <a:ea typeface="Calibri"/>
                <a:cs typeface="Calibri"/>
                <a:sym typeface="Calibri"/>
              </a:rPr>
            </a:br>
            <a:r>
              <a:rPr lang="en-US" sz="5400">
                <a:solidFill>
                  <a:schemeClr val="dk1"/>
                </a:solidFill>
                <a:latin typeface="Calibri"/>
                <a:ea typeface="Calibri"/>
                <a:cs typeface="Calibri"/>
                <a:sym typeface="Calibri"/>
              </a:rPr>
              <a:t>French</a:t>
            </a:r>
            <a:br>
              <a:rPr lang="en-US" sz="5400">
                <a:solidFill>
                  <a:schemeClr val="dk1"/>
                </a:solidFill>
                <a:latin typeface="Calibri"/>
                <a:ea typeface="Calibri"/>
                <a:cs typeface="Calibri"/>
                <a:sym typeface="Calibri"/>
              </a:rPr>
            </a:br>
            <a:r>
              <a:rPr lang="en-US" sz="5400">
                <a:solidFill>
                  <a:schemeClr val="dk1"/>
                </a:solidFill>
                <a:latin typeface="Calibri"/>
                <a:ea typeface="Calibri"/>
                <a:cs typeface="Calibri"/>
                <a:sym typeface="Calibri"/>
              </a:rPr>
              <a:t>Music</a:t>
            </a:r>
            <a:br>
              <a:rPr lang="en-US" sz="5400">
                <a:solidFill>
                  <a:schemeClr val="dk1"/>
                </a:solidFill>
                <a:latin typeface="Calibri"/>
                <a:ea typeface="Calibri"/>
                <a:cs typeface="Calibri"/>
                <a:sym typeface="Calibri"/>
              </a:rPr>
            </a:br>
            <a:r>
              <a:rPr lang="en-US" sz="5400">
                <a:solidFill>
                  <a:schemeClr val="dk1"/>
                </a:solidFill>
                <a:latin typeface="Calibri"/>
                <a:ea typeface="Calibri"/>
                <a:cs typeface="Calibri"/>
                <a:sym typeface="Calibri"/>
              </a:rPr>
              <a:t>Philosophy</a:t>
            </a:r>
            <a:endParaRPr sz="54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5400">
              <a:solidFill>
                <a:schemeClr val="dk1"/>
              </a:solidFill>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pic>
        <p:nvPicPr>
          <p:cNvPr id="113" name="Google Shape;113;gbee5cdb6b2_0_0"/>
          <p:cNvPicPr preferRelativeResize="0"/>
          <p:nvPr/>
        </p:nvPicPr>
        <p:blipFill>
          <a:blip r:embed="rId3">
            <a:alphaModFix/>
          </a:blip>
          <a:stretch>
            <a:fillRect/>
          </a:stretch>
        </p:blipFill>
        <p:spPr>
          <a:xfrm>
            <a:off x="795925" y="447700"/>
            <a:ext cx="10349174" cy="58214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pic>
        <p:nvPicPr>
          <p:cNvPr id="119" name="Google Shape;119;gbee5cdb6b2_0_7"/>
          <p:cNvPicPr preferRelativeResize="0"/>
          <p:nvPr/>
        </p:nvPicPr>
        <p:blipFill>
          <a:blip r:embed="rId3">
            <a:alphaModFix/>
          </a:blip>
          <a:stretch>
            <a:fillRect/>
          </a:stretch>
        </p:blipFill>
        <p:spPr>
          <a:xfrm>
            <a:off x="152400" y="152400"/>
            <a:ext cx="11908450" cy="63551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3" name="Shape 123"/>
        <p:cNvGrpSpPr/>
        <p:nvPr/>
      </p:nvGrpSpPr>
      <p:grpSpPr>
        <a:xfrm>
          <a:off x="0" y="0"/>
          <a:ext cx="0" cy="0"/>
          <a:chOff x="0" y="0"/>
          <a:chExt cx="0" cy="0"/>
        </a:xfrm>
      </p:grpSpPr>
      <p:sp>
        <p:nvSpPr>
          <p:cNvPr id="124" name="Google Shape;124;gbfa4c79fc8_0_0"/>
          <p:cNvSpPr txBox="1"/>
          <p:nvPr>
            <p:ph type="ctrTitle"/>
          </p:nvPr>
        </p:nvSpPr>
        <p:spPr>
          <a:xfrm>
            <a:off x="1524000" y="172720"/>
            <a:ext cx="9144000" cy="23877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5400"/>
              <a:buFont typeface="Arial Black"/>
              <a:buNone/>
            </a:pPr>
            <a:r>
              <a:rPr lang="en-US" sz="5400">
                <a:latin typeface="Arial Black"/>
                <a:ea typeface="Arial Black"/>
                <a:cs typeface="Arial Black"/>
                <a:sym typeface="Arial Black"/>
              </a:rPr>
              <a:t>PE Term 1</a:t>
            </a:r>
            <a:br>
              <a:rPr lang="en-US" sz="5400">
                <a:latin typeface="Arial Black"/>
                <a:ea typeface="Arial Black"/>
                <a:cs typeface="Arial Black"/>
                <a:sym typeface="Arial Black"/>
              </a:rPr>
            </a:br>
            <a:r>
              <a:rPr lang="en-US" sz="5400">
                <a:latin typeface="Arial Black"/>
                <a:ea typeface="Arial Black"/>
                <a:cs typeface="Arial Black"/>
                <a:sym typeface="Arial Black"/>
              </a:rPr>
              <a:t>Amanda Barnetby</a:t>
            </a:r>
            <a:endParaRPr sz="5400">
              <a:latin typeface="Arial Black"/>
              <a:ea typeface="Arial Black"/>
              <a:cs typeface="Arial Black"/>
              <a:sym typeface="Arial Black"/>
            </a:endParaRPr>
          </a:p>
        </p:txBody>
      </p:sp>
      <p:sp>
        <p:nvSpPr>
          <p:cNvPr id="125" name="Google Shape;125;gbfa4c79fc8_0_0"/>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t/>
            </a:r>
            <a:endParaRPr/>
          </a:p>
        </p:txBody>
      </p:sp>
      <p:pic>
        <p:nvPicPr>
          <p:cNvPr id="126" name="Google Shape;126;gbfa4c79fc8_0_0"/>
          <p:cNvPicPr preferRelativeResize="0"/>
          <p:nvPr/>
        </p:nvPicPr>
        <p:blipFill rotWithShape="1">
          <a:blip r:embed="rId3">
            <a:alphaModFix/>
          </a:blip>
          <a:srcRect b="0" l="0" r="0" t="0"/>
          <a:stretch/>
        </p:blipFill>
        <p:spPr>
          <a:xfrm>
            <a:off x="2407920" y="2844800"/>
            <a:ext cx="7620000" cy="3810000"/>
          </a:xfrm>
          <a:prstGeom prst="rect">
            <a:avLst/>
          </a:prstGeom>
          <a:noFill/>
          <a:ln>
            <a:noFill/>
          </a:ln>
        </p:spPr>
      </p:pic>
      <p:pic>
        <p:nvPicPr>
          <p:cNvPr id="127" name="Google Shape;127;gbfa4c79fc8_0_0"/>
          <p:cNvPicPr preferRelativeResize="0"/>
          <p:nvPr/>
        </p:nvPicPr>
        <p:blipFill rotWithShape="1">
          <a:blip r:embed="rId4">
            <a:alphaModFix/>
          </a:blip>
          <a:srcRect b="0" l="0" r="0" t="0"/>
          <a:stretch/>
        </p:blipFill>
        <p:spPr>
          <a:xfrm>
            <a:off x="312420" y="323691"/>
            <a:ext cx="2095500" cy="1333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1" name="Shape 131"/>
        <p:cNvGrpSpPr/>
        <p:nvPr/>
      </p:nvGrpSpPr>
      <p:grpSpPr>
        <a:xfrm>
          <a:off x="0" y="0"/>
          <a:ext cx="0" cy="0"/>
          <a:chOff x="0" y="0"/>
          <a:chExt cx="0" cy="0"/>
        </a:xfrm>
      </p:grpSpPr>
      <p:sp>
        <p:nvSpPr>
          <p:cNvPr id="132" name="Google Shape;132;gbfa4c79fc8_0_82"/>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6000"/>
              <a:buFont typeface="Calibri"/>
              <a:buNone/>
            </a:pPr>
            <a:r>
              <a:rPr lang="en-US" sz="6000"/>
              <a:t>PE at Arlington</a:t>
            </a:r>
            <a:endParaRPr sz="6000"/>
          </a:p>
        </p:txBody>
      </p:sp>
      <p:sp>
        <p:nvSpPr>
          <p:cNvPr id="133" name="Google Shape;133;gbfa4c79fc8_0_82"/>
          <p:cNvSpPr txBox="1"/>
          <p:nvPr>
            <p:ph idx="1" type="body"/>
          </p:nvPr>
        </p:nvSpPr>
        <p:spPr>
          <a:xfrm>
            <a:off x="838200" y="1825625"/>
            <a:ext cx="5181600" cy="4351200"/>
          </a:xfrm>
          <a:prstGeom prst="rect">
            <a:avLst/>
          </a:prstGeom>
          <a:noFill/>
          <a:ln>
            <a:noFill/>
          </a:ln>
        </p:spPr>
        <p:txBody>
          <a:bodyPr anchorCtr="0" anchor="t" bIns="45700" lIns="91425" spcFirstLastPara="1" rIns="91425" wrap="square" tIns="45700">
            <a:normAutofit/>
          </a:bodyPr>
          <a:lstStyle/>
          <a:p>
            <a:pPr indent="-254000" lvl="0" marL="228600" rtl="0" algn="l">
              <a:lnSpc>
                <a:spcPct val="90000"/>
              </a:lnSpc>
              <a:spcBef>
                <a:spcPts val="0"/>
              </a:spcBef>
              <a:spcAft>
                <a:spcPts val="0"/>
              </a:spcAft>
              <a:buClr>
                <a:schemeClr val="dk1"/>
              </a:buClr>
              <a:buSzPts val="4000"/>
              <a:buChar char="•"/>
            </a:pPr>
            <a:r>
              <a:rPr lang="en-US" sz="4000"/>
              <a:t>Focus</a:t>
            </a:r>
            <a:endParaRPr/>
          </a:p>
          <a:p>
            <a:pPr indent="-228600" lvl="1" marL="685800" rtl="0" algn="l">
              <a:lnSpc>
                <a:spcPct val="90000"/>
              </a:lnSpc>
              <a:spcBef>
                <a:spcPts val="500"/>
              </a:spcBef>
              <a:spcAft>
                <a:spcPts val="0"/>
              </a:spcAft>
              <a:buClr>
                <a:schemeClr val="dk1"/>
              </a:buClr>
              <a:buSzPts val="3600"/>
              <a:buChar char="•"/>
            </a:pPr>
            <a:r>
              <a:rPr lang="en-US" sz="3600"/>
              <a:t>Teamwork</a:t>
            </a:r>
            <a:endParaRPr/>
          </a:p>
          <a:p>
            <a:pPr indent="-228600" lvl="1" marL="685800" rtl="0" algn="l">
              <a:lnSpc>
                <a:spcPct val="90000"/>
              </a:lnSpc>
              <a:spcBef>
                <a:spcPts val="500"/>
              </a:spcBef>
              <a:spcAft>
                <a:spcPts val="0"/>
              </a:spcAft>
              <a:buClr>
                <a:schemeClr val="dk1"/>
              </a:buClr>
              <a:buSzPts val="3600"/>
              <a:buChar char="•"/>
            </a:pPr>
            <a:r>
              <a:rPr lang="en-US" sz="3600"/>
              <a:t>Communication</a:t>
            </a:r>
            <a:endParaRPr sz="3600"/>
          </a:p>
        </p:txBody>
      </p:sp>
      <p:sp>
        <p:nvSpPr>
          <p:cNvPr id="134" name="Google Shape;134;gbfa4c79fc8_0_82"/>
          <p:cNvSpPr txBox="1"/>
          <p:nvPr>
            <p:ph idx="2" type="body"/>
          </p:nvPr>
        </p:nvSpPr>
        <p:spPr>
          <a:xfrm>
            <a:off x="6172200" y="1825625"/>
            <a:ext cx="5181600" cy="4351200"/>
          </a:xfrm>
          <a:prstGeom prst="rect">
            <a:avLst/>
          </a:prstGeom>
          <a:noFill/>
          <a:ln>
            <a:noFill/>
          </a:ln>
        </p:spPr>
        <p:txBody>
          <a:bodyPr anchorCtr="0" anchor="t" bIns="45700" lIns="91425" spcFirstLastPara="1" rIns="91425" wrap="square" tIns="45700">
            <a:normAutofit/>
          </a:bodyPr>
          <a:lstStyle/>
          <a:p>
            <a:pPr indent="-254000" lvl="0" marL="228600" rtl="0" algn="l">
              <a:lnSpc>
                <a:spcPct val="90000"/>
              </a:lnSpc>
              <a:spcBef>
                <a:spcPts val="0"/>
              </a:spcBef>
              <a:spcAft>
                <a:spcPts val="0"/>
              </a:spcAft>
              <a:buClr>
                <a:schemeClr val="dk1"/>
              </a:buClr>
              <a:buSzPts val="4000"/>
              <a:buChar char="•"/>
            </a:pPr>
            <a:r>
              <a:rPr lang="en-US" sz="4000"/>
              <a:t>How will that look?</a:t>
            </a:r>
            <a:endParaRPr/>
          </a:p>
          <a:p>
            <a:pPr indent="-228600" lvl="1" marL="685800" rtl="0" algn="l">
              <a:lnSpc>
                <a:spcPct val="90000"/>
              </a:lnSpc>
              <a:spcBef>
                <a:spcPts val="500"/>
              </a:spcBef>
              <a:spcAft>
                <a:spcPts val="0"/>
              </a:spcAft>
              <a:buClr>
                <a:schemeClr val="dk1"/>
              </a:buClr>
              <a:buSzPts val="3600"/>
              <a:buChar char="•"/>
            </a:pPr>
            <a:r>
              <a:rPr lang="en-US" sz="3600"/>
              <a:t>Cooperation games</a:t>
            </a:r>
            <a:endParaRPr/>
          </a:p>
          <a:p>
            <a:pPr indent="-228600" lvl="1" marL="685800" rtl="0" algn="l">
              <a:lnSpc>
                <a:spcPct val="90000"/>
              </a:lnSpc>
              <a:spcBef>
                <a:spcPts val="500"/>
              </a:spcBef>
              <a:spcAft>
                <a:spcPts val="0"/>
              </a:spcAft>
              <a:buClr>
                <a:schemeClr val="dk1"/>
              </a:buClr>
              <a:buSzPts val="3600"/>
              <a:buChar char="•"/>
            </a:pPr>
            <a:r>
              <a:rPr lang="en-US" sz="3600"/>
              <a:t>Basketball</a:t>
            </a:r>
            <a:endParaRPr/>
          </a:p>
          <a:p>
            <a:pPr indent="-228600" lvl="1" marL="685800" rtl="0" algn="l">
              <a:lnSpc>
                <a:spcPct val="90000"/>
              </a:lnSpc>
              <a:spcBef>
                <a:spcPts val="500"/>
              </a:spcBef>
              <a:spcAft>
                <a:spcPts val="0"/>
              </a:spcAft>
              <a:buClr>
                <a:schemeClr val="dk1"/>
              </a:buClr>
              <a:buSzPts val="3600"/>
              <a:buChar char="•"/>
            </a:pPr>
            <a:r>
              <a:rPr lang="en-US" sz="3600"/>
              <a:t>Soccer</a:t>
            </a:r>
            <a:endParaRPr/>
          </a:p>
        </p:txBody>
      </p:sp>
      <p:pic>
        <p:nvPicPr>
          <p:cNvPr id="135" name="Google Shape;135;gbfa4c79fc8_0_82"/>
          <p:cNvPicPr preferRelativeResize="0"/>
          <p:nvPr/>
        </p:nvPicPr>
        <p:blipFill rotWithShape="1">
          <a:blip r:embed="rId3">
            <a:alphaModFix/>
          </a:blip>
          <a:srcRect b="0" l="0" r="0" t="0"/>
          <a:stretch/>
        </p:blipFill>
        <p:spPr>
          <a:xfrm rot="5400000">
            <a:off x="9452399" y="4057438"/>
            <a:ext cx="3009053" cy="2256789"/>
          </a:xfrm>
          <a:prstGeom prst="rect">
            <a:avLst/>
          </a:prstGeom>
          <a:noFill/>
          <a:ln>
            <a:noFill/>
          </a:ln>
        </p:spPr>
      </p:pic>
      <p:pic>
        <p:nvPicPr>
          <p:cNvPr id="136" name="Google Shape;136;gbfa4c79fc8_0_82"/>
          <p:cNvPicPr preferRelativeResize="0"/>
          <p:nvPr/>
        </p:nvPicPr>
        <p:blipFill rotWithShape="1">
          <a:blip r:embed="rId4">
            <a:alphaModFix/>
          </a:blip>
          <a:srcRect b="0" l="0" r="0" t="0"/>
          <a:stretch/>
        </p:blipFill>
        <p:spPr>
          <a:xfrm>
            <a:off x="852800" y="3712633"/>
            <a:ext cx="3860801" cy="2895599"/>
          </a:xfrm>
          <a:prstGeom prst="rect">
            <a:avLst/>
          </a:prstGeom>
          <a:noFill/>
          <a:ln>
            <a:noFill/>
          </a:ln>
        </p:spPr>
      </p:pic>
      <p:pic>
        <p:nvPicPr>
          <p:cNvPr id="137" name="Google Shape;137;gbfa4c79fc8_0_82"/>
          <p:cNvPicPr preferRelativeResize="0"/>
          <p:nvPr/>
        </p:nvPicPr>
        <p:blipFill rotWithShape="1">
          <a:blip r:embed="rId5">
            <a:alphaModFix/>
          </a:blip>
          <a:srcRect b="0" l="0" r="0" t="0"/>
          <a:stretch/>
        </p:blipFill>
        <p:spPr>
          <a:xfrm>
            <a:off x="5496558" y="4003199"/>
            <a:ext cx="3549015" cy="266176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g7d5f2b894a_1_1"/>
          <p:cNvSpPr txBox="1"/>
          <p:nvPr/>
        </p:nvSpPr>
        <p:spPr>
          <a:xfrm>
            <a:off x="1771650" y="971550"/>
            <a:ext cx="1200300" cy="171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pic>
        <p:nvPicPr>
          <p:cNvPr id="144" name="Google Shape;144;g7d5f2b894a_1_1"/>
          <p:cNvPicPr preferRelativeResize="0"/>
          <p:nvPr/>
        </p:nvPicPr>
        <p:blipFill>
          <a:blip r:embed="rId3">
            <a:alphaModFix/>
          </a:blip>
          <a:stretch>
            <a:fillRect/>
          </a:stretch>
        </p:blipFill>
        <p:spPr>
          <a:xfrm>
            <a:off x="938594" y="1286449"/>
            <a:ext cx="10314813" cy="5015200"/>
          </a:xfrm>
          <a:prstGeom prst="rect">
            <a:avLst/>
          </a:prstGeom>
          <a:noFill/>
          <a:ln>
            <a:noFill/>
          </a:ln>
        </p:spPr>
      </p:pic>
      <p:sp>
        <p:nvSpPr>
          <p:cNvPr id="145" name="Google Shape;145;g7d5f2b894a_1_1"/>
          <p:cNvSpPr txBox="1"/>
          <p:nvPr/>
        </p:nvSpPr>
        <p:spPr>
          <a:xfrm>
            <a:off x="1804050" y="159175"/>
            <a:ext cx="7640700" cy="89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46" name="Google Shape;146;g7d5f2b894a_1_1"/>
          <p:cNvSpPr txBox="1"/>
          <p:nvPr/>
        </p:nvSpPr>
        <p:spPr>
          <a:xfrm>
            <a:off x="1445700" y="296275"/>
            <a:ext cx="9300600" cy="754200"/>
          </a:xfrm>
          <a:prstGeom prst="rect">
            <a:avLst/>
          </a:prstGeom>
          <a:solidFill>
            <a:srgbClr val="F6D46E">
              <a:alpha val="55310"/>
            </a:srgbClr>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3700">
                <a:latin typeface="Calibri"/>
                <a:ea typeface="Calibri"/>
                <a:cs typeface="Calibri"/>
                <a:sym typeface="Calibri"/>
              </a:rPr>
              <a:t>Indicative Timetable</a:t>
            </a:r>
            <a:endParaRPr sz="3700">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3"/>
          <p:cNvSpPr txBox="1"/>
          <p:nvPr>
            <p:ph type="title"/>
          </p:nvPr>
        </p:nvSpPr>
        <p:spPr>
          <a:xfrm>
            <a:off x="1218900" y="248600"/>
            <a:ext cx="9754200" cy="1049700"/>
          </a:xfrm>
          <a:prstGeom prst="rect">
            <a:avLst/>
          </a:prstGeom>
          <a:solidFill>
            <a:srgbClr val="F6D46E">
              <a:alpha val="55310"/>
            </a:srgbClr>
          </a:solid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Arial"/>
              <a:buNone/>
            </a:pPr>
            <a:r>
              <a:rPr lang="en-US" sz="1100">
                <a:latin typeface="Arial"/>
                <a:ea typeface="Arial"/>
                <a:cs typeface="Arial"/>
                <a:sym typeface="Arial"/>
              </a:rPr>
              <a:t>	 		 		 	 	 		</a:t>
            </a:r>
            <a:endParaRPr sz="1100">
              <a:latin typeface="Arial"/>
              <a:ea typeface="Arial"/>
              <a:cs typeface="Arial"/>
              <a:sym typeface="Arial"/>
            </a:endParaRPr>
          </a:p>
          <a:p>
            <a:pPr indent="0" lvl="0" marL="0" rtl="0" algn="l">
              <a:lnSpc>
                <a:spcPct val="90000"/>
              </a:lnSpc>
              <a:spcBef>
                <a:spcPts val="0"/>
              </a:spcBef>
              <a:spcAft>
                <a:spcPts val="0"/>
              </a:spcAft>
              <a:buClr>
                <a:schemeClr val="dk1"/>
              </a:buClr>
              <a:buSzPct val="100000"/>
              <a:buFont typeface="Arial"/>
              <a:buNone/>
            </a:pPr>
            <a:r>
              <a:rPr lang="en-US" sz="1100">
                <a:latin typeface="Arial"/>
                <a:ea typeface="Arial"/>
                <a:cs typeface="Arial"/>
                <a:sym typeface="Arial"/>
              </a:rPr>
              <a:t>			</a:t>
            </a:r>
            <a:endParaRPr sz="1100">
              <a:latin typeface="Arial"/>
              <a:ea typeface="Arial"/>
              <a:cs typeface="Arial"/>
              <a:sym typeface="Arial"/>
            </a:endParaRPr>
          </a:p>
          <a:p>
            <a:pPr indent="0" lvl="0" marL="0" rtl="0" algn="l">
              <a:lnSpc>
                <a:spcPct val="90000"/>
              </a:lnSpc>
              <a:spcBef>
                <a:spcPts val="0"/>
              </a:spcBef>
              <a:spcAft>
                <a:spcPts val="0"/>
              </a:spcAft>
              <a:buClr>
                <a:schemeClr val="dk1"/>
              </a:buClr>
              <a:buSzPct val="100000"/>
              <a:buFont typeface="Arial"/>
              <a:buNone/>
            </a:pPr>
            <a:r>
              <a:rPr lang="en-US" sz="1100">
                <a:latin typeface="Arial"/>
                <a:ea typeface="Arial"/>
                <a:cs typeface="Arial"/>
                <a:sym typeface="Arial"/>
              </a:rPr>
              <a:t>				</a:t>
            </a:r>
            <a:endParaRPr sz="1100">
              <a:latin typeface="Arial"/>
              <a:ea typeface="Arial"/>
              <a:cs typeface="Arial"/>
              <a:sym typeface="Arial"/>
            </a:endParaRPr>
          </a:p>
          <a:p>
            <a:pPr indent="0" lvl="0" marL="0" rtl="0" algn="l">
              <a:lnSpc>
                <a:spcPct val="90000"/>
              </a:lnSpc>
              <a:spcBef>
                <a:spcPts val="0"/>
              </a:spcBef>
              <a:spcAft>
                <a:spcPts val="0"/>
              </a:spcAft>
              <a:buClr>
                <a:schemeClr val="dk1"/>
              </a:buClr>
              <a:buSzPct val="100000"/>
              <a:buFont typeface="Arial"/>
              <a:buNone/>
            </a:pPr>
            <a:r>
              <a:rPr lang="en-US" sz="1100">
                <a:latin typeface="Arial"/>
                <a:ea typeface="Arial"/>
                <a:cs typeface="Arial"/>
                <a:sym typeface="Arial"/>
              </a:rPr>
              <a:t>					</a:t>
            </a:r>
            <a:endParaRPr sz="1100">
              <a:latin typeface="Arial"/>
              <a:ea typeface="Arial"/>
              <a:cs typeface="Arial"/>
              <a:sym typeface="Arial"/>
            </a:endParaRPr>
          </a:p>
          <a:p>
            <a:pPr indent="0" lvl="0" marL="0" rtl="0" algn="ctr">
              <a:lnSpc>
                <a:spcPct val="115000"/>
              </a:lnSpc>
              <a:spcBef>
                <a:spcPts val="1200"/>
              </a:spcBef>
              <a:spcAft>
                <a:spcPts val="0"/>
              </a:spcAft>
              <a:buClr>
                <a:schemeClr val="dk1"/>
              </a:buClr>
              <a:buSzPts val="990"/>
              <a:buFont typeface="Arial"/>
              <a:buNone/>
            </a:pPr>
            <a:r>
              <a:rPr lang="en-US" sz="4888">
                <a:latin typeface="Arial"/>
                <a:ea typeface="Arial"/>
                <a:cs typeface="Arial"/>
                <a:sym typeface="Arial"/>
              </a:rPr>
              <a:t>PYP</a:t>
            </a:r>
            <a:r>
              <a:rPr lang="en-US" sz="4888">
                <a:latin typeface="Arial"/>
                <a:ea typeface="Arial"/>
                <a:cs typeface="Arial"/>
                <a:sym typeface="Arial"/>
              </a:rPr>
              <a:t> - Unit of Inquiry</a:t>
            </a:r>
            <a:endParaRPr sz="4888">
              <a:latin typeface="Arial"/>
              <a:ea typeface="Arial"/>
              <a:cs typeface="Arial"/>
              <a:sym typeface="Arial"/>
            </a:endParaRPr>
          </a:p>
          <a:p>
            <a:pPr indent="0" lvl="0" marL="0" rtl="0" algn="l">
              <a:lnSpc>
                <a:spcPct val="115000"/>
              </a:lnSpc>
              <a:spcBef>
                <a:spcPts val="1200"/>
              </a:spcBef>
              <a:spcAft>
                <a:spcPts val="0"/>
              </a:spcAft>
              <a:buClr>
                <a:schemeClr val="dk1"/>
              </a:buClr>
              <a:buSzPct val="100000"/>
              <a:buFont typeface="Arial"/>
              <a:buNone/>
            </a:pPr>
            <a:r>
              <a:rPr lang="en-US" sz="1100">
                <a:latin typeface="Arial"/>
                <a:ea typeface="Arial"/>
                <a:cs typeface="Arial"/>
                <a:sym typeface="Arial"/>
              </a:rPr>
              <a:t>				</a:t>
            </a:r>
            <a:endParaRPr sz="1100">
              <a:latin typeface="Arial"/>
              <a:ea typeface="Arial"/>
              <a:cs typeface="Arial"/>
              <a:sym typeface="Arial"/>
            </a:endParaRPr>
          </a:p>
          <a:p>
            <a:pPr indent="0" lvl="0" marL="0" rtl="0" algn="l">
              <a:lnSpc>
                <a:spcPct val="90000"/>
              </a:lnSpc>
              <a:spcBef>
                <a:spcPts val="0"/>
              </a:spcBef>
              <a:spcAft>
                <a:spcPts val="0"/>
              </a:spcAft>
              <a:buClr>
                <a:schemeClr val="dk1"/>
              </a:buClr>
              <a:buSzPct val="100000"/>
              <a:buFont typeface="Arial"/>
              <a:buNone/>
            </a:pPr>
            <a:r>
              <a:rPr lang="en-US" sz="1100">
                <a:latin typeface="Arial"/>
                <a:ea typeface="Arial"/>
                <a:cs typeface="Arial"/>
                <a:sym typeface="Arial"/>
              </a:rPr>
              <a:t>			</a:t>
            </a:r>
            <a:endParaRPr sz="1100">
              <a:latin typeface="Arial"/>
              <a:ea typeface="Arial"/>
              <a:cs typeface="Arial"/>
              <a:sym typeface="Arial"/>
            </a:endParaRPr>
          </a:p>
          <a:p>
            <a:pPr indent="0" lvl="0" marL="0" rtl="0" algn="l">
              <a:lnSpc>
                <a:spcPct val="90000"/>
              </a:lnSpc>
              <a:spcBef>
                <a:spcPts val="0"/>
              </a:spcBef>
              <a:spcAft>
                <a:spcPts val="0"/>
              </a:spcAft>
              <a:buClr>
                <a:schemeClr val="dk1"/>
              </a:buClr>
              <a:buSzPct val="100000"/>
              <a:buFont typeface="Arial"/>
              <a:buNone/>
            </a:pPr>
            <a:r>
              <a:rPr lang="en-US" sz="1100">
                <a:latin typeface="Arial"/>
                <a:ea typeface="Arial"/>
                <a:cs typeface="Arial"/>
                <a:sym typeface="Arial"/>
              </a:rPr>
              <a:t>		</a:t>
            </a:r>
            <a:endParaRPr sz="1100">
              <a:latin typeface="Arial"/>
              <a:ea typeface="Arial"/>
              <a:cs typeface="Arial"/>
              <a:sym typeface="Arial"/>
            </a:endParaRPr>
          </a:p>
          <a:p>
            <a:pPr indent="0" lvl="0" marL="0" rtl="0" algn="l">
              <a:lnSpc>
                <a:spcPct val="90000"/>
              </a:lnSpc>
              <a:spcBef>
                <a:spcPts val="0"/>
              </a:spcBef>
              <a:spcAft>
                <a:spcPts val="0"/>
              </a:spcAft>
              <a:buClr>
                <a:schemeClr val="dk1"/>
              </a:buClr>
              <a:buSzPts val="3960"/>
              <a:buFont typeface="Calibri"/>
              <a:buNone/>
            </a:pPr>
            <a:r>
              <a:rPr lang="en-US" sz="1100">
                <a:latin typeface="Arial"/>
                <a:ea typeface="Arial"/>
                <a:cs typeface="Arial"/>
                <a:sym typeface="Arial"/>
              </a:rPr>
              <a:t>	 </a:t>
            </a:r>
            <a:endParaRPr/>
          </a:p>
        </p:txBody>
      </p:sp>
      <p:sp>
        <p:nvSpPr>
          <p:cNvPr id="152" name="Google Shape;152;p3"/>
          <p:cNvSpPr txBox="1"/>
          <p:nvPr/>
        </p:nvSpPr>
        <p:spPr>
          <a:xfrm>
            <a:off x="922500" y="1390325"/>
            <a:ext cx="10347000" cy="5266200"/>
          </a:xfrm>
          <a:prstGeom prst="rect">
            <a:avLst/>
          </a:prstGeom>
          <a:noFill/>
          <a:ln>
            <a:noFill/>
          </a:ln>
        </p:spPr>
        <p:txBody>
          <a:bodyPr anchorCtr="0" anchor="t" bIns="91425" lIns="91425" spcFirstLastPara="1" rIns="91425" wrap="square" tIns="91425">
            <a:noAutofit/>
          </a:bodyPr>
          <a:lstStyle/>
          <a:p>
            <a:pPr indent="0" lvl="0" marL="0" rtl="0" algn="ctr">
              <a:lnSpc>
                <a:spcPct val="70000"/>
              </a:lnSpc>
              <a:spcBef>
                <a:spcPts val="1000"/>
              </a:spcBef>
              <a:spcAft>
                <a:spcPts val="0"/>
              </a:spcAft>
              <a:buClr>
                <a:schemeClr val="dk1"/>
              </a:buClr>
              <a:buSzPts val="275"/>
              <a:buFont typeface="Arial"/>
              <a:buNone/>
            </a:pPr>
            <a:r>
              <a:rPr b="1" lang="en-US" sz="3100">
                <a:solidFill>
                  <a:schemeClr val="dk1"/>
                </a:solidFill>
              </a:rPr>
              <a:t>C</a:t>
            </a:r>
            <a:r>
              <a:rPr b="1" lang="en-US" sz="2500">
                <a:solidFill>
                  <a:schemeClr val="dk1"/>
                </a:solidFill>
              </a:rPr>
              <a:t>entral Idea: </a:t>
            </a:r>
            <a:endParaRPr b="1" sz="2500">
              <a:solidFill>
                <a:schemeClr val="dk1"/>
              </a:solidFill>
            </a:endParaRPr>
          </a:p>
          <a:p>
            <a:pPr indent="-387350" lvl="0" marL="457200" rtl="0" algn="ctr">
              <a:lnSpc>
                <a:spcPct val="115000"/>
              </a:lnSpc>
              <a:spcBef>
                <a:spcPts val="1000"/>
              </a:spcBef>
              <a:spcAft>
                <a:spcPts val="0"/>
              </a:spcAft>
              <a:buClr>
                <a:schemeClr val="dk1"/>
              </a:buClr>
              <a:buSzPts val="2500"/>
              <a:buChar char="•"/>
            </a:pPr>
            <a:r>
              <a:rPr i="1" lang="en-US" sz="2500">
                <a:solidFill>
                  <a:schemeClr val="dk1"/>
                </a:solidFill>
              </a:rPr>
              <a:t>The world is constantly evolving through natural events and human influences</a:t>
            </a:r>
            <a:r>
              <a:rPr lang="en-US" sz="2500">
                <a:solidFill>
                  <a:schemeClr val="dk1"/>
                </a:solidFill>
              </a:rPr>
              <a:t>.</a:t>
            </a:r>
            <a:endParaRPr sz="2500">
              <a:solidFill>
                <a:schemeClr val="dk1"/>
              </a:solidFill>
            </a:endParaRPr>
          </a:p>
          <a:p>
            <a:pPr indent="0" lvl="0" marL="0" rtl="0" algn="ctr">
              <a:lnSpc>
                <a:spcPct val="115000"/>
              </a:lnSpc>
              <a:spcBef>
                <a:spcPts val="1000"/>
              </a:spcBef>
              <a:spcAft>
                <a:spcPts val="0"/>
              </a:spcAft>
              <a:buClr>
                <a:schemeClr val="dk1"/>
              </a:buClr>
              <a:buSzPts val="275"/>
              <a:buFont typeface="Arial"/>
              <a:buNone/>
            </a:pPr>
            <a:r>
              <a:rPr b="1" lang="en-US" sz="2500">
                <a:solidFill>
                  <a:schemeClr val="dk1"/>
                </a:solidFill>
              </a:rPr>
              <a:t>Lines of Inquiry:</a:t>
            </a:r>
            <a:endParaRPr i="1" sz="2500">
              <a:solidFill>
                <a:schemeClr val="dk1"/>
              </a:solidFill>
            </a:endParaRPr>
          </a:p>
          <a:p>
            <a:pPr indent="-387350" lvl="0" marL="457200" rtl="0" algn="ctr">
              <a:lnSpc>
                <a:spcPct val="115000"/>
              </a:lnSpc>
              <a:spcBef>
                <a:spcPts val="1000"/>
              </a:spcBef>
              <a:spcAft>
                <a:spcPts val="0"/>
              </a:spcAft>
              <a:buClr>
                <a:schemeClr val="dk1"/>
              </a:buClr>
              <a:buSzPts val="2500"/>
              <a:buChar char="•"/>
            </a:pPr>
            <a:r>
              <a:rPr i="1" lang="en-US" sz="2500">
                <a:solidFill>
                  <a:schemeClr val="dk1"/>
                </a:solidFill>
              </a:rPr>
              <a:t>The surface features of the Earth and how they change.</a:t>
            </a:r>
            <a:endParaRPr i="1" sz="2500">
              <a:solidFill>
                <a:schemeClr val="dk1"/>
              </a:solidFill>
            </a:endParaRPr>
          </a:p>
          <a:p>
            <a:pPr indent="-387350" lvl="0" marL="457200" rtl="0" algn="ctr">
              <a:lnSpc>
                <a:spcPct val="115000"/>
              </a:lnSpc>
              <a:spcBef>
                <a:spcPts val="0"/>
              </a:spcBef>
              <a:spcAft>
                <a:spcPts val="0"/>
              </a:spcAft>
              <a:buClr>
                <a:schemeClr val="dk1"/>
              </a:buClr>
              <a:buSzPts val="2500"/>
              <a:buChar char="•"/>
            </a:pPr>
            <a:r>
              <a:rPr i="1" lang="en-US" sz="2500">
                <a:solidFill>
                  <a:schemeClr val="dk1"/>
                </a:solidFill>
              </a:rPr>
              <a:t>The progress of technology and its impact on society and the world.</a:t>
            </a:r>
            <a:endParaRPr i="1" sz="2500">
              <a:solidFill>
                <a:schemeClr val="dk1"/>
              </a:solidFill>
            </a:endParaRPr>
          </a:p>
          <a:p>
            <a:pPr indent="-387350" lvl="0" marL="457200" rtl="0" algn="ctr">
              <a:lnSpc>
                <a:spcPct val="115000"/>
              </a:lnSpc>
              <a:spcBef>
                <a:spcPts val="0"/>
              </a:spcBef>
              <a:spcAft>
                <a:spcPts val="0"/>
              </a:spcAft>
              <a:buClr>
                <a:schemeClr val="dk1"/>
              </a:buClr>
              <a:buSzPts val="2500"/>
              <a:buChar char="•"/>
            </a:pPr>
            <a:r>
              <a:t/>
            </a:r>
            <a:endParaRPr i="1" sz="2500">
              <a:solidFill>
                <a:schemeClr val="dk1"/>
              </a:solidFill>
            </a:endParaRPr>
          </a:p>
          <a:p>
            <a:pPr indent="0" lvl="0" marL="0" rtl="0" algn="ctr">
              <a:lnSpc>
                <a:spcPct val="115000"/>
              </a:lnSpc>
              <a:spcBef>
                <a:spcPts val="1000"/>
              </a:spcBef>
              <a:spcAft>
                <a:spcPts val="0"/>
              </a:spcAft>
              <a:buClr>
                <a:schemeClr val="dk1"/>
              </a:buClr>
              <a:buSzPts val="1100"/>
              <a:buFont typeface="Arial"/>
              <a:buNone/>
            </a:pPr>
            <a:r>
              <a:rPr b="1" lang="en-US" sz="2500">
                <a:solidFill>
                  <a:schemeClr val="dk1"/>
                </a:solidFill>
              </a:rPr>
              <a:t>Key concepts: </a:t>
            </a:r>
            <a:endParaRPr b="1" sz="2500">
              <a:solidFill>
                <a:schemeClr val="dk1"/>
              </a:solidFill>
            </a:endParaRPr>
          </a:p>
          <a:p>
            <a:pPr indent="0" lvl="0" marL="0" rtl="0" algn="ctr">
              <a:lnSpc>
                <a:spcPct val="115000"/>
              </a:lnSpc>
              <a:spcBef>
                <a:spcPts val="1000"/>
              </a:spcBef>
              <a:spcAft>
                <a:spcPts val="0"/>
              </a:spcAft>
              <a:buClr>
                <a:schemeClr val="dk1"/>
              </a:buClr>
              <a:buSzPts val="1100"/>
              <a:buFont typeface="Arial"/>
              <a:buNone/>
            </a:pPr>
            <a:r>
              <a:rPr lang="en-US" sz="2500">
                <a:solidFill>
                  <a:schemeClr val="dk1"/>
                </a:solidFill>
              </a:rPr>
              <a:t>Form, Causation, Change. </a:t>
            </a:r>
            <a:endParaRPr sz="2500">
              <a:solidFill>
                <a:schemeClr val="dk1"/>
              </a:solidFill>
            </a:endParaRPr>
          </a:p>
          <a:p>
            <a:pPr indent="0" lvl="0" marL="0" rtl="0" algn="l">
              <a:spcBef>
                <a:spcPts val="0"/>
              </a:spcBef>
              <a:spcAft>
                <a:spcPts val="0"/>
              </a:spcAft>
              <a:buNone/>
            </a:pPr>
            <a:r>
              <a:t/>
            </a:r>
            <a:endParaRPr>
              <a:latin typeface="Calibri"/>
              <a:ea typeface="Calibri"/>
              <a:cs typeface="Calibri"/>
              <a:sym typeface="Calibri"/>
            </a:endParaRPr>
          </a:p>
        </p:txBody>
      </p:sp>
      <p:pic>
        <p:nvPicPr>
          <p:cNvPr id="153" name="Google Shape;153;p3"/>
          <p:cNvPicPr preferRelativeResize="0"/>
          <p:nvPr/>
        </p:nvPicPr>
        <p:blipFill>
          <a:blip r:embed="rId3">
            <a:alphaModFix amt="36000"/>
          </a:blip>
          <a:stretch>
            <a:fillRect/>
          </a:stretch>
        </p:blipFill>
        <p:spPr>
          <a:xfrm>
            <a:off x="6471350" y="-61050"/>
            <a:ext cx="5751622" cy="6980102"/>
          </a:xfrm>
          <a:prstGeom prst="rect">
            <a:avLst/>
          </a:prstGeom>
          <a:noFill/>
          <a:ln>
            <a:noFill/>
          </a:ln>
        </p:spPr>
      </p:pic>
      <p:pic>
        <p:nvPicPr>
          <p:cNvPr id="154" name="Google Shape;154;p3"/>
          <p:cNvPicPr preferRelativeResize="0"/>
          <p:nvPr/>
        </p:nvPicPr>
        <p:blipFill>
          <a:blip r:embed="rId4">
            <a:alphaModFix amt="40000"/>
          </a:blip>
          <a:stretch>
            <a:fillRect/>
          </a:stretch>
        </p:blipFill>
        <p:spPr>
          <a:xfrm>
            <a:off x="0" y="0"/>
            <a:ext cx="6471352" cy="685799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gba7126340b_0_0"/>
          <p:cNvSpPr txBox="1"/>
          <p:nvPr/>
        </p:nvSpPr>
        <p:spPr>
          <a:xfrm>
            <a:off x="1205250" y="274300"/>
            <a:ext cx="9781500" cy="974100"/>
          </a:xfrm>
          <a:prstGeom prst="rect">
            <a:avLst/>
          </a:prstGeom>
          <a:solidFill>
            <a:srgbClr val="F6D46E">
              <a:alpha val="55310"/>
            </a:srgbClr>
          </a:solidFill>
          <a:ln>
            <a:noFill/>
          </a:ln>
        </p:spPr>
        <p:txBody>
          <a:bodyPr anchorCtr="0" anchor="t" bIns="91425" lIns="91425" spcFirstLastPara="1" rIns="91425" wrap="square" tIns="91425">
            <a:normAutofit/>
          </a:bodyPr>
          <a:lstStyle/>
          <a:p>
            <a:pPr indent="0" lvl="0" marL="0" rtl="0" algn="ctr">
              <a:lnSpc>
                <a:spcPct val="90000"/>
              </a:lnSpc>
              <a:spcBef>
                <a:spcPts val="0"/>
              </a:spcBef>
              <a:spcAft>
                <a:spcPts val="0"/>
              </a:spcAft>
              <a:buClr>
                <a:schemeClr val="dk1"/>
              </a:buClr>
              <a:buSzPts val="1100"/>
              <a:buFont typeface="Arial"/>
              <a:buNone/>
            </a:pPr>
            <a:r>
              <a:rPr lang="en-US" sz="4400">
                <a:solidFill>
                  <a:schemeClr val="dk1"/>
                </a:solidFill>
                <a:latin typeface="Calibri"/>
                <a:ea typeface="Calibri"/>
                <a:cs typeface="Calibri"/>
                <a:sym typeface="Calibri"/>
              </a:rPr>
              <a:t>PYP: Unit of Inquiry - Personal Project</a:t>
            </a:r>
            <a:endParaRPr sz="4400">
              <a:solidFill>
                <a:schemeClr val="dk1"/>
              </a:solidFill>
              <a:latin typeface="Calibri"/>
              <a:ea typeface="Calibri"/>
              <a:cs typeface="Calibri"/>
              <a:sym typeface="Calibri"/>
            </a:endParaRPr>
          </a:p>
        </p:txBody>
      </p:sp>
      <p:pic>
        <p:nvPicPr>
          <p:cNvPr id="161" name="Google Shape;161;gba7126340b_0_0"/>
          <p:cNvPicPr preferRelativeResize="0"/>
          <p:nvPr/>
        </p:nvPicPr>
        <p:blipFill>
          <a:blip r:embed="rId3">
            <a:alphaModFix amt="44000"/>
          </a:blip>
          <a:stretch>
            <a:fillRect/>
          </a:stretch>
        </p:blipFill>
        <p:spPr>
          <a:xfrm>
            <a:off x="6242325" y="0"/>
            <a:ext cx="6453828" cy="6857999"/>
          </a:xfrm>
          <a:prstGeom prst="rect">
            <a:avLst/>
          </a:prstGeom>
          <a:noFill/>
          <a:ln>
            <a:noFill/>
          </a:ln>
        </p:spPr>
      </p:pic>
      <p:pic>
        <p:nvPicPr>
          <p:cNvPr id="162" name="Google Shape;162;gba7126340b_0_0"/>
          <p:cNvPicPr preferRelativeResize="0"/>
          <p:nvPr/>
        </p:nvPicPr>
        <p:blipFill>
          <a:blip r:embed="rId4">
            <a:alphaModFix amt="45000"/>
          </a:blip>
          <a:stretch>
            <a:fillRect/>
          </a:stretch>
        </p:blipFill>
        <p:spPr>
          <a:xfrm>
            <a:off x="0" y="-128000"/>
            <a:ext cx="6242323" cy="6985996"/>
          </a:xfrm>
          <a:prstGeom prst="rect">
            <a:avLst/>
          </a:prstGeom>
          <a:noFill/>
          <a:ln>
            <a:noFill/>
          </a:ln>
        </p:spPr>
      </p:pic>
      <p:sp>
        <p:nvSpPr>
          <p:cNvPr id="163" name="Google Shape;163;gba7126340b_0_0"/>
          <p:cNvSpPr txBox="1"/>
          <p:nvPr/>
        </p:nvSpPr>
        <p:spPr>
          <a:xfrm>
            <a:off x="1205250" y="1861050"/>
            <a:ext cx="9781500" cy="31359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1000"/>
              </a:spcBef>
              <a:spcAft>
                <a:spcPts val="0"/>
              </a:spcAft>
              <a:buClr>
                <a:schemeClr val="dk1"/>
              </a:buClr>
              <a:buSzPts val="1100"/>
              <a:buFont typeface="Arial"/>
              <a:buNone/>
            </a:pPr>
            <a:r>
              <a:rPr lang="en-US" sz="4000">
                <a:solidFill>
                  <a:schemeClr val="dk1"/>
                </a:solidFill>
                <a:latin typeface="Calibri"/>
                <a:ea typeface="Calibri"/>
                <a:cs typeface="Calibri"/>
                <a:sym typeface="Calibri"/>
              </a:rPr>
              <a:t>I</a:t>
            </a:r>
            <a:r>
              <a:rPr lang="en-US" sz="4000">
                <a:solidFill>
                  <a:schemeClr val="dk1"/>
                </a:solidFill>
                <a:latin typeface="Calibri"/>
                <a:ea typeface="Calibri"/>
                <a:cs typeface="Calibri"/>
                <a:sym typeface="Calibri"/>
              </a:rPr>
              <a:t>ndependent Research Project: </a:t>
            </a:r>
            <a:endParaRPr sz="4000">
              <a:solidFill>
                <a:schemeClr val="dk1"/>
              </a:solidFill>
              <a:latin typeface="Calibri"/>
              <a:ea typeface="Calibri"/>
              <a:cs typeface="Calibri"/>
              <a:sym typeface="Calibri"/>
            </a:endParaRPr>
          </a:p>
          <a:p>
            <a:pPr indent="0" lvl="0" marL="3200400" rtl="0" algn="l">
              <a:lnSpc>
                <a:spcPct val="90000"/>
              </a:lnSpc>
              <a:spcBef>
                <a:spcPts val="1000"/>
              </a:spcBef>
              <a:spcAft>
                <a:spcPts val="0"/>
              </a:spcAft>
              <a:buClr>
                <a:schemeClr val="dk1"/>
              </a:buClr>
              <a:buSzPts val="1100"/>
              <a:buFont typeface="Arial"/>
              <a:buNone/>
            </a:pPr>
            <a:r>
              <a:t/>
            </a:r>
            <a:endParaRPr sz="2800">
              <a:solidFill>
                <a:schemeClr val="dk1"/>
              </a:solidFill>
              <a:latin typeface="Calibri"/>
              <a:ea typeface="Calibri"/>
              <a:cs typeface="Calibri"/>
              <a:sym typeface="Calibri"/>
            </a:endParaRPr>
          </a:p>
          <a:p>
            <a:pPr indent="0" lvl="0" marL="0" rtl="0" algn="ctr">
              <a:lnSpc>
                <a:spcPct val="90000"/>
              </a:lnSpc>
              <a:spcBef>
                <a:spcPts val="1000"/>
              </a:spcBef>
              <a:spcAft>
                <a:spcPts val="0"/>
              </a:spcAft>
              <a:buClr>
                <a:schemeClr val="dk1"/>
              </a:buClr>
              <a:buSzPts val="1100"/>
              <a:buFont typeface="Arial"/>
              <a:buNone/>
            </a:pPr>
            <a:r>
              <a:rPr lang="en-US" sz="3600">
                <a:solidFill>
                  <a:schemeClr val="dk1"/>
                </a:solidFill>
                <a:latin typeface="Calibri"/>
                <a:ea typeface="Calibri"/>
                <a:cs typeface="Calibri"/>
                <a:sym typeface="Calibri"/>
              </a:rPr>
              <a:t>Written - Focus Genre</a:t>
            </a:r>
            <a:endParaRPr sz="3600">
              <a:solidFill>
                <a:schemeClr val="dk1"/>
              </a:solidFill>
              <a:latin typeface="Calibri"/>
              <a:ea typeface="Calibri"/>
              <a:cs typeface="Calibri"/>
              <a:sym typeface="Calibri"/>
            </a:endParaRPr>
          </a:p>
          <a:p>
            <a:pPr indent="0" lvl="0" marL="0" rtl="0" algn="ctr">
              <a:lnSpc>
                <a:spcPct val="90000"/>
              </a:lnSpc>
              <a:spcBef>
                <a:spcPts val="1000"/>
              </a:spcBef>
              <a:spcAft>
                <a:spcPts val="0"/>
              </a:spcAft>
              <a:buClr>
                <a:schemeClr val="dk1"/>
              </a:buClr>
              <a:buSzPts val="1100"/>
              <a:buFont typeface="Arial"/>
              <a:buNone/>
            </a:pPr>
            <a:r>
              <a:rPr lang="en-US" sz="3600">
                <a:solidFill>
                  <a:schemeClr val="dk1"/>
                </a:solidFill>
                <a:latin typeface="Calibri"/>
                <a:ea typeface="Calibri"/>
                <a:cs typeface="Calibri"/>
                <a:sym typeface="Calibri"/>
              </a:rPr>
              <a:t>Artifact - Tangible Piece</a:t>
            </a:r>
            <a:endParaRPr sz="3600">
              <a:solidFill>
                <a:schemeClr val="dk1"/>
              </a:solidFill>
              <a:latin typeface="Calibri"/>
              <a:ea typeface="Calibri"/>
              <a:cs typeface="Calibri"/>
              <a:sym typeface="Calibri"/>
            </a:endParaRPr>
          </a:p>
          <a:p>
            <a:pPr indent="0" lvl="0" marL="0" rtl="0" algn="ctr">
              <a:lnSpc>
                <a:spcPct val="90000"/>
              </a:lnSpc>
              <a:spcBef>
                <a:spcPts val="1000"/>
              </a:spcBef>
              <a:spcAft>
                <a:spcPts val="0"/>
              </a:spcAft>
              <a:buClr>
                <a:schemeClr val="dk1"/>
              </a:buClr>
              <a:buSzPts val="1100"/>
              <a:buFont typeface="Arial"/>
              <a:buNone/>
            </a:pPr>
            <a:r>
              <a:rPr lang="en-US" sz="3600">
                <a:solidFill>
                  <a:schemeClr val="dk1"/>
                </a:solidFill>
                <a:latin typeface="Calibri"/>
                <a:ea typeface="Calibri"/>
                <a:cs typeface="Calibri"/>
                <a:sym typeface="Calibri"/>
              </a:rPr>
              <a:t>Presentation - Formal &amp; Informal</a:t>
            </a:r>
            <a:endParaRPr>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D46E">
            <a:alpha val="55310"/>
          </a:srgbClr>
        </a:solidFill>
      </p:bgPr>
    </p:bg>
    <p:spTree>
      <p:nvGrpSpPr>
        <p:cNvPr id="168" name="Shape 168"/>
        <p:cNvGrpSpPr/>
        <p:nvPr/>
      </p:nvGrpSpPr>
      <p:grpSpPr>
        <a:xfrm>
          <a:off x="0" y="0"/>
          <a:ext cx="0" cy="0"/>
          <a:chOff x="0" y="0"/>
          <a:chExt cx="0" cy="0"/>
        </a:xfrm>
      </p:grpSpPr>
      <p:pic>
        <p:nvPicPr>
          <p:cNvPr id="169" name="Google Shape;169;g7d5f2b894a_1_7"/>
          <p:cNvPicPr preferRelativeResize="0"/>
          <p:nvPr/>
        </p:nvPicPr>
        <p:blipFill>
          <a:blip r:embed="rId3">
            <a:alphaModFix/>
          </a:blip>
          <a:stretch>
            <a:fillRect/>
          </a:stretch>
        </p:blipFill>
        <p:spPr>
          <a:xfrm>
            <a:off x="252025" y="74075"/>
            <a:ext cx="3020575" cy="2122900"/>
          </a:xfrm>
          <a:prstGeom prst="rect">
            <a:avLst/>
          </a:prstGeom>
          <a:noFill/>
          <a:ln>
            <a:noFill/>
          </a:ln>
        </p:spPr>
      </p:pic>
      <p:pic>
        <p:nvPicPr>
          <p:cNvPr id="170" name="Google Shape;170;g7d5f2b894a_1_7"/>
          <p:cNvPicPr preferRelativeResize="0"/>
          <p:nvPr/>
        </p:nvPicPr>
        <p:blipFill>
          <a:blip r:embed="rId4">
            <a:alphaModFix amt="12000"/>
          </a:blip>
          <a:stretch>
            <a:fillRect/>
          </a:stretch>
        </p:blipFill>
        <p:spPr>
          <a:xfrm>
            <a:off x="0" y="123655"/>
            <a:ext cx="12191997" cy="6610688"/>
          </a:xfrm>
          <a:prstGeom prst="rect">
            <a:avLst/>
          </a:prstGeom>
          <a:noFill/>
          <a:ln>
            <a:noFill/>
          </a:ln>
        </p:spPr>
      </p:pic>
      <p:sp>
        <p:nvSpPr>
          <p:cNvPr id="171" name="Google Shape;171;g7d5f2b894a_1_7"/>
          <p:cNvSpPr txBox="1"/>
          <p:nvPr/>
        </p:nvSpPr>
        <p:spPr>
          <a:xfrm>
            <a:off x="1439100" y="2052625"/>
            <a:ext cx="9313800" cy="362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US" sz="5600">
                <a:solidFill>
                  <a:schemeClr val="dk1"/>
                </a:solidFill>
                <a:latin typeface="Calibri"/>
                <a:ea typeface="Calibri"/>
                <a:cs typeface="Calibri"/>
                <a:sym typeface="Calibri"/>
              </a:rPr>
              <a:t>Courage </a:t>
            </a:r>
            <a:endParaRPr sz="56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1100"/>
              <a:buFont typeface="Arial"/>
              <a:buNone/>
            </a:pPr>
            <a:r>
              <a:rPr lang="en-US" sz="5600">
                <a:solidFill>
                  <a:schemeClr val="dk1"/>
                </a:solidFill>
                <a:latin typeface="Calibri"/>
                <a:ea typeface="Calibri"/>
                <a:cs typeface="Calibri"/>
                <a:sym typeface="Calibri"/>
              </a:rPr>
              <a:t>Custodianship</a:t>
            </a:r>
            <a:endParaRPr sz="56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1100"/>
              <a:buFont typeface="Arial"/>
              <a:buNone/>
            </a:pPr>
            <a:r>
              <a:rPr lang="en-US" sz="5600">
                <a:solidFill>
                  <a:schemeClr val="dk1"/>
                </a:solidFill>
                <a:latin typeface="Calibri"/>
                <a:ea typeface="Calibri"/>
                <a:cs typeface="Calibri"/>
                <a:sym typeface="Calibri"/>
              </a:rPr>
              <a:t>Consent</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p:txBody>
      </p:sp>
      <p:sp>
        <p:nvSpPr>
          <p:cNvPr id="172" name="Google Shape;172;g7d5f2b894a_1_7"/>
          <p:cNvSpPr txBox="1"/>
          <p:nvPr/>
        </p:nvSpPr>
        <p:spPr>
          <a:xfrm>
            <a:off x="1170300" y="616975"/>
            <a:ext cx="9851400" cy="1037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Clr>
                <a:schemeClr val="dk1"/>
              </a:buClr>
              <a:buSzPts val="1100"/>
              <a:buFont typeface="Arial"/>
              <a:buNone/>
            </a:pPr>
            <a:r>
              <a:rPr lang="en-US" sz="4400">
                <a:solidFill>
                  <a:schemeClr val="dk1"/>
                </a:solidFill>
                <a:latin typeface="Calibri"/>
                <a:ea typeface="Calibri"/>
                <a:cs typeface="Calibri"/>
                <a:sym typeface="Calibri"/>
              </a:rPr>
              <a:t>Essential Agreement </a:t>
            </a:r>
            <a:endParaRPr sz="44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6" name="Shape 176"/>
        <p:cNvGrpSpPr/>
        <p:nvPr/>
      </p:nvGrpSpPr>
      <p:grpSpPr>
        <a:xfrm>
          <a:off x="0" y="0"/>
          <a:ext cx="0" cy="0"/>
          <a:chOff x="0" y="0"/>
          <a:chExt cx="0" cy="0"/>
        </a:xfrm>
      </p:grpSpPr>
      <p:sp>
        <p:nvSpPr>
          <p:cNvPr id="177" name="Google Shape;177;gc01d0e69dd_1_7"/>
          <p:cNvSpPr txBox="1"/>
          <p:nvPr>
            <p:ph type="title"/>
          </p:nvPr>
        </p:nvSpPr>
        <p:spPr>
          <a:xfrm>
            <a:off x="838200" y="365125"/>
            <a:ext cx="10515600" cy="1325700"/>
          </a:xfrm>
          <a:prstGeom prst="rect">
            <a:avLst/>
          </a:prstGeom>
          <a:solidFill>
            <a:schemeClr val="lt1">
              <a:alpha val="64709"/>
            </a:schemeClr>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en-US"/>
              <a:t>Wellbeing Coordinator: Amir Tatai &amp; Charlie</a:t>
            </a:r>
            <a:br>
              <a:rPr lang="en-US"/>
            </a:br>
            <a:r>
              <a:rPr b="1" lang="en-US" sz="1800"/>
              <a:t>B.Ed, M.Ed, G.Dip Psych, PhD – Lifelong learning for wellbeing (ongoing)</a:t>
            </a:r>
            <a:endParaRPr/>
          </a:p>
        </p:txBody>
      </p:sp>
      <p:sp>
        <p:nvSpPr>
          <p:cNvPr id="178" name="Google Shape;178;gc01d0e69dd_1_7"/>
          <p:cNvSpPr txBox="1"/>
          <p:nvPr>
            <p:ph idx="1" type="body"/>
          </p:nvPr>
        </p:nvSpPr>
        <p:spPr>
          <a:xfrm>
            <a:off x="838200" y="1825625"/>
            <a:ext cx="6301200" cy="4891800"/>
          </a:xfrm>
          <a:prstGeom prst="rect">
            <a:avLst/>
          </a:prstGeom>
          <a:solidFill>
            <a:schemeClr val="lt1">
              <a:alpha val="63919"/>
            </a:schemeClr>
          </a:solidFill>
          <a:ln>
            <a:noFill/>
          </a:ln>
        </p:spPr>
        <p:txBody>
          <a:bodyPr anchorCtr="0" anchor="t" bIns="45700" lIns="91425" spcFirstLastPara="1" rIns="91425" wrap="square" tIns="45700">
            <a:normAutofit fontScale="77500" lnSpcReduction="20000"/>
          </a:bodyPr>
          <a:lstStyle/>
          <a:p>
            <a:pPr indent="0" lvl="0" marL="0" rtl="0" algn="ctr">
              <a:lnSpc>
                <a:spcPct val="90000"/>
              </a:lnSpc>
              <a:spcBef>
                <a:spcPts val="0"/>
              </a:spcBef>
              <a:spcAft>
                <a:spcPts val="0"/>
              </a:spcAft>
              <a:buClr>
                <a:schemeClr val="dk1"/>
              </a:buClr>
              <a:buSzPct val="100000"/>
              <a:buNone/>
            </a:pPr>
            <a:r>
              <a:rPr lang="en-US"/>
              <a:t>Hey all! If I haven’t met you yet, please feel free to say hi if you see me around. </a:t>
            </a:r>
            <a:endParaRPr/>
          </a:p>
          <a:p>
            <a:pPr indent="0" lvl="0" marL="0" rtl="0" algn="ctr">
              <a:lnSpc>
                <a:spcPct val="90000"/>
              </a:lnSpc>
              <a:spcBef>
                <a:spcPts val="1000"/>
              </a:spcBef>
              <a:spcAft>
                <a:spcPts val="0"/>
              </a:spcAft>
              <a:buClr>
                <a:schemeClr val="dk1"/>
              </a:buClr>
              <a:buSzPct val="100000"/>
              <a:buNone/>
            </a:pPr>
            <a:r>
              <a:rPr lang="en-US"/>
              <a:t>Just so you’re aware, my role includes:</a:t>
            </a:r>
            <a:endParaRPr/>
          </a:p>
          <a:p>
            <a:pPr indent="-217169" lvl="1" marL="685800" rtl="0" algn="l">
              <a:lnSpc>
                <a:spcPct val="90000"/>
              </a:lnSpc>
              <a:spcBef>
                <a:spcPts val="500"/>
              </a:spcBef>
              <a:spcAft>
                <a:spcPts val="0"/>
              </a:spcAft>
              <a:buClr>
                <a:schemeClr val="dk1"/>
              </a:buClr>
              <a:buSzPct val="100000"/>
              <a:buChar char="•"/>
            </a:pPr>
            <a:r>
              <a:rPr lang="en-US"/>
              <a:t>Providing individual support to students</a:t>
            </a:r>
            <a:endParaRPr/>
          </a:p>
          <a:p>
            <a:pPr indent="-217169" lvl="1" marL="685800" rtl="0" algn="l">
              <a:lnSpc>
                <a:spcPct val="90000"/>
              </a:lnSpc>
              <a:spcBef>
                <a:spcPts val="500"/>
              </a:spcBef>
              <a:spcAft>
                <a:spcPts val="0"/>
              </a:spcAft>
              <a:buClr>
                <a:schemeClr val="dk1"/>
              </a:buClr>
              <a:buSzPct val="100000"/>
              <a:buChar char="•"/>
            </a:pPr>
            <a:r>
              <a:rPr lang="en-US"/>
              <a:t>Working with small groups, classes, or the whole school to address broader wellbeing issues</a:t>
            </a:r>
            <a:endParaRPr/>
          </a:p>
          <a:p>
            <a:pPr indent="-217169" lvl="1" marL="685800" rtl="0" algn="l">
              <a:lnSpc>
                <a:spcPct val="90000"/>
              </a:lnSpc>
              <a:spcBef>
                <a:spcPts val="500"/>
              </a:spcBef>
              <a:spcAft>
                <a:spcPts val="0"/>
              </a:spcAft>
              <a:buClr>
                <a:schemeClr val="dk1"/>
              </a:buClr>
              <a:buSzPct val="100000"/>
              <a:buChar char="•"/>
            </a:pPr>
            <a:r>
              <a:rPr lang="en-US"/>
              <a:t>Ongoing support to teachers to enhance classroom wellbeing</a:t>
            </a:r>
            <a:endParaRPr/>
          </a:p>
          <a:p>
            <a:pPr indent="-217169" lvl="1" marL="685800" rtl="0" algn="l">
              <a:lnSpc>
                <a:spcPct val="90000"/>
              </a:lnSpc>
              <a:spcBef>
                <a:spcPts val="500"/>
              </a:spcBef>
              <a:spcAft>
                <a:spcPts val="0"/>
              </a:spcAft>
              <a:buClr>
                <a:schemeClr val="dk1"/>
              </a:buClr>
              <a:buSzPct val="100000"/>
              <a:buChar char="•"/>
            </a:pPr>
            <a:r>
              <a:rPr lang="en-US"/>
              <a:t>Liaising with external professionals to support students at school</a:t>
            </a:r>
            <a:endParaRPr/>
          </a:p>
          <a:p>
            <a:pPr indent="-217169" lvl="1" marL="685800" rtl="0" algn="l">
              <a:lnSpc>
                <a:spcPct val="90000"/>
              </a:lnSpc>
              <a:spcBef>
                <a:spcPts val="500"/>
              </a:spcBef>
              <a:spcAft>
                <a:spcPts val="0"/>
              </a:spcAft>
              <a:buClr>
                <a:schemeClr val="dk1"/>
              </a:buClr>
              <a:buSzPct val="100000"/>
              <a:buChar char="•"/>
            </a:pPr>
            <a:r>
              <a:rPr lang="en-US"/>
              <a:t>Coordinating Individual Education Plan processes</a:t>
            </a:r>
            <a:endParaRPr/>
          </a:p>
          <a:p>
            <a:pPr indent="-217169" lvl="1" marL="685800" rtl="0" algn="l">
              <a:lnSpc>
                <a:spcPct val="90000"/>
              </a:lnSpc>
              <a:spcBef>
                <a:spcPts val="500"/>
              </a:spcBef>
              <a:spcAft>
                <a:spcPts val="0"/>
              </a:spcAft>
              <a:buClr>
                <a:schemeClr val="dk1"/>
              </a:buClr>
              <a:buSzPct val="100000"/>
              <a:buChar char="•"/>
            </a:pPr>
            <a:r>
              <a:rPr lang="en-US"/>
              <a:t>Attempting to make hilarious jokes</a:t>
            </a:r>
            <a:endParaRPr/>
          </a:p>
          <a:p>
            <a:pPr indent="0" lvl="1" marL="457200" rtl="0" algn="ctr">
              <a:lnSpc>
                <a:spcPct val="90000"/>
              </a:lnSpc>
              <a:spcBef>
                <a:spcPts val="500"/>
              </a:spcBef>
              <a:spcAft>
                <a:spcPts val="0"/>
              </a:spcAft>
              <a:buClr>
                <a:schemeClr val="dk1"/>
              </a:buClr>
              <a:buSzPct val="100000"/>
              <a:buNone/>
            </a:pPr>
            <a:r>
              <a:t/>
            </a:r>
            <a:endParaRPr/>
          </a:p>
          <a:p>
            <a:pPr indent="0" lvl="1" marL="457200" rtl="0" algn="ctr">
              <a:lnSpc>
                <a:spcPct val="90000"/>
              </a:lnSpc>
              <a:spcBef>
                <a:spcPts val="500"/>
              </a:spcBef>
              <a:spcAft>
                <a:spcPts val="0"/>
              </a:spcAft>
              <a:buClr>
                <a:schemeClr val="dk1"/>
              </a:buClr>
              <a:buSzPct val="100000"/>
              <a:buNone/>
            </a:pPr>
            <a:r>
              <a:rPr lang="en-US"/>
              <a:t>If you have any wellbeing concerns or would like to chat about life in general – </a:t>
            </a:r>
            <a:endParaRPr/>
          </a:p>
          <a:p>
            <a:pPr indent="0" lvl="1" marL="457200" rtl="0" algn="ctr">
              <a:lnSpc>
                <a:spcPct val="90000"/>
              </a:lnSpc>
              <a:spcBef>
                <a:spcPts val="500"/>
              </a:spcBef>
              <a:spcAft>
                <a:spcPts val="0"/>
              </a:spcAft>
              <a:buClr>
                <a:schemeClr val="dk1"/>
              </a:buClr>
              <a:buSzPct val="100000"/>
              <a:buNone/>
            </a:pPr>
            <a:r>
              <a:t/>
            </a:r>
            <a:endParaRPr/>
          </a:p>
          <a:p>
            <a:pPr indent="0" lvl="1" marL="457200" rtl="0" algn="ctr">
              <a:lnSpc>
                <a:spcPct val="90000"/>
              </a:lnSpc>
              <a:spcBef>
                <a:spcPts val="500"/>
              </a:spcBef>
              <a:spcAft>
                <a:spcPts val="0"/>
              </a:spcAft>
              <a:buClr>
                <a:schemeClr val="dk1"/>
              </a:buClr>
              <a:buSzPct val="100000"/>
              <a:buNone/>
            </a:pPr>
            <a:r>
              <a:rPr b="1" lang="en-US"/>
              <a:t>0475 036 146 </a:t>
            </a:r>
            <a:r>
              <a:rPr lang="en-US"/>
              <a:t>or </a:t>
            </a:r>
            <a:r>
              <a:rPr lang="en-US" u="sng">
                <a:solidFill>
                  <a:schemeClr val="hlink"/>
                </a:solidFill>
                <a:hlinkClick r:id="rId4"/>
              </a:rPr>
              <a:t>amir.tatai@preshil.vic.edu.au</a:t>
            </a:r>
            <a:r>
              <a:rPr lang="en-US"/>
              <a:t> </a:t>
            </a:r>
            <a:endParaRPr/>
          </a:p>
          <a:p>
            <a:pPr indent="-99059" lvl="1" marL="685800" rtl="0" algn="ctr">
              <a:lnSpc>
                <a:spcPct val="90000"/>
              </a:lnSpc>
              <a:spcBef>
                <a:spcPts val="500"/>
              </a:spcBef>
              <a:spcAft>
                <a:spcPts val="0"/>
              </a:spcAft>
              <a:buClr>
                <a:schemeClr val="dk1"/>
              </a:buClr>
              <a:buSzPct val="100000"/>
              <a:buNone/>
            </a:pPr>
            <a:r>
              <a:t/>
            </a:r>
            <a:endParaRPr/>
          </a:p>
          <a:p>
            <a:pPr indent="-99059" lvl="1" marL="685800" rtl="0" algn="ctr">
              <a:lnSpc>
                <a:spcPct val="90000"/>
              </a:lnSpc>
              <a:spcBef>
                <a:spcPts val="500"/>
              </a:spcBef>
              <a:spcAft>
                <a:spcPts val="0"/>
              </a:spcAft>
              <a:buClr>
                <a:schemeClr val="dk1"/>
              </a:buClr>
              <a:buSzPct val="100000"/>
              <a:buNone/>
            </a:pPr>
            <a:r>
              <a:t/>
            </a:r>
            <a:endParaRPr/>
          </a:p>
        </p:txBody>
      </p:sp>
      <p:pic>
        <p:nvPicPr>
          <p:cNvPr id="179" name="Google Shape;179;gc01d0e69dd_1_7"/>
          <p:cNvPicPr preferRelativeResize="0"/>
          <p:nvPr/>
        </p:nvPicPr>
        <p:blipFill rotWithShape="1">
          <a:blip r:embed="rId5">
            <a:alphaModFix/>
          </a:blip>
          <a:srcRect b="0" l="0" r="0" t="0"/>
          <a:stretch/>
        </p:blipFill>
        <p:spPr>
          <a:xfrm rot="5400000">
            <a:off x="6896099" y="2627578"/>
            <a:ext cx="3663245" cy="274743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gbcbdc4c7a9_0_12"/>
          <p:cNvSpPr txBox="1"/>
          <p:nvPr>
            <p:ph type="title"/>
          </p:nvPr>
        </p:nvSpPr>
        <p:spPr>
          <a:xfrm>
            <a:off x="1376950" y="365125"/>
            <a:ext cx="9692100" cy="949800"/>
          </a:xfrm>
          <a:prstGeom prst="rect">
            <a:avLst/>
          </a:prstGeom>
          <a:solidFill>
            <a:srgbClr val="F6D46E">
              <a:alpha val="55310"/>
            </a:srgbClr>
          </a:solidFill>
        </p:spPr>
        <p:txBody>
          <a:bodyPr anchorCtr="0" anchor="ctr" bIns="45700" lIns="91425" spcFirstLastPara="1" rIns="91425" wrap="square" tIns="45700">
            <a:normAutofit/>
          </a:bodyPr>
          <a:lstStyle/>
          <a:p>
            <a:pPr indent="0" lvl="0" marL="0" rtl="0" algn="ctr">
              <a:spcBef>
                <a:spcPts val="0"/>
              </a:spcBef>
              <a:spcAft>
                <a:spcPts val="0"/>
              </a:spcAft>
              <a:buNone/>
            </a:pPr>
            <a:r>
              <a:rPr lang="en-US"/>
              <a:t>Transition to Blackhall Kalimna (BK)</a:t>
            </a:r>
            <a:endParaRPr/>
          </a:p>
        </p:txBody>
      </p:sp>
      <p:pic>
        <p:nvPicPr>
          <p:cNvPr id="186" name="Google Shape;186;gbcbdc4c7a9_0_12"/>
          <p:cNvPicPr preferRelativeResize="0"/>
          <p:nvPr/>
        </p:nvPicPr>
        <p:blipFill>
          <a:blip r:embed="rId3">
            <a:alphaModFix amt="40000"/>
          </a:blip>
          <a:stretch>
            <a:fillRect/>
          </a:stretch>
        </p:blipFill>
        <p:spPr>
          <a:xfrm>
            <a:off x="0" y="-444675"/>
            <a:ext cx="12192000" cy="7302675"/>
          </a:xfrm>
          <a:prstGeom prst="rect">
            <a:avLst/>
          </a:prstGeom>
          <a:noFill/>
          <a:ln>
            <a:noFill/>
          </a:ln>
        </p:spPr>
      </p:pic>
      <p:sp>
        <p:nvSpPr>
          <p:cNvPr id="187" name="Google Shape;187;gbcbdc4c7a9_0_12"/>
          <p:cNvSpPr txBox="1"/>
          <p:nvPr/>
        </p:nvSpPr>
        <p:spPr>
          <a:xfrm>
            <a:off x="1600800" y="1843350"/>
            <a:ext cx="9200700" cy="3324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3800">
                <a:latin typeface="Calibri"/>
                <a:ea typeface="Calibri"/>
                <a:cs typeface="Calibri"/>
                <a:sym typeface="Calibri"/>
              </a:rPr>
              <a:t>Valedictory</a:t>
            </a:r>
            <a:endParaRPr sz="3800">
              <a:latin typeface="Calibri"/>
              <a:ea typeface="Calibri"/>
              <a:cs typeface="Calibri"/>
              <a:sym typeface="Calibri"/>
            </a:endParaRPr>
          </a:p>
          <a:p>
            <a:pPr indent="0" lvl="0" marL="0" rtl="0" algn="ctr">
              <a:spcBef>
                <a:spcPts val="0"/>
              </a:spcBef>
              <a:spcAft>
                <a:spcPts val="0"/>
              </a:spcAft>
              <a:buNone/>
            </a:pPr>
            <a:r>
              <a:rPr lang="en-US" sz="3800">
                <a:latin typeface="Calibri"/>
                <a:ea typeface="Calibri"/>
                <a:cs typeface="Calibri"/>
                <a:sym typeface="Calibri"/>
              </a:rPr>
              <a:t>Inquiry sessions</a:t>
            </a:r>
            <a:endParaRPr sz="3800">
              <a:latin typeface="Calibri"/>
              <a:ea typeface="Calibri"/>
              <a:cs typeface="Calibri"/>
              <a:sym typeface="Calibri"/>
            </a:endParaRPr>
          </a:p>
          <a:p>
            <a:pPr indent="0" lvl="0" marL="0" rtl="0" algn="ctr">
              <a:spcBef>
                <a:spcPts val="0"/>
              </a:spcBef>
              <a:spcAft>
                <a:spcPts val="0"/>
              </a:spcAft>
              <a:buClr>
                <a:schemeClr val="dk1"/>
              </a:buClr>
              <a:buSzPts val="1100"/>
              <a:buFont typeface="Arial"/>
              <a:buNone/>
            </a:pPr>
            <a:r>
              <a:rPr lang="en-US" sz="3800">
                <a:solidFill>
                  <a:schemeClr val="dk1"/>
                </a:solidFill>
                <a:latin typeface="Calibri"/>
                <a:ea typeface="Calibri"/>
                <a:cs typeface="Calibri"/>
                <a:sym typeface="Calibri"/>
              </a:rPr>
              <a:t>Exhibition Visits </a:t>
            </a:r>
            <a:endParaRPr sz="3800">
              <a:latin typeface="Calibri"/>
              <a:ea typeface="Calibri"/>
              <a:cs typeface="Calibri"/>
              <a:sym typeface="Calibri"/>
            </a:endParaRPr>
          </a:p>
          <a:p>
            <a:pPr indent="0" lvl="0" marL="0" rtl="0" algn="ctr">
              <a:spcBef>
                <a:spcPts val="0"/>
              </a:spcBef>
              <a:spcAft>
                <a:spcPts val="0"/>
              </a:spcAft>
              <a:buNone/>
            </a:pPr>
            <a:r>
              <a:rPr lang="en-US" sz="3800">
                <a:latin typeface="Calibri"/>
                <a:ea typeface="Calibri"/>
                <a:cs typeface="Calibri"/>
                <a:sym typeface="Calibri"/>
              </a:rPr>
              <a:t>Year 7 Co-ordinators and Head of Campus</a:t>
            </a:r>
            <a:endParaRPr sz="3800">
              <a:latin typeface="Calibri"/>
              <a:ea typeface="Calibri"/>
              <a:cs typeface="Calibri"/>
              <a:sym typeface="Calibri"/>
            </a:endParaRPr>
          </a:p>
          <a:p>
            <a:pPr indent="0" lvl="0" marL="0" rtl="0" algn="ctr">
              <a:spcBef>
                <a:spcPts val="0"/>
              </a:spcBef>
              <a:spcAft>
                <a:spcPts val="0"/>
              </a:spcAft>
              <a:buNone/>
            </a:pPr>
            <a:r>
              <a:rPr lang="en-US" sz="3800">
                <a:latin typeface="Calibri"/>
                <a:ea typeface="Calibri"/>
                <a:cs typeface="Calibri"/>
                <a:sym typeface="Calibri"/>
              </a:rPr>
              <a:t>Transition Da</a:t>
            </a:r>
            <a:r>
              <a:rPr lang="en-US" sz="3000">
                <a:latin typeface="Calibri"/>
                <a:ea typeface="Calibri"/>
                <a:cs typeface="Calibri"/>
                <a:sym typeface="Calibri"/>
              </a:rPr>
              <a:t>y </a:t>
            </a:r>
            <a:endParaRPr sz="3000">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5"/>
          <p:cNvSpPr txBox="1"/>
          <p:nvPr>
            <p:ph type="title"/>
          </p:nvPr>
        </p:nvSpPr>
        <p:spPr>
          <a:xfrm>
            <a:off x="838200" y="365125"/>
            <a:ext cx="10515600" cy="877800"/>
          </a:xfrm>
          <a:prstGeom prst="rect">
            <a:avLst/>
          </a:prstGeom>
          <a:solidFill>
            <a:srgbClr val="F6D46E">
              <a:alpha val="55310"/>
            </a:srgbClr>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en-US"/>
              <a:t>Communication</a:t>
            </a:r>
            <a:endParaRPr/>
          </a:p>
        </p:txBody>
      </p:sp>
      <p:sp>
        <p:nvSpPr>
          <p:cNvPr id="193" name="Google Shape;193;p5"/>
          <p:cNvSpPr txBox="1"/>
          <p:nvPr/>
        </p:nvSpPr>
        <p:spPr>
          <a:xfrm>
            <a:off x="1379375" y="1480725"/>
            <a:ext cx="9458700" cy="5187900"/>
          </a:xfrm>
          <a:prstGeom prst="rect">
            <a:avLst/>
          </a:prstGeom>
          <a:solidFill>
            <a:srgbClr val="F6D46E">
              <a:alpha val="55310"/>
            </a:srgbClr>
          </a:solid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2900">
                <a:solidFill>
                  <a:schemeClr val="dk1"/>
                </a:solidFill>
                <a:latin typeface="Calibri"/>
                <a:ea typeface="Calibri"/>
                <a:cs typeface="Calibri"/>
                <a:sym typeface="Calibri"/>
              </a:rPr>
              <a:t>Compass</a:t>
            </a:r>
            <a:endParaRPr b="1" sz="29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US" sz="2700">
                <a:solidFill>
                  <a:schemeClr val="dk1"/>
                </a:solidFill>
                <a:latin typeface="Calibri"/>
                <a:ea typeface="Calibri"/>
                <a:cs typeface="Calibri"/>
                <a:sym typeface="Calibri"/>
              </a:rPr>
              <a:t>Predominant communication mode for Arlington.</a:t>
            </a:r>
            <a:endParaRPr sz="27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US" sz="2700">
                <a:solidFill>
                  <a:schemeClr val="dk1"/>
                </a:solidFill>
                <a:latin typeface="Calibri"/>
                <a:ea typeface="Calibri"/>
                <a:cs typeface="Calibri"/>
                <a:sym typeface="Calibri"/>
              </a:rPr>
              <a:t>Uses: permissions, payment and medical forms for Camps and excursion/ incursions. </a:t>
            </a:r>
            <a:endParaRPr sz="27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27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US" sz="2700">
                <a:solidFill>
                  <a:schemeClr val="dk1"/>
                </a:solidFill>
                <a:latin typeface="Calibri"/>
                <a:ea typeface="Calibri"/>
                <a:cs typeface="Calibri"/>
                <a:sym typeface="Calibri"/>
              </a:rPr>
              <a:t>Teacher email</a:t>
            </a:r>
            <a:r>
              <a:rPr lang="en-US" sz="2700">
                <a:solidFill>
                  <a:schemeClr val="dk1"/>
                </a:solidFill>
                <a:latin typeface="Calibri"/>
                <a:ea typeface="Calibri"/>
                <a:cs typeface="Calibri"/>
                <a:sym typeface="Calibri"/>
              </a:rPr>
              <a:t> – please include both of us in your communications unless it really does just pertain to one of us. </a:t>
            </a:r>
            <a:endParaRPr sz="2700">
              <a:solidFill>
                <a:schemeClr val="dk1"/>
              </a:solidFill>
              <a:latin typeface="Calibri"/>
              <a:ea typeface="Calibri"/>
              <a:cs typeface="Calibri"/>
              <a:sym typeface="Calibri"/>
            </a:endParaRPr>
          </a:p>
          <a:p>
            <a:pPr indent="0" lvl="0" marL="0" rtl="0" algn="l">
              <a:spcBef>
                <a:spcPts val="0"/>
              </a:spcBef>
              <a:spcAft>
                <a:spcPts val="0"/>
              </a:spcAft>
              <a:buNone/>
            </a:pPr>
            <a:r>
              <a:t/>
            </a:r>
            <a:endParaRPr b="1" sz="27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US" sz="2700">
                <a:solidFill>
                  <a:schemeClr val="dk1"/>
                </a:solidFill>
                <a:latin typeface="Calibri"/>
                <a:ea typeface="Calibri"/>
                <a:cs typeface="Calibri"/>
                <a:sym typeface="Calibri"/>
              </a:rPr>
              <a:t>Parent Rep</a:t>
            </a:r>
            <a:r>
              <a:rPr lang="en-US" sz="2700">
                <a:solidFill>
                  <a:schemeClr val="dk1"/>
                </a:solidFill>
                <a:latin typeface="Calibri"/>
                <a:ea typeface="Calibri"/>
                <a:cs typeface="Calibri"/>
                <a:sym typeface="Calibri"/>
              </a:rPr>
              <a:t> – Building community – a social event, Doo Dah, Any takers? Email Sophie, Michael or Cressida</a:t>
            </a:r>
            <a:endParaRPr sz="27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br>
              <a:rPr lang="en-US" sz="2700">
                <a:solidFill>
                  <a:schemeClr val="dk1"/>
                </a:solidFill>
                <a:latin typeface="Calibri"/>
                <a:ea typeface="Calibri"/>
                <a:cs typeface="Calibri"/>
                <a:sym typeface="Calibri"/>
              </a:rPr>
            </a:br>
            <a:r>
              <a:rPr b="1" lang="en-US" sz="2700">
                <a:solidFill>
                  <a:schemeClr val="dk1"/>
                </a:solidFill>
                <a:latin typeface="Calibri"/>
                <a:ea typeface="Calibri"/>
                <a:cs typeface="Calibri"/>
                <a:sym typeface="Calibri"/>
              </a:rPr>
              <a:t>Seesaw </a:t>
            </a:r>
            <a:r>
              <a:rPr lang="en-US" sz="2700">
                <a:solidFill>
                  <a:schemeClr val="dk1"/>
                </a:solidFill>
                <a:latin typeface="Calibri"/>
                <a:ea typeface="Calibri"/>
                <a:cs typeface="Calibri"/>
                <a:sym typeface="Calibri"/>
              </a:rPr>
              <a:t>- Children upload work weekly </a:t>
            </a:r>
            <a:endParaRPr sz="27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2700">
              <a:solidFill>
                <a:schemeClr val="dk1"/>
              </a:solidFill>
              <a:latin typeface="Calibri"/>
              <a:ea typeface="Calibri"/>
              <a:cs typeface="Calibri"/>
              <a:sym typeface="Calibri"/>
            </a:endParaRPr>
          </a:p>
          <a:p>
            <a:pPr indent="0" lvl="0" marL="0" rtl="0" algn="l">
              <a:spcBef>
                <a:spcPts val="0"/>
              </a:spcBef>
              <a:spcAft>
                <a:spcPts val="0"/>
              </a:spcAft>
              <a:buNone/>
            </a:pPr>
            <a:r>
              <a:t/>
            </a:r>
            <a:endParaRPr sz="3200">
              <a:latin typeface="Calibri"/>
              <a:ea typeface="Calibri"/>
              <a:cs typeface="Calibri"/>
              <a:sym typeface="Calibri"/>
            </a:endParaRPr>
          </a:p>
          <a:p>
            <a:pPr indent="0" lvl="0" marL="457200" rtl="0" algn="l">
              <a:spcBef>
                <a:spcPts val="0"/>
              </a:spcBef>
              <a:spcAft>
                <a:spcPts val="0"/>
              </a:spcAft>
              <a:buNone/>
            </a:pPr>
            <a:br>
              <a:rPr lang="en-US">
                <a:latin typeface="Calibri"/>
                <a:ea typeface="Calibri"/>
                <a:cs typeface="Calibri"/>
                <a:sym typeface="Calibri"/>
              </a:rPr>
            </a:br>
            <a:endParaRPr>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gba7126340b_1_0"/>
          <p:cNvSpPr txBox="1"/>
          <p:nvPr>
            <p:ph type="title"/>
          </p:nvPr>
        </p:nvSpPr>
        <p:spPr>
          <a:xfrm>
            <a:off x="838200" y="365125"/>
            <a:ext cx="10515600" cy="877800"/>
          </a:xfrm>
          <a:prstGeom prst="rect">
            <a:avLst/>
          </a:prstGeom>
          <a:solidFill>
            <a:srgbClr val="F6D46E">
              <a:alpha val="55310"/>
            </a:srgbClr>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en-US"/>
              <a:t>General admin</a:t>
            </a:r>
            <a:endParaRPr/>
          </a:p>
        </p:txBody>
      </p:sp>
      <p:sp>
        <p:nvSpPr>
          <p:cNvPr id="200" name="Google Shape;200;gba7126340b_1_0"/>
          <p:cNvSpPr txBox="1"/>
          <p:nvPr/>
        </p:nvSpPr>
        <p:spPr>
          <a:xfrm>
            <a:off x="1353900" y="1670850"/>
            <a:ext cx="9484200" cy="4833300"/>
          </a:xfrm>
          <a:prstGeom prst="rect">
            <a:avLst/>
          </a:prstGeom>
          <a:solidFill>
            <a:srgbClr val="F6D46E">
              <a:alpha val="55310"/>
            </a:srgbClr>
          </a:solidFill>
          <a:ln>
            <a:noFill/>
          </a:ln>
        </p:spPr>
        <p:txBody>
          <a:bodyPr anchorCtr="0" anchor="t" bIns="91425" lIns="91425" spcFirstLastPara="1" rIns="91425" wrap="square" tIns="91425">
            <a:spAutoFit/>
          </a:bodyPr>
          <a:lstStyle/>
          <a:p>
            <a:pPr indent="-400050" lvl="0" marL="457200" rtl="0" algn="l">
              <a:spcBef>
                <a:spcPts val="0"/>
              </a:spcBef>
              <a:spcAft>
                <a:spcPts val="0"/>
              </a:spcAft>
              <a:buClr>
                <a:schemeClr val="dk1"/>
              </a:buClr>
              <a:buSzPts val="2700"/>
              <a:buFont typeface="Calibri"/>
              <a:buChar char="●"/>
            </a:pPr>
            <a:r>
              <a:rPr lang="en-US" sz="2700">
                <a:solidFill>
                  <a:schemeClr val="dk1"/>
                </a:solidFill>
                <a:latin typeface="Calibri"/>
                <a:ea typeface="Calibri"/>
                <a:cs typeface="Calibri"/>
                <a:sym typeface="Calibri"/>
              </a:rPr>
              <a:t> </a:t>
            </a:r>
            <a:r>
              <a:rPr lang="en-US" sz="2700">
                <a:solidFill>
                  <a:schemeClr val="dk1"/>
                </a:solidFill>
                <a:latin typeface="Calibri"/>
                <a:ea typeface="Calibri"/>
                <a:cs typeface="Calibri"/>
                <a:sym typeface="Calibri"/>
              </a:rPr>
              <a:t>Name tags on personal items</a:t>
            </a:r>
            <a:endParaRPr sz="2700">
              <a:solidFill>
                <a:schemeClr val="dk1"/>
              </a:solidFill>
              <a:latin typeface="Calibri"/>
              <a:ea typeface="Calibri"/>
              <a:cs typeface="Calibri"/>
              <a:sym typeface="Calibri"/>
            </a:endParaRPr>
          </a:p>
          <a:p>
            <a:pPr indent="-400050" lvl="0" marL="457200" rtl="0" algn="l">
              <a:spcBef>
                <a:spcPts val="0"/>
              </a:spcBef>
              <a:spcAft>
                <a:spcPts val="0"/>
              </a:spcAft>
              <a:buClr>
                <a:schemeClr val="dk1"/>
              </a:buClr>
              <a:buSzPts val="2700"/>
              <a:buFont typeface="Calibri"/>
              <a:buChar char="●"/>
            </a:pPr>
            <a:r>
              <a:rPr lang="en-US" sz="2700">
                <a:solidFill>
                  <a:schemeClr val="dk1"/>
                </a:solidFill>
                <a:latin typeface="Calibri"/>
                <a:ea typeface="Calibri"/>
                <a:cs typeface="Calibri"/>
                <a:sym typeface="Calibri"/>
              </a:rPr>
              <a:t>Drop-off, pick-up </a:t>
            </a:r>
            <a:br>
              <a:rPr lang="en-US" sz="2700">
                <a:solidFill>
                  <a:schemeClr val="dk1"/>
                </a:solidFill>
                <a:latin typeface="Calibri"/>
                <a:ea typeface="Calibri"/>
                <a:cs typeface="Calibri"/>
                <a:sym typeface="Calibri"/>
              </a:rPr>
            </a:br>
            <a:r>
              <a:rPr lang="en-US" sz="2700">
                <a:solidFill>
                  <a:schemeClr val="dk1"/>
                </a:solidFill>
                <a:latin typeface="Calibri"/>
                <a:ea typeface="Calibri"/>
                <a:cs typeface="Calibri"/>
                <a:sym typeface="Calibri"/>
              </a:rPr>
              <a:t>8.30 onwards. Pick up at 3:30 </a:t>
            </a:r>
            <a:endParaRPr sz="2700">
              <a:solidFill>
                <a:schemeClr val="dk1"/>
              </a:solidFill>
              <a:latin typeface="Calibri"/>
              <a:ea typeface="Calibri"/>
              <a:cs typeface="Calibri"/>
              <a:sym typeface="Calibri"/>
            </a:endParaRPr>
          </a:p>
          <a:p>
            <a:pPr indent="-400050" lvl="0" marL="457200" rtl="0" algn="l">
              <a:spcBef>
                <a:spcPts val="0"/>
              </a:spcBef>
              <a:spcAft>
                <a:spcPts val="0"/>
              </a:spcAft>
              <a:buClr>
                <a:schemeClr val="dk1"/>
              </a:buClr>
              <a:buSzPts val="2700"/>
              <a:buFont typeface="Calibri"/>
              <a:buChar char="●"/>
            </a:pPr>
            <a:r>
              <a:rPr lang="en-US" sz="2700">
                <a:solidFill>
                  <a:schemeClr val="dk1"/>
                </a:solidFill>
                <a:latin typeface="Calibri"/>
                <a:ea typeface="Calibri"/>
                <a:cs typeface="Calibri"/>
                <a:sym typeface="Calibri"/>
              </a:rPr>
              <a:t>Co-curricular activities </a:t>
            </a:r>
            <a:br>
              <a:rPr lang="en-US" sz="2700">
                <a:solidFill>
                  <a:schemeClr val="dk1"/>
                </a:solidFill>
                <a:latin typeface="Calibri"/>
                <a:ea typeface="Calibri"/>
                <a:cs typeface="Calibri"/>
                <a:sym typeface="Calibri"/>
              </a:rPr>
            </a:br>
            <a:r>
              <a:rPr lang="en-US" sz="2700">
                <a:solidFill>
                  <a:schemeClr val="dk1"/>
                </a:solidFill>
                <a:latin typeface="Calibri"/>
                <a:ea typeface="Calibri"/>
                <a:cs typeface="Calibri"/>
                <a:sym typeface="Calibri"/>
              </a:rPr>
              <a:t>Choir (Thursday Morning) &amp; Chess (Thursday Afternoon)</a:t>
            </a:r>
            <a:endParaRPr sz="2700">
              <a:solidFill>
                <a:schemeClr val="dk1"/>
              </a:solidFill>
              <a:latin typeface="Calibri"/>
              <a:ea typeface="Calibri"/>
              <a:cs typeface="Calibri"/>
              <a:sym typeface="Calibri"/>
            </a:endParaRPr>
          </a:p>
          <a:p>
            <a:pPr indent="-400050" lvl="0" marL="457200" rtl="0" algn="l">
              <a:spcBef>
                <a:spcPts val="0"/>
              </a:spcBef>
              <a:spcAft>
                <a:spcPts val="0"/>
              </a:spcAft>
              <a:buClr>
                <a:schemeClr val="dk1"/>
              </a:buClr>
              <a:buSzPts val="2700"/>
              <a:buFont typeface="Calibri"/>
              <a:buChar char="●"/>
            </a:pPr>
            <a:r>
              <a:rPr lang="en-US" sz="2700">
                <a:solidFill>
                  <a:schemeClr val="dk1"/>
                </a:solidFill>
                <a:latin typeface="Calibri"/>
                <a:ea typeface="Calibri"/>
                <a:cs typeface="Calibri"/>
                <a:sym typeface="Calibri"/>
              </a:rPr>
              <a:t>Library (Friday until 4:30)</a:t>
            </a:r>
            <a:endParaRPr sz="2700">
              <a:solidFill>
                <a:schemeClr val="dk1"/>
              </a:solidFill>
              <a:latin typeface="Calibri"/>
              <a:ea typeface="Calibri"/>
              <a:cs typeface="Calibri"/>
              <a:sym typeface="Calibri"/>
            </a:endParaRPr>
          </a:p>
          <a:p>
            <a:pPr indent="-400050" lvl="0" marL="457200" rtl="0" algn="l">
              <a:spcBef>
                <a:spcPts val="0"/>
              </a:spcBef>
              <a:spcAft>
                <a:spcPts val="0"/>
              </a:spcAft>
              <a:buClr>
                <a:schemeClr val="dk1"/>
              </a:buClr>
              <a:buSzPts val="2700"/>
              <a:buFont typeface="Calibri"/>
              <a:buChar char="●"/>
            </a:pPr>
            <a:r>
              <a:rPr lang="en-US" sz="2700">
                <a:solidFill>
                  <a:schemeClr val="dk1"/>
                </a:solidFill>
                <a:latin typeface="Calibri"/>
                <a:ea typeface="Calibri"/>
                <a:cs typeface="Calibri"/>
                <a:sym typeface="Calibri"/>
              </a:rPr>
              <a:t>Swimming - 1st - 5th March </a:t>
            </a:r>
            <a:endParaRPr sz="2700">
              <a:solidFill>
                <a:schemeClr val="dk1"/>
              </a:solidFill>
              <a:latin typeface="Calibri"/>
              <a:ea typeface="Calibri"/>
              <a:cs typeface="Calibri"/>
              <a:sym typeface="Calibri"/>
            </a:endParaRPr>
          </a:p>
          <a:p>
            <a:pPr indent="-400050" lvl="0" marL="457200" rtl="0" algn="l">
              <a:spcBef>
                <a:spcPts val="0"/>
              </a:spcBef>
              <a:spcAft>
                <a:spcPts val="0"/>
              </a:spcAft>
              <a:buClr>
                <a:schemeClr val="dk1"/>
              </a:buClr>
              <a:buSzPts val="2700"/>
              <a:buFont typeface="Calibri"/>
              <a:buChar char="●"/>
            </a:pPr>
            <a:r>
              <a:rPr lang="en-US" sz="2700">
                <a:solidFill>
                  <a:schemeClr val="dk1"/>
                </a:solidFill>
                <a:latin typeface="Calibri"/>
                <a:ea typeface="Calibri"/>
                <a:cs typeface="Calibri"/>
                <a:sym typeface="Calibri"/>
              </a:rPr>
              <a:t>Camp -  3rd - 5th November - OEG Camp Marysville </a:t>
            </a:r>
            <a:endParaRPr sz="2700">
              <a:solidFill>
                <a:schemeClr val="dk1"/>
              </a:solidFill>
              <a:latin typeface="Calibri"/>
              <a:ea typeface="Calibri"/>
              <a:cs typeface="Calibri"/>
              <a:sym typeface="Calibri"/>
            </a:endParaRPr>
          </a:p>
          <a:p>
            <a:pPr indent="-400050" lvl="0" marL="457200" rtl="0" algn="l">
              <a:spcBef>
                <a:spcPts val="0"/>
              </a:spcBef>
              <a:spcAft>
                <a:spcPts val="0"/>
              </a:spcAft>
              <a:buClr>
                <a:schemeClr val="dk1"/>
              </a:buClr>
              <a:buSzPts val="2700"/>
              <a:buFont typeface="Noto Sans Symbols"/>
              <a:buChar char="●"/>
            </a:pPr>
            <a:r>
              <a:rPr lang="en-US" sz="2700">
                <a:solidFill>
                  <a:schemeClr val="dk1"/>
                </a:solidFill>
                <a:latin typeface="Calibri"/>
                <a:ea typeface="Calibri"/>
                <a:cs typeface="Calibri"/>
                <a:sym typeface="Calibri"/>
              </a:rPr>
              <a:t>Kelly Club </a:t>
            </a:r>
            <a:r>
              <a:rPr b="1" lang="en-US" sz="2700">
                <a:solidFill>
                  <a:schemeClr val="dk1"/>
                </a:solidFill>
                <a:latin typeface="Calibri"/>
                <a:ea typeface="Calibri"/>
                <a:cs typeface="Calibri"/>
                <a:sym typeface="Calibri"/>
              </a:rPr>
              <a:t>- </a:t>
            </a:r>
            <a:r>
              <a:rPr lang="en-US" sz="2700">
                <a:solidFill>
                  <a:schemeClr val="dk1"/>
                </a:solidFill>
                <a:latin typeface="Calibri"/>
                <a:ea typeface="Calibri"/>
                <a:cs typeface="Calibri"/>
                <a:sym typeface="Calibri"/>
              </a:rPr>
              <a:t>Please enrol in case you are late for pick up, Duty of care ends at 3.45 </a:t>
            </a:r>
            <a:r>
              <a:rPr lang="en-US" sz="1800" u="sng">
                <a:solidFill>
                  <a:schemeClr val="hlink"/>
                </a:solidFill>
                <a:hlinkClick r:id="rId3"/>
              </a:rPr>
              <a:t>https://www.kellyclub.com.au/public/our-programs/preshil-school</a:t>
            </a:r>
            <a:endParaRPr sz="2600">
              <a:solidFill>
                <a:schemeClr val="dk1"/>
              </a:solidFill>
            </a:endParaRPr>
          </a:p>
          <a:p>
            <a:pPr indent="0" lvl="0" marL="0" rtl="0" algn="l">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pic>
        <p:nvPicPr>
          <p:cNvPr id="206" name="Google Shape;206;gbc8fce3ddd_1_8"/>
          <p:cNvPicPr preferRelativeResize="0"/>
          <p:nvPr/>
        </p:nvPicPr>
        <p:blipFill>
          <a:blip r:embed="rId3">
            <a:alphaModFix amt="38000"/>
          </a:blip>
          <a:stretch>
            <a:fillRect/>
          </a:stretch>
        </p:blipFill>
        <p:spPr>
          <a:xfrm>
            <a:off x="0" y="-1185635"/>
            <a:ext cx="12191998" cy="8128011"/>
          </a:xfrm>
          <a:prstGeom prst="rect">
            <a:avLst/>
          </a:prstGeom>
          <a:noFill/>
          <a:ln>
            <a:noFill/>
          </a:ln>
        </p:spPr>
      </p:pic>
      <p:sp>
        <p:nvSpPr>
          <p:cNvPr id="207" name="Google Shape;207;gbc8fce3ddd_1_8"/>
          <p:cNvSpPr txBox="1"/>
          <p:nvPr>
            <p:ph type="title"/>
          </p:nvPr>
        </p:nvSpPr>
        <p:spPr>
          <a:xfrm>
            <a:off x="838200" y="170450"/>
            <a:ext cx="10515600" cy="1325700"/>
          </a:xfrm>
          <a:prstGeom prst="rect">
            <a:avLst/>
          </a:prstGeom>
          <a:solidFill>
            <a:srgbClr val="F6D46E">
              <a:alpha val="55310"/>
            </a:srgbClr>
          </a:solidFill>
        </p:spPr>
        <p:txBody>
          <a:bodyPr anchorCtr="0" anchor="ctr" bIns="45700" lIns="91425" spcFirstLastPara="1" rIns="91425" wrap="square" tIns="45700">
            <a:normAutofit/>
          </a:bodyPr>
          <a:lstStyle/>
          <a:p>
            <a:pPr indent="0" lvl="0" marL="0" rtl="0" algn="ctr">
              <a:spcBef>
                <a:spcPts val="0"/>
              </a:spcBef>
              <a:spcAft>
                <a:spcPts val="0"/>
              </a:spcAft>
              <a:buNone/>
            </a:pPr>
            <a:r>
              <a:rPr lang="en-US"/>
              <a:t>Questions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2020-02-05T01:43:07Z</dcterms:created>
  <dc:creator>Microsoft Office User</dc:creator>
</cp:coreProperties>
</file>