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18" r:id="rId4"/>
  </p:sldMasterIdLst>
  <p:notesMasterIdLst>
    <p:notesMasterId r:id="rId33"/>
  </p:notesMasterIdLst>
  <p:sldIdLst>
    <p:sldId id="256" r:id="rId5"/>
    <p:sldId id="302" r:id="rId6"/>
    <p:sldId id="394" r:id="rId7"/>
    <p:sldId id="348" r:id="rId8"/>
    <p:sldId id="364" r:id="rId9"/>
    <p:sldId id="392" r:id="rId10"/>
    <p:sldId id="379" r:id="rId11"/>
    <p:sldId id="373" r:id="rId12"/>
    <p:sldId id="393" r:id="rId13"/>
    <p:sldId id="366" r:id="rId14"/>
    <p:sldId id="395" r:id="rId15"/>
    <p:sldId id="388" r:id="rId16"/>
    <p:sldId id="285" r:id="rId17"/>
    <p:sldId id="362" r:id="rId18"/>
    <p:sldId id="372" r:id="rId19"/>
    <p:sldId id="383" r:id="rId20"/>
    <p:sldId id="365" r:id="rId21"/>
    <p:sldId id="370" r:id="rId22"/>
    <p:sldId id="264" r:id="rId23"/>
    <p:sldId id="369" r:id="rId24"/>
    <p:sldId id="268" r:id="rId25"/>
    <p:sldId id="382" r:id="rId26"/>
    <p:sldId id="377" r:id="rId27"/>
    <p:sldId id="380" r:id="rId28"/>
    <p:sldId id="384" r:id="rId29"/>
    <p:sldId id="385" r:id="rId30"/>
    <p:sldId id="390" r:id="rId31"/>
    <p:sldId id="298" r:id="rId32"/>
  </p:sldIdLst>
  <p:sldSz cx="9144000" cy="5143500" type="screen16x9"/>
  <p:notesSz cx="6858000" cy="9144000"/>
  <p:embeddedFontLst>
    <p:embeddedFont>
      <p:font typeface="Josefin Sans" pitchFamily="2" charset="0"/>
      <p:regular r:id="rId34"/>
      <p:bold r:id="rId35"/>
      <p:italic r:id="rId36"/>
      <p:boldItalic r:id="rId37"/>
    </p:embeddedFont>
    <p:embeddedFont>
      <p:font typeface="Mangal Pro" panose="00000500000000000000" pitchFamily="2" charset="0"/>
      <p:regular r:id="rId38"/>
      <p:bold r:id="rId39"/>
    </p:embeddedFont>
    <p:embeddedFont>
      <p:font typeface="Open Sans" panose="020B0606030504020204" pitchFamily="34"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332398-4C17-4D3F-A34B-696A10EAAB6F}" v="2244" dt="2025-03-05T03:39:00.030"/>
    <p1510:client id="{FB598D06-6CE0-30C3-4471-3F411D3747E0}" v="1" dt="2025-03-05T02:32:48.905"/>
  </p1510:revLst>
</p1510:revInfo>
</file>

<file path=ppt/tableStyles.xml><?xml version="1.0" encoding="utf-8"?>
<a:tblStyleLst xmlns:a="http://schemas.openxmlformats.org/drawingml/2006/main" def="{44054152-5F01-44D2-8E37-8AADE1102FE2}">
  <a:tblStyle styleId="{44054152-5F01-44D2-8E37-8AADE1102FE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6.fntdata"/><Relationship Id="rId21" Type="http://schemas.openxmlformats.org/officeDocument/2006/relationships/slide" Target="slides/slide17.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3.fntdata"/><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2.fntdata"/><Relationship Id="rId43" Type="http://schemas.openxmlformats.org/officeDocument/2006/relationships/font" Target="fonts/font10.fntdata"/><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isa Plata Herron" userId="S::luisa.plataherron@education.vic.gov.au::219c6bd1-8059-4c26-90ad-a66029f13bb2" providerId="AD" clId="Web-{455AE826-EB20-37A8-AA98-0C7CF29CDF6F}"/>
    <pc:docChg chg="modSld sldOrd">
      <pc:chgData name="Luisa Plata Herron" userId="S::luisa.plataherron@education.vic.gov.au::219c6bd1-8059-4c26-90ad-a66029f13bb2" providerId="AD" clId="Web-{455AE826-EB20-37A8-AA98-0C7CF29CDF6F}" dt="2025-02-27T18:40:39.607" v="16" actId="20577"/>
      <pc:docMkLst>
        <pc:docMk/>
      </pc:docMkLst>
      <pc:sldChg chg="modSp">
        <pc:chgData name="Luisa Plata Herron" userId="S::luisa.plataherron@education.vic.gov.au::219c6bd1-8059-4c26-90ad-a66029f13bb2" providerId="AD" clId="Web-{455AE826-EB20-37A8-AA98-0C7CF29CDF6F}" dt="2025-02-27T18:40:39.607" v="16" actId="20577"/>
        <pc:sldMkLst>
          <pc:docMk/>
          <pc:sldMk cId="3135138841" sldId="370"/>
        </pc:sldMkLst>
        <pc:spChg chg="mod">
          <ac:chgData name="Luisa Plata Herron" userId="S::luisa.plataherron@education.vic.gov.au::219c6bd1-8059-4c26-90ad-a66029f13bb2" providerId="AD" clId="Web-{455AE826-EB20-37A8-AA98-0C7CF29CDF6F}" dt="2025-02-27T18:40:39.607" v="16" actId="20577"/>
          <ac:spMkLst>
            <pc:docMk/>
            <pc:sldMk cId="3135138841" sldId="370"/>
            <ac:spMk id="4" creationId="{AA3C5888-3E8A-86DD-AB36-20EF0C071B8A}"/>
          </ac:spMkLst>
        </pc:spChg>
      </pc:sldChg>
      <pc:sldChg chg="ord">
        <pc:chgData name="Luisa Plata Herron" userId="S::luisa.plataherron@education.vic.gov.au::219c6bd1-8059-4c26-90ad-a66029f13bb2" providerId="AD" clId="Web-{455AE826-EB20-37A8-AA98-0C7CF29CDF6F}" dt="2025-02-27T18:38:59.463" v="0"/>
        <pc:sldMkLst>
          <pc:docMk/>
          <pc:sldMk cId="1821999124" sldId="377"/>
        </pc:sldMkLst>
      </pc:sldChg>
    </pc:docChg>
  </pc:docChgLst>
  <pc:docChgLst>
    <pc:chgData name="Raul Berral Rejano" userId="S::raul.berralrejano@education.vic.gov.au::21d2d072-4ddf-4888-9cda-8b1806f594bd" providerId="AD" clId="Web-{DE8217A0-D789-5F30-4952-3CAD310401F0}"/>
    <pc:docChg chg="modSld">
      <pc:chgData name="Raul Berral Rejano" userId="S::raul.berralrejano@education.vic.gov.au::21d2d072-4ddf-4888-9cda-8b1806f594bd" providerId="AD" clId="Web-{DE8217A0-D789-5F30-4952-3CAD310401F0}" dt="2025-02-27T00:07:52.446" v="3"/>
      <pc:docMkLst>
        <pc:docMk/>
      </pc:docMkLst>
      <pc:sldChg chg="modNotes">
        <pc:chgData name="Raul Berral Rejano" userId="S::raul.berralrejano@education.vic.gov.au::21d2d072-4ddf-4888-9cda-8b1806f594bd" providerId="AD" clId="Web-{DE8217A0-D789-5F30-4952-3CAD310401F0}" dt="2025-02-27T00:07:52.446" v="3"/>
        <pc:sldMkLst>
          <pc:docMk/>
          <pc:sldMk cId="351542473" sldId="393"/>
        </pc:sldMkLst>
      </pc:sldChg>
    </pc:docChg>
  </pc:docChgLst>
  <pc:docChgLst>
    <pc:chgData name="Paula Martinez Alario" userId="S::paula.martinezalario@education.vic.gov.au::69e1427b-95bc-444d-8471-ccfc16c68bfe" providerId="AD" clId="Web-{E1ABBDC4-ECBB-0A1D-3BED-96A294F63D39}"/>
    <pc:docChg chg="addSld delSld modSld">
      <pc:chgData name="Paula Martinez Alario" userId="S::paula.martinezalario@education.vic.gov.au::69e1427b-95bc-444d-8471-ccfc16c68bfe" providerId="AD" clId="Web-{E1ABBDC4-ECBB-0A1D-3BED-96A294F63D39}" dt="2025-02-23T22:55:21.756" v="1358"/>
      <pc:docMkLst>
        <pc:docMk/>
      </pc:docMkLst>
      <pc:sldChg chg="addSp delSp modSp del">
        <pc:chgData name="Paula Martinez Alario" userId="S::paula.martinezalario@education.vic.gov.au::69e1427b-95bc-444d-8471-ccfc16c68bfe" providerId="AD" clId="Web-{E1ABBDC4-ECBB-0A1D-3BED-96A294F63D39}" dt="2025-02-23T22:20:18.415" v="67"/>
        <pc:sldMkLst>
          <pc:docMk/>
          <pc:sldMk cId="233825217" sldId="374"/>
        </pc:sldMkLst>
      </pc:sldChg>
      <pc:sldChg chg="modSp add modNotes">
        <pc:chgData name="Paula Martinez Alario" userId="S::paula.martinezalario@education.vic.gov.au::69e1427b-95bc-444d-8471-ccfc16c68bfe" providerId="AD" clId="Web-{E1ABBDC4-ECBB-0A1D-3BED-96A294F63D39}" dt="2025-02-23T22:55:21.756" v="1358"/>
        <pc:sldMkLst>
          <pc:docMk/>
          <pc:sldMk cId="351542473" sldId="393"/>
        </pc:sldMkLst>
        <pc:spChg chg="mod">
          <ac:chgData name="Paula Martinez Alario" userId="S::paula.martinezalario@education.vic.gov.au::69e1427b-95bc-444d-8471-ccfc16c68bfe" providerId="AD" clId="Web-{E1ABBDC4-ECBB-0A1D-3BED-96A294F63D39}" dt="2025-02-23T22:49:54.482" v="1340" actId="1076"/>
          <ac:spMkLst>
            <pc:docMk/>
            <pc:sldMk cId="351542473" sldId="393"/>
            <ac:spMk id="8" creationId="{23B234AA-B5AC-2815-2B7A-4C347DD31C24}"/>
          </ac:spMkLst>
        </pc:spChg>
        <pc:spChg chg="mod">
          <ac:chgData name="Paula Martinez Alario" userId="S::paula.martinezalario@education.vic.gov.au::69e1427b-95bc-444d-8471-ccfc16c68bfe" providerId="AD" clId="Web-{E1ABBDC4-ECBB-0A1D-3BED-96A294F63D39}" dt="2025-02-23T22:49:57.919" v="1341" actId="1076"/>
          <ac:spMkLst>
            <pc:docMk/>
            <pc:sldMk cId="351542473" sldId="393"/>
            <ac:spMk id="1675" creationId="{CCC794DB-93C8-EF75-2F6E-5219381E0A18}"/>
          </ac:spMkLst>
        </pc:spChg>
        <pc:graphicFrameChg chg="mod modGraphic">
          <ac:chgData name="Paula Martinez Alario" userId="S::paula.martinezalario@education.vic.gov.au::69e1427b-95bc-444d-8471-ccfc16c68bfe" providerId="AD" clId="Web-{E1ABBDC4-ECBB-0A1D-3BED-96A294F63D39}" dt="2025-02-23T22:55:21.756" v="1358"/>
          <ac:graphicFrameMkLst>
            <pc:docMk/>
            <pc:sldMk cId="351542473" sldId="393"/>
            <ac:graphicFrameMk id="9" creationId="{13BA7671-883B-23CB-913D-66D13F0ED743}"/>
          </ac:graphicFrameMkLst>
        </pc:graphicFrameChg>
      </pc:sldChg>
    </pc:docChg>
  </pc:docChgLst>
  <pc:docChgLst>
    <pc:chgData name="Sophia Moshis" userId="S::sophia.moshis@education.vic.gov.au::eeb63ca9-2d3e-4695-9bc0-615d2d4c4acf" providerId="AD" clId="Web-{B90FCE77-2433-1F90-1DEF-55E2ABE00389}"/>
    <pc:docChg chg="addSld delSld modSld sldOrd">
      <pc:chgData name="Sophia Moshis" userId="S::sophia.moshis@education.vic.gov.au::eeb63ca9-2d3e-4695-9bc0-615d2d4c4acf" providerId="AD" clId="Web-{B90FCE77-2433-1F90-1DEF-55E2ABE00389}" dt="2025-02-19T02:46:43.379" v="767" actId="20577"/>
      <pc:docMkLst>
        <pc:docMk/>
      </pc:docMkLst>
      <pc:sldChg chg="modSp">
        <pc:chgData name="Sophia Moshis" userId="S::sophia.moshis@education.vic.gov.au::eeb63ca9-2d3e-4695-9bc0-615d2d4c4acf" providerId="AD" clId="Web-{B90FCE77-2433-1F90-1DEF-55E2ABE00389}" dt="2025-02-19T01:57:30.743" v="305" actId="20577"/>
        <pc:sldMkLst>
          <pc:docMk/>
          <pc:sldMk cId="0" sldId="302"/>
        </pc:sldMkLst>
        <pc:spChg chg="mod">
          <ac:chgData name="Sophia Moshis" userId="S::sophia.moshis@education.vic.gov.au::eeb63ca9-2d3e-4695-9bc0-615d2d4c4acf" providerId="AD" clId="Web-{B90FCE77-2433-1F90-1DEF-55E2ABE00389}" dt="2025-02-18T07:45:31.639" v="23" actId="14100"/>
          <ac:spMkLst>
            <pc:docMk/>
            <pc:sldMk cId="0" sldId="302"/>
            <ac:spMk id="1900" creationId="{00000000-0000-0000-0000-000000000000}"/>
          </ac:spMkLst>
        </pc:spChg>
        <pc:spChg chg="mod">
          <ac:chgData name="Sophia Moshis" userId="S::sophia.moshis@education.vic.gov.au::eeb63ca9-2d3e-4695-9bc0-615d2d4c4acf" providerId="AD" clId="Web-{B90FCE77-2433-1F90-1DEF-55E2ABE00389}" dt="2025-02-18T07:45:31.639" v="22" actId="14100"/>
          <ac:spMkLst>
            <pc:docMk/>
            <pc:sldMk cId="0" sldId="302"/>
            <ac:spMk id="1901" creationId="{00000000-0000-0000-0000-000000000000}"/>
          </ac:spMkLst>
        </pc:spChg>
        <pc:spChg chg="mod">
          <ac:chgData name="Sophia Moshis" userId="S::sophia.moshis@education.vic.gov.au::eeb63ca9-2d3e-4695-9bc0-615d2d4c4acf" providerId="AD" clId="Web-{B90FCE77-2433-1F90-1DEF-55E2ABE00389}" dt="2025-02-18T07:45:31.639" v="20" actId="14100"/>
          <ac:spMkLst>
            <pc:docMk/>
            <pc:sldMk cId="0" sldId="302"/>
            <ac:spMk id="1903" creationId="{00000000-0000-0000-0000-000000000000}"/>
          </ac:spMkLst>
        </pc:spChg>
        <pc:spChg chg="mod">
          <ac:chgData name="Sophia Moshis" userId="S::sophia.moshis@education.vic.gov.au::eeb63ca9-2d3e-4695-9bc0-615d2d4c4acf" providerId="AD" clId="Web-{B90FCE77-2433-1F90-1DEF-55E2ABE00389}" dt="2025-02-19T01:57:30.743" v="305" actId="20577"/>
          <ac:spMkLst>
            <pc:docMk/>
            <pc:sldMk cId="0" sldId="302"/>
            <ac:spMk id="1912" creationId="{00000000-0000-0000-0000-000000000000}"/>
          </ac:spMkLst>
        </pc:spChg>
      </pc:sldChg>
      <pc:sldChg chg="del">
        <pc:chgData name="Sophia Moshis" userId="S::sophia.moshis@education.vic.gov.au::eeb63ca9-2d3e-4695-9bc0-615d2d4c4acf" providerId="AD" clId="Web-{B90FCE77-2433-1F90-1DEF-55E2ABE00389}" dt="2025-02-18T07:51:05.464" v="107"/>
        <pc:sldMkLst>
          <pc:docMk/>
          <pc:sldMk cId="0" sldId="336"/>
        </pc:sldMkLst>
      </pc:sldChg>
      <pc:sldChg chg="del">
        <pc:chgData name="Sophia Moshis" userId="S::sophia.moshis@education.vic.gov.au::eeb63ca9-2d3e-4695-9bc0-615d2d4c4acf" providerId="AD" clId="Web-{B90FCE77-2433-1F90-1DEF-55E2ABE00389}" dt="2025-02-18T07:54:39.643" v="124"/>
        <pc:sldMkLst>
          <pc:docMk/>
          <pc:sldMk cId="0" sldId="342"/>
        </pc:sldMkLst>
      </pc:sldChg>
      <pc:sldChg chg="del">
        <pc:chgData name="Sophia Moshis" userId="S::sophia.moshis@education.vic.gov.au::eeb63ca9-2d3e-4695-9bc0-615d2d4c4acf" providerId="AD" clId="Web-{B90FCE77-2433-1F90-1DEF-55E2ABE00389}" dt="2025-02-18T07:51:38.746" v="108"/>
        <pc:sldMkLst>
          <pc:docMk/>
          <pc:sldMk cId="0" sldId="343"/>
        </pc:sldMkLst>
      </pc:sldChg>
      <pc:sldChg chg="modSp">
        <pc:chgData name="Sophia Moshis" userId="S::sophia.moshis@education.vic.gov.au::eeb63ca9-2d3e-4695-9bc0-615d2d4c4acf" providerId="AD" clId="Web-{B90FCE77-2433-1F90-1DEF-55E2ABE00389}" dt="2025-02-19T01:42:14.760" v="146" actId="14100"/>
        <pc:sldMkLst>
          <pc:docMk/>
          <pc:sldMk cId="2756340349" sldId="348"/>
        </pc:sldMkLst>
        <pc:spChg chg="mod">
          <ac:chgData name="Sophia Moshis" userId="S::sophia.moshis@education.vic.gov.au::eeb63ca9-2d3e-4695-9bc0-615d2d4c4acf" providerId="AD" clId="Web-{B90FCE77-2433-1F90-1DEF-55E2ABE00389}" dt="2025-02-18T07:49:56.492" v="83" actId="20577"/>
          <ac:spMkLst>
            <pc:docMk/>
            <pc:sldMk cId="2756340349" sldId="348"/>
            <ac:spMk id="7" creationId="{ECD185D5-45A4-C22B-7D0A-36E40BC35E28}"/>
          </ac:spMkLst>
        </pc:spChg>
        <pc:spChg chg="mod">
          <ac:chgData name="Sophia Moshis" userId="S::sophia.moshis@education.vic.gov.au::eeb63ca9-2d3e-4695-9bc0-615d2d4c4acf" providerId="AD" clId="Web-{B90FCE77-2433-1F90-1DEF-55E2ABE00389}" dt="2025-02-18T07:50:37.806" v="104" actId="1076"/>
          <ac:spMkLst>
            <pc:docMk/>
            <pc:sldMk cId="2756340349" sldId="348"/>
            <ac:spMk id="8" creationId="{9E1A93CE-281D-EA41-FB13-0473A03F1A11}"/>
          </ac:spMkLst>
        </pc:spChg>
        <pc:spChg chg="mod">
          <ac:chgData name="Sophia Moshis" userId="S::sophia.moshis@education.vic.gov.au::eeb63ca9-2d3e-4695-9bc0-615d2d4c4acf" providerId="AD" clId="Web-{B90FCE77-2433-1F90-1DEF-55E2ABE00389}" dt="2025-02-19T01:41:54.446" v="145" actId="1076"/>
          <ac:spMkLst>
            <pc:docMk/>
            <pc:sldMk cId="2756340349" sldId="348"/>
            <ac:spMk id="11" creationId="{1D201DF3-D8BF-CC9A-1CED-D99028A7D375}"/>
          </ac:spMkLst>
        </pc:spChg>
        <pc:spChg chg="mod">
          <ac:chgData name="Sophia Moshis" userId="S::sophia.moshis@education.vic.gov.au::eeb63ca9-2d3e-4695-9bc0-615d2d4c4acf" providerId="AD" clId="Web-{B90FCE77-2433-1F90-1DEF-55E2ABE00389}" dt="2025-02-18T07:49:37.633" v="79" actId="1076"/>
          <ac:spMkLst>
            <pc:docMk/>
            <pc:sldMk cId="2756340349" sldId="348"/>
            <ac:spMk id="12" creationId="{8246190C-4E5C-F80A-00A7-3FEA8B5985F3}"/>
          </ac:spMkLst>
        </pc:spChg>
        <pc:spChg chg="mod">
          <ac:chgData name="Sophia Moshis" userId="S::sophia.moshis@education.vic.gov.au::eeb63ca9-2d3e-4695-9bc0-615d2d4c4acf" providerId="AD" clId="Web-{B90FCE77-2433-1F90-1DEF-55E2ABE00389}" dt="2025-02-19T01:42:14.760" v="146" actId="14100"/>
          <ac:spMkLst>
            <pc:docMk/>
            <pc:sldMk cId="2756340349" sldId="348"/>
            <ac:spMk id="13" creationId="{E205203A-03D4-EFD9-FAD4-156FBFD54D43}"/>
          </ac:spMkLst>
        </pc:spChg>
        <pc:picChg chg="mod">
          <ac:chgData name="Sophia Moshis" userId="S::sophia.moshis@education.vic.gov.au::eeb63ca9-2d3e-4695-9bc0-615d2d4c4acf" providerId="AD" clId="Web-{B90FCE77-2433-1F90-1DEF-55E2ABE00389}" dt="2025-02-18T07:48:31.177" v="59" actId="1076"/>
          <ac:picMkLst>
            <pc:docMk/>
            <pc:sldMk cId="2756340349" sldId="348"/>
            <ac:picMk id="2" creationId="{62AE2473-1465-828D-1D8C-D2592D22D798}"/>
          </ac:picMkLst>
        </pc:picChg>
        <pc:picChg chg="mod">
          <ac:chgData name="Sophia Moshis" userId="S::sophia.moshis@education.vic.gov.au::eeb63ca9-2d3e-4695-9bc0-615d2d4c4acf" providerId="AD" clId="Web-{B90FCE77-2433-1F90-1DEF-55E2ABE00389}" dt="2025-02-18T07:50:45.338" v="106" actId="1076"/>
          <ac:picMkLst>
            <pc:docMk/>
            <pc:sldMk cId="2756340349" sldId="348"/>
            <ac:picMk id="3" creationId="{4FE09C85-C53F-8B47-8ED1-283997E6A416}"/>
          </ac:picMkLst>
        </pc:picChg>
        <pc:picChg chg="mod">
          <ac:chgData name="Sophia Moshis" userId="S::sophia.moshis@education.vic.gov.au::eeb63ca9-2d3e-4695-9bc0-615d2d4c4acf" providerId="AD" clId="Web-{B90FCE77-2433-1F90-1DEF-55E2ABE00389}" dt="2025-02-18T07:49:37.586" v="75" actId="1076"/>
          <ac:picMkLst>
            <pc:docMk/>
            <pc:sldMk cId="2756340349" sldId="348"/>
            <ac:picMk id="4" creationId="{185B13DF-1C36-C551-5C00-E08B4E7EEC66}"/>
          </ac:picMkLst>
        </pc:picChg>
        <pc:picChg chg="mod">
          <ac:chgData name="Sophia Moshis" userId="S::sophia.moshis@education.vic.gov.au::eeb63ca9-2d3e-4695-9bc0-615d2d4c4acf" providerId="AD" clId="Web-{B90FCE77-2433-1F90-1DEF-55E2ABE00389}" dt="2025-02-18T07:49:37.601" v="76" actId="1076"/>
          <ac:picMkLst>
            <pc:docMk/>
            <pc:sldMk cId="2756340349" sldId="348"/>
            <ac:picMk id="5" creationId="{5EDAEA66-1CAC-B4C7-2476-4B7EC6E2E18A}"/>
          </ac:picMkLst>
        </pc:picChg>
        <pc:picChg chg="mod">
          <ac:chgData name="Sophia Moshis" userId="S::sophia.moshis@education.vic.gov.au::eeb63ca9-2d3e-4695-9bc0-615d2d4c4acf" providerId="AD" clId="Web-{B90FCE77-2433-1F90-1DEF-55E2ABE00389}" dt="2025-02-18T07:50:41.697" v="105" actId="1076"/>
          <ac:picMkLst>
            <pc:docMk/>
            <pc:sldMk cId="2756340349" sldId="348"/>
            <ac:picMk id="6" creationId="{B911C6FB-F891-9875-722C-63C0194C352C}"/>
          </ac:picMkLst>
        </pc:picChg>
      </pc:sldChg>
      <pc:sldChg chg="delSp modSp del ord">
        <pc:chgData name="Sophia Moshis" userId="S::sophia.moshis@education.vic.gov.au::eeb63ca9-2d3e-4695-9bc0-615d2d4c4acf" providerId="AD" clId="Web-{B90FCE77-2433-1F90-1DEF-55E2ABE00389}" dt="2025-02-19T02:13:42.152" v="603"/>
        <pc:sldMkLst>
          <pc:docMk/>
          <pc:sldMk cId="2555299348" sldId="357"/>
        </pc:sldMkLst>
      </pc:sldChg>
      <pc:sldChg chg="modSp del">
        <pc:chgData name="Sophia Moshis" userId="S::sophia.moshis@education.vic.gov.au::eeb63ca9-2d3e-4695-9bc0-615d2d4c4acf" providerId="AD" clId="Web-{B90FCE77-2433-1F90-1DEF-55E2ABE00389}" dt="2025-02-19T01:58:31.013" v="351"/>
        <pc:sldMkLst>
          <pc:docMk/>
          <pc:sldMk cId="1117825143" sldId="363"/>
        </pc:sldMkLst>
      </pc:sldChg>
      <pc:sldChg chg="ord">
        <pc:chgData name="Sophia Moshis" userId="S::sophia.moshis@education.vic.gov.au::eeb63ca9-2d3e-4695-9bc0-615d2d4c4acf" providerId="AD" clId="Web-{B90FCE77-2433-1F90-1DEF-55E2ABE00389}" dt="2025-02-18T07:56:49.226" v="129"/>
        <pc:sldMkLst>
          <pc:docMk/>
          <pc:sldMk cId="1708124558" sldId="364"/>
        </pc:sldMkLst>
      </pc:sldChg>
      <pc:sldChg chg="ord">
        <pc:chgData name="Sophia Moshis" userId="S::sophia.moshis@education.vic.gov.au::eeb63ca9-2d3e-4695-9bc0-615d2d4c4acf" providerId="AD" clId="Web-{B90FCE77-2433-1F90-1DEF-55E2ABE00389}" dt="2025-02-18T07:59:56.420" v="143"/>
        <pc:sldMkLst>
          <pc:docMk/>
          <pc:sldMk cId="2265472644" sldId="365"/>
        </pc:sldMkLst>
      </pc:sldChg>
      <pc:sldChg chg="modSp ord">
        <pc:chgData name="Sophia Moshis" userId="S::sophia.moshis@education.vic.gov.au::eeb63ca9-2d3e-4695-9bc0-615d2d4c4acf" providerId="AD" clId="Web-{B90FCE77-2433-1F90-1DEF-55E2ABE00389}" dt="2025-02-19T01:59:01.499" v="365" actId="20577"/>
        <pc:sldMkLst>
          <pc:docMk/>
          <pc:sldMk cId="3438945833" sldId="366"/>
        </pc:sldMkLst>
        <pc:spChg chg="mod">
          <ac:chgData name="Sophia Moshis" userId="S::sophia.moshis@education.vic.gov.au::eeb63ca9-2d3e-4695-9bc0-615d2d4c4acf" providerId="AD" clId="Web-{B90FCE77-2433-1F90-1DEF-55E2ABE00389}" dt="2025-02-19T01:58:59.984" v="364" actId="20577"/>
          <ac:spMkLst>
            <pc:docMk/>
            <pc:sldMk cId="3438945833" sldId="366"/>
            <ac:spMk id="4" creationId="{6C00BEFC-775D-98DC-D9D9-D66671ECA50D}"/>
          </ac:spMkLst>
        </pc:spChg>
        <pc:spChg chg="mod">
          <ac:chgData name="Sophia Moshis" userId="S::sophia.moshis@education.vic.gov.au::eeb63ca9-2d3e-4695-9bc0-615d2d4c4acf" providerId="AD" clId="Web-{B90FCE77-2433-1F90-1DEF-55E2ABE00389}" dt="2025-02-19T01:59:01.499" v="365" actId="20577"/>
          <ac:spMkLst>
            <pc:docMk/>
            <pc:sldMk cId="3438945833" sldId="366"/>
            <ac:spMk id="7" creationId="{8022E85D-A93F-2E25-A96B-99F0372FCE52}"/>
          </ac:spMkLst>
        </pc:spChg>
      </pc:sldChg>
      <pc:sldChg chg="del">
        <pc:chgData name="Sophia Moshis" userId="S::sophia.moshis@education.vic.gov.au::eeb63ca9-2d3e-4695-9bc0-615d2d4c4acf" providerId="AD" clId="Web-{B90FCE77-2433-1F90-1DEF-55E2ABE00389}" dt="2025-02-18T07:58:15.619" v="130"/>
        <pc:sldMkLst>
          <pc:docMk/>
          <pc:sldMk cId="2052762577" sldId="367"/>
        </pc:sldMkLst>
      </pc:sldChg>
      <pc:sldChg chg="ord">
        <pc:chgData name="Sophia Moshis" userId="S::sophia.moshis@education.vic.gov.au::eeb63ca9-2d3e-4695-9bc0-615d2d4c4acf" providerId="AD" clId="Web-{B90FCE77-2433-1F90-1DEF-55E2ABE00389}" dt="2025-02-18T07:59:47.669" v="141"/>
        <pc:sldMkLst>
          <pc:docMk/>
          <pc:sldMk cId="2130090007" sldId="369"/>
        </pc:sldMkLst>
      </pc:sldChg>
      <pc:sldChg chg="ord">
        <pc:chgData name="Sophia Moshis" userId="S::sophia.moshis@education.vic.gov.au::eeb63ca9-2d3e-4695-9bc0-615d2d4c4acf" providerId="AD" clId="Web-{B90FCE77-2433-1F90-1DEF-55E2ABE00389}" dt="2025-02-18T07:59:04.918" v="136"/>
        <pc:sldMkLst>
          <pc:docMk/>
          <pc:sldMk cId="2728629303" sldId="371"/>
        </pc:sldMkLst>
      </pc:sldChg>
      <pc:sldChg chg="ord">
        <pc:chgData name="Sophia Moshis" userId="S::sophia.moshis@education.vic.gov.au::eeb63ca9-2d3e-4695-9bc0-615d2d4c4acf" providerId="AD" clId="Web-{B90FCE77-2433-1F90-1DEF-55E2ABE00389}" dt="2025-02-18T07:59:07.512" v="137"/>
        <pc:sldMkLst>
          <pc:docMk/>
          <pc:sldMk cId="1216084866" sldId="372"/>
        </pc:sldMkLst>
      </pc:sldChg>
      <pc:sldChg chg="addSp delSp modSp ord delAnim">
        <pc:chgData name="Sophia Moshis" userId="S::sophia.moshis@education.vic.gov.au::eeb63ca9-2d3e-4695-9bc0-615d2d4c4acf" providerId="AD" clId="Web-{B90FCE77-2433-1F90-1DEF-55E2ABE00389}" dt="2025-02-19T02:07:37.706" v="478" actId="14100"/>
        <pc:sldMkLst>
          <pc:docMk/>
          <pc:sldMk cId="1412847951" sldId="373"/>
        </pc:sldMkLst>
        <pc:spChg chg="mod">
          <ac:chgData name="Sophia Moshis" userId="S::sophia.moshis@education.vic.gov.au::eeb63ca9-2d3e-4695-9bc0-615d2d4c4acf" providerId="AD" clId="Web-{B90FCE77-2433-1F90-1DEF-55E2ABE00389}" dt="2025-02-19T02:00:29.521" v="404" actId="1076"/>
          <ac:spMkLst>
            <pc:docMk/>
            <pc:sldMk cId="1412847951" sldId="373"/>
            <ac:spMk id="1900" creationId="{23123A38-0076-5163-D9C6-EF3627CE0B0C}"/>
          </ac:spMkLst>
        </pc:spChg>
        <pc:spChg chg="mod">
          <ac:chgData name="Sophia Moshis" userId="S::sophia.moshis@education.vic.gov.au::eeb63ca9-2d3e-4695-9bc0-615d2d4c4acf" providerId="AD" clId="Web-{B90FCE77-2433-1F90-1DEF-55E2ABE00389}" dt="2025-02-19T02:00:29.536" v="405" actId="1076"/>
          <ac:spMkLst>
            <pc:docMk/>
            <pc:sldMk cId="1412847951" sldId="373"/>
            <ac:spMk id="1902" creationId="{68614F4E-E4B5-2851-DF13-114F8C4CB579}"/>
          </ac:spMkLst>
        </pc:spChg>
        <pc:spChg chg="mod">
          <ac:chgData name="Sophia Moshis" userId="S::sophia.moshis@education.vic.gov.au::eeb63ca9-2d3e-4695-9bc0-615d2d4c4acf" providerId="AD" clId="Web-{B90FCE77-2433-1F90-1DEF-55E2ABE00389}" dt="2025-02-19T02:02:42.077" v="430" actId="1076"/>
          <ac:spMkLst>
            <pc:docMk/>
            <pc:sldMk cId="1412847951" sldId="373"/>
            <ac:spMk id="1904" creationId="{E352323D-6E91-0943-94B4-385D28E80AA0}"/>
          </ac:spMkLst>
        </pc:spChg>
        <pc:spChg chg="mod">
          <ac:chgData name="Sophia Moshis" userId="S::sophia.moshis@education.vic.gov.au::eeb63ca9-2d3e-4695-9bc0-615d2d4c4acf" providerId="AD" clId="Web-{B90FCE77-2433-1F90-1DEF-55E2ABE00389}" dt="2025-02-19T02:02:42.077" v="431" actId="1076"/>
          <ac:spMkLst>
            <pc:docMk/>
            <pc:sldMk cId="1412847951" sldId="373"/>
            <ac:spMk id="1906" creationId="{798B5C1C-681B-8924-10DF-73A7109B43EE}"/>
          </ac:spMkLst>
        </pc:spChg>
        <pc:spChg chg="mod">
          <ac:chgData name="Sophia Moshis" userId="S::sophia.moshis@education.vic.gov.au::eeb63ca9-2d3e-4695-9bc0-615d2d4c4acf" providerId="AD" clId="Web-{B90FCE77-2433-1F90-1DEF-55E2ABE00389}" dt="2025-02-19T02:00:29.583" v="409" actId="1076"/>
          <ac:spMkLst>
            <pc:docMk/>
            <pc:sldMk cId="1412847951" sldId="373"/>
            <ac:spMk id="1908" creationId="{0DAF71B6-3E03-045E-B9A1-4AEFAA8B2859}"/>
          </ac:spMkLst>
        </pc:spChg>
        <pc:spChg chg="mod">
          <ac:chgData name="Sophia Moshis" userId="S::sophia.moshis@education.vic.gov.au::eeb63ca9-2d3e-4695-9bc0-615d2d4c4acf" providerId="AD" clId="Web-{B90FCE77-2433-1F90-1DEF-55E2ABE00389}" dt="2025-02-19T02:02:42.092" v="432" actId="1076"/>
          <ac:spMkLst>
            <pc:docMk/>
            <pc:sldMk cId="1412847951" sldId="373"/>
            <ac:spMk id="1910" creationId="{245E85E1-1304-E36C-E085-1B03E7B3C8B6}"/>
          </ac:spMkLst>
        </pc:spChg>
        <pc:spChg chg="mod">
          <ac:chgData name="Sophia Moshis" userId="S::sophia.moshis@education.vic.gov.au::eeb63ca9-2d3e-4695-9bc0-615d2d4c4acf" providerId="AD" clId="Web-{B90FCE77-2433-1F90-1DEF-55E2ABE00389}" dt="2025-02-19T01:59:44.643" v="383" actId="20577"/>
          <ac:spMkLst>
            <pc:docMk/>
            <pc:sldMk cId="1412847951" sldId="373"/>
            <ac:spMk id="1912" creationId="{9384E413-AD97-44F5-AF60-9194366845C1}"/>
          </ac:spMkLst>
        </pc:spChg>
        <pc:picChg chg="add mod">
          <ac:chgData name="Sophia Moshis" userId="S::sophia.moshis@education.vic.gov.au::eeb63ca9-2d3e-4695-9bc0-615d2d4c4acf" providerId="AD" clId="Web-{B90FCE77-2433-1F90-1DEF-55E2ABE00389}" dt="2025-02-19T02:02:01.855" v="416" actId="1076"/>
          <ac:picMkLst>
            <pc:docMk/>
            <pc:sldMk cId="1412847951" sldId="373"/>
            <ac:picMk id="11" creationId="{D3C8865D-02E0-7461-DD57-DE5A349EDC13}"/>
          </ac:picMkLst>
        </pc:picChg>
        <pc:picChg chg="add mod">
          <ac:chgData name="Sophia Moshis" userId="S::sophia.moshis@education.vic.gov.au::eeb63ca9-2d3e-4695-9bc0-615d2d4c4acf" providerId="AD" clId="Web-{B90FCE77-2433-1F90-1DEF-55E2ABE00389}" dt="2025-02-19T02:02:45.421" v="433" actId="1076"/>
          <ac:picMkLst>
            <pc:docMk/>
            <pc:sldMk cId="1412847951" sldId="373"/>
            <ac:picMk id="12" creationId="{FE521E76-5A62-CCA4-9645-E6C754559161}"/>
          </ac:picMkLst>
        </pc:picChg>
        <pc:picChg chg="add mod">
          <ac:chgData name="Sophia Moshis" userId="S::sophia.moshis@education.vic.gov.au::eeb63ca9-2d3e-4695-9bc0-615d2d4c4acf" providerId="AD" clId="Web-{B90FCE77-2433-1F90-1DEF-55E2ABE00389}" dt="2025-02-19T02:02:54.874" v="436" actId="1076"/>
          <ac:picMkLst>
            <pc:docMk/>
            <pc:sldMk cId="1412847951" sldId="373"/>
            <ac:picMk id="17" creationId="{691C2704-9766-D019-EB73-BAB7D31E87A8}"/>
          </ac:picMkLst>
        </pc:picChg>
        <pc:picChg chg="add mod">
          <ac:chgData name="Sophia Moshis" userId="S::sophia.moshis@education.vic.gov.au::eeb63ca9-2d3e-4695-9bc0-615d2d4c4acf" providerId="AD" clId="Web-{B90FCE77-2433-1F90-1DEF-55E2ABE00389}" dt="2025-02-19T02:03:04.344" v="439" actId="1076"/>
          <ac:picMkLst>
            <pc:docMk/>
            <pc:sldMk cId="1412847951" sldId="373"/>
            <ac:picMk id="18" creationId="{4FD288E7-730B-D4B2-9028-EF6829746AC8}"/>
          </ac:picMkLst>
        </pc:picChg>
        <pc:picChg chg="add mod">
          <ac:chgData name="Sophia Moshis" userId="S::sophia.moshis@education.vic.gov.au::eeb63ca9-2d3e-4695-9bc0-615d2d4c4acf" providerId="AD" clId="Web-{B90FCE77-2433-1F90-1DEF-55E2ABE00389}" dt="2025-02-19T02:03:17.141" v="442" actId="1076"/>
          <ac:picMkLst>
            <pc:docMk/>
            <pc:sldMk cId="1412847951" sldId="373"/>
            <ac:picMk id="19" creationId="{8C3B1B4B-549B-45FA-977F-E7D47A449375}"/>
          </ac:picMkLst>
        </pc:picChg>
        <pc:picChg chg="add mod">
          <ac:chgData name="Sophia Moshis" userId="S::sophia.moshis@education.vic.gov.au::eeb63ca9-2d3e-4695-9bc0-615d2d4c4acf" providerId="AD" clId="Web-{B90FCE77-2433-1F90-1DEF-55E2ABE00389}" dt="2025-02-19T02:03:49.300" v="445" actId="1076"/>
          <ac:picMkLst>
            <pc:docMk/>
            <pc:sldMk cId="1412847951" sldId="373"/>
            <ac:picMk id="20" creationId="{158D6278-18D5-3F7E-6A03-AA1E63680AA9}"/>
          </ac:picMkLst>
        </pc:picChg>
      </pc:sldChg>
      <pc:sldChg chg="modSp ord">
        <pc:chgData name="Sophia Moshis" userId="S::sophia.moshis@education.vic.gov.au::eeb63ca9-2d3e-4695-9bc0-615d2d4c4acf" providerId="AD" clId="Web-{B90FCE77-2433-1F90-1DEF-55E2ABE00389}" dt="2025-02-19T02:07:49.738" v="480" actId="20577"/>
        <pc:sldMkLst>
          <pc:docMk/>
          <pc:sldMk cId="233825217" sldId="374"/>
        </pc:sldMkLst>
      </pc:sldChg>
      <pc:sldChg chg="addSp delSp modSp ord delAnim modNotes">
        <pc:chgData name="Sophia Moshis" userId="S::sophia.moshis@education.vic.gov.au::eeb63ca9-2d3e-4695-9bc0-615d2d4c4acf" providerId="AD" clId="Web-{B90FCE77-2433-1F90-1DEF-55E2ABE00389}" dt="2025-02-19T02:46:43.379" v="767" actId="20577"/>
        <pc:sldMkLst>
          <pc:docMk/>
          <pc:sldMk cId="2682694621" sldId="379"/>
        </pc:sldMkLst>
        <pc:spChg chg="add mod">
          <ac:chgData name="Sophia Moshis" userId="S::sophia.moshis@education.vic.gov.au::eeb63ca9-2d3e-4695-9bc0-615d2d4c4acf" providerId="AD" clId="Web-{B90FCE77-2433-1F90-1DEF-55E2ABE00389}" dt="2025-02-19T02:46:01.064" v="752" actId="1076"/>
          <ac:spMkLst>
            <pc:docMk/>
            <pc:sldMk cId="2682694621" sldId="379"/>
            <ac:spMk id="8" creationId="{A13D9FD2-8513-273F-1F91-C3601118C6EA}"/>
          </ac:spMkLst>
        </pc:spChg>
        <pc:spChg chg="add mod">
          <ac:chgData name="Sophia Moshis" userId="S::sophia.moshis@education.vic.gov.au::eeb63ca9-2d3e-4695-9bc0-615d2d4c4acf" providerId="AD" clId="Web-{B90FCE77-2433-1F90-1DEF-55E2ABE00389}" dt="2025-02-19T02:46:13.487" v="756" actId="14100"/>
          <ac:spMkLst>
            <pc:docMk/>
            <pc:sldMk cId="2682694621" sldId="379"/>
            <ac:spMk id="9" creationId="{90179AD7-65CA-D703-9382-B5998A9D3B17}"/>
          </ac:spMkLst>
        </pc:spChg>
        <pc:spChg chg="add mod">
          <ac:chgData name="Sophia Moshis" userId="S::sophia.moshis@education.vic.gov.au::eeb63ca9-2d3e-4695-9bc0-615d2d4c4acf" providerId="AD" clId="Web-{B90FCE77-2433-1F90-1DEF-55E2ABE00389}" dt="2025-02-19T02:46:43.379" v="767" actId="20577"/>
          <ac:spMkLst>
            <pc:docMk/>
            <pc:sldMk cId="2682694621" sldId="379"/>
            <ac:spMk id="11" creationId="{ADB40A4E-9BE9-FD7D-1BF9-C8C6D81E0F5C}"/>
          </ac:spMkLst>
        </pc:spChg>
        <pc:spChg chg="mod">
          <ac:chgData name="Sophia Moshis" userId="S::sophia.moshis@education.vic.gov.au::eeb63ca9-2d3e-4695-9bc0-615d2d4c4acf" providerId="AD" clId="Web-{B90FCE77-2433-1F90-1DEF-55E2ABE00389}" dt="2025-02-19T02:07:53.441" v="481" actId="1076"/>
          <ac:spMkLst>
            <pc:docMk/>
            <pc:sldMk cId="2682694621" sldId="379"/>
            <ac:spMk id="1239" creationId="{853679F4-8667-F9DC-AA79-D53BFD5FEBD2}"/>
          </ac:spMkLst>
        </pc:spChg>
        <pc:spChg chg="mod">
          <ac:chgData name="Sophia Moshis" userId="S::sophia.moshis@education.vic.gov.au::eeb63ca9-2d3e-4695-9bc0-615d2d4c4acf" providerId="AD" clId="Web-{B90FCE77-2433-1F90-1DEF-55E2ABE00389}" dt="2025-02-19T02:45:43.344" v="746"/>
          <ac:spMkLst>
            <pc:docMk/>
            <pc:sldMk cId="2682694621" sldId="379"/>
            <ac:spMk id="1264" creationId="{533460F3-E7F3-CE2A-5EE9-6DA1181C13D1}"/>
          </ac:spMkLst>
        </pc:spChg>
        <pc:picChg chg="add mod">
          <ac:chgData name="Sophia Moshis" userId="S::sophia.moshis@education.vic.gov.au::eeb63ca9-2d3e-4695-9bc0-615d2d4c4acf" providerId="AD" clId="Web-{B90FCE77-2433-1F90-1DEF-55E2ABE00389}" dt="2025-02-19T02:46:24.065" v="759" actId="1076"/>
          <ac:picMkLst>
            <pc:docMk/>
            <pc:sldMk cId="2682694621" sldId="379"/>
            <ac:picMk id="4" creationId="{BA1F6F9C-789C-244F-490F-33015CAB5803}"/>
          </ac:picMkLst>
        </pc:picChg>
        <pc:picChg chg="add mod">
          <ac:chgData name="Sophia Moshis" userId="S::sophia.moshis@education.vic.gov.au::eeb63ca9-2d3e-4695-9bc0-615d2d4c4acf" providerId="AD" clId="Web-{B90FCE77-2433-1F90-1DEF-55E2ABE00389}" dt="2025-02-19T02:46:15.674" v="757" actId="1076"/>
          <ac:picMkLst>
            <pc:docMk/>
            <pc:sldMk cId="2682694621" sldId="379"/>
            <ac:picMk id="5" creationId="{FC354C38-9737-D084-6EF8-206ADD20E061}"/>
          </ac:picMkLst>
        </pc:picChg>
        <pc:picChg chg="add mod">
          <ac:chgData name="Sophia Moshis" userId="S::sophia.moshis@education.vic.gov.au::eeb63ca9-2d3e-4695-9bc0-615d2d4c4acf" providerId="AD" clId="Web-{B90FCE77-2433-1F90-1DEF-55E2ABE00389}" dt="2025-02-19T02:14:53.923" v="629" actId="1076"/>
          <ac:picMkLst>
            <pc:docMk/>
            <pc:sldMk cId="2682694621" sldId="379"/>
            <ac:picMk id="6" creationId="{79991FDB-6941-86E8-6575-722C7211FC58}"/>
          </ac:picMkLst>
        </pc:picChg>
        <pc:picChg chg="add mod">
          <ac:chgData name="Sophia Moshis" userId="S::sophia.moshis@education.vic.gov.au::eeb63ca9-2d3e-4695-9bc0-615d2d4c4acf" providerId="AD" clId="Web-{B90FCE77-2433-1F90-1DEF-55E2ABE00389}" dt="2025-02-19T02:46:20.003" v="758" actId="1076"/>
          <ac:picMkLst>
            <pc:docMk/>
            <pc:sldMk cId="2682694621" sldId="379"/>
            <ac:picMk id="10" creationId="{6526AFFB-0722-1FB4-7B34-9FE9049242C4}"/>
          </ac:picMkLst>
        </pc:picChg>
      </pc:sldChg>
      <pc:sldChg chg="ord">
        <pc:chgData name="Sophia Moshis" userId="S::sophia.moshis@education.vic.gov.au::eeb63ca9-2d3e-4695-9bc0-615d2d4c4acf" providerId="AD" clId="Web-{B90FCE77-2433-1F90-1DEF-55E2ABE00389}" dt="2025-02-18T07:56:17.146" v="128"/>
        <pc:sldMkLst>
          <pc:docMk/>
          <pc:sldMk cId="3010227588" sldId="380"/>
        </pc:sldMkLst>
      </pc:sldChg>
      <pc:sldChg chg="del">
        <pc:chgData name="Sophia Moshis" userId="S::sophia.moshis@education.vic.gov.au::eeb63ca9-2d3e-4695-9bc0-615d2d4c4acf" providerId="AD" clId="Web-{B90FCE77-2433-1F90-1DEF-55E2ABE00389}" dt="2025-02-18T07:59:18.387" v="138"/>
        <pc:sldMkLst>
          <pc:docMk/>
          <pc:sldMk cId="4196345026" sldId="381"/>
        </pc:sldMkLst>
      </pc:sldChg>
      <pc:sldChg chg="ord">
        <pc:chgData name="Sophia Moshis" userId="S::sophia.moshis@education.vic.gov.au::eeb63ca9-2d3e-4695-9bc0-615d2d4c4acf" providerId="AD" clId="Web-{B90FCE77-2433-1F90-1DEF-55E2ABE00389}" dt="2025-02-18T07:59:50.685" v="142"/>
        <pc:sldMkLst>
          <pc:docMk/>
          <pc:sldMk cId="2799043002" sldId="382"/>
        </pc:sldMkLst>
      </pc:sldChg>
      <pc:sldChg chg="ord">
        <pc:chgData name="Sophia Moshis" userId="S::sophia.moshis@education.vic.gov.au::eeb63ca9-2d3e-4695-9bc0-615d2d4c4acf" providerId="AD" clId="Web-{B90FCE77-2433-1F90-1DEF-55E2ABE00389}" dt="2025-02-18T07:59:38.872" v="140"/>
        <pc:sldMkLst>
          <pc:docMk/>
          <pc:sldMk cId="2482520348" sldId="383"/>
        </pc:sldMkLst>
      </pc:sldChg>
      <pc:sldChg chg="ord">
        <pc:chgData name="Sophia Moshis" userId="S::sophia.moshis@education.vic.gov.au::eeb63ca9-2d3e-4695-9bc0-615d2d4c4acf" providerId="AD" clId="Web-{B90FCE77-2433-1F90-1DEF-55E2ABE00389}" dt="2025-02-18T07:55:50.677" v="126"/>
        <pc:sldMkLst>
          <pc:docMk/>
          <pc:sldMk cId="25526028" sldId="384"/>
        </pc:sldMkLst>
      </pc:sldChg>
      <pc:sldChg chg="ord">
        <pc:chgData name="Sophia Moshis" userId="S::sophia.moshis@education.vic.gov.au::eeb63ca9-2d3e-4695-9bc0-615d2d4c4acf" providerId="AD" clId="Web-{B90FCE77-2433-1F90-1DEF-55E2ABE00389}" dt="2025-02-18T07:55:41.364" v="125"/>
        <pc:sldMkLst>
          <pc:docMk/>
          <pc:sldMk cId="2270702960" sldId="385"/>
        </pc:sldMkLst>
      </pc:sldChg>
      <pc:sldChg chg="addSp delSp modSp addAnim">
        <pc:chgData name="Sophia Moshis" userId="S::sophia.moshis@education.vic.gov.au::eeb63ca9-2d3e-4695-9bc0-615d2d4c4acf" providerId="AD" clId="Web-{B90FCE77-2433-1F90-1DEF-55E2ABE00389}" dt="2025-02-19T01:56:52.100" v="303" actId="20577"/>
        <pc:sldMkLst>
          <pc:docMk/>
          <pc:sldMk cId="1480422032" sldId="392"/>
        </pc:sldMkLst>
        <pc:spChg chg="add mod">
          <ac:chgData name="Sophia Moshis" userId="S::sophia.moshis@education.vic.gov.au::eeb63ca9-2d3e-4695-9bc0-615d2d4c4acf" providerId="AD" clId="Web-{B90FCE77-2433-1F90-1DEF-55E2ABE00389}" dt="2025-02-19T01:52:53.318" v="270" actId="1076"/>
          <ac:spMkLst>
            <pc:docMk/>
            <pc:sldMk cId="1480422032" sldId="392"/>
            <ac:spMk id="3" creationId="{B2FBEE48-91F6-3334-B494-11E6E9C24795}"/>
          </ac:spMkLst>
        </pc:spChg>
        <pc:spChg chg="add mod">
          <ac:chgData name="Sophia Moshis" userId="S::sophia.moshis@education.vic.gov.au::eeb63ca9-2d3e-4695-9bc0-615d2d4c4acf" providerId="AD" clId="Web-{B90FCE77-2433-1F90-1DEF-55E2ABE00389}" dt="2025-02-19T01:56:08.691" v="289" actId="1076"/>
          <ac:spMkLst>
            <pc:docMk/>
            <pc:sldMk cId="1480422032" sldId="392"/>
            <ac:spMk id="8" creationId="{FF6C0D0A-5645-76AD-01E8-5DCE8CEF0E34}"/>
          </ac:spMkLst>
        </pc:spChg>
        <pc:spChg chg="mod">
          <ac:chgData name="Sophia Moshis" userId="S::sophia.moshis@education.vic.gov.au::eeb63ca9-2d3e-4695-9bc0-615d2d4c4acf" providerId="AD" clId="Web-{B90FCE77-2433-1F90-1DEF-55E2ABE00389}" dt="2025-02-19T01:43:57.595" v="192" actId="1076"/>
          <ac:spMkLst>
            <pc:docMk/>
            <pc:sldMk cId="1480422032" sldId="392"/>
            <ac:spMk id="1459" creationId="{00000000-0000-0000-0000-000000000000}"/>
          </ac:spMkLst>
        </pc:spChg>
        <pc:spChg chg="mod">
          <ac:chgData name="Sophia Moshis" userId="S::sophia.moshis@education.vic.gov.au::eeb63ca9-2d3e-4695-9bc0-615d2d4c4acf" providerId="AD" clId="Web-{B90FCE77-2433-1F90-1DEF-55E2ABE00389}" dt="2025-02-19T01:43:57.626" v="194" actId="1076"/>
          <ac:spMkLst>
            <pc:docMk/>
            <pc:sldMk cId="1480422032" sldId="392"/>
            <ac:spMk id="1460" creationId="{00000000-0000-0000-0000-000000000000}"/>
          </ac:spMkLst>
        </pc:spChg>
        <pc:spChg chg="mod">
          <ac:chgData name="Sophia Moshis" userId="S::sophia.moshis@education.vic.gov.au::eeb63ca9-2d3e-4695-9bc0-615d2d4c4acf" providerId="AD" clId="Web-{B90FCE77-2433-1F90-1DEF-55E2ABE00389}" dt="2025-02-19T01:43:57.642" v="196" actId="1076"/>
          <ac:spMkLst>
            <pc:docMk/>
            <pc:sldMk cId="1480422032" sldId="392"/>
            <ac:spMk id="1462" creationId="{00000000-0000-0000-0000-000000000000}"/>
          </ac:spMkLst>
        </pc:spChg>
        <pc:spChg chg="mod">
          <ac:chgData name="Sophia Moshis" userId="S::sophia.moshis@education.vic.gov.au::eeb63ca9-2d3e-4695-9bc0-615d2d4c4acf" providerId="AD" clId="Web-{B90FCE77-2433-1F90-1DEF-55E2ABE00389}" dt="2025-02-19T01:56:04.159" v="288" actId="1076"/>
          <ac:spMkLst>
            <pc:docMk/>
            <pc:sldMk cId="1480422032" sldId="392"/>
            <ac:spMk id="1463" creationId="{00000000-0000-0000-0000-000000000000}"/>
          </ac:spMkLst>
        </pc:spChg>
        <pc:spChg chg="mod">
          <ac:chgData name="Sophia Moshis" userId="S::sophia.moshis@education.vic.gov.au::eeb63ca9-2d3e-4695-9bc0-615d2d4c4acf" providerId="AD" clId="Web-{B90FCE77-2433-1F90-1DEF-55E2ABE00389}" dt="2025-02-19T01:52:49.631" v="269" actId="1076"/>
          <ac:spMkLst>
            <pc:docMk/>
            <pc:sldMk cId="1480422032" sldId="392"/>
            <ac:spMk id="1468" creationId="{00000000-0000-0000-0000-000000000000}"/>
          </ac:spMkLst>
        </pc:spChg>
        <pc:spChg chg="mod">
          <ac:chgData name="Sophia Moshis" userId="S::sophia.moshis@education.vic.gov.au::eeb63ca9-2d3e-4695-9bc0-615d2d4c4acf" providerId="AD" clId="Web-{B90FCE77-2433-1F90-1DEF-55E2ABE00389}" dt="2025-02-19T01:56:13.754" v="290" actId="20577"/>
          <ac:spMkLst>
            <pc:docMk/>
            <pc:sldMk cId="1480422032" sldId="392"/>
            <ac:spMk id="1469" creationId="{00000000-0000-0000-0000-000000000000}"/>
          </ac:spMkLst>
        </pc:spChg>
        <pc:spChg chg="mod">
          <ac:chgData name="Sophia Moshis" userId="S::sophia.moshis@education.vic.gov.au::eeb63ca9-2d3e-4695-9bc0-615d2d4c4acf" providerId="AD" clId="Web-{B90FCE77-2433-1F90-1DEF-55E2ABE00389}" dt="2025-02-19T01:53:07.866" v="273" actId="1076"/>
          <ac:spMkLst>
            <pc:docMk/>
            <pc:sldMk cId="1480422032" sldId="392"/>
            <ac:spMk id="1471" creationId="{00000000-0000-0000-0000-000000000000}"/>
          </ac:spMkLst>
        </pc:spChg>
        <pc:grpChg chg="add mod">
          <ac:chgData name="Sophia Moshis" userId="S::sophia.moshis@education.vic.gov.au::eeb63ca9-2d3e-4695-9bc0-615d2d4c4acf" providerId="AD" clId="Web-{B90FCE77-2433-1F90-1DEF-55E2ABE00389}" dt="2025-02-19T01:43:57.673" v="197" actId="1076"/>
          <ac:grpSpMkLst>
            <pc:docMk/>
            <pc:sldMk cId="1480422032" sldId="392"/>
            <ac:grpSpMk id="7" creationId="{907FFD7F-6BEC-6BA9-E2A2-2A84CE273A4D}"/>
          </ac:grpSpMkLst>
        </pc:grpChg>
        <pc:grpChg chg="add mod">
          <ac:chgData name="Sophia Moshis" userId="S::sophia.moshis@education.vic.gov.au::eeb63ca9-2d3e-4695-9bc0-615d2d4c4acf" providerId="AD" clId="Web-{B90FCE77-2433-1F90-1DEF-55E2ABE00389}" dt="2025-02-19T01:43:57.704" v="198" actId="1076"/>
          <ac:grpSpMkLst>
            <pc:docMk/>
            <pc:sldMk cId="1480422032" sldId="392"/>
            <ac:grpSpMk id="11" creationId="{D51D3CC5-22CE-25CB-6A9D-C038879C4560}"/>
          </ac:grpSpMkLst>
        </pc:grpChg>
        <pc:picChg chg="add mod">
          <ac:chgData name="Sophia Moshis" userId="S::sophia.moshis@education.vic.gov.au::eeb63ca9-2d3e-4695-9bc0-615d2d4c4acf" providerId="AD" clId="Web-{B90FCE77-2433-1F90-1DEF-55E2ABE00389}" dt="2025-02-19T01:55:46.267" v="286"/>
          <ac:picMkLst>
            <pc:docMk/>
            <pc:sldMk cId="1480422032" sldId="392"/>
            <ac:picMk id="14" creationId="{95D4A44A-1E96-9677-779D-68FACE945A51}"/>
          </ac:picMkLst>
        </pc:picChg>
        <pc:cxnChg chg="mod">
          <ac:chgData name="Sophia Moshis" userId="S::sophia.moshis@education.vic.gov.au::eeb63ca9-2d3e-4695-9bc0-615d2d4c4acf" providerId="AD" clId="Web-{B90FCE77-2433-1F90-1DEF-55E2ABE00389}" dt="2025-02-19T01:43:57.626" v="195" actId="1076"/>
          <ac:cxnSpMkLst>
            <pc:docMk/>
            <pc:sldMk cId="1480422032" sldId="392"/>
            <ac:cxnSpMk id="1500" creationId="{00000000-0000-0000-0000-000000000000}"/>
          </ac:cxnSpMkLst>
        </pc:cxnChg>
        <pc:cxnChg chg="mod">
          <ac:chgData name="Sophia Moshis" userId="S::sophia.moshis@education.vic.gov.au::eeb63ca9-2d3e-4695-9bc0-615d2d4c4acf" providerId="AD" clId="Web-{B90FCE77-2433-1F90-1DEF-55E2ABE00389}" dt="2025-02-19T01:43:57.610" v="193" actId="1076"/>
          <ac:cxnSpMkLst>
            <pc:docMk/>
            <pc:sldMk cId="1480422032" sldId="392"/>
            <ac:cxnSpMk id="1501" creationId="{00000000-0000-0000-0000-000000000000}"/>
          </ac:cxnSpMkLst>
        </pc:cxnChg>
      </pc:sldChg>
      <pc:sldChg chg="addSp modSp new">
        <pc:chgData name="Sophia Moshis" userId="S::sophia.moshis@education.vic.gov.au::eeb63ca9-2d3e-4695-9bc0-615d2d4c4acf" providerId="AD" clId="Web-{B90FCE77-2433-1F90-1DEF-55E2ABE00389}" dt="2025-02-19T02:13:24.714" v="598" actId="1076"/>
        <pc:sldMkLst>
          <pc:docMk/>
          <pc:sldMk cId="239536782" sldId="393"/>
        </pc:sldMkLst>
      </pc:sldChg>
    </pc:docChg>
  </pc:docChgLst>
  <pc:docChgLst>
    <pc:chgData name="Kylee Mason" userId="S::kylee.mason@education.vic.gov.au::d5be76cb-1532-4c1f-915e-6cf05b404479" providerId="AD" clId="Web-{805E2B9C-67E5-7A3F-8D0E-553FA58CF9EE}"/>
    <pc:docChg chg="addSld modSld sldOrd">
      <pc:chgData name="Kylee Mason" userId="S::kylee.mason@education.vic.gov.au::d5be76cb-1532-4c1f-915e-6cf05b404479" providerId="AD" clId="Web-{805E2B9C-67E5-7A3F-8D0E-553FA58CF9EE}" dt="2025-02-26T03:58:04.222" v="161" actId="14100"/>
      <pc:docMkLst>
        <pc:docMk/>
      </pc:docMkLst>
      <pc:sldChg chg="modNotes">
        <pc:chgData name="Kylee Mason" userId="S::kylee.mason@education.vic.gov.au::d5be76cb-1532-4c1f-915e-6cf05b404479" providerId="AD" clId="Web-{805E2B9C-67E5-7A3F-8D0E-553FA58CF9EE}" dt="2025-02-26T03:02:55.617" v="126"/>
        <pc:sldMkLst>
          <pc:docMk/>
          <pc:sldMk cId="0" sldId="264"/>
        </pc:sldMkLst>
      </pc:sldChg>
      <pc:sldChg chg="modNotes">
        <pc:chgData name="Kylee Mason" userId="S::kylee.mason@education.vic.gov.au::d5be76cb-1532-4c1f-915e-6cf05b404479" providerId="AD" clId="Web-{805E2B9C-67E5-7A3F-8D0E-553FA58CF9EE}" dt="2025-02-26T03:03:19.446" v="146"/>
        <pc:sldMkLst>
          <pc:docMk/>
          <pc:sldMk cId="0" sldId="268"/>
        </pc:sldMkLst>
      </pc:sldChg>
      <pc:sldChg chg="modNotes">
        <pc:chgData name="Kylee Mason" userId="S::kylee.mason@education.vic.gov.au::d5be76cb-1532-4c1f-915e-6cf05b404479" providerId="AD" clId="Web-{805E2B9C-67E5-7A3F-8D0E-553FA58CF9EE}" dt="2025-02-26T03:02:32.741" v="109"/>
        <pc:sldMkLst>
          <pc:docMk/>
          <pc:sldMk cId="0" sldId="285"/>
        </pc:sldMkLst>
      </pc:sldChg>
      <pc:sldChg chg="modNotes">
        <pc:chgData name="Kylee Mason" userId="S::kylee.mason@education.vic.gov.au::d5be76cb-1532-4c1f-915e-6cf05b404479" providerId="AD" clId="Web-{805E2B9C-67E5-7A3F-8D0E-553FA58CF9EE}" dt="2025-02-26T03:01:15.412" v="69"/>
        <pc:sldMkLst>
          <pc:docMk/>
          <pc:sldMk cId="2756340349" sldId="348"/>
        </pc:sldMkLst>
      </pc:sldChg>
      <pc:sldChg chg="modNotes">
        <pc:chgData name="Kylee Mason" userId="S::kylee.mason@education.vic.gov.au::d5be76cb-1532-4c1f-915e-6cf05b404479" providerId="AD" clId="Web-{805E2B9C-67E5-7A3F-8D0E-553FA58CF9EE}" dt="2025-02-26T03:02:39.726" v="115"/>
        <pc:sldMkLst>
          <pc:docMk/>
          <pc:sldMk cId="1357401738" sldId="362"/>
        </pc:sldMkLst>
      </pc:sldChg>
      <pc:sldChg chg="modNotes">
        <pc:chgData name="Kylee Mason" userId="S::kylee.mason@education.vic.gov.au::d5be76cb-1532-4c1f-915e-6cf05b404479" providerId="AD" clId="Web-{805E2B9C-67E5-7A3F-8D0E-553FA58CF9EE}" dt="2025-02-26T03:02:17.632" v="103"/>
        <pc:sldMkLst>
          <pc:docMk/>
          <pc:sldMk cId="1708124558" sldId="364"/>
        </pc:sldMkLst>
      </pc:sldChg>
      <pc:sldChg chg="modNotes">
        <pc:chgData name="Kylee Mason" userId="S::kylee.mason@education.vic.gov.au::d5be76cb-1532-4c1f-915e-6cf05b404479" providerId="AD" clId="Web-{805E2B9C-67E5-7A3F-8D0E-553FA58CF9EE}" dt="2025-02-26T03:03:08.570" v="140"/>
        <pc:sldMkLst>
          <pc:docMk/>
          <pc:sldMk cId="2265472644" sldId="365"/>
        </pc:sldMkLst>
      </pc:sldChg>
      <pc:sldChg chg="ord">
        <pc:chgData name="Kylee Mason" userId="S::kylee.mason@education.vic.gov.au::d5be76cb-1532-4c1f-915e-6cf05b404479" providerId="AD" clId="Web-{805E2B9C-67E5-7A3F-8D0E-553FA58CF9EE}" dt="2025-02-26T03:03:39.071" v="151"/>
        <pc:sldMkLst>
          <pc:docMk/>
          <pc:sldMk cId="2130090007" sldId="369"/>
        </pc:sldMkLst>
      </pc:sldChg>
      <pc:sldChg chg="modNotes">
        <pc:chgData name="Kylee Mason" userId="S::kylee.mason@education.vic.gov.au::d5be76cb-1532-4c1f-915e-6cf05b404479" providerId="AD" clId="Web-{805E2B9C-67E5-7A3F-8D0E-553FA58CF9EE}" dt="2025-02-26T03:03:14.086" v="144"/>
        <pc:sldMkLst>
          <pc:docMk/>
          <pc:sldMk cId="3135138841" sldId="370"/>
        </pc:sldMkLst>
      </pc:sldChg>
      <pc:sldChg chg="modNotes">
        <pc:chgData name="Kylee Mason" userId="S::kylee.mason@education.vic.gov.au::d5be76cb-1532-4c1f-915e-6cf05b404479" providerId="AD" clId="Web-{805E2B9C-67E5-7A3F-8D0E-553FA58CF9EE}" dt="2025-02-26T03:02:52.273" v="124"/>
        <pc:sldMkLst>
          <pc:docMk/>
          <pc:sldMk cId="1216084866" sldId="372"/>
        </pc:sldMkLst>
      </pc:sldChg>
      <pc:sldChg chg="modNotes">
        <pc:chgData name="Kylee Mason" userId="S::kylee.mason@education.vic.gov.au::d5be76cb-1532-4c1f-915e-6cf05b404479" providerId="AD" clId="Web-{805E2B9C-67E5-7A3F-8D0E-553FA58CF9EE}" dt="2025-02-26T03:02:06.553" v="96"/>
        <pc:sldMkLst>
          <pc:docMk/>
          <pc:sldMk cId="1412847951" sldId="373"/>
        </pc:sldMkLst>
      </pc:sldChg>
      <pc:sldChg chg="modNotes">
        <pc:chgData name="Kylee Mason" userId="S::kylee.mason@education.vic.gov.au::d5be76cb-1532-4c1f-915e-6cf05b404479" providerId="AD" clId="Web-{805E2B9C-67E5-7A3F-8D0E-553FA58CF9EE}" dt="2025-02-26T03:01:20.927" v="70"/>
        <pc:sldMkLst>
          <pc:docMk/>
          <pc:sldMk cId="2682694621" sldId="379"/>
        </pc:sldMkLst>
      </pc:sldChg>
      <pc:sldChg chg="modNotes">
        <pc:chgData name="Kylee Mason" userId="S::kylee.mason@education.vic.gov.au::d5be76cb-1532-4c1f-915e-6cf05b404479" providerId="AD" clId="Web-{805E2B9C-67E5-7A3F-8D0E-553FA58CF9EE}" dt="2025-02-26T03:03:32.118" v="150"/>
        <pc:sldMkLst>
          <pc:docMk/>
          <pc:sldMk cId="3010227588" sldId="380"/>
        </pc:sldMkLst>
      </pc:sldChg>
      <pc:sldChg chg="modNotes">
        <pc:chgData name="Kylee Mason" userId="S::kylee.mason@education.vic.gov.au::d5be76cb-1532-4c1f-915e-6cf05b404479" providerId="AD" clId="Web-{805E2B9C-67E5-7A3F-8D0E-553FA58CF9EE}" dt="2025-02-26T03:03:23.383" v="148"/>
        <pc:sldMkLst>
          <pc:docMk/>
          <pc:sldMk cId="2799043002" sldId="382"/>
        </pc:sldMkLst>
      </pc:sldChg>
      <pc:sldChg chg="modNotes">
        <pc:chgData name="Kylee Mason" userId="S::kylee.mason@education.vic.gov.au::d5be76cb-1532-4c1f-915e-6cf05b404479" providerId="AD" clId="Web-{805E2B9C-67E5-7A3F-8D0E-553FA58CF9EE}" dt="2025-02-26T03:03:00.133" v="128"/>
        <pc:sldMkLst>
          <pc:docMk/>
          <pc:sldMk cId="2482520348" sldId="383"/>
        </pc:sldMkLst>
      </pc:sldChg>
      <pc:sldChg chg="modNotes">
        <pc:chgData name="Kylee Mason" userId="S::kylee.mason@education.vic.gov.au::d5be76cb-1532-4c1f-915e-6cf05b404479" providerId="AD" clId="Web-{805E2B9C-67E5-7A3F-8D0E-553FA58CF9EE}" dt="2025-02-26T03:04:14.166" v="156"/>
        <pc:sldMkLst>
          <pc:docMk/>
          <pc:sldMk cId="25526028" sldId="384"/>
        </pc:sldMkLst>
      </pc:sldChg>
      <pc:sldChg chg="modNotes">
        <pc:chgData name="Kylee Mason" userId="S::kylee.mason@education.vic.gov.au::d5be76cb-1532-4c1f-915e-6cf05b404479" providerId="AD" clId="Web-{805E2B9C-67E5-7A3F-8D0E-553FA58CF9EE}" dt="2025-02-26T03:02:22.835" v="106"/>
        <pc:sldMkLst>
          <pc:docMk/>
          <pc:sldMk cId="694622654" sldId="388"/>
        </pc:sldMkLst>
      </pc:sldChg>
      <pc:sldChg chg="modSp modNotes">
        <pc:chgData name="Kylee Mason" userId="S::kylee.mason@education.vic.gov.au::d5be76cb-1532-4c1f-915e-6cf05b404479" providerId="AD" clId="Web-{805E2B9C-67E5-7A3F-8D0E-553FA58CF9EE}" dt="2025-02-26T03:00:59.755" v="57"/>
        <pc:sldMkLst>
          <pc:docMk/>
          <pc:sldMk cId="1480422032" sldId="392"/>
        </pc:sldMkLst>
        <pc:spChg chg="mod">
          <ac:chgData name="Kylee Mason" userId="S::kylee.mason@education.vic.gov.au::d5be76cb-1532-4c1f-915e-6cf05b404479" providerId="AD" clId="Web-{805E2B9C-67E5-7A3F-8D0E-553FA58CF9EE}" dt="2025-02-26T03:00:26.457" v="49" actId="14100"/>
          <ac:spMkLst>
            <pc:docMk/>
            <pc:sldMk cId="1480422032" sldId="392"/>
            <ac:spMk id="1468" creationId="{00000000-0000-0000-0000-000000000000}"/>
          </ac:spMkLst>
        </pc:spChg>
        <pc:spChg chg="mod">
          <ac:chgData name="Kylee Mason" userId="S::kylee.mason@education.vic.gov.au::d5be76cb-1532-4c1f-915e-6cf05b404479" providerId="AD" clId="Web-{805E2B9C-67E5-7A3F-8D0E-553FA58CF9EE}" dt="2025-02-26T03:00:33.598" v="51" actId="14100"/>
          <ac:spMkLst>
            <pc:docMk/>
            <pc:sldMk cId="1480422032" sldId="392"/>
            <ac:spMk id="1469" creationId="{00000000-0000-0000-0000-000000000000}"/>
          </ac:spMkLst>
        </pc:spChg>
        <pc:spChg chg="mod">
          <ac:chgData name="Kylee Mason" userId="S::kylee.mason@education.vic.gov.au::d5be76cb-1532-4c1f-915e-6cf05b404479" providerId="AD" clId="Web-{805E2B9C-67E5-7A3F-8D0E-553FA58CF9EE}" dt="2025-02-26T03:00:36.661" v="52" actId="14100"/>
          <ac:spMkLst>
            <pc:docMk/>
            <pc:sldMk cId="1480422032" sldId="392"/>
            <ac:spMk id="1471" creationId="{00000000-0000-0000-0000-000000000000}"/>
          </ac:spMkLst>
        </pc:spChg>
      </pc:sldChg>
      <pc:sldChg chg="addSp delSp modSp add replId delAnim">
        <pc:chgData name="Kylee Mason" userId="S::kylee.mason@education.vic.gov.au::d5be76cb-1532-4c1f-915e-6cf05b404479" providerId="AD" clId="Web-{805E2B9C-67E5-7A3F-8D0E-553FA58CF9EE}" dt="2025-02-26T03:58:04.222" v="161" actId="14100"/>
        <pc:sldMkLst>
          <pc:docMk/>
          <pc:sldMk cId="2100478550" sldId="394"/>
        </pc:sldMkLst>
        <pc:spChg chg="mod">
          <ac:chgData name="Kylee Mason" userId="S::kylee.mason@education.vic.gov.au::d5be76cb-1532-4c1f-915e-6cf05b404479" providerId="AD" clId="Web-{805E2B9C-67E5-7A3F-8D0E-553FA58CF9EE}" dt="2025-02-25T07:54:27.652" v="39" actId="20577"/>
          <ac:spMkLst>
            <pc:docMk/>
            <pc:sldMk cId="2100478550" sldId="394"/>
            <ac:spMk id="10" creationId="{8661B2A0-8110-597E-87CA-783F4176BBF0}"/>
          </ac:spMkLst>
        </pc:spChg>
        <pc:spChg chg="mod">
          <ac:chgData name="Kylee Mason" userId="S::kylee.mason@education.vic.gov.au::d5be76cb-1532-4c1f-915e-6cf05b404479" providerId="AD" clId="Web-{805E2B9C-67E5-7A3F-8D0E-553FA58CF9EE}" dt="2025-02-25T07:54:35.652" v="41" actId="20577"/>
          <ac:spMkLst>
            <pc:docMk/>
            <pc:sldMk cId="2100478550" sldId="394"/>
            <ac:spMk id="11" creationId="{FDE43EF1-AEE8-708C-7300-C8B1D82EC3E8}"/>
          </ac:spMkLst>
        </pc:spChg>
        <pc:spChg chg="mod">
          <ac:chgData name="Kylee Mason" userId="S::kylee.mason@education.vic.gov.au::d5be76cb-1532-4c1f-915e-6cf05b404479" providerId="AD" clId="Web-{805E2B9C-67E5-7A3F-8D0E-553FA58CF9EE}" dt="2025-02-25T07:54:41.277" v="43" actId="20577"/>
          <ac:spMkLst>
            <pc:docMk/>
            <pc:sldMk cId="2100478550" sldId="394"/>
            <ac:spMk id="12" creationId="{C9063A07-72BB-BB88-A73A-3242F15AEABB}"/>
          </ac:spMkLst>
        </pc:spChg>
        <pc:spChg chg="mod">
          <ac:chgData name="Kylee Mason" userId="S::kylee.mason@education.vic.gov.au::d5be76cb-1532-4c1f-915e-6cf05b404479" providerId="AD" clId="Web-{805E2B9C-67E5-7A3F-8D0E-553FA58CF9EE}" dt="2025-02-25T07:51:54.855" v="7" actId="20577"/>
          <ac:spMkLst>
            <pc:docMk/>
            <pc:sldMk cId="2100478550" sldId="394"/>
            <ac:spMk id="1912" creationId="{8ECBC148-C68B-46F8-8372-49BE5902EF12}"/>
          </ac:spMkLst>
        </pc:spChg>
        <pc:picChg chg="add mod modCrop">
          <ac:chgData name="Kylee Mason" userId="S::kylee.mason@education.vic.gov.au::d5be76cb-1532-4c1f-915e-6cf05b404479" providerId="AD" clId="Web-{805E2B9C-67E5-7A3F-8D0E-553FA58CF9EE}" dt="2025-02-26T03:58:04.222" v="161" actId="14100"/>
          <ac:picMkLst>
            <pc:docMk/>
            <pc:sldMk cId="2100478550" sldId="394"/>
            <ac:picMk id="2" creationId="{7B01297A-9596-EA81-CD0D-DC0F169E5EDF}"/>
          </ac:picMkLst>
        </pc:picChg>
        <pc:picChg chg="add mod">
          <ac:chgData name="Kylee Mason" userId="S::kylee.mason@education.vic.gov.au::d5be76cb-1532-4c1f-915e-6cf05b404479" providerId="AD" clId="Web-{805E2B9C-67E5-7A3F-8D0E-553FA58CF9EE}" dt="2025-02-25T07:54:23.043" v="38" actId="1076"/>
          <ac:picMkLst>
            <pc:docMk/>
            <pc:sldMk cId="2100478550" sldId="394"/>
            <ac:picMk id="26" creationId="{9BE0F379-822D-CAAD-008F-D419515A0572}"/>
          </ac:picMkLst>
        </pc:picChg>
        <pc:picChg chg="add mod">
          <ac:chgData name="Kylee Mason" userId="S::kylee.mason@education.vic.gov.au::d5be76cb-1532-4c1f-915e-6cf05b404479" providerId="AD" clId="Web-{805E2B9C-67E5-7A3F-8D0E-553FA58CF9EE}" dt="2025-02-25T07:55:30.871" v="48" actId="1076"/>
          <ac:picMkLst>
            <pc:docMk/>
            <pc:sldMk cId="2100478550" sldId="394"/>
            <ac:picMk id="27" creationId="{7217D396-9CF9-99D5-3477-92C7FDD7E66E}"/>
          </ac:picMkLst>
        </pc:picChg>
      </pc:sldChg>
    </pc:docChg>
  </pc:docChgLst>
  <pc:docChgLst>
    <pc:chgData name="Rob Cooney" userId="S::rob.cooney@education.vic.gov.au::3b40a1d8-90f7-4db9-b765-6834ce3b9360" providerId="AD" clId="Web-{55960092-A42B-1631-8919-A4C878D42B4B}"/>
    <pc:docChg chg="modSld">
      <pc:chgData name="Rob Cooney" userId="S::rob.cooney@education.vic.gov.au::3b40a1d8-90f7-4db9-b765-6834ce3b9360" providerId="AD" clId="Web-{55960092-A42B-1631-8919-A4C878D42B4B}" dt="2025-02-27T05:28:42.599" v="40"/>
      <pc:docMkLst>
        <pc:docMk/>
      </pc:docMkLst>
      <pc:sldChg chg="modNotes">
        <pc:chgData name="Rob Cooney" userId="S::rob.cooney@education.vic.gov.au::3b40a1d8-90f7-4db9-b765-6834ce3b9360" providerId="AD" clId="Web-{55960092-A42B-1631-8919-A4C878D42B4B}" dt="2025-02-27T05:28:42.599" v="40"/>
        <pc:sldMkLst>
          <pc:docMk/>
          <pc:sldMk cId="2682694621" sldId="379"/>
        </pc:sldMkLst>
      </pc:sldChg>
    </pc:docChg>
  </pc:docChgLst>
  <pc:docChgLst>
    <pc:chgData name="Kylee Mason" userId="S::kylee.mason@education.vic.gov.au::d5be76cb-1532-4c1f-915e-6cf05b404479" providerId="AD" clId="Web-{951FE960-BD33-06C5-1C8A-097D6564FBA2}"/>
    <pc:docChg chg="modSld">
      <pc:chgData name="Kylee Mason" userId="S::kylee.mason@education.vic.gov.au::d5be76cb-1532-4c1f-915e-6cf05b404479" providerId="AD" clId="Web-{951FE960-BD33-06C5-1C8A-097D6564FBA2}" dt="2025-02-26T04:39:49.599" v="0"/>
      <pc:docMkLst>
        <pc:docMk/>
      </pc:docMkLst>
      <pc:sldChg chg="delSp">
        <pc:chgData name="Kylee Mason" userId="S::kylee.mason@education.vic.gov.au::d5be76cb-1532-4c1f-915e-6cf05b404479" providerId="AD" clId="Web-{951FE960-BD33-06C5-1C8A-097D6564FBA2}" dt="2025-02-26T04:39:49.599" v="0"/>
        <pc:sldMkLst>
          <pc:docMk/>
          <pc:sldMk cId="0" sldId="256"/>
        </pc:sldMkLst>
      </pc:sldChg>
    </pc:docChg>
  </pc:docChgLst>
  <pc:docChgLst>
    <pc:chgData name="Kylee Mason" userId="S::kylee.mason@education.vic.gov.au::d5be76cb-1532-4c1f-915e-6cf05b404479" providerId="AD" clId="Web-{4E332398-4C17-4D3F-A34B-696A10EAAB6F}"/>
    <pc:docChg chg="addSld modSld">
      <pc:chgData name="Kylee Mason" userId="S::kylee.mason@education.vic.gov.au::d5be76cb-1532-4c1f-915e-6cf05b404479" providerId="AD" clId="Web-{4E332398-4C17-4D3F-A34B-696A10EAAB6F}" dt="2025-03-05T03:39:00.030" v="1695" actId="20577"/>
      <pc:docMkLst>
        <pc:docMk/>
      </pc:docMkLst>
      <pc:sldChg chg="modSp">
        <pc:chgData name="Kylee Mason" userId="S::kylee.mason@education.vic.gov.au::d5be76cb-1532-4c1f-915e-6cf05b404479" providerId="AD" clId="Web-{4E332398-4C17-4D3F-A34B-696A10EAAB6F}" dt="2025-03-05T03:24:15.493" v="991" actId="1076"/>
        <pc:sldMkLst>
          <pc:docMk/>
          <pc:sldMk cId="1357401738" sldId="362"/>
        </pc:sldMkLst>
        <pc:spChg chg="mod">
          <ac:chgData name="Kylee Mason" userId="S::kylee.mason@education.vic.gov.au::d5be76cb-1532-4c1f-915e-6cf05b404479" providerId="AD" clId="Web-{4E332398-4C17-4D3F-A34B-696A10EAAB6F}" dt="2025-03-05T03:24:15.493" v="991" actId="1076"/>
          <ac:spMkLst>
            <pc:docMk/>
            <pc:sldMk cId="1357401738" sldId="362"/>
            <ac:spMk id="14" creationId="{5064D4EB-EB4C-491B-EDED-6DD3CFC723D2}"/>
          </ac:spMkLst>
        </pc:spChg>
      </pc:sldChg>
      <pc:sldChg chg="addSp delSp modSp">
        <pc:chgData name="Kylee Mason" userId="S::kylee.mason@education.vic.gov.au::d5be76cb-1532-4c1f-915e-6cf05b404479" providerId="AD" clId="Web-{4E332398-4C17-4D3F-A34B-696A10EAAB6F}" dt="2025-03-05T03:32:19.911" v="1280" actId="20577"/>
        <pc:sldMkLst>
          <pc:docMk/>
          <pc:sldMk cId="3438945833" sldId="366"/>
        </pc:sldMkLst>
        <pc:spChg chg="add del mod">
          <ac:chgData name="Kylee Mason" userId="S::kylee.mason@education.vic.gov.au::d5be76cb-1532-4c1f-915e-6cf05b404479" providerId="AD" clId="Web-{4E332398-4C17-4D3F-A34B-696A10EAAB6F}" dt="2025-03-05T03:25:09.198" v="996"/>
          <ac:spMkLst>
            <pc:docMk/>
            <pc:sldMk cId="3438945833" sldId="366"/>
            <ac:spMk id="2" creationId="{E8473A2E-AC15-6F11-8C18-06CC02B82B74}"/>
          </ac:spMkLst>
        </pc:spChg>
        <pc:spChg chg="mod">
          <ac:chgData name="Kylee Mason" userId="S::kylee.mason@education.vic.gov.au::d5be76cb-1532-4c1f-915e-6cf05b404479" providerId="AD" clId="Web-{4E332398-4C17-4D3F-A34B-696A10EAAB6F}" dt="2025-03-05T03:32:19.911" v="1280" actId="20577"/>
          <ac:spMkLst>
            <pc:docMk/>
            <pc:sldMk cId="3438945833" sldId="366"/>
            <ac:spMk id="4" creationId="{6C00BEFC-775D-98DC-D9D9-D66671ECA50D}"/>
          </ac:spMkLst>
        </pc:spChg>
      </pc:sldChg>
      <pc:sldChg chg="modSp add replId">
        <pc:chgData name="Kylee Mason" userId="S::kylee.mason@education.vic.gov.au::d5be76cb-1532-4c1f-915e-6cf05b404479" providerId="AD" clId="Web-{4E332398-4C17-4D3F-A34B-696A10EAAB6F}" dt="2025-03-05T03:39:00.030" v="1695" actId="20577"/>
        <pc:sldMkLst>
          <pc:docMk/>
          <pc:sldMk cId="4011704114" sldId="395"/>
        </pc:sldMkLst>
        <pc:spChg chg="mod">
          <ac:chgData name="Kylee Mason" userId="S::kylee.mason@education.vic.gov.au::d5be76cb-1532-4c1f-915e-6cf05b404479" providerId="AD" clId="Web-{4E332398-4C17-4D3F-A34B-696A10EAAB6F}" dt="2025-03-05T03:39:00.030" v="1695" actId="20577"/>
          <ac:spMkLst>
            <pc:docMk/>
            <pc:sldMk cId="4011704114" sldId="395"/>
            <ac:spMk id="4" creationId="{CB9B4B9E-D566-3B5F-07E9-BE12CB867739}"/>
          </ac:spMkLst>
        </pc:spChg>
      </pc:sldChg>
    </pc:docChg>
  </pc:docChgLst>
  <pc:docChgLst>
    <pc:chgData name="Sophia Moshis" userId="S::sophia.moshis@education.vic.gov.au::eeb63ca9-2d3e-4695-9bc0-615d2d4c4acf" providerId="AD" clId="Web-{FB598D06-6CE0-30C3-4471-3F411D3747E0}"/>
    <pc:docChg chg="modSld">
      <pc:chgData name="Sophia Moshis" userId="S::sophia.moshis@education.vic.gov.au::eeb63ca9-2d3e-4695-9bc0-615d2d4c4acf" providerId="AD" clId="Web-{FB598D06-6CE0-30C3-4471-3F411D3747E0}" dt="2025-03-05T02:32:48.905" v="0"/>
      <pc:docMkLst>
        <pc:docMk/>
      </pc:docMkLst>
      <pc:sldChg chg="addSp delSp modSp delAnim">
        <pc:chgData name="Sophia Moshis" userId="S::sophia.moshis@education.vic.gov.au::eeb63ca9-2d3e-4695-9bc0-615d2d4c4acf" providerId="AD" clId="Web-{FB598D06-6CE0-30C3-4471-3F411D3747E0}" dt="2025-03-05T02:32:48.905" v="0"/>
        <pc:sldMkLst>
          <pc:docMk/>
          <pc:sldMk cId="0" sldId="256"/>
        </pc:sldMkLst>
        <pc:spChg chg="add mod">
          <ac:chgData name="Sophia Moshis" userId="S::sophia.moshis@education.vic.gov.au::eeb63ca9-2d3e-4695-9bc0-615d2d4c4acf" providerId="AD" clId="Web-{FB598D06-6CE0-30C3-4471-3F411D3747E0}" dt="2025-03-05T02:32:48.905" v="0"/>
          <ac:spMkLst>
            <pc:docMk/>
            <pc:sldMk cId="0" sldId="256"/>
            <ac:spMk id="4" creationId="{96BFA99A-C764-34DB-AB79-F5BB4308E956}"/>
          </ac:spMkLst>
        </pc:spChg>
        <pc:spChg chg="del">
          <ac:chgData name="Sophia Moshis" userId="S::sophia.moshis@education.vic.gov.au::eeb63ca9-2d3e-4695-9bc0-615d2d4c4acf" providerId="AD" clId="Web-{FB598D06-6CE0-30C3-4471-3F411D3747E0}" dt="2025-03-05T02:32:48.905" v="0"/>
          <ac:spMkLst>
            <pc:docMk/>
            <pc:sldMk cId="0" sldId="256"/>
            <ac:spMk id="1035" creationId="{00000000-0000-0000-0000-000000000000}"/>
          </ac:spMkLst>
        </pc:spChg>
      </pc:sldChg>
    </pc:docChg>
  </pc:docChgLst>
  <pc:docChgLst>
    <pc:chgData name="Luisa Plata Herron" userId="S::luisa.plataherron@education.vic.gov.au::219c6bd1-8059-4c26-90ad-a66029f13bb2" providerId="AD" clId="Web-{5A40AB6B-38B9-F841-5C49-C9DC41D68E96}"/>
    <pc:docChg chg="modSld">
      <pc:chgData name="Luisa Plata Herron" userId="S::luisa.plataherron@education.vic.gov.au::219c6bd1-8059-4c26-90ad-a66029f13bb2" providerId="AD" clId="Web-{5A40AB6B-38B9-F841-5C49-C9DC41D68E96}" dt="2025-02-28T03:12:12.169" v="2" actId="1076"/>
      <pc:docMkLst>
        <pc:docMk/>
      </pc:docMkLst>
      <pc:sldChg chg="modSp">
        <pc:chgData name="Luisa Plata Herron" userId="S::luisa.plataherron@education.vic.gov.au::219c6bd1-8059-4c26-90ad-a66029f13bb2" providerId="AD" clId="Web-{5A40AB6B-38B9-F841-5C49-C9DC41D68E96}" dt="2025-02-28T03:12:12.169" v="2" actId="1076"/>
        <pc:sldMkLst>
          <pc:docMk/>
          <pc:sldMk cId="2100478550" sldId="394"/>
        </pc:sldMkLst>
        <pc:picChg chg="mod">
          <ac:chgData name="Luisa Plata Herron" userId="S::luisa.plataherron@education.vic.gov.au::219c6bd1-8059-4c26-90ad-a66029f13bb2" providerId="AD" clId="Web-{5A40AB6B-38B9-F841-5C49-C9DC41D68E96}" dt="2025-02-28T03:12:10.513" v="1" actId="1076"/>
          <ac:picMkLst>
            <pc:docMk/>
            <pc:sldMk cId="2100478550" sldId="394"/>
            <ac:picMk id="2" creationId="{7B01297A-9596-EA81-CD0D-DC0F169E5EDF}"/>
          </ac:picMkLst>
        </pc:picChg>
        <pc:picChg chg="mod">
          <ac:chgData name="Luisa Plata Herron" userId="S::luisa.plataherron@education.vic.gov.au::219c6bd1-8059-4c26-90ad-a66029f13bb2" providerId="AD" clId="Web-{5A40AB6B-38B9-F841-5C49-C9DC41D68E96}" dt="2025-02-28T03:12:12.169" v="2" actId="1076"/>
          <ac:picMkLst>
            <pc:docMk/>
            <pc:sldMk cId="2100478550" sldId="394"/>
            <ac:picMk id="27" creationId="{7217D396-9CF9-99D5-3477-92C7FDD7E66E}"/>
          </ac:picMkLst>
        </pc:picChg>
      </pc:sldChg>
    </pc:docChg>
  </pc:docChgLst>
  <pc:docChgLst>
    <pc:chgData clId="Web-{07572D87-4A26-9302-AED3-806F74D41431}"/>
    <pc:docChg chg="modSld">
      <pc:chgData name="" userId="" providerId="" clId="Web-{07572D87-4A26-9302-AED3-806F74D41431}" dt="2025-02-18T06:15:54.171" v="1" actId="20577"/>
      <pc:docMkLst>
        <pc:docMk/>
      </pc:docMkLst>
      <pc:sldChg chg="modSp">
        <pc:chgData name="" userId="" providerId="" clId="Web-{07572D87-4A26-9302-AED3-806F74D41431}" dt="2025-02-18T06:15:54.171" v="1" actId="20577"/>
        <pc:sldMkLst>
          <pc:docMk/>
          <pc:sldMk cId="2756340349" sldId="348"/>
        </pc:sldMkLst>
        <pc:spChg chg="mod">
          <ac:chgData name="" userId="" providerId="" clId="Web-{07572D87-4A26-9302-AED3-806F74D41431}" dt="2025-02-18T06:15:54.171" v="1" actId="20577"/>
          <ac:spMkLst>
            <pc:docMk/>
            <pc:sldMk cId="2756340349" sldId="348"/>
            <ac:spMk id="7" creationId="{ECD185D5-45A4-C22B-7D0A-36E40BC35E28}"/>
          </ac:spMkLst>
        </pc:spChg>
      </pc:sldChg>
    </pc:docChg>
  </pc:docChgLst>
  <pc:docChgLst>
    <pc:chgData name="Rob Cooney" userId="3b40a1d8-90f7-4db9-b765-6834ce3b9360" providerId="ADAL" clId="{89A4B6FC-71C9-4745-8666-D7E30C60A7DF}"/>
    <pc:docChg chg="custSel modSld">
      <pc:chgData name="Rob Cooney" userId="3b40a1d8-90f7-4db9-b765-6834ce3b9360" providerId="ADAL" clId="{89A4B6FC-71C9-4745-8666-D7E30C60A7DF}" dt="2025-02-28T00:36:40.183" v="253" actId="20577"/>
      <pc:docMkLst>
        <pc:docMk/>
      </pc:docMkLst>
      <pc:sldChg chg="modNotesTx">
        <pc:chgData name="Rob Cooney" userId="3b40a1d8-90f7-4db9-b765-6834ce3b9360" providerId="ADAL" clId="{89A4B6FC-71C9-4745-8666-D7E30C60A7DF}" dt="2025-02-28T00:36:40.183" v="253" actId="20577"/>
        <pc:sldMkLst>
          <pc:docMk/>
          <pc:sldMk cId="3010227588" sldId="380"/>
        </pc:sldMkLst>
      </pc:sldChg>
    </pc:docChg>
  </pc:docChgLst>
  <pc:docChgLst>
    <pc:chgData name="Sophia Moshis" userId="S::sophia.moshis@education.vic.gov.au::eeb63ca9-2d3e-4695-9bc0-615d2d4c4acf" providerId="AD" clId="Web-{27CCDB5C-CC5A-0E67-48A9-CD13EEC6CD92}"/>
    <pc:docChg chg="delSld modSld sldOrd">
      <pc:chgData name="Sophia Moshis" userId="S::sophia.moshis@education.vic.gov.au::eeb63ca9-2d3e-4695-9bc0-615d2d4c4acf" providerId="AD" clId="Web-{27CCDB5C-CC5A-0E67-48A9-CD13EEC6CD92}" dt="2025-02-19T04:08:47.896" v="1295" actId="20577"/>
      <pc:docMkLst>
        <pc:docMk/>
      </pc:docMkLst>
      <pc:sldChg chg="modSp">
        <pc:chgData name="Sophia Moshis" userId="S::sophia.moshis@education.vic.gov.au::eeb63ca9-2d3e-4695-9bc0-615d2d4c4acf" providerId="AD" clId="Web-{27CCDB5C-CC5A-0E67-48A9-CD13EEC6CD92}" dt="2025-02-19T04:03:55.081" v="1254" actId="1076"/>
        <pc:sldMkLst>
          <pc:docMk/>
          <pc:sldMk cId="0" sldId="264"/>
        </pc:sldMkLst>
        <pc:spChg chg="mod">
          <ac:chgData name="Sophia Moshis" userId="S::sophia.moshis@education.vic.gov.au::eeb63ca9-2d3e-4695-9bc0-615d2d4c4acf" providerId="AD" clId="Web-{27CCDB5C-CC5A-0E67-48A9-CD13EEC6CD92}" dt="2025-02-19T04:03:55.081" v="1254" actId="1076"/>
          <ac:spMkLst>
            <pc:docMk/>
            <pc:sldMk cId="0" sldId="264"/>
            <ac:spMk id="7" creationId="{F5442D6D-E3E4-55BF-81F4-745BC1EE80A6}"/>
          </ac:spMkLst>
        </pc:spChg>
        <pc:spChg chg="mod">
          <ac:chgData name="Sophia Moshis" userId="S::sophia.moshis@education.vic.gov.au::eeb63ca9-2d3e-4695-9bc0-615d2d4c4acf" providerId="AD" clId="Web-{27CCDB5C-CC5A-0E67-48A9-CD13EEC6CD92}" dt="2025-02-19T04:03:41.612" v="1253" actId="20577"/>
          <ac:spMkLst>
            <pc:docMk/>
            <pc:sldMk cId="0" sldId="264"/>
            <ac:spMk id="12" creationId="{9BF3CFE4-F1E0-8EA3-BC97-39D4A61FD68C}"/>
          </ac:spMkLst>
        </pc:spChg>
        <pc:spChg chg="mod">
          <ac:chgData name="Sophia Moshis" userId="S::sophia.moshis@education.vic.gov.au::eeb63ca9-2d3e-4695-9bc0-615d2d4c4acf" providerId="AD" clId="Web-{27CCDB5C-CC5A-0E67-48A9-CD13EEC6CD92}" dt="2025-02-19T02:49:33.208" v="41" actId="20577"/>
          <ac:spMkLst>
            <pc:docMk/>
            <pc:sldMk cId="0" sldId="264"/>
            <ac:spMk id="1112" creationId="{00000000-0000-0000-0000-000000000000}"/>
          </ac:spMkLst>
        </pc:spChg>
        <pc:spChg chg="mod">
          <ac:chgData name="Sophia Moshis" userId="S::sophia.moshis@education.vic.gov.au::eeb63ca9-2d3e-4695-9bc0-615d2d4c4acf" providerId="AD" clId="Web-{27CCDB5C-CC5A-0E67-48A9-CD13EEC6CD92}" dt="2025-02-19T02:49:18.817" v="37" actId="20577"/>
          <ac:spMkLst>
            <pc:docMk/>
            <pc:sldMk cId="0" sldId="264"/>
            <ac:spMk id="1114" creationId="{00000000-0000-0000-0000-000000000000}"/>
          </ac:spMkLst>
        </pc:spChg>
      </pc:sldChg>
      <pc:sldChg chg="ord">
        <pc:chgData name="Sophia Moshis" userId="S::sophia.moshis@education.vic.gov.au::eeb63ca9-2d3e-4695-9bc0-615d2d4c4acf" providerId="AD" clId="Web-{27CCDB5C-CC5A-0E67-48A9-CD13EEC6CD92}" dt="2025-02-19T03:09:57.064" v="216"/>
        <pc:sldMkLst>
          <pc:docMk/>
          <pc:sldMk cId="0" sldId="268"/>
        </pc:sldMkLst>
      </pc:sldChg>
      <pc:sldChg chg="modSp">
        <pc:chgData name="Sophia Moshis" userId="S::sophia.moshis@education.vic.gov.au::eeb63ca9-2d3e-4695-9bc0-615d2d4c4acf" providerId="AD" clId="Web-{27CCDB5C-CC5A-0E67-48A9-CD13EEC6CD92}" dt="2025-02-19T04:07:46.208" v="1289" actId="14100"/>
        <pc:sldMkLst>
          <pc:docMk/>
          <pc:sldMk cId="0" sldId="285"/>
        </pc:sldMkLst>
        <pc:spChg chg="mod">
          <ac:chgData name="Sophia Moshis" userId="S::sophia.moshis@education.vic.gov.au::eeb63ca9-2d3e-4695-9bc0-615d2d4c4acf" providerId="AD" clId="Web-{27CCDB5C-CC5A-0E67-48A9-CD13EEC6CD92}" dt="2025-02-19T04:07:46.208" v="1289" actId="14100"/>
          <ac:spMkLst>
            <pc:docMk/>
            <pc:sldMk cId="0" sldId="285"/>
            <ac:spMk id="3" creationId="{E967A69B-D656-A453-EDFD-B824FA41B6D5}"/>
          </ac:spMkLst>
        </pc:spChg>
      </pc:sldChg>
      <pc:sldChg chg="addSp delSp modSp">
        <pc:chgData name="Sophia Moshis" userId="S::sophia.moshis@education.vic.gov.au::eeb63ca9-2d3e-4695-9bc0-615d2d4c4acf" providerId="AD" clId="Web-{27CCDB5C-CC5A-0E67-48A9-CD13EEC6CD92}" dt="2025-02-19T04:00:49.923" v="1195" actId="1076"/>
        <pc:sldMkLst>
          <pc:docMk/>
          <pc:sldMk cId="0" sldId="298"/>
        </pc:sldMkLst>
        <pc:spChg chg="mod">
          <ac:chgData name="Sophia Moshis" userId="S::sophia.moshis@education.vic.gov.au::eeb63ca9-2d3e-4695-9bc0-615d2d4c4acf" providerId="AD" clId="Web-{27CCDB5C-CC5A-0E67-48A9-CD13EEC6CD92}" dt="2025-02-19T03:18:10.319" v="381" actId="1076"/>
          <ac:spMkLst>
            <pc:docMk/>
            <pc:sldMk cId="0" sldId="298"/>
            <ac:spMk id="1746" creationId="{00000000-0000-0000-0000-000000000000}"/>
          </ac:spMkLst>
        </pc:spChg>
        <pc:spChg chg="mod">
          <ac:chgData name="Sophia Moshis" userId="S::sophia.moshis@education.vic.gov.au::eeb63ca9-2d3e-4695-9bc0-615d2d4c4acf" providerId="AD" clId="Web-{27CCDB5C-CC5A-0E67-48A9-CD13EEC6CD92}" dt="2025-02-19T03:18:10.319" v="382" actId="1076"/>
          <ac:spMkLst>
            <pc:docMk/>
            <pc:sldMk cId="0" sldId="298"/>
            <ac:spMk id="1747" creationId="{00000000-0000-0000-0000-000000000000}"/>
          </ac:spMkLst>
        </pc:spChg>
        <pc:picChg chg="add mod">
          <ac:chgData name="Sophia Moshis" userId="S::sophia.moshis@education.vic.gov.au::eeb63ca9-2d3e-4695-9bc0-615d2d4c4acf" providerId="AD" clId="Web-{27CCDB5C-CC5A-0E67-48A9-CD13EEC6CD92}" dt="2025-02-19T04:00:49.923" v="1195" actId="1076"/>
          <ac:picMkLst>
            <pc:docMk/>
            <pc:sldMk cId="0" sldId="298"/>
            <ac:picMk id="3" creationId="{F7B94DD0-1A4E-51C2-3CE4-B3F8BAACBD3A}"/>
          </ac:picMkLst>
        </pc:picChg>
      </pc:sldChg>
      <pc:sldChg chg="modSp">
        <pc:chgData name="Sophia Moshis" userId="S::sophia.moshis@education.vic.gov.au::eeb63ca9-2d3e-4695-9bc0-615d2d4c4acf" providerId="AD" clId="Web-{27CCDB5C-CC5A-0E67-48A9-CD13EEC6CD92}" dt="2025-02-19T03:52:49.918" v="1156" actId="20577"/>
        <pc:sldMkLst>
          <pc:docMk/>
          <pc:sldMk cId="2756340349" sldId="348"/>
        </pc:sldMkLst>
        <pc:spChg chg="mod">
          <ac:chgData name="Sophia Moshis" userId="S::sophia.moshis@education.vic.gov.au::eeb63ca9-2d3e-4695-9bc0-615d2d4c4acf" providerId="AD" clId="Web-{27CCDB5C-CC5A-0E67-48A9-CD13EEC6CD92}" dt="2025-02-19T03:52:49.918" v="1156" actId="20577"/>
          <ac:spMkLst>
            <pc:docMk/>
            <pc:sldMk cId="2756340349" sldId="348"/>
            <ac:spMk id="10" creationId="{9F22CA79-EEFE-B045-06FE-87D7D91AD5BC}"/>
          </ac:spMkLst>
        </pc:spChg>
        <pc:spChg chg="mod">
          <ac:chgData name="Sophia Moshis" userId="S::sophia.moshis@education.vic.gov.au::eeb63ca9-2d3e-4695-9bc0-615d2d4c4acf" providerId="AD" clId="Web-{27CCDB5C-CC5A-0E67-48A9-CD13EEC6CD92}" dt="2025-02-19T03:52:38.730" v="1155" actId="20577"/>
          <ac:spMkLst>
            <pc:docMk/>
            <pc:sldMk cId="2756340349" sldId="348"/>
            <ac:spMk id="13" creationId="{E205203A-03D4-EFD9-FAD4-156FBFD54D43}"/>
          </ac:spMkLst>
        </pc:spChg>
      </pc:sldChg>
      <pc:sldChg chg="modSp">
        <pc:chgData name="Sophia Moshis" userId="S::sophia.moshis@education.vic.gov.au::eeb63ca9-2d3e-4695-9bc0-615d2d4c4acf" providerId="AD" clId="Web-{27CCDB5C-CC5A-0E67-48A9-CD13EEC6CD92}" dt="2025-02-19T02:56:03.024" v="53" actId="14100"/>
        <pc:sldMkLst>
          <pc:docMk/>
          <pc:sldMk cId="1357401738" sldId="362"/>
        </pc:sldMkLst>
        <pc:spChg chg="mod">
          <ac:chgData name="Sophia Moshis" userId="S::sophia.moshis@education.vic.gov.au::eeb63ca9-2d3e-4695-9bc0-615d2d4c4acf" providerId="AD" clId="Web-{27CCDB5C-CC5A-0E67-48A9-CD13EEC6CD92}" dt="2025-02-19T02:56:03.024" v="53" actId="14100"/>
          <ac:spMkLst>
            <pc:docMk/>
            <pc:sldMk cId="1357401738" sldId="362"/>
            <ac:spMk id="14" creationId="{5064D4EB-EB4C-491B-EDED-6DD3CFC723D2}"/>
          </ac:spMkLst>
        </pc:spChg>
        <pc:spChg chg="mod">
          <ac:chgData name="Sophia Moshis" userId="S::sophia.moshis@education.vic.gov.au::eeb63ca9-2d3e-4695-9bc0-615d2d4c4acf" providerId="AD" clId="Web-{27CCDB5C-CC5A-0E67-48A9-CD13EEC6CD92}" dt="2025-02-19T02:55:03.477" v="51" actId="20577"/>
          <ac:spMkLst>
            <pc:docMk/>
            <pc:sldMk cId="1357401738" sldId="362"/>
            <ac:spMk id="1163" creationId="{A2421E12-8C30-07E2-B542-38AF2B634C4C}"/>
          </ac:spMkLst>
        </pc:spChg>
      </pc:sldChg>
      <pc:sldChg chg="modSp">
        <pc:chgData name="Sophia Moshis" userId="S::sophia.moshis@education.vic.gov.au::eeb63ca9-2d3e-4695-9bc0-615d2d4c4acf" providerId="AD" clId="Web-{27CCDB5C-CC5A-0E67-48A9-CD13EEC6CD92}" dt="2025-02-19T03:53:07.809" v="1164" actId="20577"/>
        <pc:sldMkLst>
          <pc:docMk/>
          <pc:sldMk cId="1708124558" sldId="364"/>
        </pc:sldMkLst>
        <pc:spChg chg="mod">
          <ac:chgData name="Sophia Moshis" userId="S::sophia.moshis@education.vic.gov.au::eeb63ca9-2d3e-4695-9bc0-615d2d4c4acf" providerId="AD" clId="Web-{27CCDB5C-CC5A-0E67-48A9-CD13EEC6CD92}" dt="2025-02-19T03:52:57.184" v="1158" actId="20577"/>
          <ac:spMkLst>
            <pc:docMk/>
            <pc:sldMk cId="1708124558" sldId="364"/>
            <ac:spMk id="2" creationId="{58D23C55-FE34-FA9C-C22D-378495293692}"/>
          </ac:spMkLst>
        </pc:spChg>
      </pc:sldChg>
      <pc:sldChg chg="addSp delSp modSp">
        <pc:chgData name="Sophia Moshis" userId="S::sophia.moshis@education.vic.gov.au::eeb63ca9-2d3e-4695-9bc0-615d2d4c4acf" providerId="AD" clId="Web-{27CCDB5C-CC5A-0E67-48A9-CD13EEC6CD92}" dt="2025-02-19T04:07:07.333" v="1286" actId="1076"/>
        <pc:sldMkLst>
          <pc:docMk/>
          <pc:sldMk cId="2265472644" sldId="365"/>
        </pc:sldMkLst>
        <pc:spChg chg="add mod">
          <ac:chgData name="Sophia Moshis" userId="S::sophia.moshis@education.vic.gov.au::eeb63ca9-2d3e-4695-9bc0-615d2d4c4acf" providerId="AD" clId="Web-{27CCDB5C-CC5A-0E67-48A9-CD13EEC6CD92}" dt="2025-02-19T04:07:07.333" v="1286" actId="1076"/>
          <ac:spMkLst>
            <pc:docMk/>
            <pc:sldMk cId="2265472644" sldId="365"/>
            <ac:spMk id="6" creationId="{4C6694AE-F6B5-4A4E-91BD-2EC13B8906E6}"/>
          </ac:spMkLst>
        </pc:spChg>
        <pc:picChg chg="add mod ord modCrop">
          <ac:chgData name="Sophia Moshis" userId="S::sophia.moshis@education.vic.gov.au::eeb63ca9-2d3e-4695-9bc0-615d2d4c4acf" providerId="AD" clId="Web-{27CCDB5C-CC5A-0E67-48A9-CD13EEC6CD92}" dt="2025-02-19T04:06:19.504" v="1282"/>
          <ac:picMkLst>
            <pc:docMk/>
            <pc:sldMk cId="2265472644" sldId="365"/>
            <ac:picMk id="5" creationId="{F48FF74A-50BE-A4A5-0AF6-B7D27D13C927}"/>
          </ac:picMkLst>
        </pc:picChg>
      </pc:sldChg>
      <pc:sldChg chg="modSp">
        <pc:chgData name="Sophia Moshis" userId="S::sophia.moshis@education.vic.gov.au::eeb63ca9-2d3e-4695-9bc0-615d2d4c4acf" providerId="AD" clId="Web-{27CCDB5C-CC5A-0E67-48A9-CD13EEC6CD92}" dt="2025-02-19T03:37:00.127" v="673" actId="1076"/>
        <pc:sldMkLst>
          <pc:docMk/>
          <pc:sldMk cId="2130090007" sldId="369"/>
        </pc:sldMkLst>
        <pc:spChg chg="mod">
          <ac:chgData name="Sophia Moshis" userId="S::sophia.moshis@education.vic.gov.au::eeb63ca9-2d3e-4695-9bc0-615d2d4c4acf" providerId="AD" clId="Web-{27CCDB5C-CC5A-0E67-48A9-CD13EEC6CD92}" dt="2025-02-19T03:37:00.127" v="673" actId="1076"/>
          <ac:spMkLst>
            <pc:docMk/>
            <pc:sldMk cId="2130090007" sldId="369"/>
            <ac:spMk id="2" creationId="{FC15E269-117A-D482-78E4-EC698CA0C7B0}"/>
          </ac:spMkLst>
        </pc:spChg>
        <pc:spChg chg="mod">
          <ac:chgData name="Sophia Moshis" userId="S::sophia.moshis@education.vic.gov.au::eeb63ca9-2d3e-4695-9bc0-615d2d4c4acf" providerId="AD" clId="Web-{27CCDB5C-CC5A-0E67-48A9-CD13EEC6CD92}" dt="2025-02-19T03:36:47.658" v="669" actId="20577"/>
          <ac:spMkLst>
            <pc:docMk/>
            <pc:sldMk cId="2130090007" sldId="369"/>
            <ac:spMk id="1677" creationId="{FC7950F8-D8AA-CC8D-4A3D-E8A96D70C043}"/>
          </ac:spMkLst>
        </pc:spChg>
        <pc:spChg chg="mod">
          <ac:chgData name="Sophia Moshis" userId="S::sophia.moshis@education.vic.gov.au::eeb63ca9-2d3e-4695-9bc0-615d2d4c4acf" providerId="AD" clId="Web-{27CCDB5C-CC5A-0E67-48A9-CD13EEC6CD92}" dt="2025-02-19T03:36:40.002" v="667" actId="20577"/>
          <ac:spMkLst>
            <pc:docMk/>
            <pc:sldMk cId="2130090007" sldId="369"/>
            <ac:spMk id="1679" creationId="{12B7A61F-6A70-84D1-BD1C-9824257347CC}"/>
          </ac:spMkLst>
        </pc:spChg>
        <pc:spChg chg="mod">
          <ac:chgData name="Sophia Moshis" userId="S::sophia.moshis@education.vic.gov.au::eeb63ca9-2d3e-4695-9bc0-615d2d4c4acf" providerId="AD" clId="Web-{27CCDB5C-CC5A-0E67-48A9-CD13EEC6CD92}" dt="2025-02-19T03:36:43.846" v="668" actId="20577"/>
          <ac:spMkLst>
            <pc:docMk/>
            <pc:sldMk cId="2130090007" sldId="369"/>
            <ac:spMk id="1683" creationId="{9D2BD502-7FA3-141E-7A2E-27F08623F3F0}"/>
          </ac:spMkLst>
        </pc:spChg>
        <pc:spChg chg="mod">
          <ac:chgData name="Sophia Moshis" userId="S::sophia.moshis@education.vic.gov.au::eeb63ca9-2d3e-4695-9bc0-615d2d4c4acf" providerId="AD" clId="Web-{27CCDB5C-CC5A-0E67-48A9-CD13EEC6CD92}" dt="2025-02-19T02:58:14.947" v="123" actId="1076"/>
          <ac:spMkLst>
            <pc:docMk/>
            <pc:sldMk cId="2130090007" sldId="369"/>
            <ac:spMk id="1684" creationId="{1B8EE3D0-9A9C-732F-0ECC-3AD48E71BEC4}"/>
          </ac:spMkLst>
        </pc:spChg>
        <pc:spChg chg="mod">
          <ac:chgData name="Sophia Moshis" userId="S::sophia.moshis@education.vic.gov.au::eeb63ca9-2d3e-4695-9bc0-615d2d4c4acf" providerId="AD" clId="Web-{27CCDB5C-CC5A-0E67-48A9-CD13EEC6CD92}" dt="2025-02-19T02:58:14.963" v="124" actId="1076"/>
          <ac:spMkLst>
            <pc:docMk/>
            <pc:sldMk cId="2130090007" sldId="369"/>
            <ac:spMk id="1685" creationId="{143D3404-FF89-AAD0-6277-E4C00D81502A}"/>
          </ac:spMkLst>
        </pc:spChg>
        <pc:spChg chg="mod">
          <ac:chgData name="Sophia Moshis" userId="S::sophia.moshis@education.vic.gov.au::eeb63ca9-2d3e-4695-9bc0-615d2d4c4acf" providerId="AD" clId="Web-{27CCDB5C-CC5A-0E67-48A9-CD13EEC6CD92}" dt="2025-02-19T02:58:14.963" v="125" actId="1076"/>
          <ac:spMkLst>
            <pc:docMk/>
            <pc:sldMk cId="2130090007" sldId="369"/>
            <ac:spMk id="1687" creationId="{FC48BEBF-396B-169B-3810-AA190E08F08D}"/>
          </ac:spMkLst>
        </pc:spChg>
        <pc:grpChg chg="mod">
          <ac:chgData name="Sophia Moshis" userId="S::sophia.moshis@education.vic.gov.au::eeb63ca9-2d3e-4695-9bc0-615d2d4c4acf" providerId="AD" clId="Web-{27CCDB5C-CC5A-0E67-48A9-CD13EEC6CD92}" dt="2025-02-19T02:58:14.979" v="126" actId="1076"/>
          <ac:grpSpMkLst>
            <pc:docMk/>
            <pc:sldMk cId="2130090007" sldId="369"/>
            <ac:grpSpMk id="1688" creationId="{8455BA47-3C3D-F607-2325-4484E9A74937}"/>
          </ac:grpSpMkLst>
        </pc:grpChg>
        <pc:picChg chg="mod">
          <ac:chgData name="Sophia Moshis" userId="S::sophia.moshis@education.vic.gov.au::eeb63ca9-2d3e-4695-9bc0-615d2d4c4acf" providerId="AD" clId="Web-{27CCDB5C-CC5A-0E67-48A9-CD13EEC6CD92}" dt="2025-02-19T02:58:14.994" v="128" actId="1076"/>
          <ac:picMkLst>
            <pc:docMk/>
            <pc:sldMk cId="2130090007" sldId="369"/>
            <ac:picMk id="3" creationId="{4B9651B1-E428-377A-E923-DFB758C51BB2}"/>
          </ac:picMkLst>
        </pc:picChg>
        <pc:picChg chg="mod">
          <ac:chgData name="Sophia Moshis" userId="S::sophia.moshis@education.vic.gov.au::eeb63ca9-2d3e-4695-9bc0-615d2d4c4acf" providerId="AD" clId="Web-{27CCDB5C-CC5A-0E67-48A9-CD13EEC6CD92}" dt="2025-02-19T02:58:14.994" v="129" actId="1076"/>
          <ac:picMkLst>
            <pc:docMk/>
            <pc:sldMk cId="2130090007" sldId="369"/>
            <ac:picMk id="4" creationId="{2B011B7F-B776-8BC7-71F1-5E08F6DDDBAF}"/>
          </ac:picMkLst>
        </pc:picChg>
      </pc:sldChg>
      <pc:sldChg chg="modSp ord">
        <pc:chgData name="Sophia Moshis" userId="S::sophia.moshis@education.vic.gov.au::eeb63ca9-2d3e-4695-9bc0-615d2d4c4acf" providerId="AD" clId="Web-{27CCDB5C-CC5A-0E67-48A9-CD13EEC6CD92}" dt="2025-02-19T04:08:00.427" v="1292" actId="20577"/>
        <pc:sldMkLst>
          <pc:docMk/>
          <pc:sldMk cId="3135138841" sldId="370"/>
        </pc:sldMkLst>
        <pc:spChg chg="mod">
          <ac:chgData name="Sophia Moshis" userId="S::sophia.moshis@education.vic.gov.au::eeb63ca9-2d3e-4695-9bc0-615d2d4c4acf" providerId="AD" clId="Web-{27CCDB5C-CC5A-0E67-48A9-CD13EEC6CD92}" dt="2025-02-19T03:09:38.970" v="212" actId="20577"/>
          <ac:spMkLst>
            <pc:docMk/>
            <pc:sldMk cId="3135138841" sldId="370"/>
            <ac:spMk id="4" creationId="{AA3C5888-3E8A-86DD-AB36-20EF0C071B8A}"/>
          </ac:spMkLst>
        </pc:spChg>
        <pc:spChg chg="mod">
          <ac:chgData name="Sophia Moshis" userId="S::sophia.moshis@education.vic.gov.au::eeb63ca9-2d3e-4695-9bc0-615d2d4c4acf" providerId="AD" clId="Web-{27CCDB5C-CC5A-0E67-48A9-CD13EEC6CD92}" dt="2025-02-19T04:08:00.427" v="1292" actId="20577"/>
          <ac:spMkLst>
            <pc:docMk/>
            <pc:sldMk cId="3135138841" sldId="370"/>
            <ac:spMk id="7" creationId="{AF769348-624E-ED04-DFE1-85D479C946D2}"/>
          </ac:spMkLst>
        </pc:spChg>
      </pc:sldChg>
      <pc:sldChg chg="delSp modSp del delAnim">
        <pc:chgData name="Sophia Moshis" userId="S::sophia.moshis@education.vic.gov.au::eeb63ca9-2d3e-4695-9bc0-615d2d4c4acf" providerId="AD" clId="Web-{27CCDB5C-CC5A-0E67-48A9-CD13EEC6CD92}" dt="2025-02-19T02:57:02.884" v="69"/>
        <pc:sldMkLst>
          <pc:docMk/>
          <pc:sldMk cId="2728629303" sldId="371"/>
        </pc:sldMkLst>
      </pc:sldChg>
      <pc:sldChg chg="modSp">
        <pc:chgData name="Sophia Moshis" userId="S::sophia.moshis@education.vic.gov.au::eeb63ca9-2d3e-4695-9bc0-615d2d4c4acf" providerId="AD" clId="Web-{27CCDB5C-CC5A-0E67-48A9-CD13EEC6CD92}" dt="2025-02-19T02:57:49.056" v="94" actId="20577"/>
        <pc:sldMkLst>
          <pc:docMk/>
          <pc:sldMk cId="1216084866" sldId="372"/>
        </pc:sldMkLst>
        <pc:spChg chg="mod">
          <ac:chgData name="Sophia Moshis" userId="S::sophia.moshis@education.vic.gov.au::eeb63ca9-2d3e-4695-9bc0-615d2d4c4acf" providerId="AD" clId="Web-{27CCDB5C-CC5A-0E67-48A9-CD13EEC6CD92}" dt="2025-02-19T02:57:24.541" v="87" actId="20577"/>
          <ac:spMkLst>
            <pc:docMk/>
            <pc:sldMk cId="1216084866" sldId="372"/>
            <ac:spMk id="4" creationId="{68B8845E-C92D-335E-B1F5-0336CEA49E5F}"/>
          </ac:spMkLst>
        </pc:spChg>
        <pc:spChg chg="mod">
          <ac:chgData name="Sophia Moshis" userId="S::sophia.moshis@education.vic.gov.au::eeb63ca9-2d3e-4695-9bc0-615d2d4c4acf" providerId="AD" clId="Web-{27CCDB5C-CC5A-0E67-48A9-CD13EEC6CD92}" dt="2025-02-19T02:57:49.056" v="94" actId="20577"/>
          <ac:spMkLst>
            <pc:docMk/>
            <pc:sldMk cId="1216084866" sldId="372"/>
            <ac:spMk id="7" creationId="{0F0839BC-E5E9-76DE-15AE-36B10AA207B4}"/>
          </ac:spMkLst>
        </pc:spChg>
      </pc:sldChg>
      <pc:sldChg chg="delSp modSp">
        <pc:chgData name="Sophia Moshis" userId="S::sophia.moshis@education.vic.gov.au::eeb63ca9-2d3e-4695-9bc0-615d2d4c4acf" providerId="AD" clId="Web-{27CCDB5C-CC5A-0E67-48A9-CD13EEC6CD92}" dt="2025-02-19T04:03:22.737" v="1228" actId="20577"/>
        <pc:sldMkLst>
          <pc:docMk/>
          <pc:sldMk cId="1412847951" sldId="373"/>
        </pc:sldMkLst>
        <pc:spChg chg="mod">
          <ac:chgData name="Sophia Moshis" userId="S::sophia.moshis@education.vic.gov.au::eeb63ca9-2d3e-4695-9bc0-615d2d4c4acf" providerId="AD" clId="Web-{27CCDB5C-CC5A-0E67-48A9-CD13EEC6CD92}" dt="2025-02-19T04:03:22.737" v="1228" actId="20577"/>
          <ac:spMkLst>
            <pc:docMk/>
            <pc:sldMk cId="1412847951" sldId="373"/>
            <ac:spMk id="1900" creationId="{23123A38-0076-5163-D9C6-EF3627CE0B0C}"/>
          </ac:spMkLst>
        </pc:spChg>
        <pc:spChg chg="mod">
          <ac:chgData name="Sophia Moshis" userId="S::sophia.moshis@education.vic.gov.au::eeb63ca9-2d3e-4695-9bc0-615d2d4c4acf" providerId="AD" clId="Web-{27CCDB5C-CC5A-0E67-48A9-CD13EEC6CD92}" dt="2025-02-19T04:03:18.268" v="1226" actId="20577"/>
          <ac:spMkLst>
            <pc:docMk/>
            <pc:sldMk cId="1412847951" sldId="373"/>
            <ac:spMk id="1912" creationId="{9384E413-AD97-44F5-AF60-9194366845C1}"/>
          </ac:spMkLst>
        </pc:spChg>
      </pc:sldChg>
      <pc:sldChg chg="addSp modSp">
        <pc:chgData name="Sophia Moshis" userId="S::sophia.moshis@education.vic.gov.au::eeb63ca9-2d3e-4695-9bc0-615d2d4c4acf" providerId="AD" clId="Web-{27CCDB5C-CC5A-0E67-48A9-CD13EEC6CD92}" dt="2025-02-19T04:03:10.940" v="1225" actId="1076"/>
        <pc:sldMkLst>
          <pc:docMk/>
          <pc:sldMk cId="233825217" sldId="374"/>
        </pc:sldMkLst>
      </pc:sldChg>
      <pc:sldChg chg="addSp delSp modSp delAnim">
        <pc:chgData name="Sophia Moshis" userId="S::sophia.moshis@education.vic.gov.au::eeb63ca9-2d3e-4695-9bc0-615d2d4c4acf" providerId="AD" clId="Web-{27CCDB5C-CC5A-0E67-48A9-CD13EEC6CD92}" dt="2025-02-19T04:08:30.881" v="1293" actId="20577"/>
        <pc:sldMkLst>
          <pc:docMk/>
          <pc:sldMk cId="1821999124" sldId="377"/>
        </pc:sldMkLst>
        <pc:spChg chg="mod">
          <ac:chgData name="Sophia Moshis" userId="S::sophia.moshis@education.vic.gov.au::eeb63ca9-2d3e-4695-9bc0-615d2d4c4acf" providerId="AD" clId="Web-{27CCDB5C-CC5A-0E67-48A9-CD13EEC6CD92}" dt="2025-02-19T04:08:30.881" v="1293" actId="20577"/>
          <ac:spMkLst>
            <pc:docMk/>
            <pc:sldMk cId="1821999124" sldId="377"/>
            <ac:spMk id="1384" creationId="{E748563D-6070-CAE2-A883-19C4403CCDEE}"/>
          </ac:spMkLst>
        </pc:spChg>
      </pc:sldChg>
      <pc:sldChg chg="modSp">
        <pc:chgData name="Sophia Moshis" userId="S::sophia.moshis@education.vic.gov.au::eeb63ca9-2d3e-4695-9bc0-615d2d4c4acf" providerId="AD" clId="Web-{27CCDB5C-CC5A-0E67-48A9-CD13EEC6CD92}" dt="2025-02-19T03:24:08.557" v="454" actId="1076"/>
        <pc:sldMkLst>
          <pc:docMk/>
          <pc:sldMk cId="2682694621" sldId="379"/>
        </pc:sldMkLst>
        <pc:spChg chg="mod">
          <ac:chgData name="Sophia Moshis" userId="S::sophia.moshis@education.vic.gov.au::eeb63ca9-2d3e-4695-9bc0-615d2d4c4acf" providerId="AD" clId="Web-{27CCDB5C-CC5A-0E67-48A9-CD13EEC6CD92}" dt="2025-02-19T03:23:50.166" v="445" actId="1076"/>
          <ac:spMkLst>
            <pc:docMk/>
            <pc:sldMk cId="2682694621" sldId="379"/>
            <ac:spMk id="8" creationId="{A13D9FD2-8513-273F-1F91-C3601118C6EA}"/>
          </ac:spMkLst>
        </pc:spChg>
        <pc:spChg chg="mod">
          <ac:chgData name="Sophia Moshis" userId="S::sophia.moshis@education.vic.gov.au::eeb63ca9-2d3e-4695-9bc0-615d2d4c4acf" providerId="AD" clId="Web-{27CCDB5C-CC5A-0E67-48A9-CD13EEC6CD92}" dt="2025-02-19T03:23:19.150" v="424" actId="20577"/>
          <ac:spMkLst>
            <pc:docMk/>
            <pc:sldMk cId="2682694621" sldId="379"/>
            <ac:spMk id="9" creationId="{90179AD7-65CA-D703-9382-B5998A9D3B17}"/>
          </ac:spMkLst>
        </pc:spChg>
        <pc:spChg chg="mod">
          <ac:chgData name="Sophia Moshis" userId="S::sophia.moshis@education.vic.gov.au::eeb63ca9-2d3e-4695-9bc0-615d2d4c4acf" providerId="AD" clId="Web-{27CCDB5C-CC5A-0E67-48A9-CD13EEC6CD92}" dt="2025-02-19T03:24:06.776" v="453" actId="1076"/>
          <ac:spMkLst>
            <pc:docMk/>
            <pc:sldMk cId="2682694621" sldId="379"/>
            <ac:spMk id="11" creationId="{ADB40A4E-9BE9-FD7D-1BF9-C8C6D81E0F5C}"/>
          </ac:spMkLst>
        </pc:spChg>
        <pc:spChg chg="mod">
          <ac:chgData name="Sophia Moshis" userId="S::sophia.moshis@education.vic.gov.au::eeb63ca9-2d3e-4695-9bc0-615d2d4c4acf" providerId="AD" clId="Web-{27CCDB5C-CC5A-0E67-48A9-CD13EEC6CD92}" dt="2025-02-19T03:23:44.057" v="444" actId="1076"/>
          <ac:spMkLst>
            <pc:docMk/>
            <pc:sldMk cId="2682694621" sldId="379"/>
            <ac:spMk id="1264" creationId="{533460F3-E7F3-CE2A-5EE9-6DA1181C13D1}"/>
          </ac:spMkLst>
        </pc:spChg>
        <pc:picChg chg="mod">
          <ac:chgData name="Sophia Moshis" userId="S::sophia.moshis@education.vic.gov.au::eeb63ca9-2d3e-4695-9bc0-615d2d4c4acf" providerId="AD" clId="Web-{27CCDB5C-CC5A-0E67-48A9-CD13EEC6CD92}" dt="2025-02-19T03:24:08.557" v="454" actId="1076"/>
          <ac:picMkLst>
            <pc:docMk/>
            <pc:sldMk cId="2682694621" sldId="379"/>
            <ac:picMk id="4" creationId="{BA1F6F9C-789C-244F-490F-33015CAB5803}"/>
          </ac:picMkLst>
        </pc:picChg>
      </pc:sldChg>
      <pc:sldChg chg="modSp">
        <pc:chgData name="Sophia Moshis" userId="S::sophia.moshis@education.vic.gov.au::eeb63ca9-2d3e-4695-9bc0-615d2d4c4acf" providerId="AD" clId="Web-{27CCDB5C-CC5A-0E67-48A9-CD13EEC6CD92}" dt="2025-02-19T03:13:13.081" v="291" actId="1076"/>
        <pc:sldMkLst>
          <pc:docMk/>
          <pc:sldMk cId="3010227588" sldId="380"/>
        </pc:sldMkLst>
        <pc:spChg chg="mod">
          <ac:chgData name="Sophia Moshis" userId="S::sophia.moshis@education.vic.gov.au::eeb63ca9-2d3e-4695-9bc0-615d2d4c4acf" providerId="AD" clId="Web-{27CCDB5C-CC5A-0E67-48A9-CD13EEC6CD92}" dt="2025-02-19T03:13:11.878" v="290" actId="1076"/>
          <ac:spMkLst>
            <pc:docMk/>
            <pc:sldMk cId="3010227588" sldId="380"/>
            <ac:spMk id="4" creationId="{E73B50DE-23F5-6418-3556-32DEADB13412}"/>
          </ac:spMkLst>
        </pc:spChg>
        <pc:picChg chg="mod">
          <ac:chgData name="Sophia Moshis" userId="S::sophia.moshis@education.vic.gov.au::eeb63ca9-2d3e-4695-9bc0-615d2d4c4acf" providerId="AD" clId="Web-{27CCDB5C-CC5A-0E67-48A9-CD13EEC6CD92}" dt="2025-02-19T03:13:13.081" v="291" actId="1076"/>
          <ac:picMkLst>
            <pc:docMk/>
            <pc:sldMk cId="3010227588" sldId="380"/>
            <ac:picMk id="7" creationId="{026A59C8-0320-0EB0-D249-C15365299D8E}"/>
          </ac:picMkLst>
        </pc:picChg>
      </pc:sldChg>
      <pc:sldChg chg="addSp delSp modSp delAnim">
        <pc:chgData name="Sophia Moshis" userId="S::sophia.moshis@education.vic.gov.au::eeb63ca9-2d3e-4695-9bc0-615d2d4c4acf" providerId="AD" clId="Web-{27CCDB5C-CC5A-0E67-48A9-CD13EEC6CD92}" dt="2025-02-19T03:09:27.142" v="211" actId="14100"/>
        <pc:sldMkLst>
          <pc:docMk/>
          <pc:sldMk cId="2799043002" sldId="382"/>
        </pc:sldMkLst>
        <pc:spChg chg="mod">
          <ac:chgData name="Sophia Moshis" userId="S::sophia.moshis@education.vic.gov.au::eeb63ca9-2d3e-4695-9bc0-615d2d4c4acf" providerId="AD" clId="Web-{27CCDB5C-CC5A-0E67-48A9-CD13EEC6CD92}" dt="2025-02-19T03:09:24.126" v="210" actId="20577"/>
          <ac:spMkLst>
            <pc:docMk/>
            <pc:sldMk cId="2799043002" sldId="382"/>
            <ac:spMk id="3" creationId="{B1B04B83-DC35-5E8B-C51A-0E053C86068A}"/>
          </ac:spMkLst>
        </pc:spChg>
        <pc:spChg chg="mod">
          <ac:chgData name="Sophia Moshis" userId="S::sophia.moshis@education.vic.gov.au::eeb63ca9-2d3e-4695-9bc0-615d2d4c4acf" providerId="AD" clId="Web-{27CCDB5C-CC5A-0E67-48A9-CD13EEC6CD92}" dt="2025-02-19T02:58:56.588" v="137" actId="1076"/>
          <ac:spMkLst>
            <pc:docMk/>
            <pc:sldMk cId="2799043002" sldId="382"/>
            <ac:spMk id="1132" creationId="{08D1E65C-4590-3734-D68B-F20D340594FD}"/>
          </ac:spMkLst>
        </pc:spChg>
        <pc:picChg chg="add mod">
          <ac:chgData name="Sophia Moshis" userId="S::sophia.moshis@education.vic.gov.au::eeb63ca9-2d3e-4695-9bc0-615d2d4c4acf" providerId="AD" clId="Web-{27CCDB5C-CC5A-0E67-48A9-CD13EEC6CD92}" dt="2025-02-19T03:09:27.142" v="211" actId="14100"/>
          <ac:picMkLst>
            <pc:docMk/>
            <pc:sldMk cId="2799043002" sldId="382"/>
            <ac:picMk id="9" creationId="{65772022-EC58-82AB-5602-C5556615472A}"/>
          </ac:picMkLst>
        </pc:picChg>
      </pc:sldChg>
      <pc:sldChg chg="addSp modSp">
        <pc:chgData name="Sophia Moshis" userId="S::sophia.moshis@education.vic.gov.au::eeb63ca9-2d3e-4695-9bc0-615d2d4c4acf" providerId="AD" clId="Web-{27CCDB5C-CC5A-0E67-48A9-CD13EEC6CD92}" dt="2025-02-19T02:58:05.963" v="109" actId="20577"/>
        <pc:sldMkLst>
          <pc:docMk/>
          <pc:sldMk cId="2482520348" sldId="383"/>
        </pc:sldMkLst>
        <pc:spChg chg="add mod">
          <ac:chgData name="Sophia Moshis" userId="S::sophia.moshis@education.vic.gov.au::eeb63ca9-2d3e-4695-9bc0-615d2d4c4acf" providerId="AD" clId="Web-{27CCDB5C-CC5A-0E67-48A9-CD13EEC6CD92}" dt="2025-02-19T02:58:05.963" v="109" actId="20577"/>
          <ac:spMkLst>
            <pc:docMk/>
            <pc:sldMk cId="2482520348" sldId="383"/>
            <ac:spMk id="3" creationId="{EED6A2AA-E3F1-BE4A-5FED-EF5C69254E73}"/>
          </ac:spMkLst>
        </pc:spChg>
        <pc:spChg chg="mod">
          <ac:chgData name="Sophia Moshis" userId="S::sophia.moshis@education.vic.gov.au::eeb63ca9-2d3e-4695-9bc0-615d2d4c4acf" providerId="AD" clId="Web-{27CCDB5C-CC5A-0E67-48A9-CD13EEC6CD92}" dt="2025-02-19T02:57:38.759" v="93" actId="20577"/>
          <ac:spMkLst>
            <pc:docMk/>
            <pc:sldMk cId="2482520348" sldId="383"/>
            <ac:spMk id="1163" creationId="{EC1C627C-3E80-1B7A-A9D4-19DB64941B88}"/>
          </ac:spMkLst>
        </pc:spChg>
      </pc:sldChg>
      <pc:sldChg chg="addSp modSp">
        <pc:chgData name="Sophia Moshis" userId="S::sophia.moshis@education.vic.gov.au::eeb63ca9-2d3e-4695-9bc0-615d2d4c4acf" providerId="AD" clId="Web-{27CCDB5C-CC5A-0E67-48A9-CD13EEC6CD92}" dt="2025-02-19T04:08:47.896" v="1295" actId="20577"/>
        <pc:sldMkLst>
          <pc:docMk/>
          <pc:sldMk cId="25526028" sldId="384"/>
        </pc:sldMkLst>
        <pc:spChg chg="add mod">
          <ac:chgData name="Sophia Moshis" userId="S::sophia.moshis@education.vic.gov.au::eeb63ca9-2d3e-4695-9bc0-615d2d4c4acf" providerId="AD" clId="Web-{27CCDB5C-CC5A-0E67-48A9-CD13EEC6CD92}" dt="2025-02-19T04:08:47.896" v="1295" actId="20577"/>
          <ac:spMkLst>
            <pc:docMk/>
            <pc:sldMk cId="25526028" sldId="384"/>
            <ac:spMk id="3" creationId="{C14836A2-0A9F-18F3-8CE2-236DBBCFE3FC}"/>
          </ac:spMkLst>
        </pc:spChg>
        <pc:picChg chg="add mod">
          <ac:chgData name="Sophia Moshis" userId="S::sophia.moshis@education.vic.gov.au::eeb63ca9-2d3e-4695-9bc0-615d2d4c4acf" providerId="AD" clId="Web-{27CCDB5C-CC5A-0E67-48A9-CD13EEC6CD92}" dt="2025-02-19T03:40:46.661" v="697" actId="1076"/>
          <ac:picMkLst>
            <pc:docMk/>
            <pc:sldMk cId="25526028" sldId="384"/>
            <ac:picMk id="2" creationId="{5C6BC793-C40E-E277-DD42-52A5A431FF32}"/>
          </ac:picMkLst>
        </pc:picChg>
      </pc:sldChg>
      <pc:sldChg chg="addSp modSp">
        <pc:chgData name="Sophia Moshis" userId="S::sophia.moshis@education.vic.gov.au::eeb63ca9-2d3e-4695-9bc0-615d2d4c4acf" providerId="AD" clId="Web-{27CCDB5C-CC5A-0E67-48A9-CD13EEC6CD92}" dt="2025-02-19T03:46:11.086" v="832" actId="1076"/>
        <pc:sldMkLst>
          <pc:docMk/>
          <pc:sldMk cId="2270702960" sldId="385"/>
        </pc:sldMkLst>
        <pc:spChg chg="add mod">
          <ac:chgData name="Sophia Moshis" userId="S::sophia.moshis@education.vic.gov.au::eeb63ca9-2d3e-4695-9bc0-615d2d4c4acf" providerId="AD" clId="Web-{27CCDB5C-CC5A-0E67-48A9-CD13EEC6CD92}" dt="2025-02-19T03:44:20.538" v="830" actId="20577"/>
          <ac:spMkLst>
            <pc:docMk/>
            <pc:sldMk cId="2270702960" sldId="385"/>
            <ac:spMk id="2" creationId="{ABE3F2AA-02B4-BD35-8141-6E1F29419B63}"/>
          </ac:spMkLst>
        </pc:spChg>
        <pc:spChg chg="mod">
          <ac:chgData name="Sophia Moshis" userId="S::sophia.moshis@education.vic.gov.au::eeb63ca9-2d3e-4695-9bc0-615d2d4c4acf" providerId="AD" clId="Web-{27CCDB5C-CC5A-0E67-48A9-CD13EEC6CD92}" dt="2025-02-19T03:44:03.756" v="783" actId="20577"/>
          <ac:spMkLst>
            <pc:docMk/>
            <pc:sldMk cId="2270702960" sldId="385"/>
            <ac:spMk id="1675" creationId="{02BCDFA5-EAC9-5061-530B-B096A6A99407}"/>
          </ac:spMkLst>
        </pc:spChg>
        <pc:picChg chg="add mod">
          <ac:chgData name="Sophia Moshis" userId="S::sophia.moshis@education.vic.gov.au::eeb63ca9-2d3e-4695-9bc0-615d2d4c4acf" providerId="AD" clId="Web-{27CCDB5C-CC5A-0E67-48A9-CD13EEC6CD92}" dt="2025-02-19T03:46:11.086" v="832" actId="1076"/>
          <ac:picMkLst>
            <pc:docMk/>
            <pc:sldMk cId="2270702960" sldId="385"/>
            <ac:picMk id="3" creationId="{5D65E377-34AE-180D-0863-2D91393DC260}"/>
          </ac:picMkLst>
        </pc:picChg>
      </pc:sldChg>
      <pc:sldChg chg="modSp del">
        <pc:chgData name="Sophia Moshis" userId="S::sophia.moshis@education.vic.gov.au::eeb63ca9-2d3e-4695-9bc0-615d2d4c4acf" providerId="AD" clId="Web-{27CCDB5C-CC5A-0E67-48A9-CD13EEC6CD92}" dt="2025-02-19T03:24:16.713" v="455"/>
        <pc:sldMkLst>
          <pc:docMk/>
          <pc:sldMk cId="2824525921" sldId="386"/>
        </pc:sldMkLst>
      </pc:sldChg>
      <pc:sldChg chg="addSp modSp">
        <pc:chgData name="Sophia Moshis" userId="S::sophia.moshis@education.vic.gov.au::eeb63ca9-2d3e-4695-9bc0-615d2d4c4acf" providerId="AD" clId="Web-{27CCDB5C-CC5A-0E67-48A9-CD13EEC6CD92}" dt="2025-02-19T03:26:21.558" v="470" actId="1076"/>
        <pc:sldMkLst>
          <pc:docMk/>
          <pc:sldMk cId="694622654" sldId="388"/>
        </pc:sldMkLst>
        <pc:spChg chg="mod">
          <ac:chgData name="Sophia Moshis" userId="S::sophia.moshis@education.vic.gov.au::eeb63ca9-2d3e-4695-9bc0-615d2d4c4acf" providerId="AD" clId="Web-{27CCDB5C-CC5A-0E67-48A9-CD13EEC6CD92}" dt="2025-02-19T03:26:02.824" v="465" actId="1076"/>
          <ac:spMkLst>
            <pc:docMk/>
            <pc:sldMk cId="694622654" sldId="388"/>
            <ac:spMk id="1163" creationId="{EEDF4AE3-CA36-D4B3-1BD5-72EC724E5CDE}"/>
          </ac:spMkLst>
        </pc:spChg>
        <pc:picChg chg="add mod">
          <ac:chgData name="Sophia Moshis" userId="S::sophia.moshis@education.vic.gov.au::eeb63ca9-2d3e-4695-9bc0-615d2d4c4acf" providerId="AD" clId="Web-{27CCDB5C-CC5A-0E67-48A9-CD13EEC6CD92}" dt="2025-02-19T03:26:21.558" v="470" actId="1076"/>
          <ac:picMkLst>
            <pc:docMk/>
            <pc:sldMk cId="694622654" sldId="388"/>
            <ac:picMk id="2" creationId="{12C6631E-506A-0708-7252-1239D5399704}"/>
          </ac:picMkLst>
        </pc:picChg>
        <pc:picChg chg="add mod">
          <ac:chgData name="Sophia Moshis" userId="S::sophia.moshis@education.vic.gov.au::eeb63ca9-2d3e-4695-9bc0-615d2d4c4acf" providerId="AD" clId="Web-{27CCDB5C-CC5A-0E67-48A9-CD13EEC6CD92}" dt="2025-02-19T03:26:16.636" v="469" actId="14100"/>
          <ac:picMkLst>
            <pc:docMk/>
            <pc:sldMk cId="694622654" sldId="388"/>
            <ac:picMk id="3" creationId="{BA5D7FFA-F212-B781-BA3B-D8A53C845CCC}"/>
          </ac:picMkLst>
        </pc:picChg>
      </pc:sldChg>
      <pc:sldChg chg="modSp">
        <pc:chgData name="Sophia Moshis" userId="S::sophia.moshis@education.vic.gov.au::eeb63ca9-2d3e-4695-9bc0-615d2d4c4acf" providerId="AD" clId="Web-{27CCDB5C-CC5A-0E67-48A9-CD13EEC6CD92}" dt="2025-02-19T03:52:22.543" v="1154" actId="20577"/>
        <pc:sldMkLst>
          <pc:docMk/>
          <pc:sldMk cId="1257065769" sldId="390"/>
        </pc:sldMkLst>
        <pc:spChg chg="mod">
          <ac:chgData name="Sophia Moshis" userId="S::sophia.moshis@education.vic.gov.au::eeb63ca9-2d3e-4695-9bc0-615d2d4c4acf" providerId="AD" clId="Web-{27CCDB5C-CC5A-0E67-48A9-CD13EEC6CD92}" dt="2025-02-19T03:52:17.308" v="1150" actId="20577"/>
          <ac:spMkLst>
            <pc:docMk/>
            <pc:sldMk cId="1257065769" sldId="390"/>
            <ac:spMk id="2" creationId="{088357C3-AB78-4025-C086-FBEBC24E7E62}"/>
          </ac:spMkLst>
        </pc:spChg>
        <pc:spChg chg="mod">
          <ac:chgData name="Sophia Moshis" userId="S::sophia.moshis@education.vic.gov.au::eeb63ca9-2d3e-4695-9bc0-615d2d4c4acf" providerId="AD" clId="Web-{27CCDB5C-CC5A-0E67-48A9-CD13EEC6CD92}" dt="2025-02-19T03:52:22.543" v="1154" actId="20577"/>
          <ac:spMkLst>
            <pc:docMk/>
            <pc:sldMk cId="1257065769" sldId="390"/>
            <ac:spMk id="1163" creationId="{99255F36-F7F8-40F7-79AA-0F22B20A6CFA}"/>
          </ac:spMkLst>
        </pc:spChg>
      </pc:sldChg>
      <pc:sldChg chg="addSp delSp modSp addAnim delAnim">
        <pc:chgData name="Sophia Moshis" userId="S::sophia.moshis@education.vic.gov.au::eeb63ca9-2d3e-4695-9bc0-615d2d4c4acf" providerId="AD" clId="Web-{27CCDB5C-CC5A-0E67-48A9-CD13EEC6CD92}" dt="2025-02-19T04:02:27.564" v="1199"/>
        <pc:sldMkLst>
          <pc:docMk/>
          <pc:sldMk cId="1480422032" sldId="392"/>
        </pc:sldMkLst>
        <pc:spChg chg="mod">
          <ac:chgData name="Sophia Moshis" userId="S::sophia.moshis@education.vic.gov.au::eeb63ca9-2d3e-4695-9bc0-615d2d4c4acf" providerId="AD" clId="Web-{27CCDB5C-CC5A-0E67-48A9-CD13EEC6CD92}" dt="2025-02-19T03:35:44.595" v="661" actId="1076"/>
          <ac:spMkLst>
            <pc:docMk/>
            <pc:sldMk cId="1480422032" sldId="392"/>
            <ac:spMk id="3" creationId="{B2FBEE48-91F6-3334-B494-11E6E9C24795}"/>
          </ac:spMkLst>
        </pc:spChg>
        <pc:spChg chg="mod">
          <ac:chgData name="Sophia Moshis" userId="S::sophia.moshis@education.vic.gov.au::eeb63ca9-2d3e-4695-9bc0-615d2d4c4acf" providerId="AD" clId="Web-{27CCDB5C-CC5A-0E67-48A9-CD13EEC6CD92}" dt="2025-02-19T03:53:24.075" v="1170" actId="20577"/>
          <ac:spMkLst>
            <pc:docMk/>
            <pc:sldMk cId="1480422032" sldId="392"/>
            <ac:spMk id="8" creationId="{FF6C0D0A-5645-76AD-01E8-5DCE8CEF0E34}"/>
          </ac:spMkLst>
        </pc:spChg>
        <pc:spChg chg="add mod">
          <ac:chgData name="Sophia Moshis" userId="S::sophia.moshis@education.vic.gov.au::eeb63ca9-2d3e-4695-9bc0-615d2d4c4acf" providerId="AD" clId="Web-{27CCDB5C-CC5A-0E67-48A9-CD13EEC6CD92}" dt="2025-02-19T04:02:27.564" v="1199"/>
          <ac:spMkLst>
            <pc:docMk/>
            <pc:sldMk cId="1480422032" sldId="392"/>
            <ac:spMk id="15" creationId="{844A87F7-3C69-8EAE-4460-D62C58E64C11}"/>
          </ac:spMkLst>
        </pc:spChg>
        <pc:spChg chg="mod">
          <ac:chgData name="Sophia Moshis" userId="S::sophia.moshis@education.vic.gov.au::eeb63ca9-2d3e-4695-9bc0-615d2d4c4acf" providerId="AD" clId="Web-{27CCDB5C-CC5A-0E67-48A9-CD13EEC6CD92}" dt="2025-02-19T03:35:44.517" v="649" actId="1076"/>
          <ac:spMkLst>
            <pc:docMk/>
            <pc:sldMk cId="1480422032" sldId="392"/>
            <ac:spMk id="1459" creationId="{00000000-0000-0000-0000-000000000000}"/>
          </ac:spMkLst>
        </pc:spChg>
        <pc:spChg chg="mod">
          <ac:chgData name="Sophia Moshis" userId="S::sophia.moshis@education.vic.gov.au::eeb63ca9-2d3e-4695-9bc0-615d2d4c4acf" providerId="AD" clId="Web-{27CCDB5C-CC5A-0E67-48A9-CD13EEC6CD92}" dt="2025-02-19T03:35:44.517" v="650" actId="1076"/>
          <ac:spMkLst>
            <pc:docMk/>
            <pc:sldMk cId="1480422032" sldId="392"/>
            <ac:spMk id="1460" creationId="{00000000-0000-0000-0000-000000000000}"/>
          </ac:spMkLst>
        </pc:spChg>
        <pc:spChg chg="mod">
          <ac:chgData name="Sophia Moshis" userId="S::sophia.moshis@education.vic.gov.au::eeb63ca9-2d3e-4695-9bc0-615d2d4c4acf" providerId="AD" clId="Web-{27CCDB5C-CC5A-0E67-48A9-CD13EEC6CD92}" dt="2025-02-19T03:35:44.533" v="651" actId="1076"/>
          <ac:spMkLst>
            <pc:docMk/>
            <pc:sldMk cId="1480422032" sldId="392"/>
            <ac:spMk id="1462" creationId="{00000000-0000-0000-0000-000000000000}"/>
          </ac:spMkLst>
        </pc:spChg>
        <pc:spChg chg="mod">
          <ac:chgData name="Sophia Moshis" userId="S::sophia.moshis@education.vic.gov.au::eeb63ca9-2d3e-4695-9bc0-615d2d4c4acf" providerId="AD" clId="Web-{27CCDB5C-CC5A-0E67-48A9-CD13EEC6CD92}" dt="2025-02-19T03:35:36.595" v="648" actId="1076"/>
          <ac:spMkLst>
            <pc:docMk/>
            <pc:sldMk cId="1480422032" sldId="392"/>
            <ac:spMk id="1463" creationId="{00000000-0000-0000-0000-000000000000}"/>
          </ac:spMkLst>
        </pc:spChg>
        <pc:spChg chg="mod">
          <ac:chgData name="Sophia Moshis" userId="S::sophia.moshis@education.vic.gov.au::eeb63ca9-2d3e-4695-9bc0-615d2d4c4acf" providerId="AD" clId="Web-{27CCDB5C-CC5A-0E67-48A9-CD13EEC6CD92}" dt="2025-02-19T03:35:44.533" v="652" actId="1076"/>
          <ac:spMkLst>
            <pc:docMk/>
            <pc:sldMk cId="1480422032" sldId="392"/>
            <ac:spMk id="1468" creationId="{00000000-0000-0000-0000-000000000000}"/>
          </ac:spMkLst>
        </pc:spChg>
        <pc:spChg chg="mod">
          <ac:chgData name="Sophia Moshis" userId="S::sophia.moshis@education.vic.gov.au::eeb63ca9-2d3e-4695-9bc0-615d2d4c4acf" providerId="AD" clId="Web-{27CCDB5C-CC5A-0E67-48A9-CD13EEC6CD92}" dt="2025-02-19T03:35:44.533" v="653" actId="1076"/>
          <ac:spMkLst>
            <pc:docMk/>
            <pc:sldMk cId="1480422032" sldId="392"/>
            <ac:spMk id="1469" creationId="{00000000-0000-0000-0000-000000000000}"/>
          </ac:spMkLst>
        </pc:spChg>
        <pc:spChg chg="mod">
          <ac:chgData name="Sophia Moshis" userId="S::sophia.moshis@education.vic.gov.au::eeb63ca9-2d3e-4695-9bc0-615d2d4c4acf" providerId="AD" clId="Web-{27CCDB5C-CC5A-0E67-48A9-CD13EEC6CD92}" dt="2025-02-19T03:35:44.548" v="654" actId="1076"/>
          <ac:spMkLst>
            <pc:docMk/>
            <pc:sldMk cId="1480422032" sldId="392"/>
            <ac:spMk id="1471" creationId="{00000000-0000-0000-0000-000000000000}"/>
          </ac:spMkLst>
        </pc:spChg>
        <pc:grpChg chg="mod">
          <ac:chgData name="Sophia Moshis" userId="S::sophia.moshis@education.vic.gov.au::eeb63ca9-2d3e-4695-9bc0-615d2d4c4acf" providerId="AD" clId="Web-{27CCDB5C-CC5A-0E67-48A9-CD13EEC6CD92}" dt="2025-02-19T03:35:44.564" v="657" actId="1076"/>
          <ac:grpSpMkLst>
            <pc:docMk/>
            <pc:sldMk cId="1480422032" sldId="392"/>
            <ac:grpSpMk id="7" creationId="{907FFD7F-6BEC-6BA9-E2A2-2A84CE273A4D}"/>
          </ac:grpSpMkLst>
        </pc:grpChg>
        <pc:grpChg chg="mod">
          <ac:chgData name="Sophia Moshis" userId="S::sophia.moshis@education.vic.gov.au::eeb63ca9-2d3e-4695-9bc0-615d2d4c4acf" providerId="AD" clId="Web-{27CCDB5C-CC5A-0E67-48A9-CD13EEC6CD92}" dt="2025-02-19T03:35:44.579" v="658" actId="1076"/>
          <ac:grpSpMkLst>
            <pc:docMk/>
            <pc:sldMk cId="1480422032" sldId="392"/>
            <ac:grpSpMk id="11" creationId="{D51D3CC5-22CE-25CB-6A9D-C038879C4560}"/>
          </ac:grpSpMkLst>
        </pc:grpChg>
        <pc:picChg chg="mod">
          <ac:chgData name="Sophia Moshis" userId="S::sophia.moshis@education.vic.gov.au::eeb63ca9-2d3e-4695-9bc0-615d2d4c4acf" providerId="AD" clId="Web-{27CCDB5C-CC5A-0E67-48A9-CD13EEC6CD92}" dt="2025-02-19T03:35:44.579" v="659" actId="1076"/>
          <ac:picMkLst>
            <pc:docMk/>
            <pc:sldMk cId="1480422032" sldId="392"/>
            <ac:picMk id="14" creationId="{95D4A44A-1E96-9677-779D-68FACE945A51}"/>
          </ac:picMkLst>
        </pc:picChg>
        <pc:cxnChg chg="mod">
          <ac:chgData name="Sophia Moshis" userId="S::sophia.moshis@education.vic.gov.au::eeb63ca9-2d3e-4695-9bc0-615d2d4c4acf" providerId="AD" clId="Web-{27CCDB5C-CC5A-0E67-48A9-CD13EEC6CD92}" dt="2025-02-19T03:35:44.548" v="655" actId="1076"/>
          <ac:cxnSpMkLst>
            <pc:docMk/>
            <pc:sldMk cId="1480422032" sldId="392"/>
            <ac:cxnSpMk id="1500" creationId="{00000000-0000-0000-0000-000000000000}"/>
          </ac:cxnSpMkLst>
        </pc:cxnChg>
        <pc:cxnChg chg="mod">
          <ac:chgData name="Sophia Moshis" userId="S::sophia.moshis@education.vic.gov.au::eeb63ca9-2d3e-4695-9bc0-615d2d4c4acf" providerId="AD" clId="Web-{27CCDB5C-CC5A-0E67-48A9-CD13EEC6CD92}" dt="2025-02-19T03:35:44.548" v="656" actId="1076"/>
          <ac:cxnSpMkLst>
            <pc:docMk/>
            <pc:sldMk cId="1480422032" sldId="392"/>
            <ac:cxnSpMk id="1501" creationId="{00000000-0000-0000-0000-000000000000}"/>
          </ac:cxnSpMkLst>
        </pc:cxnChg>
      </pc:sldChg>
      <pc:sldChg chg="del">
        <pc:chgData name="Sophia Moshis" userId="S::sophia.moshis@education.vic.gov.au::eeb63ca9-2d3e-4695-9bc0-615d2d4c4acf" providerId="AD" clId="Web-{27CCDB5C-CC5A-0E67-48A9-CD13EEC6CD92}" dt="2025-02-19T02:48:10.129" v="26"/>
        <pc:sldMkLst>
          <pc:docMk/>
          <pc:sldMk cId="239536782" sldId="393"/>
        </pc:sldMkLst>
      </pc:sldChg>
    </pc:docChg>
  </pc:docChgLst>
  <pc:docChgLst>
    <pc:chgData name="Kylee Mason" userId="S::kylee.mason@education.vic.gov.au::d5be76cb-1532-4c1f-915e-6cf05b404479" providerId="AD" clId="Web-{8D38629E-92B8-17CB-1845-CD23E6657836}"/>
    <pc:docChg chg="modSld sldOrd">
      <pc:chgData name="Kylee Mason" userId="S::kylee.mason@education.vic.gov.au::d5be76cb-1532-4c1f-915e-6cf05b404479" providerId="AD" clId="Web-{8D38629E-92B8-17CB-1845-CD23E6657836}" dt="2025-02-20T07:31:46.181" v="67"/>
      <pc:docMkLst>
        <pc:docMk/>
      </pc:docMkLst>
      <pc:sldChg chg="addSp modSp">
        <pc:chgData name="Kylee Mason" userId="S::kylee.mason@education.vic.gov.au::d5be76cb-1532-4c1f-915e-6cf05b404479" providerId="AD" clId="Web-{8D38629E-92B8-17CB-1845-CD23E6657836}" dt="2025-02-20T07:31:15.008" v="66" actId="20577"/>
        <pc:sldMkLst>
          <pc:docMk/>
          <pc:sldMk cId="0" sldId="256"/>
        </pc:sldMkLst>
      </pc:sldChg>
      <pc:sldChg chg="ord">
        <pc:chgData name="Kylee Mason" userId="S::kylee.mason@education.vic.gov.au::d5be76cb-1532-4c1f-915e-6cf05b404479" providerId="AD" clId="Web-{8D38629E-92B8-17CB-1845-CD23E6657836}" dt="2025-02-20T07:28:14.986" v="16"/>
        <pc:sldMkLst>
          <pc:docMk/>
          <pc:sldMk cId="0" sldId="285"/>
        </pc:sldMkLst>
      </pc:sldChg>
      <pc:sldChg chg="addSp modSp">
        <pc:chgData name="Kylee Mason" userId="S::kylee.mason@education.vic.gov.au::d5be76cb-1532-4c1f-915e-6cf05b404479" providerId="AD" clId="Web-{8D38629E-92B8-17CB-1845-CD23E6657836}" dt="2025-02-20T07:26:02.481" v="3" actId="14100"/>
        <pc:sldMkLst>
          <pc:docMk/>
          <pc:sldMk cId="0" sldId="302"/>
        </pc:sldMkLst>
        <pc:picChg chg="add mod">
          <ac:chgData name="Kylee Mason" userId="S::kylee.mason@education.vic.gov.au::d5be76cb-1532-4c1f-915e-6cf05b404479" providerId="AD" clId="Web-{8D38629E-92B8-17CB-1845-CD23E6657836}" dt="2025-02-20T07:26:02.481" v="3" actId="14100"/>
          <ac:picMkLst>
            <pc:docMk/>
            <pc:sldMk cId="0" sldId="302"/>
            <ac:picMk id="6" creationId="{49E414C7-E997-C487-3D12-CFC8E3D5F8A6}"/>
          </ac:picMkLst>
        </pc:picChg>
      </pc:sldChg>
      <pc:sldChg chg="ord">
        <pc:chgData name="Kylee Mason" userId="S::kylee.mason@education.vic.gov.au::d5be76cb-1532-4c1f-915e-6cf05b404479" providerId="AD" clId="Web-{8D38629E-92B8-17CB-1845-CD23E6657836}" dt="2025-02-20T07:27:17.234" v="7"/>
        <pc:sldMkLst>
          <pc:docMk/>
          <pc:sldMk cId="2756340349" sldId="348"/>
        </pc:sldMkLst>
      </pc:sldChg>
      <pc:sldChg chg="ord">
        <pc:chgData name="Kylee Mason" userId="S::kylee.mason@education.vic.gov.au::d5be76cb-1532-4c1f-915e-6cf05b404479" providerId="AD" clId="Web-{8D38629E-92B8-17CB-1845-CD23E6657836}" dt="2025-02-20T07:28:19.549" v="17"/>
        <pc:sldMkLst>
          <pc:docMk/>
          <pc:sldMk cId="1357401738" sldId="362"/>
        </pc:sldMkLst>
      </pc:sldChg>
      <pc:sldChg chg="ord">
        <pc:chgData name="Kylee Mason" userId="S::kylee.mason@education.vic.gov.au::d5be76cb-1532-4c1f-915e-6cf05b404479" providerId="AD" clId="Web-{8D38629E-92B8-17CB-1845-CD23E6657836}" dt="2025-02-20T07:28:02.330" v="14"/>
        <pc:sldMkLst>
          <pc:docMk/>
          <pc:sldMk cId="3438945833" sldId="366"/>
        </pc:sldMkLst>
      </pc:sldChg>
      <pc:sldChg chg="ord">
        <pc:chgData name="Kylee Mason" userId="S::kylee.mason@education.vic.gov.au::d5be76cb-1532-4c1f-915e-6cf05b404479" providerId="AD" clId="Web-{8D38629E-92B8-17CB-1845-CD23E6657836}" dt="2025-02-20T07:31:46.181" v="67"/>
        <pc:sldMkLst>
          <pc:docMk/>
          <pc:sldMk cId="2130090007" sldId="369"/>
        </pc:sldMkLst>
      </pc:sldChg>
      <pc:sldChg chg="modSp">
        <pc:chgData name="Kylee Mason" userId="S::kylee.mason@education.vic.gov.au::d5be76cb-1532-4c1f-915e-6cf05b404479" providerId="AD" clId="Web-{8D38629E-92B8-17CB-1845-CD23E6657836}" dt="2025-02-20T07:29:17.989" v="31" actId="1076"/>
        <pc:sldMkLst>
          <pc:docMk/>
          <pc:sldMk cId="3135138841" sldId="370"/>
        </pc:sldMkLst>
        <pc:spChg chg="mod">
          <ac:chgData name="Kylee Mason" userId="S::kylee.mason@education.vic.gov.au::d5be76cb-1532-4c1f-915e-6cf05b404479" providerId="AD" clId="Web-{8D38629E-92B8-17CB-1845-CD23E6657836}" dt="2025-02-20T07:29:02.707" v="28" actId="20577"/>
          <ac:spMkLst>
            <pc:docMk/>
            <pc:sldMk cId="3135138841" sldId="370"/>
            <ac:spMk id="4" creationId="{AA3C5888-3E8A-86DD-AB36-20EF0C071B8A}"/>
          </ac:spMkLst>
        </pc:spChg>
        <pc:picChg chg="mod">
          <ac:chgData name="Kylee Mason" userId="S::kylee.mason@education.vic.gov.au::d5be76cb-1532-4c1f-915e-6cf05b404479" providerId="AD" clId="Web-{8D38629E-92B8-17CB-1845-CD23E6657836}" dt="2025-02-20T07:29:09.426" v="30" actId="1076"/>
          <ac:picMkLst>
            <pc:docMk/>
            <pc:sldMk cId="3135138841" sldId="370"/>
            <ac:picMk id="6" creationId="{1DE6354D-77FF-91C6-BA57-54DF8CD1B703}"/>
          </ac:picMkLst>
        </pc:picChg>
        <pc:picChg chg="mod">
          <ac:chgData name="Kylee Mason" userId="S::kylee.mason@education.vic.gov.au::d5be76cb-1532-4c1f-915e-6cf05b404479" providerId="AD" clId="Web-{8D38629E-92B8-17CB-1845-CD23E6657836}" dt="2025-02-20T07:29:17.989" v="31" actId="1076"/>
          <ac:picMkLst>
            <pc:docMk/>
            <pc:sldMk cId="3135138841" sldId="370"/>
            <ac:picMk id="8" creationId="{D1B9926C-86D4-2D7C-CCCD-12ADB86130A0}"/>
          </ac:picMkLst>
        </pc:picChg>
      </pc:sldChg>
      <pc:sldChg chg="ord">
        <pc:chgData name="Kylee Mason" userId="S::kylee.mason@education.vic.gov.au::d5be76cb-1532-4c1f-915e-6cf05b404479" providerId="AD" clId="Web-{8D38629E-92B8-17CB-1845-CD23E6657836}" dt="2025-02-20T07:28:26.346" v="18"/>
        <pc:sldMkLst>
          <pc:docMk/>
          <pc:sldMk cId="1216084866" sldId="372"/>
        </pc:sldMkLst>
      </pc:sldChg>
      <pc:sldChg chg="ord">
        <pc:chgData name="Kylee Mason" userId="S::kylee.mason@education.vic.gov.au::d5be76cb-1532-4c1f-915e-6cf05b404479" providerId="AD" clId="Web-{8D38629E-92B8-17CB-1845-CD23E6657836}" dt="2025-02-20T07:27:09.718" v="6"/>
        <pc:sldMkLst>
          <pc:docMk/>
          <pc:sldMk cId="1412847951" sldId="373"/>
        </pc:sldMkLst>
      </pc:sldChg>
      <pc:sldChg chg="ord">
        <pc:chgData name="Kylee Mason" userId="S::kylee.mason@education.vic.gov.au::d5be76cb-1532-4c1f-915e-6cf05b404479" providerId="AD" clId="Web-{8D38629E-92B8-17CB-1845-CD23E6657836}" dt="2025-02-20T07:27:28.938" v="9"/>
        <pc:sldMkLst>
          <pc:docMk/>
          <pc:sldMk cId="233825217" sldId="374"/>
        </pc:sldMkLst>
      </pc:sldChg>
      <pc:sldChg chg="ord">
        <pc:chgData name="Kylee Mason" userId="S::kylee.mason@education.vic.gov.au::d5be76cb-1532-4c1f-915e-6cf05b404479" providerId="AD" clId="Web-{8D38629E-92B8-17CB-1845-CD23E6657836}" dt="2025-02-20T07:29:50.787" v="33"/>
        <pc:sldMkLst>
          <pc:docMk/>
          <pc:sldMk cId="1821999124" sldId="377"/>
        </pc:sldMkLst>
      </pc:sldChg>
      <pc:sldChg chg="ord">
        <pc:chgData name="Kylee Mason" userId="S::kylee.mason@education.vic.gov.au::d5be76cb-1532-4c1f-915e-6cf05b404479" providerId="AD" clId="Web-{8D38629E-92B8-17CB-1845-CD23E6657836}" dt="2025-02-20T07:27:56.486" v="13"/>
        <pc:sldMkLst>
          <pc:docMk/>
          <pc:sldMk cId="2682694621" sldId="379"/>
        </pc:sldMkLst>
      </pc:sldChg>
      <pc:sldChg chg="ord">
        <pc:chgData name="Kylee Mason" userId="S::kylee.mason@education.vic.gov.au::d5be76cb-1532-4c1f-915e-6cf05b404479" providerId="AD" clId="Web-{8D38629E-92B8-17CB-1845-CD23E6657836}" dt="2025-02-20T07:29:35.458" v="32"/>
        <pc:sldMkLst>
          <pc:docMk/>
          <pc:sldMk cId="3010227588" sldId="380"/>
        </pc:sldMkLst>
      </pc:sldChg>
      <pc:sldChg chg="ord">
        <pc:chgData name="Kylee Mason" userId="S::kylee.mason@education.vic.gov.au::d5be76cb-1532-4c1f-915e-6cf05b404479" providerId="AD" clId="Web-{8D38629E-92B8-17CB-1845-CD23E6657836}" dt="2025-02-20T07:28:43.034" v="19"/>
        <pc:sldMkLst>
          <pc:docMk/>
          <pc:sldMk cId="2482520348" sldId="383"/>
        </pc:sldMkLst>
      </pc:sldChg>
      <pc:sldChg chg="ord">
        <pc:chgData name="Kylee Mason" userId="S::kylee.mason@education.vic.gov.au::d5be76cb-1532-4c1f-915e-6cf05b404479" providerId="AD" clId="Web-{8D38629E-92B8-17CB-1845-CD23E6657836}" dt="2025-02-20T07:28:12.955" v="15"/>
        <pc:sldMkLst>
          <pc:docMk/>
          <pc:sldMk cId="694622654" sldId="388"/>
        </pc:sldMkLst>
      </pc:sldChg>
      <pc:sldChg chg="ord">
        <pc:chgData name="Kylee Mason" userId="S::kylee.mason@education.vic.gov.au::d5be76cb-1532-4c1f-915e-6cf05b404479" providerId="AD" clId="Web-{8D38629E-92B8-17CB-1845-CD23E6657836}" dt="2025-02-20T07:27:46.735" v="11"/>
        <pc:sldMkLst>
          <pc:docMk/>
          <pc:sldMk cId="1480422032" sldId="392"/>
        </pc:sldMkLst>
      </pc:sldChg>
    </pc:docChg>
  </pc:docChgLst>
  <pc:docChgLst>
    <pc:chgData name="Moira Peddie" userId="S::moira.peddie@education.vic.gov.au::44209d55-064d-45c5-a769-07dc522fe34c" providerId="AD" clId="Web-{E4F0C9A5-F5E7-E675-D3D2-2D6E5B6874BD}"/>
    <pc:docChg chg="modSld">
      <pc:chgData name="Moira Peddie" userId="S::moira.peddie@education.vic.gov.au::44209d55-064d-45c5-a769-07dc522fe34c" providerId="AD" clId="Web-{E4F0C9A5-F5E7-E675-D3D2-2D6E5B6874BD}" dt="2025-02-20T04:00:28.170" v="5" actId="14100"/>
      <pc:docMkLst>
        <pc:docMk/>
      </pc:docMkLst>
      <pc:sldChg chg="addSp modSp">
        <pc:chgData name="Moira Peddie" userId="S::moira.peddie@education.vic.gov.au::44209d55-064d-45c5-a769-07dc522fe34c" providerId="AD" clId="Web-{E4F0C9A5-F5E7-E675-D3D2-2D6E5B6874BD}" dt="2025-02-20T04:00:28.170" v="5" actId="14100"/>
        <pc:sldMkLst>
          <pc:docMk/>
          <pc:sldMk cId="0" sldId="302"/>
        </pc:sldMkLst>
        <pc:picChg chg="add mod">
          <ac:chgData name="Moira Peddie" userId="S::moira.peddie@education.vic.gov.au::44209d55-064d-45c5-a769-07dc522fe34c" providerId="AD" clId="Web-{E4F0C9A5-F5E7-E675-D3D2-2D6E5B6874BD}" dt="2025-02-20T04:00:28.170" v="5" actId="14100"/>
          <ac:picMkLst>
            <pc:docMk/>
            <pc:sldMk cId="0" sldId="302"/>
            <ac:picMk id="3" creationId="{0215A465-88D3-311F-CD6D-5E5C86F279C6}"/>
          </ac:picMkLst>
        </pc:picChg>
      </pc:sldChg>
    </pc:docChg>
  </pc:docChgLst>
  <pc:docChgLst>
    <pc:chgData name="Margaret Corzo" userId="S::margaret.corzo@education.vic.gov.au::ed03ddda-c76e-4dda-a7a9-103f79da855b" providerId="AD" clId="Web-{A733ED44-5151-35F8-D57C-56524B14A328}"/>
    <pc:docChg chg="sldOrd">
      <pc:chgData name="Margaret Corzo" userId="S::margaret.corzo@education.vic.gov.au::ed03ddda-c76e-4dda-a7a9-103f79da855b" providerId="AD" clId="Web-{A733ED44-5151-35F8-D57C-56524B14A328}" dt="2025-02-28T04:27:14.736" v="1"/>
      <pc:docMkLst>
        <pc:docMk/>
      </pc:docMkLst>
      <pc:sldChg chg="ord">
        <pc:chgData name="Margaret Corzo" userId="S::margaret.corzo@education.vic.gov.au::ed03ddda-c76e-4dda-a7a9-103f79da855b" providerId="AD" clId="Web-{A733ED44-5151-35F8-D57C-56524B14A328}" dt="2025-02-28T04:17:29.966" v="0"/>
        <pc:sldMkLst>
          <pc:docMk/>
          <pc:sldMk cId="0" sldId="264"/>
        </pc:sldMkLst>
      </pc:sldChg>
      <pc:sldChg chg="ord">
        <pc:chgData name="Margaret Corzo" userId="S::margaret.corzo@education.vic.gov.au::ed03ddda-c76e-4dda-a7a9-103f79da855b" providerId="AD" clId="Web-{A733ED44-5151-35F8-D57C-56524B14A328}" dt="2025-02-28T04:27:14.736" v="1"/>
        <pc:sldMkLst>
          <pc:docMk/>
          <pc:sldMk cId="2130090007" sldId="369"/>
        </pc:sldMkLst>
      </pc:sldChg>
    </pc:docChg>
  </pc:docChgLst>
  <pc:docChgLst>
    <pc:chgData name="Margaret Corzo" userId="S::margaret.corzo@education.vic.gov.au::ed03ddda-c76e-4dda-a7a9-103f79da855b" providerId="AD" clId="Web-{4F84A036-84BA-C613-4508-6872F3352E5D}"/>
    <pc:docChg chg="modSld">
      <pc:chgData name="Margaret Corzo" userId="S::margaret.corzo@education.vic.gov.au::ed03ddda-c76e-4dda-a7a9-103f79da855b" providerId="AD" clId="Web-{4F84A036-84BA-C613-4508-6872F3352E5D}" dt="2025-02-24T01:53:51.049" v="19"/>
      <pc:docMkLst>
        <pc:docMk/>
      </pc:docMkLst>
      <pc:sldChg chg="modNotes">
        <pc:chgData name="Margaret Corzo" userId="S::margaret.corzo@education.vic.gov.au::ed03ddda-c76e-4dda-a7a9-103f79da855b" providerId="AD" clId="Web-{4F84A036-84BA-C613-4508-6872F3352E5D}" dt="2025-02-24T01:53:51.049" v="19"/>
        <pc:sldMkLst>
          <pc:docMk/>
          <pc:sldMk cId="351542473" sldId="393"/>
        </pc:sldMkLst>
      </pc:sldChg>
    </pc:docChg>
  </pc:docChgLst>
  <pc:docChgLst>
    <pc:chgData name="Moira Peddie" userId="S::moira.peddie@education.vic.gov.au::44209d55-064d-45c5-a769-07dc522fe34c" providerId="AD" clId="Web-{021DBAA6-5A9F-B974-CA86-22CF2B539733}"/>
    <pc:docChg chg="modSld">
      <pc:chgData name="Moira Peddie" userId="S::moira.peddie@education.vic.gov.au::44209d55-064d-45c5-a769-07dc522fe34c" providerId="AD" clId="Web-{021DBAA6-5A9F-B974-CA86-22CF2B539733}" dt="2025-02-19T04:53:37.785" v="27" actId="20577"/>
      <pc:docMkLst>
        <pc:docMk/>
      </pc:docMkLst>
      <pc:sldChg chg="modSp">
        <pc:chgData name="Moira Peddie" userId="S::moira.peddie@education.vic.gov.au::44209d55-064d-45c5-a769-07dc522fe34c" providerId="AD" clId="Web-{021DBAA6-5A9F-B974-CA86-22CF2B539733}" dt="2025-02-19T04:49:47.921" v="4" actId="20577"/>
        <pc:sldMkLst>
          <pc:docMk/>
          <pc:sldMk cId="0" sldId="256"/>
        </pc:sldMkLst>
        <pc:spChg chg="mod">
          <ac:chgData name="Moira Peddie" userId="S::moira.peddie@education.vic.gov.au::44209d55-064d-45c5-a769-07dc522fe34c" providerId="AD" clId="Web-{021DBAA6-5A9F-B974-CA86-22CF2B539733}" dt="2025-02-19T04:49:47.921" v="4" actId="20577"/>
          <ac:spMkLst>
            <pc:docMk/>
            <pc:sldMk cId="0" sldId="256"/>
            <ac:spMk id="1035" creationId="{00000000-0000-0000-0000-000000000000}"/>
          </ac:spMkLst>
        </pc:spChg>
      </pc:sldChg>
      <pc:sldChg chg="modSp">
        <pc:chgData name="Moira Peddie" userId="S::moira.peddie@education.vic.gov.au::44209d55-064d-45c5-a769-07dc522fe34c" providerId="AD" clId="Web-{021DBAA6-5A9F-B974-CA86-22CF2B539733}" dt="2025-02-19T04:53:37.785" v="27" actId="20577"/>
        <pc:sldMkLst>
          <pc:docMk/>
          <pc:sldMk cId="0" sldId="302"/>
        </pc:sldMkLst>
        <pc:spChg chg="mod">
          <ac:chgData name="Moira Peddie" userId="S::moira.peddie@education.vic.gov.au::44209d55-064d-45c5-a769-07dc522fe34c" providerId="AD" clId="Web-{021DBAA6-5A9F-B974-CA86-22CF2B539733}" dt="2025-02-19T04:53:37.785" v="27" actId="20577"/>
          <ac:spMkLst>
            <pc:docMk/>
            <pc:sldMk cId="0" sldId="302"/>
            <ac:spMk id="1912" creationId="{00000000-0000-0000-0000-000000000000}"/>
          </ac:spMkLst>
        </pc:spChg>
      </pc:sldChg>
    </pc:docChg>
  </pc:docChgLst>
  <pc:docChgLst>
    <pc:chgData name="Kylee Mason" userId="S::kylee.mason@education.vic.gov.au::d5be76cb-1532-4c1f-915e-6cf05b404479" providerId="AD" clId="Web-{EE5B4809-4F70-E151-1DCB-DE313903F022}"/>
    <pc:docChg chg="addSld delSld modSld sldOrd">
      <pc:chgData name="Kylee Mason" userId="S::kylee.mason@education.vic.gov.au::d5be76cb-1532-4c1f-915e-6cf05b404479" providerId="AD" clId="Web-{EE5B4809-4F70-E151-1DCB-DE313903F022}" dt="2025-02-19T09:33:44.744" v="4023"/>
      <pc:docMkLst>
        <pc:docMk/>
      </pc:docMkLst>
      <pc:sldChg chg="modSp">
        <pc:chgData name="Kylee Mason" userId="S::kylee.mason@education.vic.gov.au::d5be76cb-1532-4c1f-915e-6cf05b404479" providerId="AD" clId="Web-{EE5B4809-4F70-E151-1DCB-DE313903F022}" dt="2025-02-19T06:23:34.523" v="822" actId="1076"/>
        <pc:sldMkLst>
          <pc:docMk/>
          <pc:sldMk cId="0" sldId="256"/>
        </pc:sldMkLst>
        <pc:spChg chg="mod">
          <ac:chgData name="Kylee Mason" userId="S::kylee.mason@education.vic.gov.au::d5be76cb-1532-4c1f-915e-6cf05b404479" providerId="AD" clId="Web-{EE5B4809-4F70-E151-1DCB-DE313903F022}" dt="2025-02-19T06:23:32.147" v="821" actId="1076"/>
          <ac:spMkLst>
            <pc:docMk/>
            <pc:sldMk cId="0" sldId="256"/>
            <ac:spMk id="1035" creationId="{00000000-0000-0000-0000-000000000000}"/>
          </ac:spMkLst>
        </pc:spChg>
        <pc:picChg chg="mod">
          <ac:chgData name="Kylee Mason" userId="S::kylee.mason@education.vic.gov.au::d5be76cb-1532-4c1f-915e-6cf05b404479" providerId="AD" clId="Web-{EE5B4809-4F70-E151-1DCB-DE313903F022}" dt="2025-02-19T06:23:34.523" v="822" actId="1076"/>
          <ac:picMkLst>
            <pc:docMk/>
            <pc:sldMk cId="0" sldId="256"/>
            <ac:picMk id="2" creationId="{8C399293-1910-5692-C59C-95E2E5056A58}"/>
          </ac:picMkLst>
        </pc:picChg>
      </pc:sldChg>
      <pc:sldChg chg="modSp">
        <pc:chgData name="Kylee Mason" userId="S::kylee.mason@education.vic.gov.au::d5be76cb-1532-4c1f-915e-6cf05b404479" providerId="AD" clId="Web-{EE5B4809-4F70-E151-1DCB-DE313903F022}" dt="2025-02-19T05:21:00.847" v="770" actId="20577"/>
        <pc:sldMkLst>
          <pc:docMk/>
          <pc:sldMk cId="0" sldId="264"/>
        </pc:sldMkLst>
        <pc:spChg chg="mod">
          <ac:chgData name="Kylee Mason" userId="S::kylee.mason@education.vic.gov.au::d5be76cb-1532-4c1f-915e-6cf05b404479" providerId="AD" clId="Web-{EE5B4809-4F70-E151-1DCB-DE313903F022}" dt="2025-02-19T05:21:00.847" v="770" actId="20577"/>
          <ac:spMkLst>
            <pc:docMk/>
            <pc:sldMk cId="0" sldId="264"/>
            <ac:spMk id="12" creationId="{9BF3CFE4-F1E0-8EA3-BC97-39D4A61FD68C}"/>
          </ac:spMkLst>
        </pc:spChg>
      </pc:sldChg>
      <pc:sldChg chg="modSp">
        <pc:chgData name="Kylee Mason" userId="S::kylee.mason@education.vic.gov.au::d5be76cb-1532-4c1f-915e-6cf05b404479" providerId="AD" clId="Web-{EE5B4809-4F70-E151-1DCB-DE313903F022}" dt="2025-02-19T09:12:31.902" v="3941" actId="1076"/>
        <pc:sldMkLst>
          <pc:docMk/>
          <pc:sldMk cId="0" sldId="268"/>
        </pc:sldMkLst>
        <pc:spChg chg="mod">
          <ac:chgData name="Kylee Mason" userId="S::kylee.mason@education.vic.gov.au::d5be76cb-1532-4c1f-915e-6cf05b404479" providerId="AD" clId="Web-{EE5B4809-4F70-E151-1DCB-DE313903F022}" dt="2025-02-19T09:12:31.902" v="3941" actId="1076"/>
          <ac:spMkLst>
            <pc:docMk/>
            <pc:sldMk cId="0" sldId="268"/>
            <ac:spMk id="14" creationId="{414E9C09-BD44-743C-799C-422F5815B2DF}"/>
          </ac:spMkLst>
        </pc:spChg>
      </pc:sldChg>
      <pc:sldChg chg="addSp delSp modSp addAnim delAnim">
        <pc:chgData name="Kylee Mason" userId="S::kylee.mason@education.vic.gov.au::d5be76cb-1532-4c1f-915e-6cf05b404479" providerId="AD" clId="Web-{EE5B4809-4F70-E151-1DCB-DE313903F022}" dt="2025-02-19T07:14:28.662" v="1110" actId="1076"/>
        <pc:sldMkLst>
          <pc:docMk/>
          <pc:sldMk cId="0" sldId="302"/>
        </pc:sldMkLst>
        <pc:spChg chg="add mod">
          <ac:chgData name="Kylee Mason" userId="S::kylee.mason@education.vic.gov.au::d5be76cb-1532-4c1f-915e-6cf05b404479" providerId="AD" clId="Web-{EE5B4809-4F70-E151-1DCB-DE313903F022}" dt="2025-02-19T07:13:21.082" v="1103" actId="1076"/>
          <ac:spMkLst>
            <pc:docMk/>
            <pc:sldMk cId="0" sldId="302"/>
            <ac:spMk id="4" creationId="{DF4B7C5A-C874-DA94-AA98-3C2299F8EC50}"/>
          </ac:spMkLst>
        </pc:spChg>
        <pc:spChg chg="add mod">
          <ac:chgData name="Kylee Mason" userId="S::kylee.mason@education.vic.gov.au::d5be76cb-1532-4c1f-915e-6cf05b404479" providerId="AD" clId="Web-{EE5B4809-4F70-E151-1DCB-DE313903F022}" dt="2025-02-19T07:11:36.641" v="1070" actId="1076"/>
          <ac:spMkLst>
            <pc:docMk/>
            <pc:sldMk cId="0" sldId="302"/>
            <ac:spMk id="5" creationId="{429D1527-B833-3CC7-0B2A-3AD1725352DA}"/>
          </ac:spMkLst>
        </pc:spChg>
        <pc:spChg chg="add mod">
          <ac:chgData name="Kylee Mason" userId="S::kylee.mason@education.vic.gov.au::d5be76cb-1532-4c1f-915e-6cf05b404479" providerId="AD" clId="Web-{EE5B4809-4F70-E151-1DCB-DE313903F022}" dt="2025-02-19T07:11:39.969" v="1071" actId="1076"/>
          <ac:spMkLst>
            <pc:docMk/>
            <pc:sldMk cId="0" sldId="302"/>
            <ac:spMk id="7" creationId="{BDBCC476-C3AB-096C-1521-95EAF11DBCFF}"/>
          </ac:spMkLst>
        </pc:spChg>
        <pc:spChg chg="add mod">
          <ac:chgData name="Kylee Mason" userId="S::kylee.mason@education.vic.gov.au::d5be76cb-1532-4c1f-915e-6cf05b404479" providerId="AD" clId="Web-{EE5B4809-4F70-E151-1DCB-DE313903F022}" dt="2025-02-19T07:11:44.001" v="1072" actId="1076"/>
          <ac:spMkLst>
            <pc:docMk/>
            <pc:sldMk cId="0" sldId="302"/>
            <ac:spMk id="9" creationId="{DA034CD8-2E31-2EC6-E6CB-9022370D61B7}"/>
          </ac:spMkLst>
        </pc:spChg>
        <pc:spChg chg="add mod">
          <ac:chgData name="Kylee Mason" userId="S::kylee.mason@education.vic.gov.au::d5be76cb-1532-4c1f-915e-6cf05b404479" providerId="AD" clId="Web-{EE5B4809-4F70-E151-1DCB-DE313903F022}" dt="2025-02-19T07:12:10.783" v="1079" actId="20577"/>
          <ac:spMkLst>
            <pc:docMk/>
            <pc:sldMk cId="0" sldId="302"/>
            <ac:spMk id="10" creationId="{6D22165B-9B6E-147F-5C66-80AA7EAB6D63}"/>
          </ac:spMkLst>
        </pc:spChg>
        <pc:spChg chg="add mod">
          <ac:chgData name="Kylee Mason" userId="S::kylee.mason@education.vic.gov.au::d5be76cb-1532-4c1f-915e-6cf05b404479" providerId="AD" clId="Web-{EE5B4809-4F70-E151-1DCB-DE313903F022}" dt="2025-02-19T07:12:15.689" v="1085" actId="20577"/>
          <ac:spMkLst>
            <pc:docMk/>
            <pc:sldMk cId="0" sldId="302"/>
            <ac:spMk id="11" creationId="{4352CDDA-58DF-1C8E-9E7C-4F5FE77F4F5E}"/>
          </ac:spMkLst>
        </pc:spChg>
        <pc:spChg chg="add mod">
          <ac:chgData name="Kylee Mason" userId="S::kylee.mason@education.vic.gov.au::d5be76cb-1532-4c1f-915e-6cf05b404479" providerId="AD" clId="Web-{EE5B4809-4F70-E151-1DCB-DE313903F022}" dt="2025-02-19T07:12:21.142" v="1095" actId="20577"/>
          <ac:spMkLst>
            <pc:docMk/>
            <pc:sldMk cId="0" sldId="302"/>
            <ac:spMk id="12" creationId="{FFC021DE-8CC5-A39D-0D92-468E2833D953}"/>
          </ac:spMkLst>
        </pc:spChg>
        <pc:spChg chg="add mod">
          <ac:chgData name="Kylee Mason" userId="S::kylee.mason@education.vic.gov.au::d5be76cb-1532-4c1f-915e-6cf05b404479" providerId="AD" clId="Web-{EE5B4809-4F70-E151-1DCB-DE313903F022}" dt="2025-02-19T06:39:25.471" v="1042" actId="1076"/>
          <ac:spMkLst>
            <pc:docMk/>
            <pc:sldMk cId="0" sldId="302"/>
            <ac:spMk id="14" creationId="{C3B489EF-43D6-E335-6461-943870D0F9B0}"/>
          </ac:spMkLst>
        </pc:spChg>
        <pc:spChg chg="add mod">
          <ac:chgData name="Kylee Mason" userId="S::kylee.mason@education.vic.gov.au::d5be76cb-1532-4c1f-915e-6cf05b404479" providerId="AD" clId="Web-{EE5B4809-4F70-E151-1DCB-DE313903F022}" dt="2025-02-19T06:40:04.394" v="1047" actId="1076"/>
          <ac:spMkLst>
            <pc:docMk/>
            <pc:sldMk cId="0" sldId="302"/>
            <ac:spMk id="18" creationId="{DE38902F-7DB9-3D36-734B-657D33881D95}"/>
          </ac:spMkLst>
        </pc:spChg>
        <pc:spChg chg="add mod">
          <ac:chgData name="Kylee Mason" userId="S::kylee.mason@education.vic.gov.au::d5be76cb-1532-4c1f-915e-6cf05b404479" providerId="AD" clId="Web-{EE5B4809-4F70-E151-1DCB-DE313903F022}" dt="2025-02-19T06:39:52.503" v="1044" actId="1076"/>
          <ac:spMkLst>
            <pc:docMk/>
            <pc:sldMk cId="0" sldId="302"/>
            <ac:spMk id="32" creationId="{EE883035-F525-29EA-0B5D-B001870F1A13}"/>
          </ac:spMkLst>
        </pc:spChg>
        <pc:spChg chg="add mod">
          <ac:chgData name="Kylee Mason" userId="S::kylee.mason@education.vic.gov.au::d5be76cb-1532-4c1f-915e-6cf05b404479" providerId="AD" clId="Web-{EE5B4809-4F70-E151-1DCB-DE313903F022}" dt="2025-02-19T06:40:13.535" v="1049" actId="1076"/>
          <ac:spMkLst>
            <pc:docMk/>
            <pc:sldMk cId="0" sldId="302"/>
            <ac:spMk id="34" creationId="{5A7FF932-D09D-9F58-8031-CDEF6D9EFD0F}"/>
          </ac:spMkLst>
        </pc:spChg>
        <pc:spChg chg="mod">
          <ac:chgData name="Kylee Mason" userId="S::kylee.mason@education.vic.gov.au::d5be76cb-1532-4c1f-915e-6cf05b404479" providerId="AD" clId="Web-{EE5B4809-4F70-E151-1DCB-DE313903F022}" dt="2025-02-19T07:13:05.097" v="1101" actId="1076"/>
          <ac:spMkLst>
            <pc:docMk/>
            <pc:sldMk cId="0" sldId="302"/>
            <ac:spMk id="1900" creationId="{00000000-0000-0000-0000-000000000000}"/>
          </ac:spMkLst>
        </pc:spChg>
        <pc:spChg chg="mod">
          <ac:chgData name="Kylee Mason" userId="S::kylee.mason@education.vic.gov.au::d5be76cb-1532-4c1f-915e-6cf05b404479" providerId="AD" clId="Web-{EE5B4809-4F70-E151-1DCB-DE313903F022}" dt="2025-02-19T07:12:56.268" v="1100" actId="1076"/>
          <ac:spMkLst>
            <pc:docMk/>
            <pc:sldMk cId="0" sldId="302"/>
            <ac:spMk id="1901" creationId="{00000000-0000-0000-0000-000000000000}"/>
          </ac:spMkLst>
        </pc:spChg>
        <pc:spChg chg="mod">
          <ac:chgData name="Kylee Mason" userId="S::kylee.mason@education.vic.gov.au::d5be76cb-1532-4c1f-915e-6cf05b404479" providerId="AD" clId="Web-{EE5B4809-4F70-E151-1DCB-DE313903F022}" dt="2025-02-19T07:14:14.911" v="1109" actId="1076"/>
          <ac:spMkLst>
            <pc:docMk/>
            <pc:sldMk cId="0" sldId="302"/>
            <ac:spMk id="1903" creationId="{00000000-0000-0000-0000-000000000000}"/>
          </ac:spMkLst>
        </pc:spChg>
        <pc:spChg chg="mod">
          <ac:chgData name="Kylee Mason" userId="S::kylee.mason@education.vic.gov.au::d5be76cb-1532-4c1f-915e-6cf05b404479" providerId="AD" clId="Web-{EE5B4809-4F70-E151-1DCB-DE313903F022}" dt="2025-02-19T06:32:27.303" v="967" actId="20577"/>
          <ac:spMkLst>
            <pc:docMk/>
            <pc:sldMk cId="0" sldId="302"/>
            <ac:spMk id="1912" creationId="{00000000-0000-0000-0000-000000000000}"/>
          </ac:spMkLst>
        </pc:spChg>
        <pc:picChg chg="add mod">
          <ac:chgData name="Kylee Mason" userId="S::kylee.mason@education.vic.gov.au::d5be76cb-1532-4c1f-915e-6cf05b404479" providerId="AD" clId="Web-{EE5B4809-4F70-E151-1DCB-DE313903F022}" dt="2025-02-19T07:14:28.662" v="1110" actId="1076"/>
          <ac:picMkLst>
            <pc:docMk/>
            <pc:sldMk cId="0" sldId="302"/>
            <ac:picMk id="2" creationId="{9EA49344-0269-27FF-7882-00888500AC08}"/>
          </ac:picMkLst>
        </pc:picChg>
      </pc:sldChg>
      <pc:sldChg chg="addSp delSp modSp modNotes">
        <pc:chgData name="Kylee Mason" userId="S::kylee.mason@education.vic.gov.au::d5be76cb-1532-4c1f-915e-6cf05b404479" providerId="AD" clId="Web-{EE5B4809-4F70-E151-1DCB-DE313903F022}" dt="2025-02-19T09:11:48.714" v="3932" actId="20577"/>
        <pc:sldMkLst>
          <pc:docMk/>
          <pc:sldMk cId="1357401738" sldId="362"/>
        </pc:sldMkLst>
        <pc:spChg chg="add del mod">
          <ac:chgData name="Kylee Mason" userId="S::kylee.mason@education.vic.gov.au::d5be76cb-1532-4c1f-915e-6cf05b404479" providerId="AD" clId="Web-{EE5B4809-4F70-E151-1DCB-DE313903F022}" dt="2025-02-19T09:11:48.714" v="3932" actId="20577"/>
          <ac:spMkLst>
            <pc:docMk/>
            <pc:sldMk cId="1357401738" sldId="362"/>
            <ac:spMk id="14" creationId="{5064D4EB-EB4C-491B-EDED-6DD3CFC723D2}"/>
          </ac:spMkLst>
        </pc:spChg>
        <pc:spChg chg="mod">
          <ac:chgData name="Kylee Mason" userId="S::kylee.mason@education.vic.gov.au::d5be76cb-1532-4c1f-915e-6cf05b404479" providerId="AD" clId="Web-{EE5B4809-4F70-E151-1DCB-DE313903F022}" dt="2025-02-19T08:42:05.499" v="2681" actId="20577"/>
          <ac:spMkLst>
            <pc:docMk/>
            <pc:sldMk cId="1357401738" sldId="362"/>
            <ac:spMk id="1163" creationId="{A2421E12-8C30-07E2-B542-38AF2B634C4C}"/>
          </ac:spMkLst>
        </pc:spChg>
      </pc:sldChg>
      <pc:sldChg chg="addSp delSp modSp modNotes">
        <pc:chgData name="Kylee Mason" userId="S::kylee.mason@education.vic.gov.au::d5be76cb-1532-4c1f-915e-6cf05b404479" providerId="AD" clId="Web-{EE5B4809-4F70-E151-1DCB-DE313903F022}" dt="2025-02-19T08:20:26.191" v="1482"/>
        <pc:sldMkLst>
          <pc:docMk/>
          <pc:sldMk cId="1708124558" sldId="364"/>
        </pc:sldMkLst>
        <pc:spChg chg="mod">
          <ac:chgData name="Kylee Mason" userId="S::kylee.mason@education.vic.gov.au::d5be76cb-1532-4c1f-915e-6cf05b404479" providerId="AD" clId="Web-{EE5B4809-4F70-E151-1DCB-DE313903F022}" dt="2025-02-19T08:06:08.001" v="1119" actId="1076"/>
          <ac:spMkLst>
            <pc:docMk/>
            <pc:sldMk cId="1708124558" sldId="364"/>
            <ac:spMk id="2" creationId="{58D23C55-FE34-FA9C-C22D-378495293692}"/>
          </ac:spMkLst>
        </pc:spChg>
        <pc:picChg chg="add mod">
          <ac:chgData name="Kylee Mason" userId="S::kylee.mason@education.vic.gov.au::d5be76cb-1532-4c1f-915e-6cf05b404479" providerId="AD" clId="Web-{EE5B4809-4F70-E151-1DCB-DE313903F022}" dt="2025-02-19T08:12:24.618" v="1180" actId="14100"/>
          <ac:picMkLst>
            <pc:docMk/>
            <pc:sldMk cId="1708124558" sldId="364"/>
            <ac:picMk id="9" creationId="{3C7F9BF4-00DB-AAA8-0695-44931F2D2D61}"/>
          </ac:picMkLst>
        </pc:picChg>
      </pc:sldChg>
      <pc:sldChg chg="modSp modNotes">
        <pc:chgData name="Kylee Mason" userId="S::kylee.mason@education.vic.gov.au::d5be76cb-1532-4c1f-915e-6cf05b404479" providerId="AD" clId="Web-{EE5B4809-4F70-E151-1DCB-DE313903F022}" dt="2025-02-19T09:30:28.957" v="3952" actId="20577"/>
        <pc:sldMkLst>
          <pc:docMk/>
          <pc:sldMk cId="3438945833" sldId="366"/>
        </pc:sldMkLst>
        <pc:spChg chg="mod">
          <ac:chgData name="Kylee Mason" userId="S::kylee.mason@education.vic.gov.au::d5be76cb-1532-4c1f-915e-6cf05b404479" providerId="AD" clId="Web-{EE5B4809-4F70-E151-1DCB-DE313903F022}" dt="2025-02-19T09:30:28.957" v="3952" actId="20577"/>
          <ac:spMkLst>
            <pc:docMk/>
            <pc:sldMk cId="3438945833" sldId="366"/>
            <ac:spMk id="4" creationId="{6C00BEFC-775D-98DC-D9D9-D66671ECA50D}"/>
          </ac:spMkLst>
        </pc:spChg>
        <pc:spChg chg="mod">
          <ac:chgData name="Kylee Mason" userId="S::kylee.mason@education.vic.gov.au::d5be76cb-1532-4c1f-915e-6cf05b404479" providerId="AD" clId="Web-{EE5B4809-4F70-E151-1DCB-DE313903F022}" dt="2025-02-19T08:37:46.556" v="2553" actId="1076"/>
          <ac:spMkLst>
            <pc:docMk/>
            <pc:sldMk cId="3438945833" sldId="366"/>
            <ac:spMk id="7" creationId="{8022E85D-A93F-2E25-A96B-99F0372FCE52}"/>
          </ac:spMkLst>
        </pc:spChg>
      </pc:sldChg>
      <pc:sldChg chg="addSp delSp modSp mod modClrScheme chgLayout">
        <pc:chgData name="Kylee Mason" userId="S::kylee.mason@education.vic.gov.au::d5be76cb-1532-4c1f-915e-6cf05b404479" providerId="AD" clId="Web-{EE5B4809-4F70-E151-1DCB-DE313903F022}" dt="2025-02-19T09:06:44.458" v="3732" actId="1076"/>
        <pc:sldMkLst>
          <pc:docMk/>
          <pc:sldMk cId="3135138841" sldId="370"/>
        </pc:sldMkLst>
        <pc:spChg chg="add mod">
          <ac:chgData name="Kylee Mason" userId="S::kylee.mason@education.vic.gov.au::d5be76cb-1532-4c1f-915e-6cf05b404479" providerId="AD" clId="Web-{EE5B4809-4F70-E151-1DCB-DE313903F022}" dt="2025-02-19T09:01:50.404" v="3695" actId="20577"/>
          <ac:spMkLst>
            <pc:docMk/>
            <pc:sldMk cId="3135138841" sldId="370"/>
            <ac:spMk id="3" creationId="{8CEF5F38-03E7-BB17-446C-9A316CD9D91C}"/>
          </ac:spMkLst>
        </pc:spChg>
        <pc:spChg chg="mod">
          <ac:chgData name="Kylee Mason" userId="S::kylee.mason@education.vic.gov.au::d5be76cb-1532-4c1f-915e-6cf05b404479" providerId="AD" clId="Web-{EE5B4809-4F70-E151-1DCB-DE313903F022}" dt="2025-02-19T09:02:05.014" v="3697" actId="1076"/>
          <ac:spMkLst>
            <pc:docMk/>
            <pc:sldMk cId="3135138841" sldId="370"/>
            <ac:spMk id="4" creationId="{AA3C5888-3E8A-86DD-AB36-20EF0C071B8A}"/>
          </ac:spMkLst>
        </pc:spChg>
        <pc:spChg chg="mod">
          <ac:chgData name="Kylee Mason" userId="S::kylee.mason@education.vic.gov.au::d5be76cb-1532-4c1f-915e-6cf05b404479" providerId="AD" clId="Web-{EE5B4809-4F70-E151-1DCB-DE313903F022}" dt="2025-02-19T09:00:34.809" v="3663" actId="1076"/>
          <ac:spMkLst>
            <pc:docMk/>
            <pc:sldMk cId="3135138841" sldId="370"/>
            <ac:spMk id="7" creationId="{AF769348-624E-ED04-DFE1-85D479C946D2}"/>
          </ac:spMkLst>
        </pc:spChg>
        <pc:picChg chg="add mod ord">
          <ac:chgData name="Kylee Mason" userId="S::kylee.mason@education.vic.gov.au::d5be76cb-1532-4c1f-915e-6cf05b404479" providerId="AD" clId="Web-{EE5B4809-4F70-E151-1DCB-DE313903F022}" dt="2025-02-19T09:06:30.176" v="3730" actId="1076"/>
          <ac:picMkLst>
            <pc:docMk/>
            <pc:sldMk cId="3135138841" sldId="370"/>
            <ac:picMk id="2" creationId="{F68CD754-0DFE-E5D1-A5EB-2B7E9CF35557}"/>
          </ac:picMkLst>
        </pc:picChg>
        <pc:picChg chg="add mod">
          <ac:chgData name="Kylee Mason" userId="S::kylee.mason@education.vic.gov.au::d5be76cb-1532-4c1f-915e-6cf05b404479" providerId="AD" clId="Web-{EE5B4809-4F70-E151-1DCB-DE313903F022}" dt="2025-02-19T09:06:33.207" v="3731" actId="1076"/>
          <ac:picMkLst>
            <pc:docMk/>
            <pc:sldMk cId="3135138841" sldId="370"/>
            <ac:picMk id="6" creationId="{1DE6354D-77FF-91C6-BA57-54DF8CD1B703}"/>
          </ac:picMkLst>
        </pc:picChg>
        <pc:picChg chg="add mod ord">
          <ac:chgData name="Kylee Mason" userId="S::kylee.mason@education.vic.gov.au::d5be76cb-1532-4c1f-915e-6cf05b404479" providerId="AD" clId="Web-{EE5B4809-4F70-E151-1DCB-DE313903F022}" dt="2025-02-19T09:06:44.458" v="3732" actId="1076"/>
          <ac:picMkLst>
            <pc:docMk/>
            <pc:sldMk cId="3135138841" sldId="370"/>
            <ac:picMk id="8" creationId="{D1B9926C-86D4-2D7C-CCCD-12ADB86130A0}"/>
          </ac:picMkLst>
        </pc:picChg>
      </pc:sldChg>
      <pc:sldChg chg="modSp modNotes">
        <pc:chgData name="Kylee Mason" userId="S::kylee.mason@education.vic.gov.au::d5be76cb-1532-4c1f-915e-6cf05b404479" providerId="AD" clId="Web-{EE5B4809-4F70-E151-1DCB-DE313903F022}" dt="2025-02-19T09:12:22.121" v="3940" actId="20577"/>
        <pc:sldMkLst>
          <pc:docMk/>
          <pc:sldMk cId="1216084866" sldId="372"/>
        </pc:sldMkLst>
        <pc:spChg chg="mod">
          <ac:chgData name="Kylee Mason" userId="S::kylee.mason@education.vic.gov.au::d5be76cb-1532-4c1f-915e-6cf05b404479" providerId="AD" clId="Web-{EE5B4809-4F70-E151-1DCB-DE313903F022}" dt="2025-02-19T09:12:22.121" v="3940" actId="20577"/>
          <ac:spMkLst>
            <pc:docMk/>
            <pc:sldMk cId="1216084866" sldId="372"/>
            <ac:spMk id="4" creationId="{68B8845E-C92D-335E-B1F5-0336CEA49E5F}"/>
          </ac:spMkLst>
        </pc:spChg>
        <pc:spChg chg="mod">
          <ac:chgData name="Kylee Mason" userId="S::kylee.mason@education.vic.gov.au::d5be76cb-1532-4c1f-915e-6cf05b404479" providerId="AD" clId="Web-{EE5B4809-4F70-E151-1DCB-DE313903F022}" dt="2025-02-19T09:08:09.131" v="3781" actId="20577"/>
          <ac:spMkLst>
            <pc:docMk/>
            <pc:sldMk cId="1216084866" sldId="372"/>
            <ac:spMk id="7" creationId="{0F0839BC-E5E9-76DE-15AE-36B10AA207B4}"/>
          </ac:spMkLst>
        </pc:spChg>
      </pc:sldChg>
      <pc:sldChg chg="delSp modSp">
        <pc:chgData name="Kylee Mason" userId="S::kylee.mason@education.vic.gov.au::d5be76cb-1532-4c1f-915e-6cf05b404479" providerId="AD" clId="Web-{EE5B4809-4F70-E151-1DCB-DE313903F022}" dt="2025-02-19T05:05:34.222" v="556" actId="20577"/>
        <pc:sldMkLst>
          <pc:docMk/>
          <pc:sldMk cId="1412847951" sldId="373"/>
        </pc:sldMkLst>
        <pc:spChg chg="mod">
          <ac:chgData name="Kylee Mason" userId="S::kylee.mason@education.vic.gov.au::d5be76cb-1532-4c1f-915e-6cf05b404479" providerId="AD" clId="Web-{EE5B4809-4F70-E151-1DCB-DE313903F022}" dt="2025-02-19T05:05:34.222" v="556" actId="20577"/>
          <ac:spMkLst>
            <pc:docMk/>
            <pc:sldMk cId="1412847951" sldId="373"/>
            <ac:spMk id="1900" creationId="{23123A38-0076-5163-D9C6-EF3627CE0B0C}"/>
          </ac:spMkLst>
        </pc:spChg>
        <pc:picChg chg="mod">
          <ac:chgData name="Kylee Mason" userId="S::kylee.mason@education.vic.gov.au::d5be76cb-1532-4c1f-915e-6cf05b404479" providerId="AD" clId="Web-{EE5B4809-4F70-E151-1DCB-DE313903F022}" dt="2025-02-19T05:05:20.691" v="555" actId="1076"/>
          <ac:picMkLst>
            <pc:docMk/>
            <pc:sldMk cId="1412847951" sldId="373"/>
            <ac:picMk id="20" creationId="{158D6278-18D5-3F7E-6A03-AA1E63680AA9}"/>
          </ac:picMkLst>
        </pc:picChg>
      </pc:sldChg>
      <pc:sldChg chg="modSp ord">
        <pc:chgData name="Kylee Mason" userId="S::kylee.mason@education.vic.gov.au::d5be76cb-1532-4c1f-915e-6cf05b404479" providerId="AD" clId="Web-{EE5B4809-4F70-E151-1DCB-DE313903F022}" dt="2025-02-19T09:31:42.647" v="3974" actId="1076"/>
        <pc:sldMkLst>
          <pc:docMk/>
          <pc:sldMk cId="233825217" sldId="374"/>
        </pc:sldMkLst>
      </pc:sldChg>
      <pc:sldChg chg="ord">
        <pc:chgData name="Kylee Mason" userId="S::kylee.mason@education.vic.gov.au::d5be76cb-1532-4c1f-915e-6cf05b404479" providerId="AD" clId="Web-{EE5B4809-4F70-E151-1DCB-DE313903F022}" dt="2025-02-19T09:13:02.044" v="3943"/>
        <pc:sldMkLst>
          <pc:docMk/>
          <pc:sldMk cId="3010227588" sldId="380"/>
        </pc:sldMkLst>
      </pc:sldChg>
      <pc:sldChg chg="modSp">
        <pc:chgData name="Kylee Mason" userId="S::kylee.mason@education.vic.gov.au::d5be76cb-1532-4c1f-915e-6cf05b404479" providerId="AD" clId="Web-{EE5B4809-4F70-E151-1DCB-DE313903F022}" dt="2025-02-19T04:54:17.019" v="89" actId="20577"/>
        <pc:sldMkLst>
          <pc:docMk/>
          <pc:sldMk cId="2482520348" sldId="383"/>
        </pc:sldMkLst>
        <pc:spChg chg="mod">
          <ac:chgData name="Kylee Mason" userId="S::kylee.mason@education.vic.gov.au::d5be76cb-1532-4c1f-915e-6cf05b404479" providerId="AD" clId="Web-{EE5B4809-4F70-E151-1DCB-DE313903F022}" dt="2025-02-19T04:54:17.019" v="89" actId="20577"/>
          <ac:spMkLst>
            <pc:docMk/>
            <pc:sldMk cId="2482520348" sldId="383"/>
            <ac:spMk id="1163" creationId="{EC1C627C-3E80-1B7A-A9D4-19DB64941B88}"/>
          </ac:spMkLst>
        </pc:spChg>
      </pc:sldChg>
      <pc:sldChg chg="modSp ord modNotes">
        <pc:chgData name="Kylee Mason" userId="S::kylee.mason@education.vic.gov.au::d5be76cb-1532-4c1f-915e-6cf05b404479" providerId="AD" clId="Web-{EE5B4809-4F70-E151-1DCB-DE313903F022}" dt="2025-02-19T09:33:44.744" v="4023"/>
        <pc:sldMkLst>
          <pc:docMk/>
          <pc:sldMk cId="694622654" sldId="388"/>
        </pc:sldMkLst>
        <pc:spChg chg="mod">
          <ac:chgData name="Kylee Mason" userId="S::kylee.mason@education.vic.gov.au::d5be76cb-1532-4c1f-915e-6cf05b404479" providerId="AD" clId="Web-{EE5B4809-4F70-E151-1DCB-DE313903F022}" dt="2025-02-19T09:32:59.367" v="3984" actId="1076"/>
          <ac:spMkLst>
            <pc:docMk/>
            <pc:sldMk cId="694622654" sldId="388"/>
            <ac:spMk id="1163" creationId="{EEDF4AE3-CA36-D4B3-1BD5-72EC724E5CDE}"/>
          </ac:spMkLst>
        </pc:spChg>
        <pc:picChg chg="mod">
          <ac:chgData name="Kylee Mason" userId="S::kylee.mason@education.vic.gov.au::d5be76cb-1532-4c1f-915e-6cf05b404479" providerId="AD" clId="Web-{EE5B4809-4F70-E151-1DCB-DE313903F022}" dt="2025-02-19T09:33:13.290" v="3988" actId="1076"/>
          <ac:picMkLst>
            <pc:docMk/>
            <pc:sldMk cId="694622654" sldId="388"/>
            <ac:picMk id="2" creationId="{12C6631E-506A-0708-7252-1239D5399704}"/>
          </ac:picMkLst>
        </pc:picChg>
        <pc:picChg chg="mod">
          <ac:chgData name="Kylee Mason" userId="S::kylee.mason@education.vic.gov.au::d5be76cb-1532-4c1f-915e-6cf05b404479" providerId="AD" clId="Web-{EE5B4809-4F70-E151-1DCB-DE313903F022}" dt="2025-02-19T09:33:11.212" v="3987" actId="1076"/>
          <ac:picMkLst>
            <pc:docMk/>
            <pc:sldMk cId="694622654" sldId="388"/>
            <ac:picMk id="3" creationId="{BA5D7FFA-F212-B781-BA3B-D8A53C845CCC}"/>
          </ac:picMkLst>
        </pc:picChg>
      </pc:sldChg>
      <pc:sldChg chg="add del">
        <pc:chgData name="Kylee Mason" userId="S::kylee.mason@education.vic.gov.au::d5be76cb-1532-4c1f-915e-6cf05b404479" providerId="AD" clId="Web-{EE5B4809-4F70-E151-1DCB-DE313903F022}" dt="2025-02-19T08:11:02.101" v="1146"/>
        <pc:sldMkLst>
          <pc:docMk/>
          <pc:sldMk cId="876423568" sldId="393"/>
        </pc:sldMkLst>
      </pc:sldChg>
    </pc:docChg>
  </pc:docChgLst>
  <pc:docChgLst>
    <pc:chgData name="Luisa Plata Herron" userId="S::luisa.plataherron@education.vic.gov.au::219c6bd1-8059-4c26-90ad-a66029f13bb2" providerId="AD" clId="Web-{E1411C35-0A66-1FCE-4A1D-8171ED7DCF97}"/>
    <pc:docChg chg="modSld">
      <pc:chgData name="Luisa Plata Herron" userId="S::luisa.plataherron@education.vic.gov.au::219c6bd1-8059-4c26-90ad-a66029f13bb2" providerId="AD" clId="Web-{E1411C35-0A66-1FCE-4A1D-8171ED7DCF97}" dt="2025-02-19T04:06:39.453" v="584"/>
      <pc:docMkLst>
        <pc:docMk/>
      </pc:docMkLst>
      <pc:sldChg chg="modSp">
        <pc:chgData name="Luisa Plata Herron" userId="S::luisa.plataherron@education.vic.gov.au::219c6bd1-8059-4c26-90ad-a66029f13bb2" providerId="AD" clId="Web-{E1411C35-0A66-1FCE-4A1D-8171ED7DCF97}" dt="2025-02-19T04:04:16.434" v="583" actId="20577"/>
        <pc:sldMkLst>
          <pc:docMk/>
          <pc:sldMk cId="0" sldId="285"/>
        </pc:sldMkLst>
        <pc:spChg chg="mod">
          <ac:chgData name="Luisa Plata Herron" userId="S::luisa.plataherron@education.vic.gov.au::219c6bd1-8059-4c26-90ad-a66029f13bb2" providerId="AD" clId="Web-{E1411C35-0A66-1FCE-4A1D-8171ED7DCF97}" dt="2025-02-19T04:04:16.434" v="583" actId="20577"/>
          <ac:spMkLst>
            <pc:docMk/>
            <pc:sldMk cId="0" sldId="285"/>
            <ac:spMk id="3" creationId="{E967A69B-D656-A453-EDFD-B824FA41B6D5}"/>
          </ac:spMkLst>
        </pc:spChg>
      </pc:sldChg>
      <pc:sldChg chg="delSp">
        <pc:chgData name="Luisa Plata Herron" userId="S::luisa.plataherron@education.vic.gov.au::219c6bd1-8059-4c26-90ad-a66029f13bb2" providerId="AD" clId="Web-{E1411C35-0A66-1FCE-4A1D-8171ED7DCF97}" dt="2025-02-19T04:06:39.453" v="584"/>
        <pc:sldMkLst>
          <pc:docMk/>
          <pc:sldMk cId="2265472644" sldId="365"/>
        </pc:sldMkLst>
      </pc:sldChg>
      <pc:sldChg chg="addSp delSp modSp delAnim">
        <pc:chgData name="Luisa Plata Herron" userId="S::luisa.plataherron@education.vic.gov.au::219c6bd1-8059-4c26-90ad-a66029f13bb2" providerId="AD" clId="Web-{E1411C35-0A66-1FCE-4A1D-8171ED7DCF97}" dt="2025-02-19T03:49:33.698" v="408" actId="1076"/>
        <pc:sldMkLst>
          <pc:docMk/>
          <pc:sldMk cId="1821999124" sldId="377"/>
        </pc:sldMkLst>
        <pc:spChg chg="mod">
          <ac:chgData name="Luisa Plata Herron" userId="S::luisa.plataherron@education.vic.gov.au::219c6bd1-8059-4c26-90ad-a66029f13bb2" providerId="AD" clId="Web-{E1411C35-0A66-1FCE-4A1D-8171ED7DCF97}" dt="2025-02-19T03:49:33.698" v="408" actId="1076"/>
          <ac:spMkLst>
            <pc:docMk/>
            <pc:sldMk cId="1821999124" sldId="377"/>
            <ac:spMk id="1384" creationId="{E748563D-6070-CAE2-A883-19C4403CCDEE}"/>
          </ac:spMkLst>
        </pc:spChg>
      </pc:sldChg>
      <pc:sldChg chg="modSp">
        <pc:chgData name="Luisa Plata Herron" userId="S::luisa.plataherron@education.vic.gov.au::219c6bd1-8059-4c26-90ad-a66029f13bb2" providerId="AD" clId="Web-{E1411C35-0A66-1FCE-4A1D-8171ED7DCF97}" dt="2025-02-19T03:34:01.398" v="0" actId="1076"/>
        <pc:sldMkLst>
          <pc:docMk/>
          <pc:sldMk cId="1480422032" sldId="392"/>
        </pc:sldMkLst>
        <pc:spChg chg="mod">
          <ac:chgData name="Luisa Plata Herron" userId="S::luisa.plataherron@education.vic.gov.au::219c6bd1-8059-4c26-90ad-a66029f13bb2" providerId="AD" clId="Web-{E1411C35-0A66-1FCE-4A1D-8171ED7DCF97}" dt="2025-02-19T03:34:01.398" v="0" actId="1076"/>
          <ac:spMkLst>
            <pc:docMk/>
            <pc:sldMk cId="1480422032" sldId="392"/>
            <ac:spMk id="3" creationId="{B2FBEE48-91F6-3334-B494-11E6E9C24795}"/>
          </ac:spMkLst>
        </pc:spChg>
      </pc:sldChg>
    </pc:docChg>
  </pc:docChgLst>
  <pc:docChgLst>
    <pc:chgData name="Sophia Moshis" userId="S::sophia.moshis@education.vic.gov.au::eeb63ca9-2d3e-4695-9bc0-615d2d4c4acf" providerId="AD" clId="Web-{824A570D-E6E9-FFD0-6022-05D0A36F867D}"/>
    <pc:docChg chg="modSld">
      <pc:chgData name="Sophia Moshis" userId="S::sophia.moshis@education.vic.gov.au::eeb63ca9-2d3e-4695-9bc0-615d2d4c4acf" providerId="AD" clId="Web-{824A570D-E6E9-FFD0-6022-05D0A36F867D}" dt="2025-02-26T22:19:16.824" v="4" actId="20577"/>
      <pc:docMkLst>
        <pc:docMk/>
      </pc:docMkLst>
      <pc:sldChg chg="modSp">
        <pc:chgData name="Sophia Moshis" userId="S::sophia.moshis@education.vic.gov.au::eeb63ca9-2d3e-4695-9bc0-615d2d4c4acf" providerId="AD" clId="Web-{824A570D-E6E9-FFD0-6022-05D0A36F867D}" dt="2025-02-26T22:19:16.824" v="4" actId="20577"/>
        <pc:sldMkLst>
          <pc:docMk/>
          <pc:sldMk cId="1412847951" sldId="373"/>
        </pc:sldMkLst>
        <pc:spChg chg="mod">
          <ac:chgData name="Sophia Moshis" userId="S::sophia.moshis@education.vic.gov.au::eeb63ca9-2d3e-4695-9bc0-615d2d4c4acf" providerId="AD" clId="Web-{824A570D-E6E9-FFD0-6022-05D0A36F867D}" dt="2025-02-26T22:19:16.824" v="4" actId="20577"/>
          <ac:spMkLst>
            <pc:docMk/>
            <pc:sldMk cId="1412847951" sldId="373"/>
            <ac:spMk id="5" creationId="{C95982A3-B658-0180-8CAF-F21D75B85879}"/>
          </ac:spMkLst>
        </pc:spChg>
      </pc:sldChg>
    </pc:docChg>
  </pc:docChgLst>
  <pc:docChgLst>
    <pc:chgData name="Sophia Moshis" userId="S::sophia.moshis@education.vic.gov.au::eeb63ca9-2d3e-4695-9bc0-615d2d4c4acf" providerId="AD" clId="Web-{C9FA5A87-D7FE-DB42-7DA4-CEA4C0F56B92}"/>
    <pc:docChg chg="delSld modSld">
      <pc:chgData name="Sophia Moshis" userId="S::sophia.moshis@education.vic.gov.au::eeb63ca9-2d3e-4695-9bc0-615d2d4c4acf" providerId="AD" clId="Web-{C9FA5A87-D7FE-DB42-7DA4-CEA4C0F56B92}" dt="2025-02-18T03:05:48.866" v="94" actId="20577"/>
      <pc:docMkLst>
        <pc:docMk/>
      </pc:docMkLst>
      <pc:sldChg chg="addSp delSp modSp delAnim">
        <pc:chgData name="Sophia Moshis" userId="S::sophia.moshis@education.vic.gov.au::eeb63ca9-2d3e-4695-9bc0-615d2d4c4acf" providerId="AD" clId="Web-{C9FA5A87-D7FE-DB42-7DA4-CEA4C0F56B92}" dt="2025-02-18T03:05:00.817" v="89" actId="1076"/>
        <pc:sldMkLst>
          <pc:docMk/>
          <pc:sldMk cId="2130090007" sldId="369"/>
        </pc:sldMkLst>
        <pc:spChg chg="add mod">
          <ac:chgData name="Sophia Moshis" userId="S::sophia.moshis@education.vic.gov.au::eeb63ca9-2d3e-4695-9bc0-615d2d4c4acf" providerId="AD" clId="Web-{C9FA5A87-D7FE-DB42-7DA4-CEA4C0F56B92}" dt="2025-02-18T03:04:54.192" v="88" actId="1076"/>
          <ac:spMkLst>
            <pc:docMk/>
            <pc:sldMk cId="2130090007" sldId="369"/>
            <ac:spMk id="2" creationId="{FC15E269-117A-D482-78E4-EC698CA0C7B0}"/>
          </ac:spMkLst>
        </pc:spChg>
        <pc:spChg chg="mod">
          <ac:chgData name="Sophia Moshis" userId="S::sophia.moshis@education.vic.gov.au::eeb63ca9-2d3e-4695-9bc0-615d2d4c4acf" providerId="AD" clId="Web-{C9FA5A87-D7FE-DB42-7DA4-CEA4C0F56B92}" dt="2025-02-18T03:04:21.769" v="76" actId="1076"/>
          <ac:spMkLst>
            <pc:docMk/>
            <pc:sldMk cId="2130090007" sldId="369"/>
            <ac:spMk id="1677" creationId="{FC7950F8-D8AA-CC8D-4A3D-E8A96D70C043}"/>
          </ac:spMkLst>
        </pc:spChg>
        <pc:spChg chg="mod">
          <ac:chgData name="Sophia Moshis" userId="S::sophia.moshis@education.vic.gov.au::eeb63ca9-2d3e-4695-9bc0-615d2d4c4acf" providerId="AD" clId="Web-{C9FA5A87-D7FE-DB42-7DA4-CEA4C0F56B92}" dt="2025-02-18T03:02:51.265" v="9" actId="20577"/>
          <ac:spMkLst>
            <pc:docMk/>
            <pc:sldMk cId="2130090007" sldId="369"/>
            <ac:spMk id="1679" creationId="{12B7A61F-6A70-84D1-BD1C-9824257347CC}"/>
          </ac:spMkLst>
        </pc:spChg>
        <pc:spChg chg="mod">
          <ac:chgData name="Sophia Moshis" userId="S::sophia.moshis@education.vic.gov.au::eeb63ca9-2d3e-4695-9bc0-615d2d4c4acf" providerId="AD" clId="Web-{C9FA5A87-D7FE-DB42-7DA4-CEA4C0F56B92}" dt="2025-02-18T03:04:24.847" v="77" actId="1076"/>
          <ac:spMkLst>
            <pc:docMk/>
            <pc:sldMk cId="2130090007" sldId="369"/>
            <ac:spMk id="1683" creationId="{9D2BD502-7FA3-141E-7A2E-27F08623F3F0}"/>
          </ac:spMkLst>
        </pc:spChg>
        <pc:spChg chg="mod">
          <ac:chgData name="Sophia Moshis" userId="S::sophia.moshis@education.vic.gov.au::eeb63ca9-2d3e-4695-9bc0-615d2d4c4acf" providerId="AD" clId="Web-{C9FA5A87-D7FE-DB42-7DA4-CEA4C0F56B92}" dt="2025-02-18T03:05:00.817" v="89" actId="1076"/>
          <ac:spMkLst>
            <pc:docMk/>
            <pc:sldMk cId="2130090007" sldId="369"/>
            <ac:spMk id="1684" creationId="{1B8EE3D0-9A9C-732F-0ECC-3AD48E71BEC4}"/>
          </ac:spMkLst>
        </pc:spChg>
        <pc:grpChg chg="mod">
          <ac:chgData name="Sophia Moshis" userId="S::sophia.moshis@education.vic.gov.au::eeb63ca9-2d3e-4695-9bc0-615d2d4c4acf" providerId="AD" clId="Web-{C9FA5A87-D7FE-DB42-7DA4-CEA4C0F56B92}" dt="2025-02-18T03:04:34.785" v="80" actId="1076"/>
          <ac:grpSpMkLst>
            <pc:docMk/>
            <pc:sldMk cId="2130090007" sldId="369"/>
            <ac:grpSpMk id="1688" creationId="{8455BA47-3C3D-F607-2325-4484E9A74937}"/>
          </ac:grpSpMkLst>
        </pc:grpChg>
      </pc:sldChg>
      <pc:sldChg chg="modSp">
        <pc:chgData name="Sophia Moshis" userId="S::sophia.moshis@education.vic.gov.au::eeb63ca9-2d3e-4695-9bc0-615d2d4c4acf" providerId="AD" clId="Web-{C9FA5A87-D7FE-DB42-7DA4-CEA4C0F56B92}" dt="2025-02-18T03:05:25.193" v="91" actId="20577"/>
        <pc:sldMkLst>
          <pc:docMk/>
          <pc:sldMk cId="3135138841" sldId="370"/>
        </pc:sldMkLst>
        <pc:spChg chg="mod">
          <ac:chgData name="Sophia Moshis" userId="S::sophia.moshis@education.vic.gov.au::eeb63ca9-2d3e-4695-9bc0-615d2d4c4acf" providerId="AD" clId="Web-{C9FA5A87-D7FE-DB42-7DA4-CEA4C0F56B92}" dt="2025-02-18T03:05:25.193" v="91" actId="20577"/>
          <ac:spMkLst>
            <pc:docMk/>
            <pc:sldMk cId="3135138841" sldId="370"/>
            <ac:spMk id="4" creationId="{AA3C5888-3E8A-86DD-AB36-20EF0C071B8A}"/>
          </ac:spMkLst>
        </pc:spChg>
      </pc:sldChg>
      <pc:sldChg chg="modSp">
        <pc:chgData name="Sophia Moshis" userId="S::sophia.moshis@education.vic.gov.au::eeb63ca9-2d3e-4695-9bc0-615d2d4c4acf" providerId="AD" clId="Web-{C9FA5A87-D7FE-DB42-7DA4-CEA4C0F56B92}" dt="2025-02-18T03:05:32.819" v="93" actId="20577"/>
        <pc:sldMkLst>
          <pc:docMk/>
          <pc:sldMk cId="2728629303" sldId="371"/>
        </pc:sldMkLst>
      </pc:sldChg>
      <pc:sldChg chg="modSp">
        <pc:chgData name="Sophia Moshis" userId="S::sophia.moshis@education.vic.gov.au::eeb63ca9-2d3e-4695-9bc0-615d2d4c4acf" providerId="AD" clId="Web-{C9FA5A87-D7FE-DB42-7DA4-CEA4C0F56B92}" dt="2025-02-18T03:05:48.866" v="94" actId="20577"/>
        <pc:sldMkLst>
          <pc:docMk/>
          <pc:sldMk cId="1216084866" sldId="372"/>
        </pc:sldMkLst>
        <pc:spChg chg="mod">
          <ac:chgData name="Sophia Moshis" userId="S::sophia.moshis@education.vic.gov.au::eeb63ca9-2d3e-4695-9bc0-615d2d4c4acf" providerId="AD" clId="Web-{C9FA5A87-D7FE-DB42-7DA4-CEA4C0F56B92}" dt="2025-02-18T03:05:48.866" v="94" actId="20577"/>
          <ac:spMkLst>
            <pc:docMk/>
            <pc:sldMk cId="1216084866" sldId="372"/>
            <ac:spMk id="4" creationId="{68B8845E-C92D-335E-B1F5-0336CEA49E5F}"/>
          </ac:spMkLst>
        </pc:spChg>
      </pc:sldChg>
      <pc:sldChg chg="del">
        <pc:chgData name="Sophia Moshis" userId="S::sophia.moshis@education.vic.gov.au::eeb63ca9-2d3e-4695-9bc0-615d2d4c4acf" providerId="AD" clId="Web-{C9FA5A87-D7FE-DB42-7DA4-CEA4C0F56B92}" dt="2025-02-18T02:59:05.427" v="0"/>
        <pc:sldMkLst>
          <pc:docMk/>
          <pc:sldMk cId="4131575054" sldId="391"/>
        </pc:sldMkLst>
      </pc:sldChg>
      <pc:sldChg chg="modSp">
        <pc:chgData name="Sophia Moshis" userId="S::sophia.moshis@education.vic.gov.au::eeb63ca9-2d3e-4695-9bc0-615d2d4c4acf" providerId="AD" clId="Web-{C9FA5A87-D7FE-DB42-7DA4-CEA4C0F56B92}" dt="2025-02-18T02:59:21.927" v="6" actId="20577"/>
        <pc:sldMkLst>
          <pc:docMk/>
          <pc:sldMk cId="1480422032" sldId="392"/>
        </pc:sldMkLst>
        <pc:spChg chg="mod">
          <ac:chgData name="Sophia Moshis" userId="S::sophia.moshis@education.vic.gov.au::eeb63ca9-2d3e-4695-9bc0-615d2d4c4acf" providerId="AD" clId="Web-{C9FA5A87-D7FE-DB42-7DA4-CEA4C0F56B92}" dt="2025-02-18T02:59:16.255" v="4" actId="20577"/>
          <ac:spMkLst>
            <pc:docMk/>
            <pc:sldMk cId="1480422032" sldId="392"/>
            <ac:spMk id="1463" creationId="{00000000-0000-0000-0000-000000000000}"/>
          </ac:spMkLst>
        </pc:spChg>
        <pc:spChg chg="mod">
          <ac:chgData name="Sophia Moshis" userId="S::sophia.moshis@education.vic.gov.au::eeb63ca9-2d3e-4695-9bc0-615d2d4c4acf" providerId="AD" clId="Web-{C9FA5A87-D7FE-DB42-7DA4-CEA4C0F56B92}" dt="2025-02-18T02:59:21.927" v="6" actId="20577"/>
          <ac:spMkLst>
            <pc:docMk/>
            <pc:sldMk cId="1480422032" sldId="392"/>
            <ac:spMk id="1469" creationId="{00000000-0000-0000-0000-000000000000}"/>
          </ac:spMkLst>
        </pc:spChg>
      </pc:sldChg>
    </pc:docChg>
  </pc:docChgLst>
  <pc:docChgLst>
    <pc:chgData name="Melissa Tyson" userId="S::melissa.tyson@education.vic.gov.au::5c3d58b8-552d-4f73-9741-bb6f373bc83e" providerId="AD" clId="Web-{871C2B43-1CE6-6593-34D7-7677970716E1}"/>
    <pc:docChg chg="modSld">
      <pc:chgData name="Melissa Tyson" userId="S::melissa.tyson@education.vic.gov.au::5c3d58b8-552d-4f73-9741-bb6f373bc83e" providerId="AD" clId="Web-{871C2B43-1CE6-6593-34D7-7677970716E1}" dt="2025-02-23T10:11:33.826" v="351" actId="14100"/>
      <pc:docMkLst>
        <pc:docMk/>
      </pc:docMkLst>
      <pc:sldChg chg="addSp delSp modSp">
        <pc:chgData name="Melissa Tyson" userId="S::melissa.tyson@education.vic.gov.au::5c3d58b8-552d-4f73-9741-bb6f373bc83e" providerId="AD" clId="Web-{871C2B43-1CE6-6593-34D7-7677970716E1}" dt="2025-02-23T09:57:35.408" v="184" actId="20577"/>
        <pc:sldMkLst>
          <pc:docMk/>
          <pc:sldMk cId="0" sldId="264"/>
        </pc:sldMkLst>
        <pc:spChg chg="mod">
          <ac:chgData name="Melissa Tyson" userId="S::melissa.tyson@education.vic.gov.au::5c3d58b8-552d-4f73-9741-bb6f373bc83e" providerId="AD" clId="Web-{871C2B43-1CE6-6593-34D7-7677970716E1}" dt="2025-02-23T09:57:35.408" v="184" actId="20577"/>
          <ac:spMkLst>
            <pc:docMk/>
            <pc:sldMk cId="0" sldId="264"/>
            <ac:spMk id="1112" creationId="{00000000-0000-0000-0000-000000000000}"/>
          </ac:spMkLst>
        </pc:spChg>
        <pc:picChg chg="add mod modCrop">
          <ac:chgData name="Melissa Tyson" userId="S::melissa.tyson@education.vic.gov.au::5c3d58b8-552d-4f73-9741-bb6f373bc83e" providerId="AD" clId="Web-{871C2B43-1CE6-6593-34D7-7677970716E1}" dt="2025-02-19T06:52:25.896" v="7" actId="1076"/>
          <ac:picMkLst>
            <pc:docMk/>
            <pc:sldMk cId="0" sldId="264"/>
            <ac:picMk id="4" creationId="{1EE0EDF0-9272-808C-7A0B-D237A45EAA03}"/>
          </ac:picMkLst>
        </pc:picChg>
        <pc:picChg chg="add mod modCrop">
          <ac:chgData name="Melissa Tyson" userId="S::melissa.tyson@education.vic.gov.au::5c3d58b8-552d-4f73-9741-bb6f373bc83e" providerId="AD" clId="Web-{871C2B43-1CE6-6593-34D7-7677970716E1}" dt="2025-02-23T09:57:10.391" v="172" actId="1076"/>
          <ac:picMkLst>
            <pc:docMk/>
            <pc:sldMk cId="0" sldId="264"/>
            <ac:picMk id="5" creationId="{93995BF6-BBA1-2DFD-2E74-6A075ADAF672}"/>
          </ac:picMkLst>
        </pc:picChg>
      </pc:sldChg>
      <pc:sldChg chg="modSp">
        <pc:chgData name="Melissa Tyson" userId="S::melissa.tyson@education.vic.gov.au::5c3d58b8-552d-4f73-9741-bb6f373bc83e" providerId="AD" clId="Web-{871C2B43-1CE6-6593-34D7-7677970716E1}" dt="2025-02-23T09:58:19.691" v="197" actId="20577"/>
        <pc:sldMkLst>
          <pc:docMk/>
          <pc:sldMk cId="0" sldId="268"/>
        </pc:sldMkLst>
        <pc:spChg chg="mod">
          <ac:chgData name="Melissa Tyson" userId="S::melissa.tyson@education.vic.gov.au::5c3d58b8-552d-4f73-9741-bb6f373bc83e" providerId="AD" clId="Web-{871C2B43-1CE6-6593-34D7-7677970716E1}" dt="2025-02-23T09:58:19.691" v="197" actId="20577"/>
          <ac:spMkLst>
            <pc:docMk/>
            <pc:sldMk cId="0" sldId="268"/>
            <ac:spMk id="14" creationId="{414E9C09-BD44-743C-799C-422F5815B2DF}"/>
          </ac:spMkLst>
        </pc:spChg>
      </pc:sldChg>
      <pc:sldChg chg="modSp">
        <pc:chgData name="Melissa Tyson" userId="S::melissa.tyson@education.vic.gov.au::5c3d58b8-552d-4f73-9741-bb6f373bc83e" providerId="AD" clId="Web-{871C2B43-1CE6-6593-34D7-7677970716E1}" dt="2025-02-23T09:53:59.650" v="154" actId="20577"/>
        <pc:sldMkLst>
          <pc:docMk/>
          <pc:sldMk cId="0" sldId="285"/>
        </pc:sldMkLst>
        <pc:spChg chg="mod">
          <ac:chgData name="Melissa Tyson" userId="S::melissa.tyson@education.vic.gov.au::5c3d58b8-552d-4f73-9741-bb6f373bc83e" providerId="AD" clId="Web-{871C2B43-1CE6-6593-34D7-7677970716E1}" dt="2025-02-23T09:53:59.650" v="154" actId="20577"/>
          <ac:spMkLst>
            <pc:docMk/>
            <pc:sldMk cId="0" sldId="285"/>
            <ac:spMk id="3" creationId="{E967A69B-D656-A453-EDFD-B824FA41B6D5}"/>
          </ac:spMkLst>
        </pc:spChg>
      </pc:sldChg>
      <pc:sldChg chg="addSp modSp">
        <pc:chgData name="Melissa Tyson" userId="S::melissa.tyson@education.vic.gov.au::5c3d58b8-552d-4f73-9741-bb6f373bc83e" providerId="AD" clId="Web-{871C2B43-1CE6-6593-34D7-7677970716E1}" dt="2025-02-23T09:47:55.904" v="52" actId="1076"/>
        <pc:sldMkLst>
          <pc:docMk/>
          <pc:sldMk cId="0" sldId="302"/>
        </pc:sldMkLst>
        <pc:spChg chg="mod">
          <ac:chgData name="Melissa Tyson" userId="S::melissa.tyson@education.vic.gov.au::5c3d58b8-552d-4f73-9741-bb6f373bc83e" providerId="AD" clId="Web-{871C2B43-1CE6-6593-34D7-7677970716E1}" dt="2025-02-23T09:47:49.982" v="50" actId="14100"/>
          <ac:spMkLst>
            <pc:docMk/>
            <pc:sldMk cId="0" sldId="302"/>
            <ac:spMk id="1901" creationId="{00000000-0000-0000-0000-000000000000}"/>
          </ac:spMkLst>
        </pc:spChg>
        <pc:spChg chg="mod">
          <ac:chgData name="Melissa Tyson" userId="S::melissa.tyson@education.vic.gov.au::5c3d58b8-552d-4f73-9741-bb6f373bc83e" providerId="AD" clId="Web-{871C2B43-1CE6-6593-34D7-7677970716E1}" dt="2025-02-23T09:47:55.904" v="52" actId="1076"/>
          <ac:spMkLst>
            <pc:docMk/>
            <pc:sldMk cId="0" sldId="302"/>
            <ac:spMk id="1903" creationId="{00000000-0000-0000-0000-000000000000}"/>
          </ac:spMkLst>
        </pc:spChg>
        <pc:picChg chg="add mod">
          <ac:chgData name="Melissa Tyson" userId="S::melissa.tyson@education.vic.gov.au::5c3d58b8-552d-4f73-9741-bb6f373bc83e" providerId="AD" clId="Web-{871C2B43-1CE6-6593-34D7-7677970716E1}" dt="2025-02-23T09:43:27.989" v="12" actId="1076"/>
          <ac:picMkLst>
            <pc:docMk/>
            <pc:sldMk cId="0" sldId="302"/>
            <ac:picMk id="8" creationId="{492FCE96-D0E1-CFC7-14B1-E1F1AC402AAE}"/>
          </ac:picMkLst>
        </pc:picChg>
        <pc:picChg chg="add mod">
          <ac:chgData name="Melissa Tyson" userId="S::melissa.tyson@education.vic.gov.au::5c3d58b8-552d-4f73-9741-bb6f373bc83e" providerId="AD" clId="Web-{871C2B43-1CE6-6593-34D7-7677970716E1}" dt="2025-02-23T09:43:54.849" v="17" actId="1076"/>
          <ac:picMkLst>
            <pc:docMk/>
            <pc:sldMk cId="0" sldId="302"/>
            <ac:picMk id="13" creationId="{2585D589-D1B9-5615-D086-6873D3AAB2AB}"/>
          </ac:picMkLst>
        </pc:picChg>
        <pc:picChg chg="add mod">
          <ac:chgData name="Melissa Tyson" userId="S::melissa.tyson@education.vic.gov.au::5c3d58b8-552d-4f73-9741-bb6f373bc83e" providerId="AD" clId="Web-{871C2B43-1CE6-6593-34D7-7677970716E1}" dt="2025-02-23T09:44:20.256" v="20" actId="1076"/>
          <ac:picMkLst>
            <pc:docMk/>
            <pc:sldMk cId="0" sldId="302"/>
            <ac:picMk id="15" creationId="{B065AF61-2D02-17D0-64E6-EE7EB2C8C5B8}"/>
          </ac:picMkLst>
        </pc:picChg>
        <pc:picChg chg="add mod">
          <ac:chgData name="Melissa Tyson" userId="S::melissa.tyson@education.vic.gov.au::5c3d58b8-552d-4f73-9741-bb6f373bc83e" providerId="AD" clId="Web-{871C2B43-1CE6-6593-34D7-7677970716E1}" dt="2025-02-23T09:44:47.429" v="24" actId="14100"/>
          <ac:picMkLst>
            <pc:docMk/>
            <pc:sldMk cId="0" sldId="302"/>
            <ac:picMk id="16" creationId="{E3965907-F75E-A700-54B9-D2255570676C}"/>
          </ac:picMkLst>
        </pc:picChg>
      </pc:sldChg>
      <pc:sldChg chg="modSp">
        <pc:chgData name="Melissa Tyson" userId="S::melissa.tyson@education.vic.gov.au::5c3d58b8-552d-4f73-9741-bb6f373bc83e" providerId="AD" clId="Web-{871C2B43-1CE6-6593-34D7-7677970716E1}" dt="2025-02-23T09:53:21.165" v="152" actId="20577"/>
        <pc:sldMkLst>
          <pc:docMk/>
          <pc:sldMk cId="3438945833" sldId="366"/>
        </pc:sldMkLst>
        <pc:spChg chg="mod">
          <ac:chgData name="Melissa Tyson" userId="S::melissa.tyson@education.vic.gov.au::5c3d58b8-552d-4f73-9741-bb6f373bc83e" providerId="AD" clId="Web-{871C2B43-1CE6-6593-34D7-7677970716E1}" dt="2025-02-23T09:53:21.165" v="152" actId="20577"/>
          <ac:spMkLst>
            <pc:docMk/>
            <pc:sldMk cId="3438945833" sldId="366"/>
            <ac:spMk id="4" creationId="{6C00BEFC-775D-98DC-D9D9-D66671ECA50D}"/>
          </ac:spMkLst>
        </pc:spChg>
      </pc:sldChg>
      <pc:sldChg chg="modSp">
        <pc:chgData name="Melissa Tyson" userId="S::melissa.tyson@education.vic.gov.au::5c3d58b8-552d-4f73-9741-bb6f373bc83e" providerId="AD" clId="Web-{871C2B43-1CE6-6593-34D7-7677970716E1}" dt="2025-02-23T09:58:06.534" v="194" actId="1076"/>
        <pc:sldMkLst>
          <pc:docMk/>
          <pc:sldMk cId="3135138841" sldId="370"/>
        </pc:sldMkLst>
        <pc:spChg chg="mod">
          <ac:chgData name="Melissa Tyson" userId="S::melissa.tyson@education.vic.gov.au::5c3d58b8-552d-4f73-9741-bb6f373bc83e" providerId="AD" clId="Web-{871C2B43-1CE6-6593-34D7-7677970716E1}" dt="2025-02-23T09:58:06.534" v="194" actId="1076"/>
          <ac:spMkLst>
            <pc:docMk/>
            <pc:sldMk cId="3135138841" sldId="370"/>
            <ac:spMk id="4" creationId="{AA3C5888-3E8A-86DD-AB36-20EF0C071B8A}"/>
          </ac:spMkLst>
        </pc:spChg>
      </pc:sldChg>
      <pc:sldChg chg="addSp modSp addAnim">
        <pc:chgData name="Melissa Tyson" userId="S::melissa.tyson@education.vic.gov.au::5c3d58b8-552d-4f73-9741-bb6f373bc83e" providerId="AD" clId="Web-{871C2B43-1CE6-6593-34D7-7677970716E1}" dt="2025-02-23T09:52:42.554" v="150" actId="20577"/>
        <pc:sldMkLst>
          <pc:docMk/>
          <pc:sldMk cId="1412847951" sldId="373"/>
        </pc:sldMkLst>
        <pc:spChg chg="add mod">
          <ac:chgData name="Melissa Tyson" userId="S::melissa.tyson@education.vic.gov.au::5c3d58b8-552d-4f73-9741-bb6f373bc83e" providerId="AD" clId="Web-{871C2B43-1CE6-6593-34D7-7677970716E1}" dt="2025-02-23T09:50:10.002" v="101" actId="1076"/>
          <ac:spMkLst>
            <pc:docMk/>
            <pc:sldMk cId="1412847951" sldId="373"/>
            <ac:spMk id="3" creationId="{4287DB29-1EFA-82D9-966A-6331504A14AA}"/>
          </ac:spMkLst>
        </pc:spChg>
        <pc:spChg chg="add mod">
          <ac:chgData name="Melissa Tyson" userId="S::melissa.tyson@education.vic.gov.au::5c3d58b8-552d-4f73-9741-bb6f373bc83e" providerId="AD" clId="Web-{871C2B43-1CE6-6593-34D7-7677970716E1}" dt="2025-02-23T09:50:32.909" v="107" actId="1076"/>
          <ac:spMkLst>
            <pc:docMk/>
            <pc:sldMk cId="1412847951" sldId="373"/>
            <ac:spMk id="5" creationId="{C95982A3-B658-0180-8CAF-F21D75B85879}"/>
          </ac:spMkLst>
        </pc:spChg>
        <pc:spChg chg="add mod">
          <ac:chgData name="Melissa Tyson" userId="S::melissa.tyson@education.vic.gov.au::5c3d58b8-552d-4f73-9741-bb6f373bc83e" providerId="AD" clId="Web-{871C2B43-1CE6-6593-34D7-7677970716E1}" dt="2025-02-23T09:50:52.363" v="112" actId="1076"/>
          <ac:spMkLst>
            <pc:docMk/>
            <pc:sldMk cId="1412847951" sldId="373"/>
            <ac:spMk id="7" creationId="{CD192721-71C0-35A6-13C9-84D51180603A}"/>
          </ac:spMkLst>
        </pc:spChg>
        <pc:spChg chg="add mod">
          <ac:chgData name="Melissa Tyson" userId="S::melissa.tyson@education.vic.gov.au::5c3d58b8-552d-4f73-9741-bb6f373bc83e" providerId="AD" clId="Web-{871C2B43-1CE6-6593-34D7-7677970716E1}" dt="2025-02-23T09:52:27.116" v="141" actId="1076"/>
          <ac:spMkLst>
            <pc:docMk/>
            <pc:sldMk cId="1412847951" sldId="373"/>
            <ac:spMk id="9" creationId="{B244E87B-C4FF-C74D-35EB-E83E49801147}"/>
          </ac:spMkLst>
        </pc:spChg>
        <pc:spChg chg="add mod">
          <ac:chgData name="Melissa Tyson" userId="S::melissa.tyson@education.vic.gov.au::5c3d58b8-552d-4f73-9741-bb6f373bc83e" providerId="AD" clId="Web-{871C2B43-1CE6-6593-34D7-7677970716E1}" dt="2025-02-23T09:52:21.975" v="140" actId="1076"/>
          <ac:spMkLst>
            <pc:docMk/>
            <pc:sldMk cId="1412847951" sldId="373"/>
            <ac:spMk id="13" creationId="{B76D5834-94D7-AC2E-E85D-E5A50BD4D6CA}"/>
          </ac:spMkLst>
        </pc:spChg>
        <pc:spChg chg="add mod">
          <ac:chgData name="Melissa Tyson" userId="S::melissa.tyson@education.vic.gov.au::5c3d58b8-552d-4f73-9741-bb6f373bc83e" providerId="AD" clId="Web-{871C2B43-1CE6-6593-34D7-7677970716E1}" dt="2025-02-23T09:52:42.554" v="150" actId="20577"/>
          <ac:spMkLst>
            <pc:docMk/>
            <pc:sldMk cId="1412847951" sldId="373"/>
            <ac:spMk id="15" creationId="{8D52B6A1-12A3-B2A1-0CB5-547B05520E08}"/>
          </ac:spMkLst>
        </pc:spChg>
        <pc:spChg chg="mod">
          <ac:chgData name="Melissa Tyson" userId="S::melissa.tyson@education.vic.gov.au::5c3d58b8-552d-4f73-9741-bb6f373bc83e" providerId="AD" clId="Web-{871C2B43-1CE6-6593-34D7-7677970716E1}" dt="2025-02-23T09:50:27.878" v="106" actId="1076"/>
          <ac:spMkLst>
            <pc:docMk/>
            <pc:sldMk cId="1412847951" sldId="373"/>
            <ac:spMk id="1900" creationId="{23123A38-0076-5163-D9C6-EF3627CE0B0C}"/>
          </ac:spMkLst>
        </pc:spChg>
        <pc:spChg chg="mod">
          <ac:chgData name="Melissa Tyson" userId="S::melissa.tyson@education.vic.gov.au::5c3d58b8-552d-4f73-9741-bb6f373bc83e" providerId="AD" clId="Web-{871C2B43-1CE6-6593-34D7-7677970716E1}" dt="2025-02-23T09:50:07.018" v="100" actId="1076"/>
          <ac:spMkLst>
            <pc:docMk/>
            <pc:sldMk cId="1412847951" sldId="373"/>
            <ac:spMk id="1902" creationId="{68614F4E-E4B5-2851-DF13-114F8C4CB579}"/>
          </ac:spMkLst>
        </pc:spChg>
        <pc:spChg chg="mod">
          <ac:chgData name="Melissa Tyson" userId="S::melissa.tyson@education.vic.gov.au::5c3d58b8-552d-4f73-9741-bb6f373bc83e" providerId="AD" clId="Web-{871C2B43-1CE6-6593-34D7-7677970716E1}" dt="2025-02-23T09:51:40.552" v="122" actId="1076"/>
          <ac:spMkLst>
            <pc:docMk/>
            <pc:sldMk cId="1412847951" sldId="373"/>
            <ac:spMk id="1904" creationId="{E352323D-6E91-0943-94B4-385D28E80AA0}"/>
          </ac:spMkLst>
        </pc:spChg>
        <pc:spChg chg="mod">
          <ac:chgData name="Melissa Tyson" userId="S::melissa.tyson@education.vic.gov.au::5c3d58b8-552d-4f73-9741-bb6f373bc83e" providerId="AD" clId="Web-{871C2B43-1CE6-6593-34D7-7677970716E1}" dt="2025-02-23T09:51:16.301" v="116" actId="1076"/>
          <ac:spMkLst>
            <pc:docMk/>
            <pc:sldMk cId="1412847951" sldId="373"/>
            <ac:spMk id="1906" creationId="{798B5C1C-681B-8924-10DF-73A7109B43EE}"/>
          </ac:spMkLst>
        </pc:spChg>
        <pc:spChg chg="mod">
          <ac:chgData name="Melissa Tyson" userId="S::melissa.tyson@education.vic.gov.au::5c3d58b8-552d-4f73-9741-bb6f373bc83e" providerId="AD" clId="Web-{871C2B43-1CE6-6593-34D7-7677970716E1}" dt="2025-02-23T09:50:48.113" v="111" actId="1076"/>
          <ac:spMkLst>
            <pc:docMk/>
            <pc:sldMk cId="1412847951" sldId="373"/>
            <ac:spMk id="1908" creationId="{0DAF71B6-3E03-045E-B9A1-4AEFAA8B2859}"/>
          </ac:spMkLst>
        </pc:spChg>
        <pc:spChg chg="mod">
          <ac:chgData name="Melissa Tyson" userId="S::melissa.tyson@education.vic.gov.au::5c3d58b8-552d-4f73-9741-bb6f373bc83e" providerId="AD" clId="Web-{871C2B43-1CE6-6593-34D7-7677970716E1}" dt="2025-02-23T09:51:52.646" v="125" actId="1076"/>
          <ac:spMkLst>
            <pc:docMk/>
            <pc:sldMk cId="1412847951" sldId="373"/>
            <ac:spMk id="1910" creationId="{245E85E1-1304-E36C-E085-1B03E7B3C8B6}"/>
          </ac:spMkLst>
        </pc:spChg>
        <pc:picChg chg="mod">
          <ac:chgData name="Melissa Tyson" userId="S::melissa.tyson@education.vic.gov.au::5c3d58b8-552d-4f73-9741-bb6f373bc83e" providerId="AD" clId="Web-{871C2B43-1CE6-6593-34D7-7677970716E1}" dt="2025-02-23T09:49:32.563" v="94" actId="1076"/>
          <ac:picMkLst>
            <pc:docMk/>
            <pc:sldMk cId="1412847951" sldId="373"/>
            <ac:picMk id="11" creationId="{D3C8865D-02E0-7461-DD57-DE5A349EDC13}"/>
          </ac:picMkLst>
        </pc:picChg>
        <pc:picChg chg="mod">
          <ac:chgData name="Melissa Tyson" userId="S::melissa.tyson@education.vic.gov.au::5c3d58b8-552d-4f73-9741-bb6f373bc83e" providerId="AD" clId="Web-{871C2B43-1CE6-6593-34D7-7677970716E1}" dt="2025-02-23T09:51:09.598" v="114" actId="1076"/>
          <ac:picMkLst>
            <pc:docMk/>
            <pc:sldMk cId="1412847951" sldId="373"/>
            <ac:picMk id="12" creationId="{FE521E76-5A62-CCA4-9645-E6C754559161}"/>
          </ac:picMkLst>
        </pc:picChg>
        <pc:picChg chg="mod">
          <ac:chgData name="Melissa Tyson" userId="S::melissa.tyson@education.vic.gov.au::5c3d58b8-552d-4f73-9741-bb6f373bc83e" providerId="AD" clId="Web-{871C2B43-1CE6-6593-34D7-7677970716E1}" dt="2025-02-23T09:49:29.719" v="93" actId="1076"/>
          <ac:picMkLst>
            <pc:docMk/>
            <pc:sldMk cId="1412847951" sldId="373"/>
            <ac:picMk id="17" creationId="{691C2704-9766-D019-EB73-BAB7D31E87A8}"/>
          </ac:picMkLst>
        </pc:picChg>
        <pc:picChg chg="mod">
          <ac:chgData name="Melissa Tyson" userId="S::melissa.tyson@education.vic.gov.au::5c3d58b8-552d-4f73-9741-bb6f373bc83e" providerId="AD" clId="Web-{871C2B43-1CE6-6593-34D7-7677970716E1}" dt="2025-02-23T09:51:45.724" v="124" actId="1076"/>
          <ac:picMkLst>
            <pc:docMk/>
            <pc:sldMk cId="1412847951" sldId="373"/>
            <ac:picMk id="18" creationId="{4FD288E7-730B-D4B2-9028-EF6829746AC8}"/>
          </ac:picMkLst>
        </pc:picChg>
        <pc:picChg chg="mod">
          <ac:chgData name="Melissa Tyson" userId="S::melissa.tyson@education.vic.gov.au::5c3d58b8-552d-4f73-9741-bb6f373bc83e" providerId="AD" clId="Web-{871C2B43-1CE6-6593-34D7-7677970716E1}" dt="2025-02-23T09:51:34.724" v="121" actId="1076"/>
          <ac:picMkLst>
            <pc:docMk/>
            <pc:sldMk cId="1412847951" sldId="373"/>
            <ac:picMk id="19" creationId="{8C3B1B4B-549B-45FA-977F-E7D47A449375}"/>
          </ac:picMkLst>
        </pc:picChg>
        <pc:picChg chg="mod">
          <ac:chgData name="Melissa Tyson" userId="S::melissa.tyson@education.vic.gov.au::5c3d58b8-552d-4f73-9741-bb6f373bc83e" providerId="AD" clId="Web-{871C2B43-1CE6-6593-34D7-7677970716E1}" dt="2025-02-23T09:49:24.751" v="91" actId="14100"/>
          <ac:picMkLst>
            <pc:docMk/>
            <pc:sldMk cId="1412847951" sldId="373"/>
            <ac:picMk id="20" creationId="{158D6278-18D5-3F7E-6A03-AA1E63680AA9}"/>
          </ac:picMkLst>
        </pc:picChg>
      </pc:sldChg>
      <pc:sldChg chg="modSp">
        <pc:chgData name="Melissa Tyson" userId="S::melissa.tyson@education.vic.gov.au::5c3d58b8-552d-4f73-9741-bb6f373bc83e" providerId="AD" clId="Web-{871C2B43-1CE6-6593-34D7-7677970716E1}" dt="2025-02-19T06:37:37.678" v="1" actId="1076"/>
        <pc:sldMkLst>
          <pc:docMk/>
          <pc:sldMk cId="233825217" sldId="374"/>
        </pc:sldMkLst>
      </pc:sldChg>
      <pc:sldChg chg="modSp">
        <pc:chgData name="Melissa Tyson" userId="S::melissa.tyson@education.vic.gov.au::5c3d58b8-552d-4f73-9741-bb6f373bc83e" providerId="AD" clId="Web-{871C2B43-1CE6-6593-34D7-7677970716E1}" dt="2025-02-23T09:45:36.774" v="43" actId="14100"/>
        <pc:sldMkLst>
          <pc:docMk/>
          <pc:sldMk cId="1821999124" sldId="377"/>
        </pc:sldMkLst>
        <pc:spChg chg="mod">
          <ac:chgData name="Melissa Tyson" userId="S::melissa.tyson@education.vic.gov.au::5c3d58b8-552d-4f73-9741-bb6f373bc83e" providerId="AD" clId="Web-{871C2B43-1CE6-6593-34D7-7677970716E1}" dt="2025-02-23T09:45:36.774" v="43" actId="14100"/>
          <ac:spMkLst>
            <pc:docMk/>
            <pc:sldMk cId="1821999124" sldId="377"/>
            <ac:spMk id="1384" creationId="{E748563D-6070-CAE2-A883-19C4403CCDEE}"/>
          </ac:spMkLst>
        </pc:spChg>
      </pc:sldChg>
      <pc:sldChg chg="modSp">
        <pc:chgData name="Melissa Tyson" userId="S::melissa.tyson@education.vic.gov.au::5c3d58b8-552d-4f73-9741-bb6f373bc83e" providerId="AD" clId="Web-{871C2B43-1CE6-6593-34D7-7677970716E1}" dt="2025-02-23T09:46:29.073" v="49" actId="1076"/>
        <pc:sldMkLst>
          <pc:docMk/>
          <pc:sldMk cId="2682694621" sldId="379"/>
        </pc:sldMkLst>
        <pc:picChg chg="mod">
          <ac:chgData name="Melissa Tyson" userId="S::melissa.tyson@education.vic.gov.au::5c3d58b8-552d-4f73-9741-bb6f373bc83e" providerId="AD" clId="Web-{871C2B43-1CE6-6593-34D7-7677970716E1}" dt="2025-02-23T09:46:29.073" v="49" actId="1076"/>
          <ac:picMkLst>
            <pc:docMk/>
            <pc:sldMk cId="2682694621" sldId="379"/>
            <ac:picMk id="10" creationId="{6526AFFB-0722-1FB4-7B34-9FE9049242C4}"/>
          </ac:picMkLst>
        </pc:picChg>
      </pc:sldChg>
      <pc:sldChg chg="addSp modSp">
        <pc:chgData name="Melissa Tyson" userId="S::melissa.tyson@education.vic.gov.au::5c3d58b8-552d-4f73-9741-bb6f373bc83e" providerId="AD" clId="Web-{871C2B43-1CE6-6593-34D7-7677970716E1}" dt="2025-02-23T10:11:33.826" v="351" actId="14100"/>
        <pc:sldMkLst>
          <pc:docMk/>
          <pc:sldMk cId="2482520348" sldId="383"/>
        </pc:sldMkLst>
        <pc:spChg chg="mod">
          <ac:chgData name="Melissa Tyson" userId="S::melissa.tyson@education.vic.gov.au::5c3d58b8-552d-4f73-9741-bb6f373bc83e" providerId="AD" clId="Web-{871C2B43-1CE6-6593-34D7-7677970716E1}" dt="2025-02-23T10:11:33.826" v="351" actId="14100"/>
          <ac:spMkLst>
            <pc:docMk/>
            <pc:sldMk cId="2482520348" sldId="383"/>
            <ac:spMk id="3" creationId="{EED6A2AA-E3F1-BE4A-5FED-EF5C69254E73}"/>
          </ac:spMkLst>
        </pc:spChg>
        <pc:spChg chg="mod">
          <ac:chgData name="Melissa Tyson" userId="S::melissa.tyson@education.vic.gov.au::5c3d58b8-552d-4f73-9741-bb6f373bc83e" providerId="AD" clId="Web-{871C2B43-1CE6-6593-34D7-7677970716E1}" dt="2025-02-23T09:59:10.192" v="201" actId="20577"/>
          <ac:spMkLst>
            <pc:docMk/>
            <pc:sldMk cId="2482520348" sldId="383"/>
            <ac:spMk id="1163" creationId="{EC1C627C-3E80-1B7A-A9D4-19DB64941B88}"/>
          </ac:spMkLst>
        </pc:spChg>
        <pc:picChg chg="add mod">
          <ac:chgData name="Melissa Tyson" userId="S::melissa.tyson@education.vic.gov.au::5c3d58b8-552d-4f73-9741-bb6f373bc83e" providerId="AD" clId="Web-{871C2B43-1CE6-6593-34D7-7677970716E1}" dt="2025-02-23T10:11:22.686" v="333" actId="1076"/>
          <ac:picMkLst>
            <pc:docMk/>
            <pc:sldMk cId="2482520348" sldId="383"/>
            <ac:picMk id="2" creationId="{C49DE285-C9E4-3C14-5868-F64BCFDFA56D}"/>
          </ac:picMkLst>
        </pc:picChg>
      </pc:sldChg>
      <pc:sldChg chg="modSp">
        <pc:chgData name="Melissa Tyson" userId="S::melissa.tyson@education.vic.gov.au::5c3d58b8-552d-4f73-9741-bb6f373bc83e" providerId="AD" clId="Web-{871C2B43-1CE6-6593-34D7-7677970716E1}" dt="2025-02-23T09:46:11.588" v="48" actId="14100"/>
        <pc:sldMkLst>
          <pc:docMk/>
          <pc:sldMk cId="1480422032" sldId="392"/>
        </pc:sldMkLst>
        <pc:spChg chg="mod">
          <ac:chgData name="Melissa Tyson" userId="S::melissa.tyson@education.vic.gov.au::5c3d58b8-552d-4f73-9741-bb6f373bc83e" providerId="AD" clId="Web-{871C2B43-1CE6-6593-34D7-7677970716E1}" dt="2025-02-23T09:45:56.056" v="45" actId="14100"/>
          <ac:spMkLst>
            <pc:docMk/>
            <pc:sldMk cId="1480422032" sldId="392"/>
            <ac:spMk id="3" creationId="{B2FBEE48-91F6-3334-B494-11E6E9C24795}"/>
          </ac:spMkLst>
        </pc:spChg>
        <pc:spChg chg="mod">
          <ac:chgData name="Melissa Tyson" userId="S::melissa.tyson@education.vic.gov.au::5c3d58b8-552d-4f73-9741-bb6f373bc83e" providerId="AD" clId="Web-{871C2B43-1CE6-6593-34D7-7677970716E1}" dt="2025-02-23T09:46:05.494" v="47" actId="14100"/>
          <ac:spMkLst>
            <pc:docMk/>
            <pc:sldMk cId="1480422032" sldId="392"/>
            <ac:spMk id="8" creationId="{FF6C0D0A-5645-76AD-01E8-5DCE8CEF0E34}"/>
          </ac:spMkLst>
        </pc:spChg>
        <pc:spChg chg="mod">
          <ac:chgData name="Melissa Tyson" userId="S::melissa.tyson@education.vic.gov.au::5c3d58b8-552d-4f73-9741-bb6f373bc83e" providerId="AD" clId="Web-{871C2B43-1CE6-6593-34D7-7677970716E1}" dt="2025-02-23T09:46:11.588" v="48" actId="14100"/>
          <ac:spMkLst>
            <pc:docMk/>
            <pc:sldMk cId="1480422032" sldId="392"/>
            <ac:spMk id="15" creationId="{844A87F7-3C69-8EAE-4460-D62C58E64C11}"/>
          </ac:spMkLst>
        </pc:spChg>
      </pc:sldChg>
    </pc:docChg>
  </pc:docChgLst>
  <pc:docChgLst>
    <pc:chgData name="Luisa Plata Herron" userId="S::luisa.plataherron@education.vic.gov.au::219c6bd1-8059-4c26-90ad-a66029f13bb2" providerId="AD" clId="Web-{F7642E2B-399B-E94E-E45C-A295BF36DC19}"/>
    <pc:docChg chg="addSld delSld modSld">
      <pc:chgData name="Luisa Plata Herron" userId="S::luisa.plataherron@education.vic.gov.au::219c6bd1-8059-4c26-90ad-a66029f13bb2" providerId="AD" clId="Web-{F7642E2B-399B-E94E-E45C-A295BF36DC19}" dt="2025-02-18T03:11:28.328" v="832" actId="1076"/>
      <pc:docMkLst>
        <pc:docMk/>
      </pc:docMkLst>
      <pc:sldChg chg="addSp delSp modSp delAnim">
        <pc:chgData name="Luisa Plata Herron" userId="S::luisa.plataherron@education.vic.gov.au::219c6bd1-8059-4c26-90ad-a66029f13bb2" providerId="AD" clId="Web-{F7642E2B-399B-E94E-E45C-A295BF36DC19}" dt="2025-02-18T02:33:43.376" v="397" actId="1076"/>
        <pc:sldMkLst>
          <pc:docMk/>
          <pc:sldMk cId="0" sldId="264"/>
        </pc:sldMkLst>
        <pc:spChg chg="mod">
          <ac:chgData name="Luisa Plata Herron" userId="S::luisa.plataherron@education.vic.gov.au::219c6bd1-8059-4c26-90ad-a66029f13bb2" providerId="AD" clId="Web-{F7642E2B-399B-E94E-E45C-A295BF36DC19}" dt="2025-02-18T02:27:48.477" v="377" actId="1076"/>
          <ac:spMkLst>
            <pc:docMk/>
            <pc:sldMk cId="0" sldId="264"/>
            <ac:spMk id="7" creationId="{F5442D6D-E3E4-55BF-81F4-745BC1EE80A6}"/>
          </ac:spMkLst>
        </pc:spChg>
        <pc:spChg chg="mod">
          <ac:chgData name="Luisa Plata Herron" userId="S::luisa.plataherron@education.vic.gov.au::219c6bd1-8059-4c26-90ad-a66029f13bb2" providerId="AD" clId="Web-{F7642E2B-399B-E94E-E45C-A295BF36DC19}" dt="2025-02-18T02:27:43.148" v="376" actId="1076"/>
          <ac:spMkLst>
            <pc:docMk/>
            <pc:sldMk cId="0" sldId="264"/>
            <ac:spMk id="10" creationId="{56DE6092-5CD4-884B-B9E6-D65D9698D3B6}"/>
          </ac:spMkLst>
        </pc:spChg>
        <pc:spChg chg="mod">
          <ac:chgData name="Luisa Plata Herron" userId="S::luisa.plataherron@education.vic.gov.au::219c6bd1-8059-4c26-90ad-a66029f13bb2" providerId="AD" clId="Web-{F7642E2B-399B-E94E-E45C-A295BF36DC19}" dt="2025-02-18T02:27:40.804" v="375" actId="1076"/>
          <ac:spMkLst>
            <pc:docMk/>
            <pc:sldMk cId="0" sldId="264"/>
            <ac:spMk id="12" creationId="{9BF3CFE4-F1E0-8EA3-BC97-39D4A61FD68C}"/>
          </ac:spMkLst>
        </pc:spChg>
        <pc:spChg chg="mod">
          <ac:chgData name="Luisa Plata Herron" userId="S::luisa.plataherron@education.vic.gov.au::219c6bd1-8059-4c26-90ad-a66029f13bb2" providerId="AD" clId="Web-{F7642E2B-399B-E94E-E45C-A295BF36DC19}" dt="2025-02-18T02:27:29.054" v="372" actId="1076"/>
          <ac:spMkLst>
            <pc:docMk/>
            <pc:sldMk cId="0" sldId="264"/>
            <ac:spMk id="1111" creationId="{00000000-0000-0000-0000-000000000000}"/>
          </ac:spMkLst>
        </pc:spChg>
        <pc:spChg chg="mod">
          <ac:chgData name="Luisa Plata Herron" userId="S::luisa.plataherron@education.vic.gov.au::219c6bd1-8059-4c26-90ad-a66029f13bb2" providerId="AD" clId="Web-{F7642E2B-399B-E94E-E45C-A295BF36DC19}" dt="2025-02-18T02:27:25.991" v="371" actId="1076"/>
          <ac:spMkLst>
            <pc:docMk/>
            <pc:sldMk cId="0" sldId="264"/>
            <ac:spMk id="1112" creationId="{00000000-0000-0000-0000-000000000000}"/>
          </ac:spMkLst>
        </pc:spChg>
        <pc:spChg chg="mod">
          <ac:chgData name="Luisa Plata Herron" userId="S::luisa.plataherron@education.vic.gov.au::219c6bd1-8059-4c26-90ad-a66029f13bb2" providerId="AD" clId="Web-{F7642E2B-399B-E94E-E45C-A295BF36DC19}" dt="2025-02-18T02:27:37.398" v="374" actId="1076"/>
          <ac:spMkLst>
            <pc:docMk/>
            <pc:sldMk cId="0" sldId="264"/>
            <ac:spMk id="1113" creationId="{00000000-0000-0000-0000-000000000000}"/>
          </ac:spMkLst>
        </pc:spChg>
        <pc:spChg chg="mod">
          <ac:chgData name="Luisa Plata Herron" userId="S::luisa.plataherron@education.vic.gov.au::219c6bd1-8059-4c26-90ad-a66029f13bb2" providerId="AD" clId="Web-{F7642E2B-399B-E94E-E45C-A295BF36DC19}" dt="2025-02-18T02:27:33.288" v="373" actId="1076"/>
          <ac:spMkLst>
            <pc:docMk/>
            <pc:sldMk cId="0" sldId="264"/>
            <ac:spMk id="1114" creationId="{00000000-0000-0000-0000-000000000000}"/>
          </ac:spMkLst>
        </pc:spChg>
        <pc:picChg chg="add mod">
          <ac:chgData name="Luisa Plata Herron" userId="S::luisa.plataherron@education.vic.gov.au::219c6bd1-8059-4c26-90ad-a66029f13bb2" providerId="AD" clId="Web-{F7642E2B-399B-E94E-E45C-A295BF36DC19}" dt="2025-02-18T02:33:43.376" v="397" actId="1076"/>
          <ac:picMkLst>
            <pc:docMk/>
            <pc:sldMk cId="0" sldId="264"/>
            <ac:picMk id="2" creationId="{6374B063-DC5F-C76F-B296-43C5DA63D7A5}"/>
          </ac:picMkLst>
        </pc:picChg>
      </pc:sldChg>
      <pc:sldChg chg="modSp">
        <pc:chgData name="Luisa Plata Herron" userId="S::luisa.plataherron@education.vic.gov.au::219c6bd1-8059-4c26-90ad-a66029f13bb2" providerId="AD" clId="Web-{F7642E2B-399B-E94E-E45C-A295BF36DC19}" dt="2025-02-18T03:04:38.737" v="823" actId="20577"/>
        <pc:sldMkLst>
          <pc:docMk/>
          <pc:sldMk cId="0" sldId="336"/>
        </pc:sldMkLst>
      </pc:sldChg>
      <pc:sldChg chg="addSp delSp modSp addAnim delAnim">
        <pc:chgData name="Luisa Plata Herron" userId="S::luisa.plataherron@education.vic.gov.au::219c6bd1-8059-4c26-90ad-a66029f13bb2" providerId="AD" clId="Web-{F7642E2B-399B-E94E-E45C-A295BF36DC19}" dt="2025-02-18T02:47:30.229" v="684" actId="1076"/>
        <pc:sldMkLst>
          <pc:docMk/>
          <pc:sldMk cId="2756340349" sldId="348"/>
        </pc:sldMkLst>
        <pc:spChg chg="add mod">
          <ac:chgData name="Luisa Plata Herron" userId="S::luisa.plataherron@education.vic.gov.au::219c6bd1-8059-4c26-90ad-a66029f13bb2" providerId="AD" clId="Web-{F7642E2B-399B-E94E-E45C-A295BF36DC19}" dt="2025-02-18T02:47:21.416" v="681" actId="1076"/>
          <ac:spMkLst>
            <pc:docMk/>
            <pc:sldMk cId="2756340349" sldId="348"/>
            <ac:spMk id="7" creationId="{ECD185D5-45A4-C22B-7D0A-36E40BC35E28}"/>
          </ac:spMkLst>
        </pc:spChg>
        <pc:spChg chg="add mod">
          <ac:chgData name="Luisa Plata Herron" userId="S::luisa.plataherron@education.vic.gov.au::219c6bd1-8059-4c26-90ad-a66029f13bb2" providerId="AD" clId="Web-{F7642E2B-399B-E94E-E45C-A295BF36DC19}" dt="2025-02-18T02:47:19.229" v="680" actId="1076"/>
          <ac:spMkLst>
            <pc:docMk/>
            <pc:sldMk cId="2756340349" sldId="348"/>
            <ac:spMk id="8" creationId="{9E1A93CE-281D-EA41-FB13-0473A03F1A11}"/>
          </ac:spMkLst>
        </pc:spChg>
        <pc:spChg chg="add mod">
          <ac:chgData name="Luisa Plata Herron" userId="S::luisa.plataherron@education.vic.gov.au::219c6bd1-8059-4c26-90ad-a66029f13bb2" providerId="AD" clId="Web-{F7642E2B-399B-E94E-E45C-A295BF36DC19}" dt="2025-02-18T02:47:04.931" v="677" actId="1076"/>
          <ac:spMkLst>
            <pc:docMk/>
            <pc:sldMk cId="2756340349" sldId="348"/>
            <ac:spMk id="10" creationId="{9F22CA79-EEFE-B045-06FE-87D7D91AD5BC}"/>
          </ac:spMkLst>
        </pc:spChg>
        <pc:spChg chg="add mod">
          <ac:chgData name="Luisa Plata Herron" userId="S::luisa.plataherron@education.vic.gov.au::219c6bd1-8059-4c26-90ad-a66029f13bb2" providerId="AD" clId="Web-{F7642E2B-399B-E94E-E45C-A295BF36DC19}" dt="2025-02-18T02:47:24.073" v="682" actId="1076"/>
          <ac:spMkLst>
            <pc:docMk/>
            <pc:sldMk cId="2756340349" sldId="348"/>
            <ac:spMk id="11" creationId="{1D201DF3-D8BF-CC9A-1CED-D99028A7D375}"/>
          </ac:spMkLst>
        </pc:spChg>
        <pc:spChg chg="add mod">
          <ac:chgData name="Luisa Plata Herron" userId="S::luisa.plataherron@education.vic.gov.au::219c6bd1-8059-4c26-90ad-a66029f13bb2" providerId="AD" clId="Web-{F7642E2B-399B-E94E-E45C-A295BF36DC19}" dt="2025-02-18T02:47:27.651" v="683" actId="1076"/>
          <ac:spMkLst>
            <pc:docMk/>
            <pc:sldMk cId="2756340349" sldId="348"/>
            <ac:spMk id="12" creationId="{8246190C-4E5C-F80A-00A7-3FEA8B5985F3}"/>
          </ac:spMkLst>
        </pc:spChg>
        <pc:spChg chg="add mod">
          <ac:chgData name="Luisa Plata Herron" userId="S::luisa.plataherron@education.vic.gov.au::219c6bd1-8059-4c26-90ad-a66029f13bb2" providerId="AD" clId="Web-{F7642E2B-399B-E94E-E45C-A295BF36DC19}" dt="2025-02-18T02:47:30.229" v="684" actId="1076"/>
          <ac:spMkLst>
            <pc:docMk/>
            <pc:sldMk cId="2756340349" sldId="348"/>
            <ac:spMk id="13" creationId="{E205203A-03D4-EFD9-FAD4-156FBFD54D43}"/>
          </ac:spMkLst>
        </pc:spChg>
        <pc:picChg chg="add mod">
          <ac:chgData name="Luisa Plata Herron" userId="S::luisa.plataherron@education.vic.gov.au::219c6bd1-8059-4c26-90ad-a66029f13bb2" providerId="AD" clId="Web-{F7642E2B-399B-E94E-E45C-A295BF36DC19}" dt="2025-02-18T02:43:53.746" v="530" actId="1076"/>
          <ac:picMkLst>
            <pc:docMk/>
            <pc:sldMk cId="2756340349" sldId="348"/>
            <ac:picMk id="2" creationId="{62AE2473-1465-828D-1D8C-D2592D22D798}"/>
          </ac:picMkLst>
        </pc:picChg>
        <pc:picChg chg="add mod">
          <ac:chgData name="Luisa Plata Herron" userId="S::luisa.plataherron@education.vic.gov.au::219c6bd1-8059-4c26-90ad-a66029f13bb2" providerId="AD" clId="Web-{F7642E2B-399B-E94E-E45C-A295BF36DC19}" dt="2025-02-18T02:43:56.824" v="531" actId="1076"/>
          <ac:picMkLst>
            <pc:docMk/>
            <pc:sldMk cId="2756340349" sldId="348"/>
            <ac:picMk id="3" creationId="{4FE09C85-C53F-8B47-8ED1-283997E6A416}"/>
          </ac:picMkLst>
        </pc:picChg>
        <pc:picChg chg="add mod">
          <ac:chgData name="Luisa Plata Herron" userId="S::luisa.plataherron@education.vic.gov.au::219c6bd1-8059-4c26-90ad-a66029f13bb2" providerId="AD" clId="Web-{F7642E2B-399B-E94E-E45C-A295BF36DC19}" dt="2025-02-18T02:43:59.528" v="532" actId="1076"/>
          <ac:picMkLst>
            <pc:docMk/>
            <pc:sldMk cId="2756340349" sldId="348"/>
            <ac:picMk id="4" creationId="{185B13DF-1C36-C551-5C00-E08B4E7EEC66}"/>
          </ac:picMkLst>
        </pc:picChg>
        <pc:picChg chg="add mod">
          <ac:chgData name="Luisa Plata Herron" userId="S::luisa.plataherron@education.vic.gov.au::219c6bd1-8059-4c26-90ad-a66029f13bb2" providerId="AD" clId="Web-{F7642E2B-399B-E94E-E45C-A295BF36DC19}" dt="2025-02-18T02:44:02.356" v="533" actId="1076"/>
          <ac:picMkLst>
            <pc:docMk/>
            <pc:sldMk cId="2756340349" sldId="348"/>
            <ac:picMk id="5" creationId="{5EDAEA66-1CAC-B4C7-2476-4B7EC6E2E18A}"/>
          </ac:picMkLst>
        </pc:picChg>
        <pc:picChg chg="add mod">
          <ac:chgData name="Luisa Plata Herron" userId="S::luisa.plataherron@education.vic.gov.au::219c6bd1-8059-4c26-90ad-a66029f13bb2" providerId="AD" clId="Web-{F7642E2B-399B-E94E-E45C-A295BF36DC19}" dt="2025-02-18T02:47:08.775" v="678" actId="1076"/>
          <ac:picMkLst>
            <pc:docMk/>
            <pc:sldMk cId="2756340349" sldId="348"/>
            <ac:picMk id="6" creationId="{B911C6FB-F891-9875-722C-63C0194C352C}"/>
          </ac:picMkLst>
        </pc:picChg>
      </pc:sldChg>
      <pc:sldChg chg="del">
        <pc:chgData name="Luisa Plata Herron" userId="S::luisa.plataherron@education.vic.gov.au::219c6bd1-8059-4c26-90ad-a66029f13bb2" providerId="AD" clId="Web-{F7642E2B-399B-E94E-E45C-A295BF36DC19}" dt="2025-02-18T02:28:30.870" v="381"/>
        <pc:sldMkLst>
          <pc:docMk/>
          <pc:sldMk cId="3434790349" sldId="350"/>
        </pc:sldMkLst>
      </pc:sldChg>
      <pc:sldChg chg="modSp">
        <pc:chgData name="Luisa Plata Herron" userId="S::luisa.plataherron@education.vic.gov.au::219c6bd1-8059-4c26-90ad-a66029f13bb2" providerId="AD" clId="Web-{F7642E2B-399B-E94E-E45C-A295BF36DC19}" dt="2025-02-18T02:30:56.802" v="392" actId="14100"/>
        <pc:sldMkLst>
          <pc:docMk/>
          <pc:sldMk cId="2555299348" sldId="357"/>
        </pc:sldMkLst>
      </pc:sldChg>
      <pc:sldChg chg="modSp add replId">
        <pc:chgData name="Luisa Plata Herron" userId="S::luisa.plataherron@education.vic.gov.au::219c6bd1-8059-4c26-90ad-a66029f13bb2" providerId="AD" clId="Web-{F7642E2B-399B-E94E-E45C-A295BF36DC19}" dt="2025-02-18T01:34:21.478" v="27" actId="20577"/>
        <pc:sldMkLst>
          <pc:docMk/>
          <pc:sldMk cId="1357401738" sldId="362"/>
        </pc:sldMkLst>
        <pc:spChg chg="mod">
          <ac:chgData name="Luisa Plata Herron" userId="S::luisa.plataherron@education.vic.gov.au::219c6bd1-8059-4c26-90ad-a66029f13bb2" providerId="AD" clId="Web-{F7642E2B-399B-E94E-E45C-A295BF36DC19}" dt="2025-02-18T01:34:21.478" v="27" actId="20577"/>
          <ac:spMkLst>
            <pc:docMk/>
            <pc:sldMk cId="1357401738" sldId="362"/>
            <ac:spMk id="14" creationId="{5064D4EB-EB4C-491B-EDED-6DD3CFC723D2}"/>
          </ac:spMkLst>
        </pc:spChg>
        <pc:spChg chg="mod">
          <ac:chgData name="Luisa Plata Herron" userId="S::luisa.plataherron@education.vic.gov.au::219c6bd1-8059-4c26-90ad-a66029f13bb2" providerId="AD" clId="Web-{F7642E2B-399B-E94E-E45C-A295BF36DC19}" dt="2025-02-18T01:34:09.353" v="24" actId="20577"/>
          <ac:spMkLst>
            <pc:docMk/>
            <pc:sldMk cId="1357401738" sldId="362"/>
            <ac:spMk id="1163" creationId="{A2421E12-8C30-07E2-B542-38AF2B634C4C}"/>
          </ac:spMkLst>
        </pc:spChg>
      </pc:sldChg>
      <pc:sldChg chg="addSp delSp modSp new">
        <pc:chgData name="Luisa Plata Herron" userId="S::luisa.plataherron@education.vic.gov.au::219c6bd1-8059-4c26-90ad-a66029f13bb2" providerId="AD" clId="Web-{F7642E2B-399B-E94E-E45C-A295BF36DC19}" dt="2025-02-18T02:15:28.239" v="73" actId="1076"/>
        <pc:sldMkLst>
          <pc:docMk/>
          <pc:sldMk cId="1117825143" sldId="363"/>
        </pc:sldMkLst>
      </pc:sldChg>
      <pc:sldChg chg="modSp new">
        <pc:chgData name="Luisa Plata Herron" userId="S::luisa.plataherron@education.vic.gov.au::219c6bd1-8059-4c26-90ad-a66029f13bb2" providerId="AD" clId="Web-{F7642E2B-399B-E94E-E45C-A295BF36DC19}" dt="2025-02-18T02:12:40.649" v="48" actId="20577"/>
        <pc:sldMkLst>
          <pc:docMk/>
          <pc:sldMk cId="1708124558" sldId="364"/>
        </pc:sldMkLst>
        <pc:spChg chg="mod">
          <ac:chgData name="Luisa Plata Herron" userId="S::luisa.plataherron@education.vic.gov.au::219c6bd1-8059-4c26-90ad-a66029f13bb2" providerId="AD" clId="Web-{F7642E2B-399B-E94E-E45C-A295BF36DC19}" dt="2025-02-18T02:12:40.649" v="48" actId="20577"/>
          <ac:spMkLst>
            <pc:docMk/>
            <pc:sldMk cId="1708124558" sldId="364"/>
            <ac:spMk id="2" creationId="{58D23C55-FE34-FA9C-C22D-378495293692}"/>
          </ac:spMkLst>
        </pc:spChg>
      </pc:sldChg>
      <pc:sldChg chg="del">
        <pc:chgData name="Luisa Plata Herron" userId="S::luisa.plataherron@education.vic.gov.au::219c6bd1-8059-4c26-90ad-a66029f13bb2" providerId="AD" clId="Web-{F7642E2B-399B-E94E-E45C-A295BF36DC19}" dt="2025-02-18T02:28:58.700" v="382"/>
        <pc:sldMkLst>
          <pc:docMk/>
          <pc:sldMk cId="1336361000" sldId="368"/>
        </pc:sldMkLst>
      </pc:sldChg>
      <pc:sldChg chg="addSp modSp">
        <pc:chgData name="Luisa Plata Herron" userId="S::luisa.plataherron@education.vic.gov.au::219c6bd1-8059-4c26-90ad-a66029f13bb2" providerId="AD" clId="Web-{F7642E2B-399B-E94E-E45C-A295BF36DC19}" dt="2025-02-18T03:11:28.328" v="832" actId="1076"/>
        <pc:sldMkLst>
          <pc:docMk/>
          <pc:sldMk cId="2130090007" sldId="369"/>
        </pc:sldMkLst>
        <pc:picChg chg="add mod">
          <ac:chgData name="Luisa Plata Herron" userId="S::luisa.plataherron@education.vic.gov.au::219c6bd1-8059-4c26-90ad-a66029f13bb2" providerId="AD" clId="Web-{F7642E2B-399B-E94E-E45C-A295BF36DC19}" dt="2025-02-18T03:10:15.307" v="830" actId="1076"/>
          <ac:picMkLst>
            <pc:docMk/>
            <pc:sldMk cId="2130090007" sldId="369"/>
            <ac:picMk id="3" creationId="{4B9651B1-E428-377A-E923-DFB758C51BB2}"/>
          </ac:picMkLst>
        </pc:picChg>
        <pc:picChg chg="add mod">
          <ac:chgData name="Luisa Plata Herron" userId="S::luisa.plataherron@education.vic.gov.au::219c6bd1-8059-4c26-90ad-a66029f13bb2" providerId="AD" clId="Web-{F7642E2B-399B-E94E-E45C-A295BF36DC19}" dt="2025-02-18T03:11:28.328" v="832" actId="1076"/>
          <ac:picMkLst>
            <pc:docMk/>
            <pc:sldMk cId="2130090007" sldId="369"/>
            <ac:picMk id="4" creationId="{2B011B7F-B776-8BC7-71F1-5E08F6DDDBAF}"/>
          </ac:picMkLst>
        </pc:picChg>
      </pc:sldChg>
      <pc:sldChg chg="new del">
        <pc:chgData name="Luisa Plata Herron" userId="S::luisa.plataherron@education.vic.gov.au::219c6bd1-8059-4c26-90ad-a66029f13bb2" providerId="AD" clId="Web-{F7642E2B-399B-E94E-E45C-A295BF36DC19}" dt="2025-02-18T02:30:19.190" v="384"/>
        <pc:sldMkLst>
          <pc:docMk/>
          <pc:sldMk cId="1790396492" sldId="387"/>
        </pc:sldMkLst>
      </pc:sldChg>
      <pc:sldChg chg="addSp delSp modSp add replId">
        <pc:chgData name="Luisa Plata Herron" userId="S::luisa.plataherron@education.vic.gov.au::219c6bd1-8059-4c26-90ad-a66029f13bb2" providerId="AD" clId="Web-{F7642E2B-399B-E94E-E45C-A295BF36DC19}" dt="2025-02-18T02:31:00.396" v="395" actId="20577"/>
        <pc:sldMkLst>
          <pc:docMk/>
          <pc:sldMk cId="768606414" sldId="389"/>
        </pc:sldMkLst>
      </pc:sldChg>
      <pc:sldChg chg="modSp new">
        <pc:chgData name="Luisa Plata Herron" userId="S::luisa.plataherron@education.vic.gov.au::219c6bd1-8059-4c26-90ad-a66029f13bb2" providerId="AD" clId="Web-{F7642E2B-399B-E94E-E45C-A295BF36DC19}" dt="2025-02-18T02:51:09.885" v="701" actId="20577"/>
        <pc:sldMkLst>
          <pc:docMk/>
          <pc:sldMk cId="4131575054" sldId="391"/>
        </pc:sldMkLst>
      </pc:sldChg>
      <pc:sldChg chg="addSp delSp modSp delAnim">
        <pc:chgData name="Luisa Plata Herron" userId="S::luisa.plataherron@education.vic.gov.au::219c6bd1-8059-4c26-90ad-a66029f13bb2" providerId="AD" clId="Web-{F7642E2B-399B-E94E-E45C-A295BF36DC19}" dt="2025-02-18T03:07:35.218" v="827" actId="1076"/>
        <pc:sldMkLst>
          <pc:docMk/>
          <pc:sldMk cId="1480422032" sldId="392"/>
        </pc:sldMkLst>
        <pc:spChg chg="mod">
          <ac:chgData name="Luisa Plata Herron" userId="S::luisa.plataherron@education.vic.gov.au::219c6bd1-8059-4c26-90ad-a66029f13bb2" providerId="AD" clId="Web-{F7642E2B-399B-E94E-E45C-A295BF36DC19}" dt="2025-02-18T02:54:22.070" v="720" actId="20577"/>
          <ac:spMkLst>
            <pc:docMk/>
            <pc:sldMk cId="1480422032" sldId="392"/>
            <ac:spMk id="1468" creationId="{00000000-0000-0000-0000-000000000000}"/>
          </ac:spMkLst>
        </pc:spChg>
        <pc:spChg chg="mod">
          <ac:chgData name="Luisa Plata Herron" userId="S::luisa.plataherron@education.vic.gov.au::219c6bd1-8059-4c26-90ad-a66029f13bb2" providerId="AD" clId="Web-{F7642E2B-399B-E94E-E45C-A295BF36DC19}" dt="2025-02-18T02:59:46.889" v="773" actId="20577"/>
          <ac:spMkLst>
            <pc:docMk/>
            <pc:sldMk cId="1480422032" sldId="392"/>
            <ac:spMk id="1469" creationId="{00000000-0000-0000-0000-000000000000}"/>
          </ac:spMkLst>
        </pc:spChg>
        <pc:spChg chg="mod">
          <ac:chgData name="Luisa Plata Herron" userId="S::luisa.plataherron@education.vic.gov.au::219c6bd1-8059-4c26-90ad-a66029f13bb2" providerId="AD" clId="Web-{F7642E2B-399B-E94E-E45C-A295BF36DC19}" dt="2025-02-18T03:04:07.329" v="813" actId="20577"/>
          <ac:spMkLst>
            <pc:docMk/>
            <pc:sldMk cId="1480422032" sldId="392"/>
            <ac:spMk id="1471" creationId="{00000000-0000-0000-0000-000000000000}"/>
          </ac:spMkLst>
        </pc:spChg>
      </pc:sldChg>
    </pc:docChg>
  </pc:docChgLst>
  <pc:docChgLst>
    <pc:chgData name="Sophia Moshis" userId="S::sophia.moshis@education.vic.gov.au::eeb63ca9-2d3e-4695-9bc0-615d2d4c4acf" providerId="AD" clId="Web-{95AE9D70-A766-7259-CB38-5D4237AEDBB1}"/>
    <pc:docChg chg="addSld delSld modSld sldOrd modMainMaster">
      <pc:chgData name="Sophia Moshis" userId="S::sophia.moshis@education.vic.gov.au::eeb63ca9-2d3e-4695-9bc0-615d2d4c4acf" providerId="AD" clId="Web-{95AE9D70-A766-7259-CB38-5D4237AEDBB1}" dt="2025-02-18T02:54:55.499" v="1149"/>
      <pc:docMkLst>
        <pc:docMk/>
      </pc:docMkLst>
      <pc:sldChg chg="addSp modSp mod">
        <pc:chgData name="Sophia Moshis" userId="S::sophia.moshis@education.vic.gov.au::eeb63ca9-2d3e-4695-9bc0-615d2d4c4acf" providerId="AD" clId="Web-{95AE9D70-A766-7259-CB38-5D4237AEDBB1}" dt="2025-02-18T02:31:38.501" v="761" actId="20577"/>
        <pc:sldMkLst>
          <pc:docMk/>
          <pc:sldMk cId="0" sldId="256"/>
        </pc:sldMkLst>
        <pc:spChg chg="mod">
          <ac:chgData name="Sophia Moshis" userId="S::sophia.moshis@education.vic.gov.au::eeb63ca9-2d3e-4695-9bc0-615d2d4c4acf" providerId="AD" clId="Web-{95AE9D70-A766-7259-CB38-5D4237AEDBB1}" dt="2025-02-18T01:12:42.247" v="15" actId="20577"/>
          <ac:spMkLst>
            <pc:docMk/>
            <pc:sldMk cId="0" sldId="256"/>
            <ac:spMk id="1034" creationId="{00000000-0000-0000-0000-000000000000}"/>
          </ac:spMkLst>
        </pc:spChg>
        <pc:spChg chg="mod">
          <ac:chgData name="Sophia Moshis" userId="S::sophia.moshis@education.vic.gov.au::eeb63ca9-2d3e-4695-9bc0-615d2d4c4acf" providerId="AD" clId="Web-{95AE9D70-A766-7259-CB38-5D4237AEDBB1}" dt="2025-02-18T02:31:38.501" v="761" actId="20577"/>
          <ac:spMkLst>
            <pc:docMk/>
            <pc:sldMk cId="0" sldId="256"/>
            <ac:spMk id="1035" creationId="{00000000-0000-0000-0000-000000000000}"/>
          </ac:spMkLst>
        </pc:spChg>
        <pc:picChg chg="add mod modCrop">
          <ac:chgData name="Sophia Moshis" userId="S::sophia.moshis@education.vic.gov.au::eeb63ca9-2d3e-4695-9bc0-615d2d4c4acf" providerId="AD" clId="Web-{95AE9D70-A766-7259-CB38-5D4237AEDBB1}" dt="2025-02-18T01:12:55.888" v="19" actId="1076"/>
          <ac:picMkLst>
            <pc:docMk/>
            <pc:sldMk cId="0" sldId="256"/>
            <ac:picMk id="2" creationId="{8C399293-1910-5692-C59C-95E2E5056A58}"/>
          </ac:picMkLst>
        </pc:picChg>
      </pc:sldChg>
      <pc:sldChg chg="modSp del">
        <pc:chgData name="Sophia Moshis" userId="S::sophia.moshis@education.vic.gov.au::eeb63ca9-2d3e-4695-9bc0-615d2d4c4acf" providerId="AD" clId="Web-{95AE9D70-A766-7259-CB38-5D4237AEDBB1}" dt="2025-02-18T01:21:13.013" v="181"/>
        <pc:sldMkLst>
          <pc:docMk/>
          <pc:sldMk cId="0" sldId="257"/>
        </pc:sldMkLst>
      </pc:sldChg>
      <pc:sldChg chg="del">
        <pc:chgData name="Sophia Moshis" userId="S::sophia.moshis@education.vic.gov.au::eeb63ca9-2d3e-4695-9bc0-615d2d4c4acf" providerId="AD" clId="Web-{95AE9D70-A766-7259-CB38-5D4237AEDBB1}" dt="2025-02-18T01:13:39.062" v="23"/>
        <pc:sldMkLst>
          <pc:docMk/>
          <pc:sldMk cId="0" sldId="258"/>
        </pc:sldMkLst>
      </pc:sldChg>
      <pc:sldChg chg="del">
        <pc:chgData name="Sophia Moshis" userId="S::sophia.moshis@education.vic.gov.au::eeb63ca9-2d3e-4695-9bc0-615d2d4c4acf" providerId="AD" clId="Web-{95AE9D70-A766-7259-CB38-5D4237AEDBB1}" dt="2025-02-18T01:13:37.108" v="22"/>
        <pc:sldMkLst>
          <pc:docMk/>
          <pc:sldMk cId="0" sldId="259"/>
        </pc:sldMkLst>
      </pc:sldChg>
      <pc:sldChg chg="delSp modSp del mod ord">
        <pc:chgData name="Sophia Moshis" userId="S::sophia.moshis@education.vic.gov.au::eeb63ca9-2d3e-4695-9bc0-615d2d4c4acf" providerId="AD" clId="Web-{95AE9D70-A766-7259-CB38-5D4237AEDBB1}" dt="2025-02-18T02:48:47.170" v="1125"/>
        <pc:sldMkLst>
          <pc:docMk/>
          <pc:sldMk cId="0" sldId="260"/>
        </pc:sldMkLst>
      </pc:sldChg>
      <pc:sldChg chg="modSp del mod">
        <pc:chgData name="Sophia Moshis" userId="S::sophia.moshis@education.vic.gov.au::eeb63ca9-2d3e-4695-9bc0-615d2d4c4acf" providerId="AD" clId="Web-{95AE9D70-A766-7259-CB38-5D4237AEDBB1}" dt="2025-02-18T02:20:52.144" v="500"/>
        <pc:sldMkLst>
          <pc:docMk/>
          <pc:sldMk cId="0" sldId="261"/>
        </pc:sldMkLst>
      </pc:sldChg>
      <pc:sldChg chg="del mod">
        <pc:chgData name="Sophia Moshis" userId="S::sophia.moshis@education.vic.gov.au::eeb63ca9-2d3e-4695-9bc0-615d2d4c4acf" providerId="AD" clId="Web-{95AE9D70-A766-7259-CB38-5D4237AEDBB1}" dt="2025-02-18T02:20:52.988" v="501"/>
        <pc:sldMkLst>
          <pc:docMk/>
          <pc:sldMk cId="0" sldId="262"/>
        </pc:sldMkLst>
      </pc:sldChg>
      <pc:sldChg chg="del mod">
        <pc:chgData name="Sophia Moshis" userId="S::sophia.moshis@education.vic.gov.au::eeb63ca9-2d3e-4695-9bc0-615d2d4c4acf" providerId="AD" clId="Web-{95AE9D70-A766-7259-CB38-5D4237AEDBB1}" dt="2025-02-18T02:20:53.707" v="502"/>
        <pc:sldMkLst>
          <pc:docMk/>
          <pc:sldMk cId="0" sldId="263"/>
        </pc:sldMkLst>
      </pc:sldChg>
      <pc:sldChg chg="addSp delSp modSp mod ord addAnim delAnim">
        <pc:chgData name="Sophia Moshis" userId="S::sophia.moshis@education.vic.gov.au::eeb63ca9-2d3e-4695-9bc0-615d2d4c4acf" providerId="AD" clId="Web-{95AE9D70-A766-7259-CB38-5D4237AEDBB1}" dt="2025-02-18T02:41:04.244" v="926" actId="1076"/>
        <pc:sldMkLst>
          <pc:docMk/>
          <pc:sldMk cId="0" sldId="264"/>
        </pc:sldMkLst>
        <pc:spChg chg="add mod">
          <ac:chgData name="Sophia Moshis" userId="S::sophia.moshis@education.vic.gov.au::eeb63ca9-2d3e-4695-9bc0-615d2d4c4acf" providerId="AD" clId="Web-{95AE9D70-A766-7259-CB38-5D4237AEDBB1}" dt="2025-02-18T02:38:36.488" v="893" actId="20577"/>
          <ac:spMkLst>
            <pc:docMk/>
            <pc:sldMk cId="0" sldId="264"/>
            <ac:spMk id="7" creationId="{F5442D6D-E3E4-55BF-81F4-745BC1EE80A6}"/>
          </ac:spMkLst>
        </pc:spChg>
        <pc:spChg chg="add mod">
          <ac:chgData name="Sophia Moshis" userId="S::sophia.moshis@education.vic.gov.au::eeb63ca9-2d3e-4695-9bc0-615d2d4c4acf" providerId="AD" clId="Web-{95AE9D70-A766-7259-CB38-5D4237AEDBB1}" dt="2025-02-18T02:37:37.627" v="883" actId="1076"/>
          <ac:spMkLst>
            <pc:docMk/>
            <pc:sldMk cId="0" sldId="264"/>
            <ac:spMk id="10" creationId="{56DE6092-5CD4-884B-B9E6-D65D9698D3B6}"/>
          </ac:spMkLst>
        </pc:spChg>
        <pc:spChg chg="add mod">
          <ac:chgData name="Sophia Moshis" userId="S::sophia.moshis@education.vic.gov.au::eeb63ca9-2d3e-4695-9bc0-615d2d4c4acf" providerId="AD" clId="Web-{95AE9D70-A766-7259-CB38-5D4237AEDBB1}" dt="2025-02-18T02:37:37.627" v="884" actId="1076"/>
          <ac:spMkLst>
            <pc:docMk/>
            <pc:sldMk cId="0" sldId="264"/>
            <ac:spMk id="12" creationId="{9BF3CFE4-F1E0-8EA3-BC97-39D4A61FD68C}"/>
          </ac:spMkLst>
        </pc:spChg>
        <pc:spChg chg="mod">
          <ac:chgData name="Sophia Moshis" userId="S::sophia.moshis@education.vic.gov.au::eeb63ca9-2d3e-4695-9bc0-615d2d4c4acf" providerId="AD" clId="Web-{95AE9D70-A766-7259-CB38-5D4237AEDBB1}" dt="2025-02-18T02:37:34.751" v="881" actId="1076"/>
          <ac:spMkLst>
            <pc:docMk/>
            <pc:sldMk cId="0" sldId="264"/>
            <ac:spMk id="1111" creationId="{00000000-0000-0000-0000-000000000000}"/>
          </ac:spMkLst>
        </pc:spChg>
        <pc:spChg chg="mod">
          <ac:chgData name="Sophia Moshis" userId="S::sophia.moshis@education.vic.gov.au::eeb63ca9-2d3e-4695-9bc0-615d2d4c4acf" providerId="AD" clId="Web-{95AE9D70-A766-7259-CB38-5D4237AEDBB1}" dt="2025-02-18T02:39:30.818" v="918" actId="20577"/>
          <ac:spMkLst>
            <pc:docMk/>
            <pc:sldMk cId="0" sldId="264"/>
            <ac:spMk id="1112" creationId="{00000000-0000-0000-0000-000000000000}"/>
          </ac:spMkLst>
        </pc:spChg>
        <pc:spChg chg="mod">
          <ac:chgData name="Sophia Moshis" userId="S::sophia.moshis@education.vic.gov.au::eeb63ca9-2d3e-4695-9bc0-615d2d4c4acf" providerId="AD" clId="Web-{95AE9D70-A766-7259-CB38-5D4237AEDBB1}" dt="2025-02-18T02:38:38.081" v="894" actId="20577"/>
          <ac:spMkLst>
            <pc:docMk/>
            <pc:sldMk cId="0" sldId="264"/>
            <ac:spMk id="1113" creationId="{00000000-0000-0000-0000-000000000000}"/>
          </ac:spMkLst>
        </pc:spChg>
        <pc:spChg chg="mod">
          <ac:chgData name="Sophia Moshis" userId="S::sophia.moshis@education.vic.gov.au::eeb63ca9-2d3e-4695-9bc0-615d2d4c4acf" providerId="AD" clId="Web-{95AE9D70-A766-7259-CB38-5D4237AEDBB1}" dt="2025-02-18T02:39:24.818" v="917" actId="1076"/>
          <ac:spMkLst>
            <pc:docMk/>
            <pc:sldMk cId="0" sldId="264"/>
            <ac:spMk id="1114" creationId="{00000000-0000-0000-0000-000000000000}"/>
          </ac:spMkLst>
        </pc:spChg>
        <pc:picChg chg="mod">
          <ac:chgData name="Sophia Moshis" userId="S::sophia.moshis@education.vic.gov.au::eeb63ca9-2d3e-4695-9bc0-615d2d4c4acf" providerId="AD" clId="Web-{95AE9D70-A766-7259-CB38-5D4237AEDBB1}" dt="2025-02-18T02:38:26.847" v="892" actId="1076"/>
          <ac:picMkLst>
            <pc:docMk/>
            <pc:sldMk cId="0" sldId="264"/>
            <ac:picMk id="2" creationId="{6374B063-DC5F-C76F-B296-43C5DA63D7A5}"/>
          </ac:picMkLst>
        </pc:picChg>
      </pc:sldChg>
      <pc:sldChg chg="del mod">
        <pc:chgData name="Sophia Moshis" userId="S::sophia.moshis@education.vic.gov.au::eeb63ca9-2d3e-4695-9bc0-615d2d4c4acf" providerId="AD" clId="Web-{95AE9D70-A766-7259-CB38-5D4237AEDBB1}" dt="2025-02-18T02:29:28.620" v="685"/>
        <pc:sldMkLst>
          <pc:docMk/>
          <pc:sldMk cId="0" sldId="265"/>
        </pc:sldMkLst>
      </pc:sldChg>
      <pc:sldChg chg="del mod">
        <pc:chgData name="Sophia Moshis" userId="S::sophia.moshis@education.vic.gov.au::eeb63ca9-2d3e-4695-9bc0-615d2d4c4acf" providerId="AD" clId="Web-{95AE9D70-A766-7259-CB38-5D4237AEDBB1}" dt="2025-02-18T02:29:35.011" v="692"/>
        <pc:sldMkLst>
          <pc:docMk/>
          <pc:sldMk cId="0" sldId="266"/>
        </pc:sldMkLst>
      </pc:sldChg>
      <pc:sldChg chg="del mod">
        <pc:chgData name="Sophia Moshis" userId="S::sophia.moshis@education.vic.gov.au::eeb63ca9-2d3e-4695-9bc0-615d2d4c4acf" providerId="AD" clId="Web-{95AE9D70-A766-7259-CB38-5D4237AEDBB1}" dt="2025-02-18T02:29:30.870" v="687"/>
        <pc:sldMkLst>
          <pc:docMk/>
          <pc:sldMk cId="0" sldId="267"/>
        </pc:sldMkLst>
      </pc:sldChg>
      <pc:sldChg chg="addSp delSp modSp add del mod ord delAnim">
        <pc:chgData name="Sophia Moshis" userId="S::sophia.moshis@education.vic.gov.au::eeb63ca9-2d3e-4695-9bc0-615d2d4c4acf" providerId="AD" clId="Web-{95AE9D70-A766-7259-CB38-5D4237AEDBB1}" dt="2025-02-18T02:48:42.280" v="1124" actId="20577"/>
        <pc:sldMkLst>
          <pc:docMk/>
          <pc:sldMk cId="0" sldId="268"/>
        </pc:sldMkLst>
        <pc:spChg chg="add mod">
          <ac:chgData name="Sophia Moshis" userId="S::sophia.moshis@education.vic.gov.au::eeb63ca9-2d3e-4695-9bc0-615d2d4c4acf" providerId="AD" clId="Web-{95AE9D70-A766-7259-CB38-5D4237AEDBB1}" dt="2025-02-18T02:48:42.280" v="1124" actId="20577"/>
          <ac:spMkLst>
            <pc:docMk/>
            <pc:sldMk cId="0" sldId="268"/>
            <ac:spMk id="14" creationId="{414E9C09-BD44-743C-799C-422F5815B2DF}"/>
          </ac:spMkLst>
        </pc:spChg>
        <pc:spChg chg="mod">
          <ac:chgData name="Sophia Moshis" userId="S::sophia.moshis@education.vic.gov.au::eeb63ca9-2d3e-4695-9bc0-615d2d4c4acf" providerId="AD" clId="Web-{95AE9D70-A766-7259-CB38-5D4237AEDBB1}" dt="2025-02-18T02:48:26.904" v="1123" actId="20577"/>
          <ac:spMkLst>
            <pc:docMk/>
            <pc:sldMk cId="0" sldId="268"/>
            <ac:spMk id="1163" creationId="{00000000-0000-0000-0000-000000000000}"/>
          </ac:spMkLst>
        </pc:spChg>
      </pc:sldChg>
      <pc:sldChg chg="del mod">
        <pc:chgData name="Sophia Moshis" userId="S::sophia.moshis@education.vic.gov.au::eeb63ca9-2d3e-4695-9bc0-615d2d4c4acf" providerId="AD" clId="Web-{95AE9D70-A766-7259-CB38-5D4237AEDBB1}" dt="2025-02-18T02:20:57.910" v="503"/>
        <pc:sldMkLst>
          <pc:docMk/>
          <pc:sldMk cId="0" sldId="269"/>
        </pc:sldMkLst>
      </pc:sldChg>
      <pc:sldChg chg="del mod">
        <pc:chgData name="Sophia Moshis" userId="S::sophia.moshis@education.vic.gov.au::eeb63ca9-2d3e-4695-9bc0-615d2d4c4acf" providerId="AD" clId="Web-{95AE9D70-A766-7259-CB38-5D4237AEDBB1}" dt="2025-02-18T02:20:58.363" v="504"/>
        <pc:sldMkLst>
          <pc:docMk/>
          <pc:sldMk cId="0" sldId="270"/>
        </pc:sldMkLst>
      </pc:sldChg>
      <pc:sldChg chg="del mod">
        <pc:chgData name="Sophia Moshis" userId="S::sophia.moshis@education.vic.gov.au::eeb63ca9-2d3e-4695-9bc0-615d2d4c4acf" providerId="AD" clId="Web-{95AE9D70-A766-7259-CB38-5D4237AEDBB1}" dt="2025-02-18T02:20:59.238" v="505"/>
        <pc:sldMkLst>
          <pc:docMk/>
          <pc:sldMk cId="0" sldId="271"/>
        </pc:sldMkLst>
      </pc:sldChg>
      <pc:sldChg chg="del mod">
        <pc:chgData name="Sophia Moshis" userId="S::sophia.moshis@education.vic.gov.au::eeb63ca9-2d3e-4695-9bc0-615d2d4c4acf" providerId="AD" clId="Web-{95AE9D70-A766-7259-CB38-5D4237AEDBB1}" dt="2025-02-18T02:20:59.910" v="506"/>
        <pc:sldMkLst>
          <pc:docMk/>
          <pc:sldMk cId="0" sldId="272"/>
        </pc:sldMkLst>
      </pc:sldChg>
      <pc:sldChg chg="del mod">
        <pc:chgData name="Sophia Moshis" userId="S::sophia.moshis@education.vic.gov.au::eeb63ca9-2d3e-4695-9bc0-615d2d4c4acf" providerId="AD" clId="Web-{95AE9D70-A766-7259-CB38-5D4237AEDBB1}" dt="2025-02-18T02:29:30.120" v="686"/>
        <pc:sldMkLst>
          <pc:docMk/>
          <pc:sldMk cId="0" sldId="273"/>
        </pc:sldMkLst>
      </pc:sldChg>
      <pc:sldChg chg="del mod">
        <pc:chgData name="Sophia Moshis" userId="S::sophia.moshis@education.vic.gov.au::eeb63ca9-2d3e-4695-9bc0-615d2d4c4acf" providerId="AD" clId="Web-{95AE9D70-A766-7259-CB38-5D4237AEDBB1}" dt="2025-02-18T02:29:31.417" v="688"/>
        <pc:sldMkLst>
          <pc:docMk/>
          <pc:sldMk cId="0" sldId="274"/>
        </pc:sldMkLst>
      </pc:sldChg>
      <pc:sldChg chg="del mod">
        <pc:chgData name="Sophia Moshis" userId="S::sophia.moshis@education.vic.gov.au::eeb63ca9-2d3e-4695-9bc0-615d2d4c4acf" providerId="AD" clId="Web-{95AE9D70-A766-7259-CB38-5D4237AEDBB1}" dt="2025-02-18T02:21:02.754" v="507"/>
        <pc:sldMkLst>
          <pc:docMk/>
          <pc:sldMk cId="0" sldId="275"/>
        </pc:sldMkLst>
      </pc:sldChg>
      <pc:sldChg chg="del mod">
        <pc:chgData name="Sophia Moshis" userId="S::sophia.moshis@education.vic.gov.au::eeb63ca9-2d3e-4695-9bc0-615d2d4c4acf" providerId="AD" clId="Web-{95AE9D70-A766-7259-CB38-5D4237AEDBB1}" dt="2025-02-18T02:21:03.410" v="508"/>
        <pc:sldMkLst>
          <pc:docMk/>
          <pc:sldMk cId="0" sldId="276"/>
        </pc:sldMkLst>
      </pc:sldChg>
      <pc:sldChg chg="del mod">
        <pc:chgData name="Sophia Moshis" userId="S::sophia.moshis@education.vic.gov.au::eeb63ca9-2d3e-4695-9bc0-615d2d4c4acf" providerId="AD" clId="Web-{95AE9D70-A766-7259-CB38-5D4237AEDBB1}" dt="2025-02-18T02:21:03.942" v="509"/>
        <pc:sldMkLst>
          <pc:docMk/>
          <pc:sldMk cId="0" sldId="277"/>
        </pc:sldMkLst>
      </pc:sldChg>
      <pc:sldChg chg="del mod">
        <pc:chgData name="Sophia Moshis" userId="S::sophia.moshis@education.vic.gov.au::eeb63ca9-2d3e-4695-9bc0-615d2d4c4acf" providerId="AD" clId="Web-{95AE9D70-A766-7259-CB38-5D4237AEDBB1}" dt="2025-02-18T02:21:04.879" v="510"/>
        <pc:sldMkLst>
          <pc:docMk/>
          <pc:sldMk cId="0" sldId="278"/>
        </pc:sldMkLst>
      </pc:sldChg>
      <pc:sldChg chg="del mod">
        <pc:chgData name="Sophia Moshis" userId="S::sophia.moshis@education.vic.gov.au::eeb63ca9-2d3e-4695-9bc0-615d2d4c4acf" providerId="AD" clId="Web-{95AE9D70-A766-7259-CB38-5D4237AEDBB1}" dt="2025-02-18T02:21:05.614" v="511"/>
        <pc:sldMkLst>
          <pc:docMk/>
          <pc:sldMk cId="0" sldId="279"/>
        </pc:sldMkLst>
      </pc:sldChg>
      <pc:sldChg chg="del mod">
        <pc:chgData name="Sophia Moshis" userId="S::sophia.moshis@education.vic.gov.au::eeb63ca9-2d3e-4695-9bc0-615d2d4c4acf" providerId="AD" clId="Web-{95AE9D70-A766-7259-CB38-5D4237AEDBB1}" dt="2025-02-18T02:29:31.948" v="689"/>
        <pc:sldMkLst>
          <pc:docMk/>
          <pc:sldMk cId="0" sldId="280"/>
        </pc:sldMkLst>
      </pc:sldChg>
      <pc:sldChg chg="del mod">
        <pc:chgData name="Sophia Moshis" userId="S::sophia.moshis@education.vic.gov.au::eeb63ca9-2d3e-4695-9bc0-615d2d4c4acf" providerId="AD" clId="Web-{95AE9D70-A766-7259-CB38-5D4237AEDBB1}" dt="2025-02-18T02:21:08.770" v="512"/>
        <pc:sldMkLst>
          <pc:docMk/>
          <pc:sldMk cId="0" sldId="281"/>
        </pc:sldMkLst>
      </pc:sldChg>
      <pc:sldChg chg="del mod">
        <pc:chgData name="Sophia Moshis" userId="S::sophia.moshis@education.vic.gov.au::eeb63ca9-2d3e-4695-9bc0-615d2d4c4acf" providerId="AD" clId="Web-{95AE9D70-A766-7259-CB38-5D4237AEDBB1}" dt="2025-02-18T02:29:32.698" v="690"/>
        <pc:sldMkLst>
          <pc:docMk/>
          <pc:sldMk cId="0" sldId="282"/>
        </pc:sldMkLst>
      </pc:sldChg>
      <pc:sldChg chg="del mod">
        <pc:chgData name="Sophia Moshis" userId="S::sophia.moshis@education.vic.gov.au::eeb63ca9-2d3e-4695-9bc0-615d2d4c4acf" providerId="AD" clId="Web-{95AE9D70-A766-7259-CB38-5D4237AEDBB1}" dt="2025-02-18T02:29:33.901" v="691"/>
        <pc:sldMkLst>
          <pc:docMk/>
          <pc:sldMk cId="0" sldId="283"/>
        </pc:sldMkLst>
      </pc:sldChg>
      <pc:sldChg chg="del mod">
        <pc:chgData name="Sophia Moshis" userId="S::sophia.moshis@education.vic.gov.au::eeb63ca9-2d3e-4695-9bc0-615d2d4c4acf" providerId="AD" clId="Web-{95AE9D70-A766-7259-CB38-5D4237AEDBB1}" dt="2025-02-18T02:21:10.473" v="513"/>
        <pc:sldMkLst>
          <pc:docMk/>
          <pc:sldMk cId="0" sldId="284"/>
        </pc:sldMkLst>
      </pc:sldChg>
      <pc:sldChg chg="addSp delSp modSp mod ord delAnim">
        <pc:chgData name="Sophia Moshis" userId="S::sophia.moshis@education.vic.gov.au::eeb63ca9-2d3e-4695-9bc0-615d2d4c4acf" providerId="AD" clId="Web-{95AE9D70-A766-7259-CB38-5D4237AEDBB1}" dt="2025-02-18T02:45:25.412" v="1066" actId="20577"/>
        <pc:sldMkLst>
          <pc:docMk/>
          <pc:sldMk cId="0" sldId="285"/>
        </pc:sldMkLst>
        <pc:spChg chg="add mod">
          <ac:chgData name="Sophia Moshis" userId="S::sophia.moshis@education.vic.gov.au::eeb63ca9-2d3e-4695-9bc0-615d2d4c4acf" providerId="AD" clId="Web-{95AE9D70-A766-7259-CB38-5D4237AEDBB1}" dt="2025-02-18T02:45:25.412" v="1066" actId="20577"/>
          <ac:spMkLst>
            <pc:docMk/>
            <pc:sldMk cId="0" sldId="285"/>
            <ac:spMk id="3" creationId="{E967A69B-D656-A453-EDFD-B824FA41B6D5}"/>
          </ac:spMkLst>
        </pc:spChg>
        <pc:spChg chg="mod">
          <ac:chgData name="Sophia Moshis" userId="S::sophia.moshis@education.vic.gov.au::eeb63ca9-2d3e-4695-9bc0-615d2d4c4acf" providerId="AD" clId="Web-{95AE9D70-A766-7259-CB38-5D4237AEDBB1}" dt="2025-02-18T02:42:44.280" v="949" actId="1076"/>
          <ac:spMkLst>
            <pc:docMk/>
            <pc:sldMk cId="0" sldId="285"/>
            <ac:spMk id="1463" creationId="{00000000-0000-0000-0000-000000000000}"/>
          </ac:spMkLst>
        </pc:spChg>
      </pc:sldChg>
      <pc:sldChg chg="del mod ord">
        <pc:chgData name="Sophia Moshis" userId="S::sophia.moshis@education.vic.gov.au::eeb63ca9-2d3e-4695-9bc0-615d2d4c4acf" providerId="AD" clId="Web-{95AE9D70-A766-7259-CB38-5D4237AEDBB1}" dt="2025-02-18T02:13:58.829" v="320"/>
        <pc:sldMkLst>
          <pc:docMk/>
          <pc:sldMk cId="0" sldId="286"/>
        </pc:sldMkLst>
      </pc:sldChg>
      <pc:sldChg chg="del mod">
        <pc:chgData name="Sophia Moshis" userId="S::sophia.moshis@education.vic.gov.au::eeb63ca9-2d3e-4695-9bc0-615d2d4c4acf" providerId="AD" clId="Web-{95AE9D70-A766-7259-CB38-5D4237AEDBB1}" dt="2025-02-18T02:21:12.051" v="515"/>
        <pc:sldMkLst>
          <pc:docMk/>
          <pc:sldMk cId="0" sldId="287"/>
        </pc:sldMkLst>
      </pc:sldChg>
      <pc:sldChg chg="del mod">
        <pc:chgData name="Sophia Moshis" userId="S::sophia.moshis@education.vic.gov.au::eeb63ca9-2d3e-4695-9bc0-615d2d4c4acf" providerId="AD" clId="Web-{95AE9D70-A766-7259-CB38-5D4237AEDBB1}" dt="2025-02-18T02:21:13.755" v="516"/>
        <pc:sldMkLst>
          <pc:docMk/>
          <pc:sldMk cId="0" sldId="288"/>
        </pc:sldMkLst>
      </pc:sldChg>
      <pc:sldChg chg="del mod">
        <pc:chgData name="Sophia Moshis" userId="S::sophia.moshis@education.vic.gov.au::eeb63ca9-2d3e-4695-9bc0-615d2d4c4acf" providerId="AD" clId="Web-{95AE9D70-A766-7259-CB38-5D4237AEDBB1}" dt="2025-02-18T02:21:14.176" v="517"/>
        <pc:sldMkLst>
          <pc:docMk/>
          <pc:sldMk cId="0" sldId="289"/>
        </pc:sldMkLst>
      </pc:sldChg>
      <pc:sldChg chg="del">
        <pc:chgData name="Sophia Moshis" userId="S::sophia.moshis@education.vic.gov.au::eeb63ca9-2d3e-4695-9bc0-615d2d4c4acf" providerId="AD" clId="Web-{95AE9D70-A766-7259-CB38-5D4237AEDBB1}" dt="2025-02-18T01:21:29.889" v="183"/>
        <pc:sldMkLst>
          <pc:docMk/>
          <pc:sldMk cId="0" sldId="290"/>
        </pc:sldMkLst>
      </pc:sldChg>
      <pc:sldChg chg="modSp add del mod">
        <pc:chgData name="Sophia Moshis" userId="S::sophia.moshis@education.vic.gov.au::eeb63ca9-2d3e-4695-9bc0-615d2d4c4acf" providerId="AD" clId="Web-{95AE9D70-A766-7259-CB38-5D4237AEDBB1}" dt="2025-02-18T02:18:19.669" v="436"/>
        <pc:sldMkLst>
          <pc:docMk/>
          <pc:sldMk cId="1991498399" sldId="291"/>
        </pc:sldMkLst>
      </pc:sldChg>
      <pc:sldChg chg="del mod">
        <pc:chgData name="Sophia Moshis" userId="S::sophia.moshis@education.vic.gov.au::eeb63ca9-2d3e-4695-9bc0-615d2d4c4acf" providerId="AD" clId="Web-{95AE9D70-A766-7259-CB38-5D4237AEDBB1}" dt="2025-02-18T02:21:14.552" v="518"/>
        <pc:sldMkLst>
          <pc:docMk/>
          <pc:sldMk cId="0" sldId="292"/>
        </pc:sldMkLst>
      </pc:sldChg>
      <pc:sldChg chg="del mod">
        <pc:chgData name="Sophia Moshis" userId="S::sophia.moshis@education.vic.gov.au::eeb63ca9-2d3e-4695-9bc0-615d2d4c4acf" providerId="AD" clId="Web-{95AE9D70-A766-7259-CB38-5D4237AEDBB1}" dt="2025-02-18T02:21:15.333" v="519"/>
        <pc:sldMkLst>
          <pc:docMk/>
          <pc:sldMk cId="0" sldId="293"/>
        </pc:sldMkLst>
      </pc:sldChg>
      <pc:sldChg chg="del mod">
        <pc:chgData name="Sophia Moshis" userId="S::sophia.moshis@education.vic.gov.au::eeb63ca9-2d3e-4695-9bc0-615d2d4c4acf" providerId="AD" clId="Web-{95AE9D70-A766-7259-CB38-5D4237AEDBB1}" dt="2025-02-18T02:21:15.864" v="520"/>
        <pc:sldMkLst>
          <pc:docMk/>
          <pc:sldMk cId="0" sldId="294"/>
        </pc:sldMkLst>
      </pc:sldChg>
      <pc:sldChg chg="del mod">
        <pc:chgData name="Sophia Moshis" userId="S::sophia.moshis@education.vic.gov.au::eeb63ca9-2d3e-4695-9bc0-615d2d4c4acf" providerId="AD" clId="Web-{95AE9D70-A766-7259-CB38-5D4237AEDBB1}" dt="2025-02-18T02:21:16.427" v="521"/>
        <pc:sldMkLst>
          <pc:docMk/>
          <pc:sldMk cId="0" sldId="295"/>
        </pc:sldMkLst>
      </pc:sldChg>
      <pc:sldChg chg="del mod">
        <pc:chgData name="Sophia Moshis" userId="S::sophia.moshis@education.vic.gov.au::eeb63ca9-2d3e-4695-9bc0-615d2d4c4acf" providerId="AD" clId="Web-{95AE9D70-A766-7259-CB38-5D4237AEDBB1}" dt="2025-02-18T02:21:17.661" v="522"/>
        <pc:sldMkLst>
          <pc:docMk/>
          <pc:sldMk cId="0" sldId="296"/>
        </pc:sldMkLst>
      </pc:sldChg>
      <pc:sldChg chg="del mod">
        <pc:chgData name="Sophia Moshis" userId="S::sophia.moshis@education.vic.gov.au::eeb63ca9-2d3e-4695-9bc0-615d2d4c4acf" providerId="AD" clId="Web-{95AE9D70-A766-7259-CB38-5D4237AEDBB1}" dt="2025-02-18T02:21:18.145" v="523"/>
        <pc:sldMkLst>
          <pc:docMk/>
          <pc:sldMk cId="0" sldId="297"/>
        </pc:sldMkLst>
      </pc:sldChg>
      <pc:sldChg chg="modSp add del mod ord">
        <pc:chgData name="Sophia Moshis" userId="S::sophia.moshis@education.vic.gov.au::eeb63ca9-2d3e-4695-9bc0-615d2d4c4acf" providerId="AD" clId="Web-{95AE9D70-A766-7259-CB38-5D4237AEDBB1}" dt="2025-02-18T02:31:27.735" v="759" actId="20577"/>
        <pc:sldMkLst>
          <pc:docMk/>
          <pc:sldMk cId="0" sldId="298"/>
        </pc:sldMkLst>
        <pc:spChg chg="mod">
          <ac:chgData name="Sophia Moshis" userId="S::sophia.moshis@education.vic.gov.au::eeb63ca9-2d3e-4695-9bc0-615d2d4c4acf" providerId="AD" clId="Web-{95AE9D70-A766-7259-CB38-5D4237AEDBB1}" dt="2025-02-18T02:31:14.859" v="731" actId="20577"/>
          <ac:spMkLst>
            <pc:docMk/>
            <pc:sldMk cId="0" sldId="298"/>
            <ac:spMk id="1746" creationId="{00000000-0000-0000-0000-000000000000}"/>
          </ac:spMkLst>
        </pc:spChg>
        <pc:spChg chg="mod">
          <ac:chgData name="Sophia Moshis" userId="S::sophia.moshis@education.vic.gov.au::eeb63ca9-2d3e-4695-9bc0-615d2d4c4acf" providerId="AD" clId="Web-{95AE9D70-A766-7259-CB38-5D4237AEDBB1}" dt="2025-02-18T02:31:27.735" v="759" actId="20577"/>
          <ac:spMkLst>
            <pc:docMk/>
            <pc:sldMk cId="0" sldId="298"/>
            <ac:spMk id="1747" creationId="{00000000-0000-0000-0000-000000000000}"/>
          </ac:spMkLst>
        </pc:spChg>
      </pc:sldChg>
      <pc:sldChg chg="del mod">
        <pc:chgData name="Sophia Moshis" userId="S::sophia.moshis@education.vic.gov.au::eeb63ca9-2d3e-4695-9bc0-615d2d4c4acf" providerId="AD" clId="Web-{95AE9D70-A766-7259-CB38-5D4237AEDBB1}" dt="2025-02-18T02:21:18.817" v="524"/>
        <pc:sldMkLst>
          <pc:docMk/>
          <pc:sldMk cId="0" sldId="299"/>
        </pc:sldMkLst>
      </pc:sldChg>
      <pc:sldChg chg="del mod">
        <pc:chgData name="Sophia Moshis" userId="S::sophia.moshis@education.vic.gov.au::eeb63ca9-2d3e-4695-9bc0-615d2d4c4acf" providerId="AD" clId="Web-{95AE9D70-A766-7259-CB38-5D4237AEDBB1}" dt="2025-02-18T02:21:20.114" v="525"/>
        <pc:sldMkLst>
          <pc:docMk/>
          <pc:sldMk cId="0" sldId="300"/>
        </pc:sldMkLst>
      </pc:sldChg>
      <pc:sldChg chg="del mod">
        <pc:chgData name="Sophia Moshis" userId="S::sophia.moshis@education.vic.gov.au::eeb63ca9-2d3e-4695-9bc0-615d2d4c4acf" providerId="AD" clId="Web-{95AE9D70-A766-7259-CB38-5D4237AEDBB1}" dt="2025-02-18T02:21:21.583" v="526"/>
        <pc:sldMkLst>
          <pc:docMk/>
          <pc:sldMk cId="0" sldId="301"/>
        </pc:sldMkLst>
      </pc:sldChg>
      <pc:sldChg chg="modSp mod ord modNotes">
        <pc:chgData name="Sophia Moshis" userId="S::sophia.moshis@education.vic.gov.au::eeb63ca9-2d3e-4695-9bc0-615d2d4c4acf" providerId="AD" clId="Web-{95AE9D70-A766-7259-CB38-5D4237AEDBB1}" dt="2025-02-18T02:36:03.450" v="868"/>
        <pc:sldMkLst>
          <pc:docMk/>
          <pc:sldMk cId="0" sldId="302"/>
        </pc:sldMkLst>
        <pc:spChg chg="mod">
          <ac:chgData name="Sophia Moshis" userId="S::sophia.moshis@education.vic.gov.au::eeb63ca9-2d3e-4695-9bc0-615d2d4c4acf" providerId="AD" clId="Web-{95AE9D70-A766-7259-CB38-5D4237AEDBB1}" dt="2025-02-18T02:32:02.705" v="787" actId="20577"/>
          <ac:spMkLst>
            <pc:docMk/>
            <pc:sldMk cId="0" sldId="302"/>
            <ac:spMk id="1900" creationId="{00000000-0000-0000-0000-000000000000}"/>
          </ac:spMkLst>
        </pc:spChg>
        <pc:spChg chg="mod">
          <ac:chgData name="Sophia Moshis" userId="S::sophia.moshis@education.vic.gov.au::eeb63ca9-2d3e-4695-9bc0-615d2d4c4acf" providerId="AD" clId="Web-{95AE9D70-A766-7259-CB38-5D4237AEDBB1}" dt="2025-02-18T02:32:41.113" v="804" actId="20577"/>
          <ac:spMkLst>
            <pc:docMk/>
            <pc:sldMk cId="0" sldId="302"/>
            <ac:spMk id="1901" creationId="{00000000-0000-0000-0000-000000000000}"/>
          </ac:spMkLst>
        </pc:spChg>
        <pc:spChg chg="mod">
          <ac:chgData name="Sophia Moshis" userId="S::sophia.moshis@education.vic.gov.au::eeb63ca9-2d3e-4695-9bc0-615d2d4c4acf" providerId="AD" clId="Web-{95AE9D70-A766-7259-CB38-5D4237AEDBB1}" dt="2025-02-18T02:35:55.559" v="864" actId="20577"/>
          <ac:spMkLst>
            <pc:docMk/>
            <pc:sldMk cId="0" sldId="302"/>
            <ac:spMk id="1903" creationId="{00000000-0000-0000-0000-000000000000}"/>
          </ac:spMkLst>
        </pc:spChg>
        <pc:spChg chg="mod">
          <ac:chgData name="Sophia Moshis" userId="S::sophia.moshis@education.vic.gov.au::eeb63ca9-2d3e-4695-9bc0-615d2d4c4acf" providerId="AD" clId="Web-{95AE9D70-A766-7259-CB38-5D4237AEDBB1}" dt="2025-02-18T01:21:05.591" v="174" actId="20577"/>
          <ac:spMkLst>
            <pc:docMk/>
            <pc:sldMk cId="0" sldId="302"/>
            <ac:spMk id="1912" creationId="{00000000-0000-0000-0000-000000000000}"/>
          </ac:spMkLst>
        </pc:spChg>
      </pc:sldChg>
      <pc:sldChg chg="add del mod">
        <pc:chgData name="Sophia Moshis" userId="S::sophia.moshis@education.vic.gov.au::eeb63ca9-2d3e-4695-9bc0-615d2d4c4acf" providerId="AD" clId="Web-{95AE9D70-A766-7259-CB38-5D4237AEDBB1}" dt="2025-02-18T02:14:55.097" v="333"/>
        <pc:sldMkLst>
          <pc:docMk/>
          <pc:sldMk cId="3546513488" sldId="303"/>
        </pc:sldMkLst>
      </pc:sldChg>
      <pc:sldChg chg="modSp add del mod">
        <pc:chgData name="Sophia Moshis" userId="S::sophia.moshis@education.vic.gov.au::eeb63ca9-2d3e-4695-9bc0-615d2d4c4acf" providerId="AD" clId="Web-{95AE9D70-A766-7259-CB38-5D4237AEDBB1}" dt="2025-02-18T01:32:24.518" v="317"/>
        <pc:sldMkLst>
          <pc:docMk/>
          <pc:sldMk cId="4276477195" sldId="304"/>
        </pc:sldMkLst>
      </pc:sldChg>
      <pc:sldChg chg="add del mod">
        <pc:chgData name="Sophia Moshis" userId="S::sophia.moshis@education.vic.gov.au::eeb63ca9-2d3e-4695-9bc0-615d2d4c4acf" providerId="AD" clId="Web-{95AE9D70-A766-7259-CB38-5D4237AEDBB1}" dt="2025-02-18T02:19:53.735" v="464"/>
        <pc:sldMkLst>
          <pc:docMk/>
          <pc:sldMk cId="500326922" sldId="305"/>
        </pc:sldMkLst>
      </pc:sldChg>
      <pc:sldChg chg="add del mod">
        <pc:chgData name="Sophia Moshis" userId="S::sophia.moshis@education.vic.gov.au::eeb63ca9-2d3e-4695-9bc0-615d2d4c4acf" providerId="AD" clId="Web-{95AE9D70-A766-7259-CB38-5D4237AEDBB1}" dt="2025-02-18T02:28:04.835" v="653"/>
        <pc:sldMkLst>
          <pc:docMk/>
          <pc:sldMk cId="3772225525" sldId="306"/>
        </pc:sldMkLst>
      </pc:sldChg>
      <pc:sldChg chg="add del mod">
        <pc:chgData name="Sophia Moshis" userId="S::sophia.moshis@education.vic.gov.au::eeb63ca9-2d3e-4695-9bc0-615d2d4c4acf" providerId="AD" clId="Web-{95AE9D70-A766-7259-CB38-5D4237AEDBB1}" dt="2025-02-18T02:28:36.086" v="671"/>
        <pc:sldMkLst>
          <pc:docMk/>
          <pc:sldMk cId="3952391190" sldId="307"/>
        </pc:sldMkLst>
      </pc:sldChg>
      <pc:sldChg chg="add del mod">
        <pc:chgData name="Sophia Moshis" userId="S::sophia.moshis@education.vic.gov.au::eeb63ca9-2d3e-4695-9bc0-615d2d4c4acf" providerId="AD" clId="Web-{95AE9D70-A766-7259-CB38-5D4237AEDBB1}" dt="2025-02-18T02:28:51.071" v="677"/>
        <pc:sldMkLst>
          <pc:docMk/>
          <pc:sldMk cId="919648496" sldId="308"/>
        </pc:sldMkLst>
      </pc:sldChg>
      <pc:sldChg chg="add del mod">
        <pc:chgData name="Sophia Moshis" userId="S::sophia.moshis@education.vic.gov.au::eeb63ca9-2d3e-4695-9bc0-615d2d4c4acf" providerId="AD" clId="Web-{95AE9D70-A766-7259-CB38-5D4237AEDBB1}" dt="2025-02-18T02:29:23.073" v="684"/>
        <pc:sldMkLst>
          <pc:docMk/>
          <pc:sldMk cId="2667884668" sldId="309"/>
        </pc:sldMkLst>
      </pc:sldChg>
      <pc:sldChg chg="modSp add del mod">
        <pc:chgData name="Sophia Moshis" userId="S::sophia.moshis@education.vic.gov.au::eeb63ca9-2d3e-4695-9bc0-615d2d4c4acf" providerId="AD" clId="Web-{95AE9D70-A766-7259-CB38-5D4237AEDBB1}" dt="2025-02-18T02:29:58.293" v="699"/>
        <pc:sldMkLst>
          <pc:docMk/>
          <pc:sldMk cId="2227092842" sldId="310"/>
        </pc:sldMkLst>
      </pc:sldChg>
      <pc:sldChg chg="add del mod">
        <pc:chgData name="Sophia Moshis" userId="S::sophia.moshis@education.vic.gov.au::eeb63ca9-2d3e-4695-9bc0-615d2d4c4acf" providerId="AD" clId="Web-{95AE9D70-A766-7259-CB38-5D4237AEDBB1}" dt="2025-02-18T02:30:44.670" v="720"/>
        <pc:sldMkLst>
          <pc:docMk/>
          <pc:sldMk cId="3715836565" sldId="311"/>
        </pc:sldMkLst>
      </pc:sldChg>
      <pc:sldChg chg="add del mod ord">
        <pc:chgData name="Sophia Moshis" userId="S::sophia.moshis@education.vic.gov.au::eeb63ca9-2d3e-4695-9bc0-615d2d4c4acf" providerId="AD" clId="Web-{95AE9D70-A766-7259-CB38-5D4237AEDBB1}" dt="2025-02-18T02:22:25.680" v="561"/>
        <pc:sldMkLst>
          <pc:docMk/>
          <pc:sldMk cId="1926378608" sldId="312"/>
        </pc:sldMkLst>
      </pc:sldChg>
      <pc:sldChg chg="addSp delSp modSp add del mod">
        <pc:chgData name="Sophia Moshis" userId="S::sophia.moshis@education.vic.gov.au::eeb63ca9-2d3e-4695-9bc0-615d2d4c4acf" providerId="AD" clId="Web-{95AE9D70-A766-7259-CB38-5D4237AEDBB1}" dt="2025-02-18T02:31:05.280" v="729"/>
        <pc:sldMkLst>
          <pc:docMk/>
          <pc:sldMk cId="2053426604" sldId="313"/>
        </pc:sldMkLst>
      </pc:sldChg>
      <pc:sldChg chg="del">
        <pc:chgData name="Sophia Moshis" userId="S::sophia.moshis@education.vic.gov.au::eeb63ca9-2d3e-4695-9bc0-615d2d4c4acf" providerId="AD" clId="Web-{95AE9D70-A766-7259-CB38-5D4237AEDBB1}" dt="2025-02-18T01:20:23.621" v="158"/>
        <pc:sldMkLst>
          <pc:docMk/>
          <pc:sldMk cId="0" sldId="314"/>
        </pc:sldMkLst>
      </pc:sldChg>
      <pc:sldChg chg="del">
        <pc:chgData name="Sophia Moshis" userId="S::sophia.moshis@education.vic.gov.au::eeb63ca9-2d3e-4695-9bc0-615d2d4c4acf" providerId="AD" clId="Web-{95AE9D70-A766-7259-CB38-5D4237AEDBB1}" dt="2025-02-18T01:20:26.215" v="160"/>
        <pc:sldMkLst>
          <pc:docMk/>
          <pc:sldMk cId="0" sldId="315"/>
        </pc:sldMkLst>
      </pc:sldChg>
      <pc:sldChg chg="del">
        <pc:chgData name="Sophia Moshis" userId="S::sophia.moshis@education.vic.gov.au::eeb63ca9-2d3e-4695-9bc0-615d2d4c4acf" providerId="AD" clId="Web-{95AE9D70-A766-7259-CB38-5D4237AEDBB1}" dt="2025-02-18T01:20:15.230" v="155"/>
        <pc:sldMkLst>
          <pc:docMk/>
          <pc:sldMk cId="0" sldId="316"/>
        </pc:sldMkLst>
      </pc:sldChg>
      <pc:sldChg chg="del">
        <pc:chgData name="Sophia Moshis" userId="S::sophia.moshis@education.vic.gov.au::eeb63ca9-2d3e-4695-9bc0-615d2d4c4acf" providerId="AD" clId="Web-{95AE9D70-A766-7259-CB38-5D4237AEDBB1}" dt="2025-02-18T01:20:12.996" v="154"/>
        <pc:sldMkLst>
          <pc:docMk/>
          <pc:sldMk cId="0" sldId="317"/>
        </pc:sldMkLst>
      </pc:sldChg>
      <pc:sldChg chg="del">
        <pc:chgData name="Sophia Moshis" userId="S::sophia.moshis@education.vic.gov.au::eeb63ca9-2d3e-4695-9bc0-615d2d4c4acf" providerId="AD" clId="Web-{95AE9D70-A766-7259-CB38-5D4237AEDBB1}" dt="2025-02-18T01:20:16.011" v="156"/>
        <pc:sldMkLst>
          <pc:docMk/>
          <pc:sldMk cId="0" sldId="318"/>
        </pc:sldMkLst>
      </pc:sldChg>
      <pc:sldChg chg="del">
        <pc:chgData name="Sophia Moshis" userId="S::sophia.moshis@education.vic.gov.au::eeb63ca9-2d3e-4695-9bc0-615d2d4c4acf" providerId="AD" clId="Web-{95AE9D70-A766-7259-CB38-5D4237AEDBB1}" dt="2025-02-18T01:20:17.449" v="157"/>
        <pc:sldMkLst>
          <pc:docMk/>
          <pc:sldMk cId="0" sldId="319"/>
        </pc:sldMkLst>
      </pc:sldChg>
      <pc:sldChg chg="del mod ord">
        <pc:chgData name="Sophia Moshis" userId="S::sophia.moshis@education.vic.gov.au::eeb63ca9-2d3e-4695-9bc0-615d2d4c4acf" providerId="AD" clId="Web-{95AE9D70-A766-7259-CB38-5D4237AEDBB1}" dt="2025-02-18T02:21:11.161" v="514"/>
        <pc:sldMkLst>
          <pc:docMk/>
          <pc:sldMk cId="0" sldId="320"/>
        </pc:sldMkLst>
      </pc:sldChg>
      <pc:sldChg chg="del">
        <pc:chgData name="Sophia Moshis" userId="S::sophia.moshis@education.vic.gov.au::eeb63ca9-2d3e-4695-9bc0-615d2d4c4acf" providerId="AD" clId="Web-{95AE9D70-A766-7259-CB38-5D4237AEDBB1}" dt="2025-02-18T01:20:00.652" v="152"/>
        <pc:sldMkLst>
          <pc:docMk/>
          <pc:sldMk cId="0" sldId="321"/>
        </pc:sldMkLst>
      </pc:sldChg>
      <pc:sldChg chg="del">
        <pc:chgData name="Sophia Moshis" userId="S::sophia.moshis@education.vic.gov.au::eeb63ca9-2d3e-4695-9bc0-615d2d4c4acf" providerId="AD" clId="Web-{95AE9D70-A766-7259-CB38-5D4237AEDBB1}" dt="2025-02-18T01:20:00.620" v="151"/>
        <pc:sldMkLst>
          <pc:docMk/>
          <pc:sldMk cId="0" sldId="322"/>
        </pc:sldMkLst>
      </pc:sldChg>
      <pc:sldChg chg="del">
        <pc:chgData name="Sophia Moshis" userId="S::sophia.moshis@education.vic.gov.au::eeb63ca9-2d3e-4695-9bc0-615d2d4c4acf" providerId="AD" clId="Web-{95AE9D70-A766-7259-CB38-5D4237AEDBB1}" dt="2025-02-18T01:19:56.417" v="150"/>
        <pc:sldMkLst>
          <pc:docMk/>
          <pc:sldMk cId="0" sldId="323"/>
        </pc:sldMkLst>
      </pc:sldChg>
      <pc:sldChg chg="del">
        <pc:chgData name="Sophia Moshis" userId="S::sophia.moshis@education.vic.gov.au::eeb63ca9-2d3e-4695-9bc0-615d2d4c4acf" providerId="AD" clId="Web-{95AE9D70-A766-7259-CB38-5D4237AEDBB1}" dt="2025-02-18T01:19:50.386" v="149"/>
        <pc:sldMkLst>
          <pc:docMk/>
          <pc:sldMk cId="0" sldId="324"/>
        </pc:sldMkLst>
      </pc:sldChg>
      <pc:sldChg chg="del">
        <pc:chgData name="Sophia Moshis" userId="S::sophia.moshis@education.vic.gov.au::eeb63ca9-2d3e-4695-9bc0-615d2d4c4acf" providerId="AD" clId="Web-{95AE9D70-A766-7259-CB38-5D4237AEDBB1}" dt="2025-02-18T01:19:50.386" v="148"/>
        <pc:sldMkLst>
          <pc:docMk/>
          <pc:sldMk cId="0" sldId="325"/>
        </pc:sldMkLst>
      </pc:sldChg>
      <pc:sldChg chg="del">
        <pc:chgData name="Sophia Moshis" userId="S::sophia.moshis@education.vic.gov.au::eeb63ca9-2d3e-4695-9bc0-615d2d4c4acf" providerId="AD" clId="Web-{95AE9D70-A766-7259-CB38-5D4237AEDBB1}" dt="2025-02-18T01:19:50.386" v="147"/>
        <pc:sldMkLst>
          <pc:docMk/>
          <pc:sldMk cId="0" sldId="326"/>
        </pc:sldMkLst>
      </pc:sldChg>
      <pc:sldChg chg="del">
        <pc:chgData name="Sophia Moshis" userId="S::sophia.moshis@education.vic.gov.au::eeb63ca9-2d3e-4695-9bc0-615d2d4c4acf" providerId="AD" clId="Web-{95AE9D70-A766-7259-CB38-5D4237AEDBB1}" dt="2025-02-18T01:19:50.386" v="146"/>
        <pc:sldMkLst>
          <pc:docMk/>
          <pc:sldMk cId="0" sldId="327"/>
        </pc:sldMkLst>
      </pc:sldChg>
      <pc:sldChg chg="del">
        <pc:chgData name="Sophia Moshis" userId="S::sophia.moshis@education.vic.gov.au::eeb63ca9-2d3e-4695-9bc0-615d2d4c4acf" providerId="AD" clId="Web-{95AE9D70-A766-7259-CB38-5D4237AEDBB1}" dt="2025-02-18T01:19:50.354" v="145"/>
        <pc:sldMkLst>
          <pc:docMk/>
          <pc:sldMk cId="0" sldId="328"/>
        </pc:sldMkLst>
      </pc:sldChg>
      <pc:sldChg chg="del">
        <pc:chgData name="Sophia Moshis" userId="S::sophia.moshis@education.vic.gov.au::eeb63ca9-2d3e-4695-9bc0-615d2d4c4acf" providerId="AD" clId="Web-{95AE9D70-A766-7259-CB38-5D4237AEDBB1}" dt="2025-02-18T01:19:50.089" v="144"/>
        <pc:sldMkLst>
          <pc:docMk/>
          <pc:sldMk cId="0" sldId="329"/>
        </pc:sldMkLst>
      </pc:sldChg>
      <pc:sldChg chg="del">
        <pc:chgData name="Sophia Moshis" userId="S::sophia.moshis@education.vic.gov.au::eeb63ca9-2d3e-4695-9bc0-615d2d4c4acf" providerId="AD" clId="Web-{95AE9D70-A766-7259-CB38-5D4237AEDBB1}" dt="2025-02-18T01:19:50.057" v="143"/>
        <pc:sldMkLst>
          <pc:docMk/>
          <pc:sldMk cId="0" sldId="330"/>
        </pc:sldMkLst>
      </pc:sldChg>
      <pc:sldChg chg="del">
        <pc:chgData name="Sophia Moshis" userId="S::sophia.moshis@education.vic.gov.au::eeb63ca9-2d3e-4695-9bc0-615d2d4c4acf" providerId="AD" clId="Web-{95AE9D70-A766-7259-CB38-5D4237AEDBB1}" dt="2025-02-18T01:19:50.042" v="142"/>
        <pc:sldMkLst>
          <pc:docMk/>
          <pc:sldMk cId="0" sldId="331"/>
        </pc:sldMkLst>
      </pc:sldChg>
      <pc:sldChg chg="del">
        <pc:chgData name="Sophia Moshis" userId="S::sophia.moshis@education.vic.gov.au::eeb63ca9-2d3e-4695-9bc0-615d2d4c4acf" providerId="AD" clId="Web-{95AE9D70-A766-7259-CB38-5D4237AEDBB1}" dt="2025-02-18T01:19:50.011" v="141"/>
        <pc:sldMkLst>
          <pc:docMk/>
          <pc:sldMk cId="0" sldId="332"/>
        </pc:sldMkLst>
      </pc:sldChg>
      <pc:sldChg chg="del">
        <pc:chgData name="Sophia Moshis" userId="S::sophia.moshis@education.vic.gov.au::eeb63ca9-2d3e-4695-9bc0-615d2d4c4acf" providerId="AD" clId="Web-{95AE9D70-A766-7259-CB38-5D4237AEDBB1}" dt="2025-02-18T01:19:49.995" v="140"/>
        <pc:sldMkLst>
          <pc:docMk/>
          <pc:sldMk cId="0" sldId="333"/>
        </pc:sldMkLst>
      </pc:sldChg>
      <pc:sldChg chg="del">
        <pc:chgData name="Sophia Moshis" userId="S::sophia.moshis@education.vic.gov.au::eeb63ca9-2d3e-4695-9bc0-615d2d4c4acf" providerId="AD" clId="Web-{95AE9D70-A766-7259-CB38-5D4237AEDBB1}" dt="2025-02-18T01:19:49.964" v="139"/>
        <pc:sldMkLst>
          <pc:docMk/>
          <pc:sldMk cId="0" sldId="334"/>
        </pc:sldMkLst>
      </pc:sldChg>
      <pc:sldChg chg="del">
        <pc:chgData name="Sophia Moshis" userId="S::sophia.moshis@education.vic.gov.au::eeb63ca9-2d3e-4695-9bc0-615d2d4c4acf" providerId="AD" clId="Web-{95AE9D70-A766-7259-CB38-5D4237AEDBB1}" dt="2025-02-18T01:19:49.932" v="138"/>
        <pc:sldMkLst>
          <pc:docMk/>
          <pc:sldMk cId="0" sldId="335"/>
        </pc:sldMkLst>
      </pc:sldChg>
      <pc:sldChg chg="add del">
        <pc:chgData name="Sophia Moshis" userId="S::sophia.moshis@education.vic.gov.au::eeb63ca9-2d3e-4695-9bc0-615d2d4c4acf" providerId="AD" clId="Web-{95AE9D70-A766-7259-CB38-5D4237AEDBB1}" dt="2025-02-18T02:54:55.499" v="1149"/>
        <pc:sldMkLst>
          <pc:docMk/>
          <pc:sldMk cId="0" sldId="336"/>
        </pc:sldMkLst>
      </pc:sldChg>
      <pc:sldChg chg="del">
        <pc:chgData name="Sophia Moshis" userId="S::sophia.moshis@education.vic.gov.au::eeb63ca9-2d3e-4695-9bc0-615d2d4c4acf" providerId="AD" clId="Web-{95AE9D70-A766-7259-CB38-5D4237AEDBB1}" dt="2025-02-18T01:19:49.839" v="136"/>
        <pc:sldMkLst>
          <pc:docMk/>
          <pc:sldMk cId="0" sldId="337"/>
        </pc:sldMkLst>
      </pc:sldChg>
      <pc:sldChg chg="del">
        <pc:chgData name="Sophia Moshis" userId="S::sophia.moshis@education.vic.gov.au::eeb63ca9-2d3e-4695-9bc0-615d2d4c4acf" providerId="AD" clId="Web-{95AE9D70-A766-7259-CB38-5D4237AEDBB1}" dt="2025-02-18T01:19:49.792" v="135"/>
        <pc:sldMkLst>
          <pc:docMk/>
          <pc:sldMk cId="0" sldId="338"/>
        </pc:sldMkLst>
      </pc:sldChg>
      <pc:sldChg chg="del">
        <pc:chgData name="Sophia Moshis" userId="S::sophia.moshis@education.vic.gov.au::eeb63ca9-2d3e-4695-9bc0-615d2d4c4acf" providerId="AD" clId="Web-{95AE9D70-A766-7259-CB38-5D4237AEDBB1}" dt="2025-02-18T01:19:49.776" v="134"/>
        <pc:sldMkLst>
          <pc:docMk/>
          <pc:sldMk cId="0" sldId="339"/>
        </pc:sldMkLst>
      </pc:sldChg>
      <pc:sldChg chg="del">
        <pc:chgData name="Sophia Moshis" userId="S::sophia.moshis@education.vic.gov.au::eeb63ca9-2d3e-4695-9bc0-615d2d4c4acf" providerId="AD" clId="Web-{95AE9D70-A766-7259-CB38-5D4237AEDBB1}" dt="2025-02-18T01:19:49.745" v="133"/>
        <pc:sldMkLst>
          <pc:docMk/>
          <pc:sldMk cId="0" sldId="340"/>
        </pc:sldMkLst>
      </pc:sldChg>
      <pc:sldChg chg="del">
        <pc:chgData name="Sophia Moshis" userId="S::sophia.moshis@education.vic.gov.au::eeb63ca9-2d3e-4695-9bc0-615d2d4c4acf" providerId="AD" clId="Web-{95AE9D70-A766-7259-CB38-5D4237AEDBB1}" dt="2025-02-18T01:19:49.745" v="132"/>
        <pc:sldMkLst>
          <pc:docMk/>
          <pc:sldMk cId="0" sldId="341"/>
        </pc:sldMkLst>
      </pc:sldChg>
      <pc:sldChg chg="add del">
        <pc:chgData name="Sophia Moshis" userId="S::sophia.moshis@education.vic.gov.au::eeb63ca9-2d3e-4695-9bc0-615d2d4c4acf" providerId="AD" clId="Web-{95AE9D70-A766-7259-CB38-5D4237AEDBB1}" dt="2025-02-18T02:54:16.982" v="1147"/>
        <pc:sldMkLst>
          <pc:docMk/>
          <pc:sldMk cId="0" sldId="342"/>
        </pc:sldMkLst>
      </pc:sldChg>
      <pc:sldChg chg="add del">
        <pc:chgData name="Sophia Moshis" userId="S::sophia.moshis@education.vic.gov.au::eeb63ca9-2d3e-4695-9bc0-615d2d4c4acf" providerId="AD" clId="Web-{95AE9D70-A766-7259-CB38-5D4237AEDBB1}" dt="2025-02-18T02:54:17.029" v="1148"/>
        <pc:sldMkLst>
          <pc:docMk/>
          <pc:sldMk cId="0" sldId="343"/>
        </pc:sldMkLst>
      </pc:sldChg>
      <pc:sldChg chg="del">
        <pc:chgData name="Sophia Moshis" userId="S::sophia.moshis@education.vic.gov.au::eeb63ca9-2d3e-4695-9bc0-615d2d4c4acf" providerId="AD" clId="Web-{95AE9D70-A766-7259-CB38-5D4237AEDBB1}" dt="2025-02-18T01:19:49.698" v="129"/>
        <pc:sldMkLst>
          <pc:docMk/>
          <pc:sldMk cId="0" sldId="344"/>
        </pc:sldMkLst>
      </pc:sldChg>
      <pc:sldChg chg="del">
        <pc:chgData name="Sophia Moshis" userId="S::sophia.moshis@education.vic.gov.au::eeb63ca9-2d3e-4695-9bc0-615d2d4c4acf" providerId="AD" clId="Web-{95AE9D70-A766-7259-CB38-5D4237AEDBB1}" dt="2025-02-18T01:19:49.682" v="128"/>
        <pc:sldMkLst>
          <pc:docMk/>
          <pc:sldMk cId="0" sldId="345"/>
        </pc:sldMkLst>
      </pc:sldChg>
      <pc:sldChg chg="del">
        <pc:chgData name="Sophia Moshis" userId="S::sophia.moshis@education.vic.gov.au::eeb63ca9-2d3e-4695-9bc0-615d2d4c4acf" providerId="AD" clId="Web-{95AE9D70-A766-7259-CB38-5D4237AEDBB1}" dt="2025-02-18T01:19:18.150" v="127"/>
        <pc:sldMkLst>
          <pc:docMk/>
          <pc:sldMk cId="0" sldId="346"/>
        </pc:sldMkLst>
      </pc:sldChg>
      <pc:sldChg chg="del">
        <pc:chgData name="Sophia Moshis" userId="S::sophia.moshis@education.vic.gov.au::eeb63ca9-2d3e-4695-9bc0-615d2d4c4acf" providerId="AD" clId="Web-{95AE9D70-A766-7259-CB38-5D4237AEDBB1}" dt="2025-02-18T01:19:09.400" v="126"/>
        <pc:sldMkLst>
          <pc:docMk/>
          <pc:sldMk cId="0" sldId="347"/>
        </pc:sldMkLst>
      </pc:sldChg>
      <pc:sldChg chg="modSp add mod replId modNotes">
        <pc:chgData name="Sophia Moshis" userId="S::sophia.moshis@education.vic.gov.au::eeb63ca9-2d3e-4695-9bc0-615d2d4c4acf" providerId="AD" clId="Web-{95AE9D70-A766-7259-CB38-5D4237AEDBB1}" dt="2025-02-18T02:46:01.288" v="1086" actId="20577"/>
        <pc:sldMkLst>
          <pc:docMk/>
          <pc:sldMk cId="2756340349" sldId="348"/>
        </pc:sldMkLst>
        <pc:spChg chg="mod">
          <ac:chgData name="Sophia Moshis" userId="S::sophia.moshis@education.vic.gov.au::eeb63ca9-2d3e-4695-9bc0-615d2d4c4acf" providerId="AD" clId="Web-{95AE9D70-A766-7259-CB38-5D4237AEDBB1}" dt="2025-02-18T02:46:01.288" v="1086" actId="20577"/>
          <ac:spMkLst>
            <pc:docMk/>
            <pc:sldMk cId="2756340349" sldId="348"/>
            <ac:spMk id="7" creationId="{ECD185D5-45A4-C22B-7D0A-36E40BC35E28}"/>
          </ac:spMkLst>
        </pc:spChg>
        <pc:spChg chg="mod">
          <ac:chgData name="Sophia Moshis" userId="S::sophia.moshis@education.vic.gov.au::eeb63ca9-2d3e-4695-9bc0-615d2d4c4acf" providerId="AD" clId="Web-{95AE9D70-A766-7259-CB38-5D4237AEDBB1}" dt="2025-02-18T02:46:00.429" v="1081"/>
          <ac:spMkLst>
            <pc:docMk/>
            <pc:sldMk cId="2756340349" sldId="348"/>
            <ac:spMk id="8" creationId="{9E1A93CE-281D-EA41-FB13-0473A03F1A11}"/>
          </ac:spMkLst>
        </pc:spChg>
        <pc:spChg chg="mod">
          <ac:chgData name="Sophia Moshis" userId="S::sophia.moshis@education.vic.gov.au::eeb63ca9-2d3e-4695-9bc0-615d2d4c4acf" providerId="AD" clId="Web-{95AE9D70-A766-7259-CB38-5D4237AEDBB1}" dt="2025-02-18T02:45:41.115" v="1071"/>
          <ac:spMkLst>
            <pc:docMk/>
            <pc:sldMk cId="2756340349" sldId="348"/>
            <ac:spMk id="10" creationId="{9F22CA79-EEFE-B045-06FE-87D7D91AD5BC}"/>
          </ac:spMkLst>
        </pc:spChg>
        <pc:spChg chg="mod">
          <ac:chgData name="Sophia Moshis" userId="S::sophia.moshis@education.vic.gov.au::eeb63ca9-2d3e-4695-9bc0-615d2d4c4acf" providerId="AD" clId="Web-{95AE9D70-A766-7259-CB38-5D4237AEDBB1}" dt="2025-02-18T02:46:00.429" v="1082"/>
          <ac:spMkLst>
            <pc:docMk/>
            <pc:sldMk cId="2756340349" sldId="348"/>
            <ac:spMk id="11" creationId="{1D201DF3-D8BF-CC9A-1CED-D99028A7D375}"/>
          </ac:spMkLst>
        </pc:spChg>
        <pc:spChg chg="mod">
          <ac:chgData name="Sophia Moshis" userId="S::sophia.moshis@education.vic.gov.au::eeb63ca9-2d3e-4695-9bc0-615d2d4c4acf" providerId="AD" clId="Web-{95AE9D70-A766-7259-CB38-5D4237AEDBB1}" dt="2025-02-18T02:46:00.444" v="1083"/>
          <ac:spMkLst>
            <pc:docMk/>
            <pc:sldMk cId="2756340349" sldId="348"/>
            <ac:spMk id="12" creationId="{8246190C-4E5C-F80A-00A7-3FEA8B5985F3}"/>
          </ac:spMkLst>
        </pc:spChg>
        <pc:spChg chg="mod">
          <ac:chgData name="Sophia Moshis" userId="S::sophia.moshis@education.vic.gov.au::eeb63ca9-2d3e-4695-9bc0-615d2d4c4acf" providerId="AD" clId="Web-{95AE9D70-A766-7259-CB38-5D4237AEDBB1}" dt="2025-02-18T02:46:00.554" v="1084"/>
          <ac:spMkLst>
            <pc:docMk/>
            <pc:sldMk cId="2756340349" sldId="348"/>
            <ac:spMk id="13" creationId="{E205203A-03D4-EFD9-FAD4-156FBFD54D43}"/>
          </ac:spMkLst>
        </pc:spChg>
        <pc:spChg chg="mod">
          <ac:chgData name="Sophia Moshis" userId="S::sophia.moshis@education.vic.gov.au::eeb63ca9-2d3e-4695-9bc0-615d2d4c4acf" providerId="AD" clId="Web-{95AE9D70-A766-7259-CB38-5D4237AEDBB1}" dt="2025-02-18T01:14:29.844" v="51" actId="20577"/>
          <ac:spMkLst>
            <pc:docMk/>
            <pc:sldMk cId="2756340349" sldId="348"/>
            <ac:spMk id="1040" creationId="{0DD8A00C-CFE1-6055-ED72-F0B7FA433737}"/>
          </ac:spMkLst>
        </pc:spChg>
      </pc:sldChg>
      <pc:sldChg chg="modSp add del mod">
        <pc:chgData name="Sophia Moshis" userId="S::sophia.moshis@education.vic.gov.au::eeb63ca9-2d3e-4695-9bc0-615d2d4c4acf" providerId="AD" clId="Web-{95AE9D70-A766-7259-CB38-5D4237AEDBB1}" dt="2025-02-18T01:31:11.875" v="302"/>
        <pc:sldMkLst>
          <pc:docMk/>
          <pc:sldMk cId="2799318350" sldId="349"/>
        </pc:sldMkLst>
      </pc:sldChg>
      <pc:sldChg chg="add del mod">
        <pc:chgData name="Sophia Moshis" userId="S::sophia.moshis@education.vic.gov.au::eeb63ca9-2d3e-4695-9bc0-615d2d4c4acf" providerId="AD" clId="Web-{95AE9D70-A766-7259-CB38-5D4237AEDBB1}" dt="2025-02-18T01:29:59.654" v="274"/>
        <pc:sldMkLst>
          <pc:docMk/>
          <pc:sldMk cId="3434790349" sldId="350"/>
        </pc:sldMkLst>
      </pc:sldChg>
      <pc:sldChg chg="addSp delSp modSp add del mod">
        <pc:chgData name="Sophia Moshis" userId="S::sophia.moshis@education.vic.gov.au::eeb63ca9-2d3e-4695-9bc0-615d2d4c4acf" providerId="AD" clId="Web-{95AE9D70-A766-7259-CB38-5D4237AEDBB1}" dt="2025-02-18T02:15:14.130" v="351"/>
        <pc:sldMkLst>
          <pc:docMk/>
          <pc:sldMk cId="2989179019" sldId="351"/>
        </pc:sldMkLst>
      </pc:sldChg>
      <pc:sldChg chg="add del mod">
        <pc:chgData name="Sophia Moshis" userId="S::sophia.moshis@education.vic.gov.au::eeb63ca9-2d3e-4695-9bc0-615d2d4c4acf" providerId="AD" clId="Web-{95AE9D70-A766-7259-CB38-5D4237AEDBB1}" dt="2025-02-18T02:15:45.131" v="379"/>
        <pc:sldMkLst>
          <pc:docMk/>
          <pc:sldMk cId="8235248" sldId="352"/>
        </pc:sldMkLst>
      </pc:sldChg>
      <pc:sldChg chg="addSp delSp modSp add del mod">
        <pc:chgData name="Sophia Moshis" userId="S::sophia.moshis@education.vic.gov.au::eeb63ca9-2d3e-4695-9bc0-615d2d4c4acf" providerId="AD" clId="Web-{95AE9D70-A766-7259-CB38-5D4237AEDBB1}" dt="2025-02-18T02:16:18.992" v="389"/>
        <pc:sldMkLst>
          <pc:docMk/>
          <pc:sldMk cId="644871139" sldId="353"/>
        </pc:sldMkLst>
      </pc:sldChg>
      <pc:sldChg chg="add del mod">
        <pc:chgData name="Sophia Moshis" userId="S::sophia.moshis@education.vic.gov.au::eeb63ca9-2d3e-4695-9bc0-615d2d4c4acf" providerId="AD" clId="Web-{95AE9D70-A766-7259-CB38-5D4237AEDBB1}" dt="2025-02-18T02:19:20.031" v="442"/>
        <pc:sldMkLst>
          <pc:docMk/>
          <pc:sldMk cId="3733174789" sldId="354"/>
        </pc:sldMkLst>
      </pc:sldChg>
      <pc:sldChg chg="modSp add del mod">
        <pc:chgData name="Sophia Moshis" userId="S::sophia.moshis@education.vic.gov.au::eeb63ca9-2d3e-4695-9bc0-615d2d4c4acf" providerId="AD" clId="Web-{95AE9D70-A766-7259-CB38-5D4237AEDBB1}" dt="2025-02-18T02:19:38.219" v="448"/>
        <pc:sldMkLst>
          <pc:docMk/>
          <pc:sldMk cId="2834600318" sldId="355"/>
        </pc:sldMkLst>
      </pc:sldChg>
      <pc:sldChg chg="addSp delSp modSp add del mod">
        <pc:chgData name="Sophia Moshis" userId="S::sophia.moshis@education.vic.gov.au::eeb63ca9-2d3e-4695-9bc0-615d2d4c4acf" providerId="AD" clId="Web-{95AE9D70-A766-7259-CB38-5D4237AEDBB1}" dt="2025-02-18T02:20:38.925" v="499"/>
        <pc:sldMkLst>
          <pc:docMk/>
          <pc:sldMk cId="1849294395" sldId="356"/>
        </pc:sldMkLst>
      </pc:sldChg>
      <pc:sldChg chg="add del mod ord">
        <pc:chgData name="Sophia Moshis" userId="S::sophia.moshis@education.vic.gov.au::eeb63ca9-2d3e-4695-9bc0-615d2d4c4acf" providerId="AD" clId="Web-{95AE9D70-A766-7259-CB38-5D4237AEDBB1}" dt="2025-02-18T02:21:52.131" v="538"/>
        <pc:sldMkLst>
          <pc:docMk/>
          <pc:sldMk cId="2555299348" sldId="357"/>
        </pc:sldMkLst>
      </pc:sldChg>
      <pc:sldChg chg="add del mod ord">
        <pc:chgData name="Sophia Moshis" userId="S::sophia.moshis@education.vic.gov.au::eeb63ca9-2d3e-4695-9bc0-615d2d4c4acf" providerId="AD" clId="Web-{95AE9D70-A766-7259-CB38-5D4237AEDBB1}" dt="2025-02-18T02:23:19.057" v="572"/>
        <pc:sldMkLst>
          <pc:docMk/>
          <pc:sldMk cId="2867444530" sldId="358"/>
        </pc:sldMkLst>
      </pc:sldChg>
      <pc:sldChg chg="addSp delSp modSp add del mod ord">
        <pc:chgData name="Sophia Moshis" userId="S::sophia.moshis@education.vic.gov.au::eeb63ca9-2d3e-4695-9bc0-615d2d4c4acf" providerId="AD" clId="Web-{95AE9D70-A766-7259-CB38-5D4237AEDBB1}" dt="2025-02-18T02:24:02.590" v="600"/>
        <pc:sldMkLst>
          <pc:docMk/>
          <pc:sldMk cId="1010599032" sldId="359"/>
        </pc:sldMkLst>
      </pc:sldChg>
      <pc:sldChg chg="addSp delSp modSp add del mod ord">
        <pc:chgData name="Sophia Moshis" userId="S::sophia.moshis@education.vic.gov.au::eeb63ca9-2d3e-4695-9bc0-615d2d4c4acf" providerId="AD" clId="Web-{95AE9D70-A766-7259-CB38-5D4237AEDBB1}" dt="2025-02-18T02:25:08.187" v="624"/>
        <pc:sldMkLst>
          <pc:docMk/>
          <pc:sldMk cId="941669707" sldId="360"/>
        </pc:sldMkLst>
      </pc:sldChg>
      <pc:sldChg chg="add del mod">
        <pc:chgData name="Sophia Moshis" userId="S::sophia.moshis@education.vic.gov.au::eeb63ca9-2d3e-4695-9bc0-615d2d4c4acf" providerId="AD" clId="Web-{95AE9D70-A766-7259-CB38-5D4237AEDBB1}" dt="2025-02-18T02:31:28.125" v="760"/>
        <pc:sldMkLst>
          <pc:docMk/>
          <pc:sldMk cId="2876679869" sldId="361"/>
        </pc:sldMkLst>
      </pc:sldChg>
      <pc:sldChg chg="modSp ord">
        <pc:chgData name="Sophia Moshis" userId="S::sophia.moshis@education.vic.gov.au::eeb63ca9-2d3e-4695-9bc0-615d2d4c4acf" providerId="AD" clId="Web-{95AE9D70-A766-7259-CB38-5D4237AEDBB1}" dt="2025-02-18T02:48:26.857" v="1122"/>
        <pc:sldMkLst>
          <pc:docMk/>
          <pc:sldMk cId="1357401738" sldId="362"/>
        </pc:sldMkLst>
        <pc:spChg chg="mod">
          <ac:chgData name="Sophia Moshis" userId="S::sophia.moshis@education.vic.gov.au::eeb63ca9-2d3e-4695-9bc0-615d2d4c4acf" providerId="AD" clId="Web-{95AE9D70-A766-7259-CB38-5D4237AEDBB1}" dt="2025-02-18T02:46:55.728" v="1107" actId="20577"/>
          <ac:spMkLst>
            <pc:docMk/>
            <pc:sldMk cId="1357401738" sldId="362"/>
            <ac:spMk id="14" creationId="{5064D4EB-EB4C-491B-EDED-6DD3CFC723D2}"/>
          </ac:spMkLst>
        </pc:spChg>
      </pc:sldChg>
      <pc:sldChg chg="modSp">
        <pc:chgData name="Sophia Moshis" userId="S::sophia.moshis@education.vic.gov.au::eeb63ca9-2d3e-4695-9bc0-615d2d4c4acf" providerId="AD" clId="Web-{95AE9D70-A766-7259-CB38-5D4237AEDBB1}" dt="2025-02-18T02:35:46.683" v="859" actId="20577"/>
        <pc:sldMkLst>
          <pc:docMk/>
          <pc:sldMk cId="1117825143" sldId="363"/>
        </pc:sldMkLst>
      </pc:sldChg>
      <pc:sldChg chg="modSp">
        <pc:chgData name="Sophia Moshis" userId="S::sophia.moshis@education.vic.gov.au::eeb63ca9-2d3e-4695-9bc0-615d2d4c4acf" providerId="AD" clId="Web-{95AE9D70-A766-7259-CB38-5D4237AEDBB1}" dt="2025-02-18T02:44:54.192" v="1065" actId="20577"/>
        <pc:sldMkLst>
          <pc:docMk/>
          <pc:sldMk cId="1708124558" sldId="364"/>
        </pc:sldMkLst>
        <pc:spChg chg="mod">
          <ac:chgData name="Sophia Moshis" userId="S::sophia.moshis@education.vic.gov.au::eeb63ca9-2d3e-4695-9bc0-615d2d4c4acf" providerId="AD" clId="Web-{95AE9D70-A766-7259-CB38-5D4237AEDBB1}" dt="2025-02-18T02:36:39.467" v="869" actId="20577"/>
          <ac:spMkLst>
            <pc:docMk/>
            <pc:sldMk cId="1708124558" sldId="364"/>
            <ac:spMk id="2" creationId="{58D23C55-FE34-FA9C-C22D-378495293692}"/>
          </ac:spMkLst>
        </pc:spChg>
      </pc:sldChg>
      <pc:sldChg chg="addSp delSp modSp add replId addAnim delAnim">
        <pc:chgData name="Sophia Moshis" userId="S::sophia.moshis@education.vic.gov.au::eeb63ca9-2d3e-4695-9bc0-615d2d4c4acf" providerId="AD" clId="Web-{95AE9D70-A766-7259-CB38-5D4237AEDBB1}" dt="2025-02-18T02:48:52.389" v="1126" actId="20577"/>
        <pc:sldMkLst>
          <pc:docMk/>
          <pc:sldMk cId="2265472644" sldId="365"/>
        </pc:sldMkLst>
        <pc:spChg chg="add mod">
          <ac:chgData name="Sophia Moshis" userId="S::sophia.moshis@education.vic.gov.au::eeb63ca9-2d3e-4695-9bc0-615d2d4c4acf" providerId="AD" clId="Web-{95AE9D70-A766-7259-CB38-5D4237AEDBB1}" dt="2025-02-18T02:48:52.389" v="1126" actId="20577"/>
          <ac:spMkLst>
            <pc:docMk/>
            <pc:sldMk cId="2265472644" sldId="365"/>
            <ac:spMk id="7" creationId="{367BF48A-0ECC-0EA4-9850-7D0B6AF88387}"/>
          </ac:spMkLst>
        </pc:spChg>
      </pc:sldChg>
      <pc:sldChg chg="addSp delSp modSp add ord replId">
        <pc:chgData name="Sophia Moshis" userId="S::sophia.moshis@education.vic.gov.au::eeb63ca9-2d3e-4695-9bc0-615d2d4c4acf" providerId="AD" clId="Web-{95AE9D70-A766-7259-CB38-5D4237AEDBB1}" dt="2025-02-18T02:49:29.735" v="1131" actId="20577"/>
        <pc:sldMkLst>
          <pc:docMk/>
          <pc:sldMk cId="3438945833" sldId="366"/>
        </pc:sldMkLst>
        <pc:spChg chg="add mod">
          <ac:chgData name="Sophia Moshis" userId="S::sophia.moshis@education.vic.gov.au::eeb63ca9-2d3e-4695-9bc0-615d2d4c4acf" providerId="AD" clId="Web-{95AE9D70-A766-7259-CB38-5D4237AEDBB1}" dt="2025-02-18T02:49:29.735" v="1131" actId="20577"/>
          <ac:spMkLst>
            <pc:docMk/>
            <pc:sldMk cId="3438945833" sldId="366"/>
            <ac:spMk id="4" creationId="{6C00BEFC-775D-98DC-D9D9-D66671ECA50D}"/>
          </ac:spMkLst>
        </pc:spChg>
        <pc:spChg chg="mod">
          <ac:chgData name="Sophia Moshis" userId="S::sophia.moshis@education.vic.gov.au::eeb63ca9-2d3e-4695-9bc0-615d2d4c4acf" providerId="AD" clId="Web-{95AE9D70-A766-7259-CB38-5D4237AEDBB1}" dt="2025-02-18T02:49:29.610" v="1130" actId="20577"/>
          <ac:spMkLst>
            <pc:docMk/>
            <pc:sldMk cId="3438945833" sldId="366"/>
            <ac:spMk id="7" creationId="{8022E85D-A93F-2E25-A96B-99F0372FCE52}"/>
          </ac:spMkLst>
        </pc:spChg>
      </pc:sldChg>
      <pc:sldChg chg="modSp add replId">
        <pc:chgData name="Sophia Moshis" userId="S::sophia.moshis@education.vic.gov.au::eeb63ca9-2d3e-4695-9bc0-615d2d4c4acf" providerId="AD" clId="Web-{95AE9D70-A766-7259-CB38-5D4237AEDBB1}" dt="2025-02-18T02:49:28.485" v="1129" actId="20577"/>
        <pc:sldMkLst>
          <pc:docMk/>
          <pc:sldMk cId="2052762577" sldId="367"/>
        </pc:sldMkLst>
      </pc:sldChg>
      <pc:sldChg chg="addSp modSp add replId">
        <pc:chgData name="Sophia Moshis" userId="S::sophia.moshis@education.vic.gov.au::eeb63ca9-2d3e-4695-9bc0-615d2d4c4acf" providerId="AD" clId="Web-{95AE9D70-A766-7259-CB38-5D4237AEDBB1}" dt="2025-02-18T02:16:12.538" v="388"/>
        <pc:sldMkLst>
          <pc:docMk/>
          <pc:sldMk cId="1336361000" sldId="368"/>
        </pc:sldMkLst>
      </pc:sldChg>
      <pc:sldChg chg="addSp delSp modSp add replId delAnim">
        <pc:chgData name="Sophia Moshis" userId="S::sophia.moshis@education.vic.gov.au::eeb63ca9-2d3e-4695-9bc0-615d2d4c4acf" providerId="AD" clId="Web-{95AE9D70-A766-7259-CB38-5D4237AEDBB1}" dt="2025-02-18T02:53:47.699" v="1146" actId="20577"/>
        <pc:sldMkLst>
          <pc:docMk/>
          <pc:sldMk cId="2130090007" sldId="369"/>
        </pc:sldMkLst>
        <pc:spChg chg="mod">
          <ac:chgData name="Sophia Moshis" userId="S::sophia.moshis@education.vic.gov.au::eeb63ca9-2d3e-4695-9bc0-615d2d4c4acf" providerId="AD" clId="Web-{95AE9D70-A766-7259-CB38-5D4237AEDBB1}" dt="2025-02-18T02:16:38.118" v="413" actId="20577"/>
          <ac:spMkLst>
            <pc:docMk/>
            <pc:sldMk cId="2130090007" sldId="369"/>
            <ac:spMk id="1675" creationId="{33D3834B-3F99-C62C-98C4-7D7B6A407A9E}"/>
          </ac:spMkLst>
        </pc:spChg>
        <pc:spChg chg="mod">
          <ac:chgData name="Sophia Moshis" userId="S::sophia.moshis@education.vic.gov.au::eeb63ca9-2d3e-4695-9bc0-615d2d4c4acf" providerId="AD" clId="Web-{95AE9D70-A766-7259-CB38-5D4237AEDBB1}" dt="2025-02-18T02:49:49.908" v="1135" actId="1076"/>
          <ac:spMkLst>
            <pc:docMk/>
            <pc:sldMk cId="2130090007" sldId="369"/>
            <ac:spMk id="1677" creationId="{FC7950F8-D8AA-CC8D-4A3D-E8A96D70C043}"/>
          </ac:spMkLst>
        </pc:spChg>
        <pc:spChg chg="mod">
          <ac:chgData name="Sophia Moshis" userId="S::sophia.moshis@education.vic.gov.au::eeb63ca9-2d3e-4695-9bc0-615d2d4c4acf" providerId="AD" clId="Web-{95AE9D70-A766-7259-CB38-5D4237AEDBB1}" dt="2025-02-18T02:53:47.699" v="1146" actId="20577"/>
          <ac:spMkLst>
            <pc:docMk/>
            <pc:sldMk cId="2130090007" sldId="369"/>
            <ac:spMk id="1679" creationId="{12B7A61F-6A70-84D1-BD1C-9824257347CC}"/>
          </ac:spMkLst>
        </pc:spChg>
        <pc:spChg chg="mod">
          <ac:chgData name="Sophia Moshis" userId="S::sophia.moshis@education.vic.gov.au::eeb63ca9-2d3e-4695-9bc0-615d2d4c4acf" providerId="AD" clId="Web-{95AE9D70-A766-7259-CB38-5D4237AEDBB1}" dt="2025-02-18T02:49:51.283" v="1138" actId="1076"/>
          <ac:spMkLst>
            <pc:docMk/>
            <pc:sldMk cId="2130090007" sldId="369"/>
            <ac:spMk id="1683" creationId="{9D2BD502-7FA3-141E-7A2E-27F08623F3F0}"/>
          </ac:spMkLst>
        </pc:spChg>
        <pc:spChg chg="mod">
          <ac:chgData name="Sophia Moshis" userId="S::sophia.moshis@education.vic.gov.au::eeb63ca9-2d3e-4695-9bc0-615d2d4c4acf" providerId="AD" clId="Web-{95AE9D70-A766-7259-CB38-5D4237AEDBB1}" dt="2025-02-18T02:50:11.409" v="1142" actId="1076"/>
          <ac:spMkLst>
            <pc:docMk/>
            <pc:sldMk cId="2130090007" sldId="369"/>
            <ac:spMk id="1684" creationId="{1B8EE3D0-9A9C-732F-0ECC-3AD48E71BEC4}"/>
          </ac:spMkLst>
        </pc:spChg>
        <pc:spChg chg="mod">
          <ac:chgData name="Sophia Moshis" userId="S::sophia.moshis@education.vic.gov.au::eeb63ca9-2d3e-4695-9bc0-615d2d4c4acf" providerId="AD" clId="Web-{95AE9D70-A766-7259-CB38-5D4237AEDBB1}" dt="2025-02-18T02:49:51.283" v="1139" actId="1076"/>
          <ac:spMkLst>
            <pc:docMk/>
            <pc:sldMk cId="2130090007" sldId="369"/>
            <ac:spMk id="1685" creationId="{143D3404-FF89-AAD0-6277-E4C00D81502A}"/>
          </ac:spMkLst>
        </pc:spChg>
        <pc:spChg chg="mod">
          <ac:chgData name="Sophia Moshis" userId="S::sophia.moshis@education.vic.gov.au::eeb63ca9-2d3e-4695-9bc0-615d2d4c4acf" providerId="AD" clId="Web-{95AE9D70-A766-7259-CB38-5D4237AEDBB1}" dt="2025-02-18T02:49:49.923" v="1136" actId="1076"/>
          <ac:spMkLst>
            <pc:docMk/>
            <pc:sldMk cId="2130090007" sldId="369"/>
            <ac:spMk id="1687" creationId="{FC48BEBF-396B-169B-3810-AA190E08F08D}"/>
          </ac:spMkLst>
        </pc:spChg>
        <pc:grpChg chg="mod">
          <ac:chgData name="Sophia Moshis" userId="S::sophia.moshis@education.vic.gov.au::eeb63ca9-2d3e-4695-9bc0-615d2d4c4acf" providerId="AD" clId="Web-{95AE9D70-A766-7259-CB38-5D4237AEDBB1}" dt="2025-02-18T02:50:11.424" v="1143" actId="1076"/>
          <ac:grpSpMkLst>
            <pc:docMk/>
            <pc:sldMk cId="2130090007" sldId="369"/>
            <ac:grpSpMk id="1688" creationId="{8455BA47-3C3D-F607-2325-4484E9A74937}"/>
          </ac:grpSpMkLst>
        </pc:grpChg>
      </pc:sldChg>
      <pc:sldChg chg="modSp add replId">
        <pc:chgData name="Sophia Moshis" userId="S::sophia.moshis@education.vic.gov.au::eeb63ca9-2d3e-4695-9bc0-615d2d4c4acf" providerId="AD" clId="Web-{95AE9D70-A766-7259-CB38-5D4237AEDBB1}" dt="2025-02-18T02:18:56.577" v="441" actId="20577"/>
        <pc:sldMkLst>
          <pc:docMk/>
          <pc:sldMk cId="3135138841" sldId="370"/>
        </pc:sldMkLst>
        <pc:spChg chg="mod">
          <ac:chgData name="Sophia Moshis" userId="S::sophia.moshis@education.vic.gov.au::eeb63ca9-2d3e-4695-9bc0-615d2d4c4acf" providerId="AD" clId="Web-{95AE9D70-A766-7259-CB38-5D4237AEDBB1}" dt="2025-02-18T02:18:49.623" v="439" actId="20577"/>
          <ac:spMkLst>
            <pc:docMk/>
            <pc:sldMk cId="3135138841" sldId="370"/>
            <ac:spMk id="4" creationId="{AA3C5888-3E8A-86DD-AB36-20EF0C071B8A}"/>
          </ac:spMkLst>
        </pc:spChg>
        <pc:spChg chg="mod">
          <ac:chgData name="Sophia Moshis" userId="S::sophia.moshis@education.vic.gov.au::eeb63ca9-2d3e-4695-9bc0-615d2d4c4acf" providerId="AD" clId="Web-{95AE9D70-A766-7259-CB38-5D4237AEDBB1}" dt="2025-02-18T02:18:56.577" v="441" actId="20577"/>
          <ac:spMkLst>
            <pc:docMk/>
            <pc:sldMk cId="3135138841" sldId="370"/>
            <ac:spMk id="7" creationId="{AF769348-624E-ED04-DFE1-85D479C946D2}"/>
          </ac:spMkLst>
        </pc:spChg>
      </pc:sldChg>
      <pc:sldChg chg="modSp add replId">
        <pc:chgData name="Sophia Moshis" userId="S::sophia.moshis@education.vic.gov.au::eeb63ca9-2d3e-4695-9bc0-615d2d4c4acf" providerId="AD" clId="Web-{95AE9D70-A766-7259-CB38-5D4237AEDBB1}" dt="2025-02-18T02:19:36.188" v="447" actId="20577"/>
        <pc:sldMkLst>
          <pc:docMk/>
          <pc:sldMk cId="2728629303" sldId="371"/>
        </pc:sldMkLst>
      </pc:sldChg>
      <pc:sldChg chg="modSp add replId">
        <pc:chgData name="Sophia Moshis" userId="S::sophia.moshis@education.vic.gov.au::eeb63ca9-2d3e-4695-9bc0-615d2d4c4acf" providerId="AD" clId="Web-{95AE9D70-A766-7259-CB38-5D4237AEDBB1}" dt="2025-02-18T02:19:51.470" v="463" actId="20577"/>
        <pc:sldMkLst>
          <pc:docMk/>
          <pc:sldMk cId="1216084866" sldId="372"/>
        </pc:sldMkLst>
        <pc:spChg chg="mod">
          <ac:chgData name="Sophia Moshis" userId="S::sophia.moshis@education.vic.gov.au::eeb63ca9-2d3e-4695-9bc0-615d2d4c4acf" providerId="AD" clId="Web-{95AE9D70-A766-7259-CB38-5D4237AEDBB1}" dt="2025-02-18T02:19:47.329" v="452" actId="20577"/>
          <ac:spMkLst>
            <pc:docMk/>
            <pc:sldMk cId="1216084866" sldId="372"/>
            <ac:spMk id="4" creationId="{68B8845E-C92D-335E-B1F5-0336CEA49E5F}"/>
          </ac:spMkLst>
        </pc:spChg>
        <pc:spChg chg="mod">
          <ac:chgData name="Sophia Moshis" userId="S::sophia.moshis@education.vic.gov.au::eeb63ca9-2d3e-4695-9bc0-615d2d4c4acf" providerId="AD" clId="Web-{95AE9D70-A766-7259-CB38-5D4237AEDBB1}" dt="2025-02-18T02:19:51.470" v="463" actId="20577"/>
          <ac:spMkLst>
            <pc:docMk/>
            <pc:sldMk cId="1216084866" sldId="372"/>
            <ac:spMk id="7" creationId="{0F0839BC-E5E9-76DE-15AE-36B10AA207B4}"/>
          </ac:spMkLst>
        </pc:spChg>
      </pc:sldChg>
      <pc:sldChg chg="modSp add replId">
        <pc:chgData name="Sophia Moshis" userId="S::sophia.moshis@education.vic.gov.au::eeb63ca9-2d3e-4695-9bc0-615d2d4c4acf" providerId="AD" clId="Web-{95AE9D70-A766-7259-CB38-5D4237AEDBB1}" dt="2025-02-18T02:20:16.518" v="476" actId="20577"/>
        <pc:sldMkLst>
          <pc:docMk/>
          <pc:sldMk cId="1412847951" sldId="373"/>
        </pc:sldMkLst>
        <pc:spChg chg="mod">
          <ac:chgData name="Sophia Moshis" userId="S::sophia.moshis@education.vic.gov.au::eeb63ca9-2d3e-4695-9bc0-615d2d4c4acf" providerId="AD" clId="Web-{95AE9D70-A766-7259-CB38-5D4237AEDBB1}" dt="2025-02-18T02:20:16.518" v="476" actId="20577"/>
          <ac:spMkLst>
            <pc:docMk/>
            <pc:sldMk cId="1412847951" sldId="373"/>
            <ac:spMk id="1912" creationId="{9384E413-AD97-44F5-AF60-9194366845C1}"/>
          </ac:spMkLst>
        </pc:spChg>
      </pc:sldChg>
      <pc:sldChg chg="addSp delSp modSp add replId delAnim">
        <pc:chgData name="Sophia Moshis" userId="S::sophia.moshis@education.vic.gov.au::eeb63ca9-2d3e-4695-9bc0-615d2d4c4acf" providerId="AD" clId="Web-{95AE9D70-A766-7259-CB38-5D4237AEDBB1}" dt="2025-02-18T02:20:37.222" v="498"/>
        <pc:sldMkLst>
          <pc:docMk/>
          <pc:sldMk cId="233825217" sldId="374"/>
        </pc:sldMkLst>
      </pc:sldChg>
      <pc:sldChg chg="add del replId">
        <pc:chgData name="Sophia Moshis" userId="S::sophia.moshis@education.vic.gov.au::eeb63ca9-2d3e-4695-9bc0-615d2d4c4acf" providerId="AD" clId="Web-{95AE9D70-A766-7259-CB38-5D4237AEDBB1}" dt="2025-02-18T02:28:07.866" v="654"/>
        <pc:sldMkLst>
          <pc:docMk/>
          <pc:sldMk cId="3627944526" sldId="375"/>
        </pc:sldMkLst>
      </pc:sldChg>
      <pc:sldChg chg="add del replId">
        <pc:chgData name="Sophia Moshis" userId="S::sophia.moshis@education.vic.gov.au::eeb63ca9-2d3e-4695-9bc0-615d2d4c4acf" providerId="AD" clId="Web-{95AE9D70-A766-7259-CB38-5D4237AEDBB1}" dt="2025-02-18T02:28:08.710" v="655"/>
        <pc:sldMkLst>
          <pc:docMk/>
          <pc:sldMk cId="2272351529" sldId="376"/>
        </pc:sldMkLst>
      </pc:sldChg>
      <pc:sldChg chg="modSp add ord replId">
        <pc:chgData name="Sophia Moshis" userId="S::sophia.moshis@education.vic.gov.au::eeb63ca9-2d3e-4695-9bc0-615d2d4c4acf" providerId="AD" clId="Web-{95AE9D70-A766-7259-CB38-5D4237AEDBB1}" dt="2025-02-18T02:28:02.757" v="652"/>
        <pc:sldMkLst>
          <pc:docMk/>
          <pc:sldMk cId="1821999124" sldId="377"/>
        </pc:sldMkLst>
        <pc:spChg chg="mod">
          <ac:chgData name="Sophia Moshis" userId="S::sophia.moshis@education.vic.gov.au::eeb63ca9-2d3e-4695-9bc0-615d2d4c4acf" providerId="AD" clId="Web-{95AE9D70-A766-7259-CB38-5D4237AEDBB1}" dt="2025-02-18T02:28:02.413" v="651" actId="20577"/>
          <ac:spMkLst>
            <pc:docMk/>
            <pc:sldMk cId="1821999124" sldId="377"/>
            <ac:spMk id="1380" creationId="{FCE6EE39-B726-ABEA-3CA6-994C705349B8}"/>
          </ac:spMkLst>
        </pc:spChg>
      </pc:sldChg>
      <pc:sldChg chg="add del replId">
        <pc:chgData name="Sophia Moshis" userId="S::sophia.moshis@education.vic.gov.au::eeb63ca9-2d3e-4695-9bc0-615d2d4c4acf" providerId="AD" clId="Web-{95AE9D70-A766-7259-CB38-5D4237AEDBB1}" dt="2025-02-18T02:28:10.304" v="656"/>
        <pc:sldMkLst>
          <pc:docMk/>
          <pc:sldMk cId="484176432" sldId="378"/>
        </pc:sldMkLst>
      </pc:sldChg>
      <pc:sldChg chg="modSp add ord replId">
        <pc:chgData name="Sophia Moshis" userId="S::sophia.moshis@education.vic.gov.au::eeb63ca9-2d3e-4695-9bc0-615d2d4c4acf" providerId="AD" clId="Web-{95AE9D70-A766-7259-CB38-5D4237AEDBB1}" dt="2025-02-18T02:22:11.773" v="559" actId="20577"/>
        <pc:sldMkLst>
          <pc:docMk/>
          <pc:sldMk cId="2682694621" sldId="379"/>
        </pc:sldMkLst>
        <pc:spChg chg="mod">
          <ac:chgData name="Sophia Moshis" userId="S::sophia.moshis@education.vic.gov.au::eeb63ca9-2d3e-4695-9bc0-615d2d4c4acf" providerId="AD" clId="Web-{95AE9D70-A766-7259-CB38-5D4237AEDBB1}" dt="2025-02-18T02:22:11.773" v="559" actId="20577"/>
          <ac:spMkLst>
            <pc:docMk/>
            <pc:sldMk cId="2682694621" sldId="379"/>
            <ac:spMk id="1239" creationId="{853679F4-8667-F9DC-AA79-D53BFD5FEBD2}"/>
          </ac:spMkLst>
        </pc:spChg>
      </pc:sldChg>
      <pc:sldChg chg="addSp delSp modSp add replId delAnim">
        <pc:chgData name="Sophia Moshis" userId="S::sophia.moshis@education.vic.gov.au::eeb63ca9-2d3e-4695-9bc0-615d2d4c4acf" providerId="AD" clId="Web-{95AE9D70-A766-7259-CB38-5D4237AEDBB1}" dt="2025-02-18T02:27:48.037" v="638" actId="1076"/>
        <pc:sldMkLst>
          <pc:docMk/>
          <pc:sldMk cId="3010227588" sldId="380"/>
        </pc:sldMkLst>
        <pc:spChg chg="add mod">
          <ac:chgData name="Sophia Moshis" userId="S::sophia.moshis@education.vic.gov.au::eeb63ca9-2d3e-4695-9bc0-615d2d4c4acf" providerId="AD" clId="Web-{95AE9D70-A766-7259-CB38-5D4237AEDBB1}" dt="2025-02-18T02:27:44.522" v="637" actId="1076"/>
          <ac:spMkLst>
            <pc:docMk/>
            <pc:sldMk cId="3010227588" sldId="380"/>
            <ac:spMk id="4" creationId="{E73B50DE-23F5-6418-3556-32DEADB13412}"/>
          </ac:spMkLst>
        </pc:spChg>
        <pc:spChg chg="mod">
          <ac:chgData name="Sophia Moshis" userId="S::sophia.moshis@education.vic.gov.au::eeb63ca9-2d3e-4695-9bc0-615d2d4c4acf" providerId="AD" clId="Web-{95AE9D70-A766-7259-CB38-5D4237AEDBB1}" dt="2025-02-18T02:27:48.037" v="638" actId="1076"/>
          <ac:spMkLst>
            <pc:docMk/>
            <pc:sldMk cId="3010227588" sldId="380"/>
            <ac:spMk id="1155" creationId="{C7421C67-A11A-9452-FF1F-8DCC987CA8D7}"/>
          </ac:spMkLst>
        </pc:spChg>
        <pc:picChg chg="add mod">
          <ac:chgData name="Sophia Moshis" userId="S::sophia.moshis@education.vic.gov.au::eeb63ca9-2d3e-4695-9bc0-615d2d4c4acf" providerId="AD" clId="Web-{95AE9D70-A766-7259-CB38-5D4237AEDBB1}" dt="2025-02-18T02:27:42.803" v="636" actId="1076"/>
          <ac:picMkLst>
            <pc:docMk/>
            <pc:sldMk cId="3010227588" sldId="380"/>
            <ac:picMk id="7" creationId="{026A59C8-0320-0EB0-D249-C15365299D8E}"/>
          </ac:picMkLst>
        </pc:picChg>
      </pc:sldChg>
      <pc:sldChg chg="addSp delSp modSp add ord replId delAnim">
        <pc:chgData name="Sophia Moshis" userId="S::sophia.moshis@education.vic.gov.au::eeb63ca9-2d3e-4695-9bc0-615d2d4c4acf" providerId="AD" clId="Web-{95AE9D70-A766-7259-CB38-5D4237AEDBB1}" dt="2025-02-18T02:24:01.856" v="599" actId="20577"/>
        <pc:sldMkLst>
          <pc:docMk/>
          <pc:sldMk cId="4196345026" sldId="381"/>
        </pc:sldMkLst>
      </pc:sldChg>
      <pc:sldChg chg="addSp modSp add replId">
        <pc:chgData name="Sophia Moshis" userId="S::sophia.moshis@education.vic.gov.au::eeb63ca9-2d3e-4695-9bc0-615d2d4c4acf" providerId="AD" clId="Web-{95AE9D70-A766-7259-CB38-5D4237AEDBB1}" dt="2025-02-18T02:23:15.369" v="571" actId="14100"/>
        <pc:sldMkLst>
          <pc:docMk/>
          <pc:sldMk cId="2799043002" sldId="382"/>
        </pc:sldMkLst>
        <pc:spChg chg="add mod">
          <ac:chgData name="Sophia Moshis" userId="S::sophia.moshis@education.vic.gov.au::eeb63ca9-2d3e-4695-9bc0-615d2d4c4acf" providerId="AD" clId="Web-{95AE9D70-A766-7259-CB38-5D4237AEDBB1}" dt="2025-02-18T02:23:15.369" v="571" actId="14100"/>
          <ac:spMkLst>
            <pc:docMk/>
            <pc:sldMk cId="2799043002" sldId="382"/>
            <ac:spMk id="3" creationId="{B1B04B83-DC35-5E8B-C51A-0E053C86068A}"/>
          </ac:spMkLst>
        </pc:spChg>
        <pc:spChg chg="mod">
          <ac:chgData name="Sophia Moshis" userId="S::sophia.moshis@education.vic.gov.au::eeb63ca9-2d3e-4695-9bc0-615d2d4c4acf" providerId="AD" clId="Web-{95AE9D70-A766-7259-CB38-5D4237AEDBB1}" dt="2025-02-18T02:23:04.228" v="569" actId="20577"/>
          <ac:spMkLst>
            <pc:docMk/>
            <pc:sldMk cId="2799043002" sldId="382"/>
            <ac:spMk id="1132" creationId="{08D1E65C-4590-3734-D68B-F20D340594FD}"/>
          </ac:spMkLst>
        </pc:spChg>
      </pc:sldChg>
      <pc:sldChg chg="add del replId">
        <pc:chgData name="Sophia Moshis" userId="S::sophia.moshis@education.vic.gov.au::eeb63ca9-2d3e-4695-9bc0-615d2d4c4acf" providerId="AD" clId="Web-{95AE9D70-A766-7259-CB38-5D4237AEDBB1}" dt="2025-02-18T02:22:27.867" v="562"/>
        <pc:sldMkLst>
          <pc:docMk/>
          <pc:sldMk cId="2003715213" sldId="383"/>
        </pc:sldMkLst>
      </pc:sldChg>
      <pc:sldChg chg="delSp modSp add replId">
        <pc:chgData name="Sophia Moshis" userId="S::sophia.moshis@education.vic.gov.au::eeb63ca9-2d3e-4695-9bc0-615d2d4c4acf" providerId="AD" clId="Web-{95AE9D70-A766-7259-CB38-5D4237AEDBB1}" dt="2025-02-18T02:28:34.649" v="670"/>
        <pc:sldMkLst>
          <pc:docMk/>
          <pc:sldMk cId="2482520348" sldId="383"/>
        </pc:sldMkLst>
        <pc:spChg chg="mod">
          <ac:chgData name="Sophia Moshis" userId="S::sophia.moshis@education.vic.gov.au::eeb63ca9-2d3e-4695-9bc0-615d2d4c4acf" providerId="AD" clId="Web-{95AE9D70-A766-7259-CB38-5D4237AEDBB1}" dt="2025-02-18T02:28:32.180" v="669" actId="20577"/>
          <ac:spMkLst>
            <pc:docMk/>
            <pc:sldMk cId="2482520348" sldId="383"/>
            <ac:spMk id="1163" creationId="{EC1C627C-3E80-1B7A-A9D4-19DB64941B88}"/>
          </ac:spMkLst>
        </pc:spChg>
      </pc:sldChg>
      <pc:sldChg chg="modSp add replId">
        <pc:chgData name="Sophia Moshis" userId="S::sophia.moshis@education.vic.gov.au::eeb63ca9-2d3e-4695-9bc0-615d2d4c4acf" providerId="AD" clId="Web-{95AE9D70-A766-7259-CB38-5D4237AEDBB1}" dt="2025-02-18T02:28:48.946" v="676" actId="20577"/>
        <pc:sldMkLst>
          <pc:docMk/>
          <pc:sldMk cId="25526028" sldId="384"/>
        </pc:sldMkLst>
        <pc:spChg chg="mod">
          <ac:chgData name="Sophia Moshis" userId="S::sophia.moshis@education.vic.gov.au::eeb63ca9-2d3e-4695-9bc0-615d2d4c4acf" providerId="AD" clId="Web-{95AE9D70-A766-7259-CB38-5D4237AEDBB1}" dt="2025-02-18T02:28:48.946" v="676" actId="20577"/>
          <ac:spMkLst>
            <pc:docMk/>
            <pc:sldMk cId="25526028" sldId="384"/>
            <ac:spMk id="1163" creationId="{A1B5A7A0-C5D7-BA54-581C-5ACA31D2BDDE}"/>
          </ac:spMkLst>
        </pc:spChg>
      </pc:sldChg>
      <pc:sldChg chg="delSp modSp add replId">
        <pc:chgData name="Sophia Moshis" userId="S::sophia.moshis@education.vic.gov.au::eeb63ca9-2d3e-4695-9bc0-615d2d4c4acf" providerId="AD" clId="Web-{95AE9D70-A766-7259-CB38-5D4237AEDBB1}" dt="2025-02-18T02:29:20.979" v="683"/>
        <pc:sldMkLst>
          <pc:docMk/>
          <pc:sldMk cId="2270702960" sldId="385"/>
        </pc:sldMkLst>
        <pc:spChg chg="mod">
          <ac:chgData name="Sophia Moshis" userId="S::sophia.moshis@education.vic.gov.au::eeb63ca9-2d3e-4695-9bc0-615d2d4c4acf" providerId="AD" clId="Web-{95AE9D70-A766-7259-CB38-5D4237AEDBB1}" dt="2025-02-18T02:29:17.119" v="680" actId="20577"/>
          <ac:spMkLst>
            <pc:docMk/>
            <pc:sldMk cId="2270702960" sldId="385"/>
            <ac:spMk id="1675" creationId="{02BCDFA5-EAC9-5061-530B-B096A6A99407}"/>
          </ac:spMkLst>
        </pc:spChg>
      </pc:sldChg>
      <pc:sldChg chg="modSp add replId">
        <pc:chgData name="Sophia Moshis" userId="S::sophia.moshis@education.vic.gov.au::eeb63ca9-2d3e-4695-9bc0-615d2d4c4acf" providerId="AD" clId="Web-{95AE9D70-A766-7259-CB38-5D4237AEDBB1}" dt="2025-02-18T02:29:57.059" v="698" actId="20577"/>
        <pc:sldMkLst>
          <pc:docMk/>
          <pc:sldMk cId="2824525921" sldId="386"/>
        </pc:sldMkLst>
      </pc:sldChg>
      <pc:sldChg chg="delSp modSp add replId">
        <pc:chgData name="Sophia Moshis" userId="S::sophia.moshis@education.vic.gov.au::eeb63ca9-2d3e-4695-9bc0-615d2d4c4acf" providerId="AD" clId="Web-{95AE9D70-A766-7259-CB38-5D4237AEDBB1}" dt="2025-02-18T02:30:42.592" v="719" actId="20577"/>
        <pc:sldMkLst>
          <pc:docMk/>
          <pc:sldMk cId="694622654" sldId="388"/>
        </pc:sldMkLst>
        <pc:spChg chg="mod">
          <ac:chgData name="Sophia Moshis" userId="S::sophia.moshis@education.vic.gov.au::eeb63ca9-2d3e-4695-9bc0-615d2d4c4acf" providerId="AD" clId="Web-{95AE9D70-A766-7259-CB38-5D4237AEDBB1}" dt="2025-02-18T02:30:42.592" v="719" actId="20577"/>
          <ac:spMkLst>
            <pc:docMk/>
            <pc:sldMk cId="694622654" sldId="388"/>
            <ac:spMk id="1163" creationId="{EEDF4AE3-CA36-D4B3-1BD5-72EC724E5CDE}"/>
          </ac:spMkLst>
        </pc:spChg>
      </pc:sldChg>
      <pc:sldChg chg="del">
        <pc:chgData name="Sophia Moshis" userId="S::sophia.moshis@education.vic.gov.au::eeb63ca9-2d3e-4695-9bc0-615d2d4c4acf" providerId="AD" clId="Web-{95AE9D70-A766-7259-CB38-5D4237AEDBB1}" dt="2025-02-18T02:46:51.665" v="1106"/>
        <pc:sldMkLst>
          <pc:docMk/>
          <pc:sldMk cId="768606414" sldId="389"/>
        </pc:sldMkLst>
      </pc:sldChg>
      <pc:sldChg chg="addSp modSp add replId">
        <pc:chgData name="Sophia Moshis" userId="S::sophia.moshis@education.vic.gov.au::eeb63ca9-2d3e-4695-9bc0-615d2d4c4acf" providerId="AD" clId="Web-{95AE9D70-A766-7259-CB38-5D4237AEDBB1}" dt="2025-02-18T02:31:03.671" v="728"/>
        <pc:sldMkLst>
          <pc:docMk/>
          <pc:sldMk cId="1257065769" sldId="390"/>
        </pc:sldMkLst>
        <pc:spChg chg="add">
          <ac:chgData name="Sophia Moshis" userId="S::sophia.moshis@education.vic.gov.au::eeb63ca9-2d3e-4695-9bc0-615d2d4c4acf" providerId="AD" clId="Web-{95AE9D70-A766-7259-CB38-5D4237AEDBB1}" dt="2025-02-18T02:31:03.671" v="728"/>
          <ac:spMkLst>
            <pc:docMk/>
            <pc:sldMk cId="1257065769" sldId="390"/>
            <ac:spMk id="2" creationId="{088357C3-AB78-4025-C086-FBEBC24E7E62}"/>
          </ac:spMkLst>
        </pc:spChg>
        <pc:spChg chg="mod">
          <ac:chgData name="Sophia Moshis" userId="S::sophia.moshis@education.vic.gov.au::eeb63ca9-2d3e-4695-9bc0-615d2d4c4acf" providerId="AD" clId="Web-{95AE9D70-A766-7259-CB38-5D4237AEDBB1}" dt="2025-02-18T02:31:00.515" v="726" actId="20577"/>
          <ac:spMkLst>
            <pc:docMk/>
            <pc:sldMk cId="1257065769" sldId="390"/>
            <ac:spMk id="1163" creationId="{99255F36-F7F8-40F7-79AA-0F22B20A6CFA}"/>
          </ac:spMkLst>
        </pc:spChg>
      </pc:sldChg>
      <pc:sldChg chg="add">
        <pc:chgData name="Sophia Moshis" userId="S::sophia.moshis@education.vic.gov.au::eeb63ca9-2d3e-4695-9bc0-615d2d4c4acf" providerId="AD" clId="Web-{95AE9D70-A766-7259-CB38-5D4237AEDBB1}" dt="2025-02-18T02:52:33.290" v="1144"/>
        <pc:sldMkLst>
          <pc:docMk/>
          <pc:sldMk cId="1480422032" sldId="392"/>
        </pc:sldMkLst>
      </pc:sldChg>
      <pc:sldMasterChg chg="mod setBg addSldLayout delSldLayout modSldLayout">
        <pc:chgData name="Sophia Moshis" userId="S::sophia.moshis@education.vic.gov.au::eeb63ca9-2d3e-4695-9bc0-615d2d4c4acf" providerId="AD" clId="Web-{95AE9D70-A766-7259-CB38-5D4237AEDBB1}" dt="2025-02-18T01:29:59.654" v="274"/>
        <pc:sldMasterMkLst>
          <pc:docMk/>
          <pc:sldMasterMk cId="0" sldId="2147483718"/>
        </pc:sldMasterMkLst>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48"/>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49"/>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0"/>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1"/>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2"/>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3"/>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4"/>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5"/>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6"/>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7"/>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8"/>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9"/>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0"/>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1"/>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2"/>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3"/>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4"/>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5"/>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6"/>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7"/>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8"/>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9"/>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0"/>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1"/>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2"/>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3"/>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4"/>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5"/>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6"/>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7"/>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8"/>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9"/>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0"/>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1"/>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2"/>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3"/>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4"/>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5"/>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6"/>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7"/>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8"/>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9"/>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0"/>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1"/>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2"/>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3"/>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4"/>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5"/>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6"/>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7"/>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8"/>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9"/>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0"/>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1"/>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2"/>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3"/>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4"/>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5"/>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6"/>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7"/>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8"/>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9"/>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10"/>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11"/>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12"/>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13"/>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14"/>
          </pc:sldLayoutMkLst>
        </pc:sldLayoutChg>
        <pc:sldLayoutChg chg="add mod replId">
          <pc:chgData name="Sophia Moshis" userId="S::sophia.moshis@education.vic.gov.au::eeb63ca9-2d3e-4695-9bc0-615d2d4c4acf" providerId="AD" clId="Web-{95AE9D70-A766-7259-CB38-5D4237AEDBB1}" dt="2025-02-18T01:29:59.654" v="274"/>
          <pc:sldLayoutMkLst>
            <pc:docMk/>
            <pc:sldMasterMk cId="0" sldId="2147483718"/>
            <pc:sldLayoutMk cId="606145339" sldId="2147483721"/>
          </pc:sldLayoutMkLst>
        </pc:sldLayoutChg>
        <pc:sldLayoutChg chg="add del replId">
          <pc:chgData name="Sophia Moshis" userId="S::sophia.moshis@education.vic.gov.au::eeb63ca9-2d3e-4695-9bc0-615d2d4c4acf" providerId="AD" clId="Web-{95AE9D70-A766-7259-CB38-5D4237AEDBB1}" dt="2025-02-18T01:23:41.846" v="247"/>
          <pc:sldLayoutMkLst>
            <pc:docMk/>
            <pc:sldMasterMk cId="0" sldId="2147483718"/>
            <pc:sldLayoutMk cId="676718184" sldId="2147483721"/>
          </pc:sldLayoutMkLst>
        </pc:sldLayoutChg>
      </pc:sldMasterChg>
      <pc:sldMasterChg chg="mod setBg modSldLayout">
        <pc:chgData name="Sophia Moshis" userId="S::sophia.moshis@education.vic.gov.au::eeb63ca9-2d3e-4695-9bc0-615d2d4c4acf" providerId="AD" clId="Web-{95AE9D70-A766-7259-CB38-5D4237AEDBB1}" dt="2025-02-18T01:29:59.654" v="274"/>
        <pc:sldMasterMkLst>
          <pc:docMk/>
          <pc:sldMasterMk cId="0" sldId="2147483719"/>
        </pc:sldMasterMkLst>
        <pc:sldLayoutChg chg="mod">
          <pc:chgData name="Sophia Moshis" userId="S::sophia.moshis@education.vic.gov.au::eeb63ca9-2d3e-4695-9bc0-615d2d4c4acf" providerId="AD" clId="Web-{95AE9D70-A766-7259-CB38-5D4237AEDBB1}" dt="2025-02-18T01:29:59.654" v="274"/>
          <pc:sldLayoutMkLst>
            <pc:docMk/>
            <pc:sldMasterMk cId="0" sldId="2147483719"/>
            <pc:sldLayoutMk cId="0" sldId="2147483715"/>
          </pc:sldLayoutMkLst>
        </pc:sldLayoutChg>
      </pc:sldMasterChg>
      <pc:sldMasterChg chg="mod setBg modSldLayout">
        <pc:chgData name="Sophia Moshis" userId="S::sophia.moshis@education.vic.gov.au::eeb63ca9-2d3e-4695-9bc0-615d2d4c4acf" providerId="AD" clId="Web-{95AE9D70-A766-7259-CB38-5D4237AEDBB1}" dt="2025-02-18T01:29:59.654" v="274"/>
        <pc:sldMasterMkLst>
          <pc:docMk/>
          <pc:sldMasterMk cId="0" sldId="2147483720"/>
        </pc:sldMasterMkLst>
        <pc:sldLayoutChg chg="mod">
          <pc:chgData name="Sophia Moshis" userId="S::sophia.moshis@education.vic.gov.au::eeb63ca9-2d3e-4695-9bc0-615d2d4c4acf" providerId="AD" clId="Web-{95AE9D70-A766-7259-CB38-5D4237AEDBB1}" dt="2025-02-18T01:29:59.654" v="274"/>
          <pc:sldLayoutMkLst>
            <pc:docMk/>
            <pc:sldMasterMk cId="0" sldId="2147483720"/>
            <pc:sldLayoutMk cId="0" sldId="2147483716"/>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20"/>
            <pc:sldLayoutMk cId="0" sldId="2147483717"/>
          </pc:sldLayoutMkLst>
        </pc:sldLayoutChg>
      </pc:sldMasterChg>
    </pc:docChg>
  </pc:docChgLst>
  <pc:docChgLst>
    <pc:chgData name="Margaret Corzo" userId="S::margaret.corzo@education.vic.gov.au::ed03ddda-c76e-4dda-a7a9-103f79da855b" providerId="AD" clId="Web-{126368C3-75DF-64B3-019E-2CF846B1E725}"/>
    <pc:docChg chg="modSld">
      <pc:chgData name="Margaret Corzo" userId="S::margaret.corzo@education.vic.gov.au::ed03ddda-c76e-4dda-a7a9-103f79da855b" providerId="AD" clId="Web-{126368C3-75DF-64B3-019E-2CF846B1E725}" dt="2025-02-23T23:05:08.151" v="408" actId="20577"/>
      <pc:docMkLst>
        <pc:docMk/>
      </pc:docMkLst>
      <pc:sldChg chg="modSp modNotes">
        <pc:chgData name="Margaret Corzo" userId="S::margaret.corzo@education.vic.gov.au::ed03ddda-c76e-4dda-a7a9-103f79da855b" providerId="AD" clId="Web-{126368C3-75DF-64B3-019E-2CF846B1E725}" dt="2025-02-23T23:05:08.151" v="408" actId="20577"/>
        <pc:sldMkLst>
          <pc:docMk/>
          <pc:sldMk cId="351542473" sldId="393"/>
        </pc:sldMkLst>
        <pc:spChg chg="mod">
          <ac:chgData name="Margaret Corzo" userId="S::margaret.corzo@education.vic.gov.au::ed03ddda-c76e-4dda-a7a9-103f79da855b" providerId="AD" clId="Web-{126368C3-75DF-64B3-019E-2CF846B1E725}" dt="2025-02-23T23:05:08.151" v="408" actId="20577"/>
          <ac:spMkLst>
            <pc:docMk/>
            <pc:sldMk cId="351542473" sldId="393"/>
            <ac:spMk id="8" creationId="{23B234AA-B5AC-2815-2B7A-4C347DD31C24}"/>
          </ac:spMkLst>
        </pc:spChg>
        <pc:graphicFrameChg chg="mod modGraphic">
          <ac:chgData name="Margaret Corzo" userId="S::margaret.corzo@education.vic.gov.au::ed03ddda-c76e-4dda-a7a9-103f79da855b" providerId="AD" clId="Web-{126368C3-75DF-64B3-019E-2CF846B1E725}" dt="2025-02-23T23:03:27.884" v="296"/>
          <ac:graphicFrameMkLst>
            <pc:docMk/>
            <pc:sldMk cId="351542473" sldId="393"/>
            <ac:graphicFrameMk id="9" creationId="{13BA7671-883B-23CB-913D-66D13F0ED743}"/>
          </ac:graphicFrameMkLst>
        </pc:graphicFrameChg>
      </pc:sldChg>
    </pc:docChg>
  </pc:docChgLst>
  <pc:docChgLst>
    <pc:chgData name="Luisa Plata Herron" userId="S::luisa.plataherron@education.vic.gov.au::219c6bd1-8059-4c26-90ad-a66029f13bb2" providerId="AD" clId="Web-{62A4210A-3ADD-DBB9-299B-37841E4995E5}"/>
    <pc:docChg chg="modSld">
      <pc:chgData name="Luisa Plata Herron" userId="S::luisa.plataherron@education.vic.gov.au::219c6bd1-8059-4c26-90ad-a66029f13bb2" providerId="AD" clId="Web-{62A4210A-3ADD-DBB9-299B-37841E4995E5}" dt="2025-02-27T22:59:07.338" v="13" actId="20577"/>
      <pc:docMkLst>
        <pc:docMk/>
      </pc:docMkLst>
      <pc:sldChg chg="modSp">
        <pc:chgData name="Luisa Plata Herron" userId="S::luisa.plataherron@education.vic.gov.au::219c6bd1-8059-4c26-90ad-a66029f13bb2" providerId="AD" clId="Web-{62A4210A-3ADD-DBB9-299B-37841E4995E5}" dt="2025-02-27T22:59:07.338" v="13" actId="20577"/>
        <pc:sldMkLst>
          <pc:docMk/>
          <pc:sldMk cId="3135138841" sldId="370"/>
        </pc:sldMkLst>
        <pc:spChg chg="mod">
          <ac:chgData name="Luisa Plata Herron" userId="S::luisa.plataherron@education.vic.gov.au::219c6bd1-8059-4c26-90ad-a66029f13bb2" providerId="AD" clId="Web-{62A4210A-3ADD-DBB9-299B-37841E4995E5}" dt="2025-02-27T22:59:07.338" v="13" actId="20577"/>
          <ac:spMkLst>
            <pc:docMk/>
            <pc:sldMk cId="3135138841" sldId="370"/>
            <ac:spMk id="3" creationId="{8CEF5F38-03E7-BB17-446C-9A316CD9D91C}"/>
          </ac:spMkLst>
        </pc:spChg>
        <pc:spChg chg="mod">
          <ac:chgData name="Luisa Plata Herron" userId="S::luisa.plataherron@education.vic.gov.au::219c6bd1-8059-4c26-90ad-a66029f13bb2" providerId="AD" clId="Web-{62A4210A-3ADD-DBB9-299B-37841E4995E5}" dt="2025-02-27T22:59:00.322" v="11" actId="20577"/>
          <ac:spMkLst>
            <pc:docMk/>
            <pc:sldMk cId="3135138841" sldId="370"/>
            <ac:spMk id="4" creationId="{AA3C5888-3E8A-86DD-AB36-20EF0C071B8A}"/>
          </ac:spMkLst>
        </pc:spChg>
      </pc:sldChg>
    </pc:docChg>
  </pc:docChgLst>
  <pc:docChgLst>
    <pc:chgData name="Sophia Moshis" userId="S::sophia.moshis@education.vic.gov.au::eeb63ca9-2d3e-4695-9bc0-615d2d4c4acf" providerId="AD" clId="Web-{6F0E32BD-1AA8-C1C8-2090-17D6BB55FB52}"/>
    <pc:docChg chg="modSld">
      <pc:chgData name="Sophia Moshis" userId="S::sophia.moshis@education.vic.gov.au::eeb63ca9-2d3e-4695-9bc0-615d2d4c4acf" providerId="AD" clId="Web-{6F0E32BD-1AA8-C1C8-2090-17D6BB55FB52}" dt="2025-02-19T22:17:56.553" v="0" actId="20577"/>
      <pc:docMkLst>
        <pc:docMk/>
      </pc:docMkLst>
      <pc:sldChg chg="modSp">
        <pc:chgData name="Sophia Moshis" userId="S::sophia.moshis@education.vic.gov.au::eeb63ca9-2d3e-4695-9bc0-615d2d4c4acf" providerId="AD" clId="Web-{6F0E32BD-1AA8-C1C8-2090-17D6BB55FB52}" dt="2025-02-19T22:17:56.553" v="0" actId="20577"/>
        <pc:sldMkLst>
          <pc:docMk/>
          <pc:sldMk cId="694622654" sldId="388"/>
        </pc:sldMkLst>
        <pc:spChg chg="mod">
          <ac:chgData name="Sophia Moshis" userId="S::sophia.moshis@education.vic.gov.au::eeb63ca9-2d3e-4695-9bc0-615d2d4c4acf" providerId="AD" clId="Web-{6F0E32BD-1AA8-C1C8-2090-17D6BB55FB52}" dt="2025-02-19T22:17:56.553" v="0" actId="20577"/>
          <ac:spMkLst>
            <pc:docMk/>
            <pc:sldMk cId="694622654" sldId="388"/>
            <ac:spMk id="1163" creationId="{EEDF4AE3-CA36-D4B3-1BD5-72EC724E5CDE}"/>
          </ac:spMkLst>
        </pc:spChg>
      </pc:sldChg>
    </pc:docChg>
  </pc:docChgLst>
  <pc:docChgLst>
    <pc:chgData name="Luisa Plata Herron" userId="S::luisa.plataherron@education.vic.gov.au::219c6bd1-8059-4c26-90ad-a66029f13bb2" providerId="AD" clId="Web-{DF988B6F-9501-E4D0-9BA0-FBA47FA0E840}"/>
    <pc:docChg chg="modSld sldOrd">
      <pc:chgData name="Luisa Plata Herron" userId="S::luisa.plataherron@education.vic.gov.au::219c6bd1-8059-4c26-90ad-a66029f13bb2" providerId="AD" clId="Web-{DF988B6F-9501-E4D0-9BA0-FBA47FA0E840}" dt="2025-02-27T19:08:26.869" v="77" actId="20577"/>
      <pc:docMkLst>
        <pc:docMk/>
      </pc:docMkLst>
      <pc:sldChg chg="addSp modSp">
        <pc:chgData name="Luisa Plata Herron" userId="S::luisa.plataherron@education.vic.gov.au::219c6bd1-8059-4c26-90ad-a66029f13bb2" providerId="AD" clId="Web-{DF988B6F-9501-E4D0-9BA0-FBA47FA0E840}" dt="2025-02-27T18:46:49.798" v="21" actId="1076"/>
        <pc:sldMkLst>
          <pc:docMk/>
          <pc:sldMk cId="2756340349" sldId="348"/>
        </pc:sldMkLst>
        <pc:picChg chg="add mod">
          <ac:chgData name="Luisa Plata Herron" userId="S::luisa.plataherron@education.vic.gov.au::219c6bd1-8059-4c26-90ad-a66029f13bb2" providerId="AD" clId="Web-{DF988B6F-9501-E4D0-9BA0-FBA47FA0E840}" dt="2025-02-27T18:46:49.798" v="21" actId="1076"/>
          <ac:picMkLst>
            <pc:docMk/>
            <pc:sldMk cId="2756340349" sldId="348"/>
            <ac:picMk id="14" creationId="{16925938-71BA-5350-4D73-34245F949447}"/>
          </ac:picMkLst>
        </pc:picChg>
      </pc:sldChg>
      <pc:sldChg chg="ord">
        <pc:chgData name="Luisa Plata Herron" userId="S::luisa.plataherron@education.vic.gov.au::219c6bd1-8059-4c26-90ad-a66029f13bb2" providerId="AD" clId="Web-{DF988B6F-9501-E4D0-9BA0-FBA47FA0E840}" dt="2025-02-27T18:47:25.284" v="22"/>
        <pc:sldMkLst>
          <pc:docMk/>
          <pc:sldMk cId="1708124558" sldId="364"/>
        </pc:sldMkLst>
      </pc:sldChg>
      <pc:sldChg chg="modSp">
        <pc:chgData name="Luisa Plata Herron" userId="S::luisa.plataherron@education.vic.gov.au::219c6bd1-8059-4c26-90ad-a66029f13bb2" providerId="AD" clId="Web-{DF988B6F-9501-E4D0-9BA0-FBA47FA0E840}" dt="2025-02-27T18:50:46.601" v="50" actId="20577"/>
        <pc:sldMkLst>
          <pc:docMk/>
          <pc:sldMk cId="3438945833" sldId="366"/>
        </pc:sldMkLst>
        <pc:spChg chg="mod">
          <ac:chgData name="Luisa Plata Herron" userId="S::luisa.plataherron@education.vic.gov.au::219c6bd1-8059-4c26-90ad-a66029f13bb2" providerId="AD" clId="Web-{DF988B6F-9501-E4D0-9BA0-FBA47FA0E840}" dt="2025-02-27T18:50:46.601" v="50" actId="20577"/>
          <ac:spMkLst>
            <pc:docMk/>
            <pc:sldMk cId="3438945833" sldId="366"/>
            <ac:spMk id="4" creationId="{6C00BEFC-775D-98DC-D9D9-D66671ECA50D}"/>
          </ac:spMkLst>
        </pc:spChg>
      </pc:sldChg>
      <pc:sldChg chg="modSp">
        <pc:chgData name="Luisa Plata Herron" userId="S::luisa.plataherron@education.vic.gov.au::219c6bd1-8059-4c26-90ad-a66029f13bb2" providerId="AD" clId="Web-{DF988B6F-9501-E4D0-9BA0-FBA47FA0E840}" dt="2025-02-27T19:05:27.172" v="64" actId="20577"/>
        <pc:sldMkLst>
          <pc:docMk/>
          <pc:sldMk cId="3135138841" sldId="370"/>
        </pc:sldMkLst>
        <pc:spChg chg="mod">
          <ac:chgData name="Luisa Plata Herron" userId="S::luisa.plataherron@education.vic.gov.au::219c6bd1-8059-4c26-90ad-a66029f13bb2" providerId="AD" clId="Web-{DF988B6F-9501-E4D0-9BA0-FBA47FA0E840}" dt="2025-02-27T19:05:27.172" v="64" actId="20577"/>
          <ac:spMkLst>
            <pc:docMk/>
            <pc:sldMk cId="3135138841" sldId="370"/>
            <ac:spMk id="4" creationId="{AA3C5888-3E8A-86DD-AB36-20EF0C071B8A}"/>
          </ac:spMkLst>
        </pc:spChg>
      </pc:sldChg>
      <pc:sldChg chg="modSp">
        <pc:chgData name="Luisa Plata Herron" userId="S::luisa.plataherron@education.vic.gov.au::219c6bd1-8059-4c26-90ad-a66029f13bb2" providerId="AD" clId="Web-{DF988B6F-9501-E4D0-9BA0-FBA47FA0E840}" dt="2025-02-27T19:08:26.869" v="77" actId="20577"/>
        <pc:sldMkLst>
          <pc:docMk/>
          <pc:sldMk cId="1216084866" sldId="372"/>
        </pc:sldMkLst>
        <pc:spChg chg="mod">
          <ac:chgData name="Luisa Plata Herron" userId="S::luisa.plataherron@education.vic.gov.au::219c6bd1-8059-4c26-90ad-a66029f13bb2" providerId="AD" clId="Web-{DF988B6F-9501-E4D0-9BA0-FBA47FA0E840}" dt="2025-02-27T19:08:26.869" v="77" actId="20577"/>
          <ac:spMkLst>
            <pc:docMk/>
            <pc:sldMk cId="1216084866" sldId="372"/>
            <ac:spMk id="4" creationId="{68B8845E-C92D-335E-B1F5-0336CEA49E5F}"/>
          </ac:spMkLst>
        </pc:spChg>
      </pc:sldChg>
      <pc:sldChg chg="ord modNotes">
        <pc:chgData name="Luisa Plata Herron" userId="S::luisa.plataherron@education.vic.gov.au::219c6bd1-8059-4c26-90ad-a66029f13bb2" providerId="AD" clId="Web-{DF988B6F-9501-E4D0-9BA0-FBA47FA0E840}" dt="2025-02-27T19:03:54.982" v="61"/>
        <pc:sldMkLst>
          <pc:docMk/>
          <pc:sldMk cId="1412847951" sldId="373"/>
        </pc:sldMkLst>
      </pc:sldChg>
      <pc:sldChg chg="modSp">
        <pc:chgData name="Luisa Plata Herron" userId="S::luisa.plataherron@education.vic.gov.au::219c6bd1-8059-4c26-90ad-a66029f13bb2" providerId="AD" clId="Web-{DF988B6F-9501-E4D0-9BA0-FBA47FA0E840}" dt="2025-02-27T18:37:03.923" v="4" actId="20577"/>
        <pc:sldMkLst>
          <pc:docMk/>
          <pc:sldMk cId="1821999124" sldId="377"/>
        </pc:sldMkLst>
        <pc:spChg chg="mod">
          <ac:chgData name="Luisa Plata Herron" userId="S::luisa.plataherron@education.vic.gov.au::219c6bd1-8059-4c26-90ad-a66029f13bb2" providerId="AD" clId="Web-{DF988B6F-9501-E4D0-9BA0-FBA47FA0E840}" dt="2025-02-27T18:37:03.923" v="4" actId="20577"/>
          <ac:spMkLst>
            <pc:docMk/>
            <pc:sldMk cId="1821999124" sldId="377"/>
            <ac:spMk id="1384" creationId="{E748563D-6070-CAE2-A883-19C4403CCDEE}"/>
          </ac:spMkLst>
        </pc:spChg>
      </pc:sldChg>
      <pc:sldChg chg="ord">
        <pc:chgData name="Luisa Plata Herron" userId="S::luisa.plataherron@education.vic.gov.au::219c6bd1-8059-4c26-90ad-a66029f13bb2" providerId="AD" clId="Web-{DF988B6F-9501-E4D0-9BA0-FBA47FA0E840}" dt="2025-02-27T18:48:21.676" v="25"/>
        <pc:sldMkLst>
          <pc:docMk/>
          <pc:sldMk cId="2682694621" sldId="379"/>
        </pc:sldMkLst>
      </pc:sldChg>
      <pc:sldChg chg="modSp ord">
        <pc:chgData name="Luisa Plata Herron" userId="S::luisa.plataherron@education.vic.gov.au::219c6bd1-8059-4c26-90ad-a66029f13bb2" providerId="AD" clId="Web-{DF988B6F-9501-E4D0-9BA0-FBA47FA0E840}" dt="2025-02-27T18:48:15.644" v="24"/>
        <pc:sldMkLst>
          <pc:docMk/>
          <pc:sldMk cId="1480422032" sldId="392"/>
        </pc:sldMkLst>
        <pc:spChg chg="mod">
          <ac:chgData name="Luisa Plata Herron" userId="S::luisa.plataherron@education.vic.gov.au::219c6bd1-8059-4c26-90ad-a66029f13bb2" providerId="AD" clId="Web-{DF988B6F-9501-E4D0-9BA0-FBA47FA0E840}" dt="2025-02-27T18:46:32.298" v="19" actId="20577"/>
          <ac:spMkLst>
            <pc:docMk/>
            <pc:sldMk cId="1480422032" sldId="392"/>
            <ac:spMk id="8" creationId="{FF6C0D0A-5645-76AD-01E8-5DCE8CEF0E34}"/>
          </ac:spMkLst>
        </pc:spChg>
      </pc:sldChg>
      <pc:sldChg chg="ord">
        <pc:chgData name="Luisa Plata Herron" userId="S::luisa.plataherron@education.vic.gov.au::219c6bd1-8059-4c26-90ad-a66029f13bb2" providerId="AD" clId="Web-{DF988B6F-9501-E4D0-9BA0-FBA47FA0E840}" dt="2025-02-27T18:48:44.723" v="26"/>
        <pc:sldMkLst>
          <pc:docMk/>
          <pc:sldMk cId="351542473" sldId="393"/>
        </pc:sldMkLst>
      </pc:sldChg>
    </pc:docChg>
  </pc:docChgLst>
  <pc:docChgLst>
    <pc:chgData name="Raul Berral Rejano" userId="21d2d072-4ddf-4888-9cda-8b1806f594bd" providerId="ADAL" clId="{C7FA13C3-E04A-452F-9F32-82D936CE59A4}"/>
    <pc:docChg chg="modSld">
      <pc:chgData name="Raul Berral Rejano" userId="21d2d072-4ddf-4888-9cda-8b1806f594bd" providerId="ADAL" clId="{C7FA13C3-E04A-452F-9F32-82D936CE59A4}" dt="2025-02-27T00:52:53.927" v="55" actId="20577"/>
      <pc:docMkLst>
        <pc:docMk/>
      </pc:docMkLst>
      <pc:sldChg chg="modNotesTx">
        <pc:chgData name="Raul Berral Rejano" userId="21d2d072-4ddf-4888-9cda-8b1806f594bd" providerId="ADAL" clId="{C7FA13C3-E04A-452F-9F32-82D936CE59A4}" dt="2025-02-27T00:52:53.927" v="55" actId="20577"/>
        <pc:sldMkLst>
          <pc:docMk/>
          <pc:sldMk cId="351542473" sldId="39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0"/>
        <p:cNvGrpSpPr/>
        <p:nvPr/>
      </p:nvGrpSpPr>
      <p:grpSpPr>
        <a:xfrm>
          <a:off x="0" y="0"/>
          <a:ext cx="0" cy="0"/>
          <a:chOff x="0" y="0"/>
          <a:chExt cx="0" cy="0"/>
        </a:xfrm>
      </p:grpSpPr>
      <p:sp>
        <p:nvSpPr>
          <p:cNvPr id="1031" name="Google Shape;103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2" name="Google Shape;103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6"/>
        <p:cNvGrpSpPr/>
        <p:nvPr/>
      </p:nvGrpSpPr>
      <p:grpSpPr>
        <a:xfrm>
          <a:off x="0" y="0"/>
          <a:ext cx="0" cy="0"/>
          <a:chOff x="0" y="0"/>
          <a:chExt cx="0" cy="0"/>
        </a:xfrm>
      </p:grpSpPr>
      <p:sp>
        <p:nvSpPr>
          <p:cNvPr id="1897" name="Google Shape;1897;gd1e87cec61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8" name="Google Shape;1898;gd1e87cec61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6">
          <a:extLst>
            <a:ext uri="{FF2B5EF4-FFF2-40B4-BE49-F238E27FC236}">
              <a16:creationId xmlns:a16="http://schemas.microsoft.com/office/drawing/2014/main" id="{99024F24-2F81-04B8-C5D8-8415262DB51E}"/>
            </a:ext>
          </a:extLst>
        </p:cNvPr>
        <p:cNvGrpSpPr/>
        <p:nvPr/>
      </p:nvGrpSpPr>
      <p:grpSpPr>
        <a:xfrm>
          <a:off x="0" y="0"/>
          <a:ext cx="0" cy="0"/>
          <a:chOff x="0" y="0"/>
          <a:chExt cx="0" cy="0"/>
        </a:xfrm>
      </p:grpSpPr>
      <p:sp>
        <p:nvSpPr>
          <p:cNvPr id="1897" name="Google Shape;1897;gd1e87cec61_0_55:notes">
            <a:extLst>
              <a:ext uri="{FF2B5EF4-FFF2-40B4-BE49-F238E27FC236}">
                <a16:creationId xmlns:a16="http://schemas.microsoft.com/office/drawing/2014/main" id="{EB83D6A0-E2D4-3848-0BB2-ECEF8929035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8" name="Google Shape;1898;gd1e87cec61_0_55:notes">
            <a:extLst>
              <a:ext uri="{FF2B5EF4-FFF2-40B4-BE49-F238E27FC236}">
                <a16:creationId xmlns:a16="http://schemas.microsoft.com/office/drawing/2014/main" id="{62771166-5AC5-BD12-E14A-63D2E8BC300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a:p>
        </p:txBody>
      </p:sp>
    </p:spTree>
    <p:extLst>
      <p:ext uri="{BB962C8B-B14F-4D97-AF65-F5344CB8AC3E}">
        <p14:creationId xmlns:p14="http://schemas.microsoft.com/office/powerpoint/2010/main" val="3669825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6">
          <a:extLst>
            <a:ext uri="{FF2B5EF4-FFF2-40B4-BE49-F238E27FC236}">
              <a16:creationId xmlns:a16="http://schemas.microsoft.com/office/drawing/2014/main" id="{94A2CAD6-D0B2-A4F2-3D37-C226EA2DA5A3}"/>
            </a:ext>
          </a:extLst>
        </p:cNvPr>
        <p:cNvGrpSpPr/>
        <p:nvPr/>
      </p:nvGrpSpPr>
      <p:grpSpPr>
        <a:xfrm>
          <a:off x="0" y="0"/>
          <a:ext cx="0" cy="0"/>
          <a:chOff x="0" y="0"/>
          <a:chExt cx="0" cy="0"/>
        </a:xfrm>
      </p:grpSpPr>
      <p:sp>
        <p:nvSpPr>
          <p:cNvPr id="1037" name="Google Shape;1037;gab8d1ca927_3_0:notes">
            <a:extLst>
              <a:ext uri="{FF2B5EF4-FFF2-40B4-BE49-F238E27FC236}">
                <a16:creationId xmlns:a16="http://schemas.microsoft.com/office/drawing/2014/main" id="{2103F904-ABC4-9BB8-FE92-EBD285EE1C3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8" name="Google Shape;1038;gab8d1ca927_3_0:notes">
            <a:extLst>
              <a:ext uri="{FF2B5EF4-FFF2-40B4-BE49-F238E27FC236}">
                <a16:creationId xmlns:a16="http://schemas.microsoft.com/office/drawing/2014/main" id="{F5D519F9-2E85-9002-018D-38B88656771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a:t>Luisa</a:t>
            </a:r>
          </a:p>
          <a:p>
            <a:pPr>
              <a:buNone/>
            </a:pPr>
            <a:endParaRPr lang="en-US"/>
          </a:p>
          <a:p>
            <a:pPr>
              <a:buNone/>
            </a:pPr>
            <a:r>
              <a:rPr lang="en-US"/>
              <a:t>This year, we’re excited to introduce Learning Community Leaders who are now assigned to each cohort, making things even more connected and collaborative! In the past, we had subject-based leaders like the Literacy Leader or Numeracy Leader, but these roles sometimes felt a little disconnected from the classroom. With our new approach, the focus is all about building stronger relationships and creating a more hands-on impact in coaching, mentoring, and supporting both teachers and students. It’s all about teamwork and making learning even more exciting!</a:t>
            </a:r>
          </a:p>
          <a:p>
            <a:pPr>
              <a:buNone/>
            </a:pPr>
            <a:r>
              <a:rPr lang="en-US"/>
              <a:t> </a:t>
            </a:r>
          </a:p>
          <a:p>
            <a:pPr>
              <a:buNone/>
            </a:pPr>
            <a:r>
              <a:rPr lang="en-US"/>
              <a:t>In 2025, our goal is all about tapping into the strengths of each team and individual teachers, facilitating planning sessions for greater impact, and really focusing on the unique needs of each cohort. Our Learning Community Leaders are at the heart of this mission, building strong teams, running our before school writing and math programs (along with other passionate teachers), and leading the Newlands Planning Model across all subjects.</a:t>
            </a:r>
          </a:p>
          <a:p>
            <a:pPr>
              <a:buNone/>
            </a:pPr>
            <a:r>
              <a:rPr lang="en-US"/>
              <a:t> </a:t>
            </a:r>
          </a:p>
          <a:p>
            <a:pPr>
              <a:buNone/>
            </a:pPr>
            <a:r>
              <a:rPr lang="en-US"/>
              <a:t>They’ll be in the classrooms, supporting teachers, and working side-by-side with them through mentoring, coaching, and collaborative teaching. It’s all about making sure both teachers and students thrive and grow together!</a:t>
            </a:r>
          </a:p>
          <a:p>
            <a:pPr marL="0" indent="0">
              <a:buNone/>
            </a:pPr>
            <a:endParaRPr lang="en-US"/>
          </a:p>
        </p:txBody>
      </p:sp>
    </p:spTree>
    <p:extLst>
      <p:ext uri="{BB962C8B-B14F-4D97-AF65-F5344CB8AC3E}">
        <p14:creationId xmlns:p14="http://schemas.microsoft.com/office/powerpoint/2010/main" val="1822593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spcBef>
                <a:spcPts val="1000"/>
              </a:spcBef>
              <a:buNone/>
            </a:pPr>
            <a:r>
              <a:rPr lang="en-US"/>
              <a:t>Kylee</a:t>
            </a:r>
          </a:p>
          <a:p>
            <a:pPr marL="285750" indent="-285750">
              <a:spcBef>
                <a:spcPts val="1000"/>
              </a:spcBef>
              <a:buChar char="•"/>
            </a:pPr>
            <a:r>
              <a:rPr lang="en-US"/>
              <a:t>Our timetable can take some time for the students and teachers to get used to! </a:t>
            </a:r>
          </a:p>
          <a:p>
            <a:pPr marL="285750" indent="-285750">
              <a:spcBef>
                <a:spcPts val="1000"/>
              </a:spcBef>
              <a:buChar char="•"/>
            </a:pPr>
            <a:r>
              <a:rPr lang="en-US"/>
              <a:t>This is an example timetable from 1/2AB and is displayed on classroom display areas and provided at parent request. It also highlights the need for a routine to be established, and the students are helped by visual aids on doors or screens to assist them to go to the right place each day. </a:t>
            </a:r>
          </a:p>
          <a:p>
            <a:pPr marL="285750" indent="-285750">
              <a:spcBef>
                <a:spcPts val="1000"/>
              </a:spcBef>
              <a:buChar char="•"/>
            </a:pPr>
            <a:r>
              <a:rPr lang="en-US"/>
              <a:t>Most timetables are a simplified version of this one and can be subject to change as a result of special events such as incursions, curriculum days or public holidays. </a:t>
            </a:r>
          </a:p>
          <a:p>
            <a:pPr marL="285750" indent="-285750">
              <a:spcBef>
                <a:spcPts val="1000"/>
              </a:spcBef>
              <a:buChar char="•"/>
            </a:pPr>
            <a:r>
              <a:rPr lang="en-US"/>
              <a:t>Our Specialist timetable runs in cycles, which we inform students about the day before.</a:t>
            </a:r>
          </a:p>
          <a:p>
            <a:pPr marL="285750" indent="-285750">
              <a:spcBef>
                <a:spcPts val="1000"/>
              </a:spcBef>
              <a:buChar char="•"/>
            </a:pPr>
            <a:r>
              <a:rPr lang="en-US"/>
              <a:t>Our snack times in LW1 are at 10:00 and at 2:30pm, with lunch eating time commencing at 11:45am for 15 minutes. We try to ensure that there are no full lunchboxes at the end of the day but sometimes a couple slip through!</a:t>
            </a:r>
          </a:p>
          <a:p>
            <a:pPr marL="0" indent="0">
              <a:spcBef>
                <a:spcPts val="1000"/>
              </a:spcBef>
              <a:buNone/>
            </a:pPr>
            <a:endParaRPr lang="en-US"/>
          </a:p>
          <a:p>
            <a:pPr marL="285750" indent="-285750">
              <a:spcBef>
                <a:spcPts val="1000"/>
              </a:spcBef>
              <a:buChar char="•"/>
            </a:pPr>
            <a:r>
              <a:rPr lang="en-US"/>
              <a:t>Mirror Classes</a:t>
            </a:r>
          </a:p>
        </p:txBody>
      </p:sp>
    </p:spTree>
    <p:extLst>
      <p:ext uri="{BB962C8B-B14F-4D97-AF65-F5344CB8AC3E}">
        <p14:creationId xmlns:p14="http://schemas.microsoft.com/office/powerpoint/2010/main" val="1045440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5"/>
        <p:cNvGrpSpPr/>
        <p:nvPr/>
      </p:nvGrpSpPr>
      <p:grpSpPr>
        <a:xfrm>
          <a:off x="0" y="0"/>
          <a:ext cx="0" cy="0"/>
          <a:chOff x="0" y="0"/>
          <a:chExt cx="0" cy="0"/>
        </a:xfrm>
      </p:grpSpPr>
      <p:sp>
        <p:nvSpPr>
          <p:cNvPr id="1456" name="Google Shape;1456;g11db22f081b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7" name="Google Shape;1457;g11db22f081b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Luisa</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5">
          <a:extLst>
            <a:ext uri="{FF2B5EF4-FFF2-40B4-BE49-F238E27FC236}">
              <a16:creationId xmlns:a16="http://schemas.microsoft.com/office/drawing/2014/main" id="{FC8059B6-0653-0121-9F9C-6D847B0952BF}"/>
            </a:ext>
          </a:extLst>
        </p:cNvPr>
        <p:cNvGrpSpPr/>
        <p:nvPr/>
      </p:nvGrpSpPr>
      <p:grpSpPr>
        <a:xfrm>
          <a:off x="0" y="0"/>
          <a:ext cx="0" cy="0"/>
          <a:chOff x="0" y="0"/>
          <a:chExt cx="0" cy="0"/>
        </a:xfrm>
      </p:grpSpPr>
      <p:sp>
        <p:nvSpPr>
          <p:cNvPr id="1236" name="Google Shape;1236;g1161f6db217_0_51:notes">
            <a:extLst>
              <a:ext uri="{FF2B5EF4-FFF2-40B4-BE49-F238E27FC236}">
                <a16:creationId xmlns:a16="http://schemas.microsoft.com/office/drawing/2014/main" id="{8FE0363C-424B-0BD6-C6AC-5335D289258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7" name="Google Shape;1237;g1161f6db217_0_51:notes">
            <a:extLst>
              <a:ext uri="{FF2B5EF4-FFF2-40B4-BE49-F238E27FC236}">
                <a16:creationId xmlns:a16="http://schemas.microsoft.com/office/drawing/2014/main" id="{CD0DCEE4-EFBD-9830-58D6-379D808B28A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lvl="1" indent="0">
              <a:buNone/>
            </a:pPr>
            <a:r>
              <a:rPr lang="en-US"/>
              <a:t>Rob</a:t>
            </a:r>
          </a:p>
          <a:p>
            <a:pPr lvl="1" indent="0">
              <a:buNone/>
            </a:pPr>
            <a:br>
              <a:rPr lang="en-US"/>
            </a:br>
            <a:r>
              <a:rPr lang="en-US" b="1"/>
              <a:t>School Communication</a:t>
            </a:r>
            <a:r>
              <a:rPr lang="en-US"/>
              <a:t>: Send and receive messages from your child’s homeroom, specialist teachers, and LCL </a:t>
            </a:r>
          </a:p>
          <a:p>
            <a:pPr marL="1085850" lvl="1" indent="-171450">
              <a:buFont typeface="Arial,Sans-Serif"/>
              <a:buChar char="•"/>
            </a:pPr>
            <a:r>
              <a:rPr lang="en-US" b="1"/>
              <a:t>Payment and Permissions</a:t>
            </a:r>
            <a:r>
              <a:rPr lang="en-US"/>
              <a:t>: Provide permission and make payments for camps, excursions, and incursions.</a:t>
            </a:r>
          </a:p>
          <a:p>
            <a:pPr marL="1085850" lvl="1" indent="-171450">
              <a:buFont typeface="Arial,Sans-Serif"/>
              <a:buChar char="•"/>
            </a:pPr>
            <a:r>
              <a:rPr lang="en-US" b="1"/>
              <a:t>Absence Management</a:t>
            </a:r>
            <a:r>
              <a:rPr lang="en-US"/>
              <a:t>: Easily communicate and respond to unexplained absences, as well as submit future absence requests.</a:t>
            </a:r>
          </a:p>
          <a:p>
            <a:pPr marL="1085850" lvl="1" indent="-171450">
              <a:buFont typeface="Arial,Sans-Serif"/>
              <a:buChar char="•"/>
            </a:pPr>
            <a:r>
              <a:rPr lang="en-US" b="1"/>
              <a:t>Notifications and Notices</a:t>
            </a:r>
            <a:r>
              <a:rPr lang="en-US"/>
              <a:t>: Receive timely notifications for community events, absence alerts, and school notices sent directly to your device.</a:t>
            </a:r>
          </a:p>
          <a:p>
            <a:pPr marL="1085850" lvl="1" indent="-171450">
              <a:buFont typeface="Arial,Sans-Serif"/>
              <a:buChar char="•"/>
            </a:pPr>
            <a:r>
              <a:rPr lang="en-US" b="1"/>
              <a:t>Parent/Teacher Interview Booking</a:t>
            </a:r>
            <a:r>
              <a:rPr lang="en-US"/>
              <a:t>.</a:t>
            </a:r>
          </a:p>
          <a:p>
            <a:pPr marL="1085850" lvl="1" indent="-171450">
              <a:buFont typeface="Arial,Sans-Serif"/>
              <a:buChar char="•"/>
            </a:pPr>
            <a:r>
              <a:rPr lang="en-US" b="1"/>
              <a:t>Access to School Calendar</a:t>
            </a:r>
            <a:r>
              <a:rPr lang="en-US"/>
              <a:t>: View and sync the school calendar with your phone to keep track of important dates and events.</a:t>
            </a:r>
          </a:p>
          <a:p>
            <a:pPr marL="1085850" lvl="1" indent="-171450">
              <a:buFont typeface="Arial,Sans-Serif"/>
              <a:buChar char="•"/>
            </a:pPr>
            <a:r>
              <a:rPr lang="en-US" b="1"/>
              <a:t>Semester Reports</a:t>
            </a:r>
            <a:r>
              <a:rPr lang="en-US"/>
              <a:t>: Stay informed by viewing your child’s individual learning plans and end-of-semester reports.</a:t>
            </a:r>
          </a:p>
          <a:p>
            <a:pPr marL="0" indent="0">
              <a:buNone/>
            </a:pPr>
            <a:endParaRPr lang="en-US"/>
          </a:p>
          <a:p>
            <a:pPr marL="0" indent="0">
              <a:buNone/>
            </a:pPr>
            <a:r>
              <a:rPr lang="en-US"/>
              <a:t>If a msg is urgent then contact the office </a:t>
            </a:r>
          </a:p>
        </p:txBody>
      </p:sp>
    </p:spTree>
    <p:extLst>
      <p:ext uri="{BB962C8B-B14F-4D97-AF65-F5344CB8AC3E}">
        <p14:creationId xmlns:p14="http://schemas.microsoft.com/office/powerpoint/2010/main" val="2021285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6">
          <a:extLst>
            <a:ext uri="{FF2B5EF4-FFF2-40B4-BE49-F238E27FC236}">
              <a16:creationId xmlns:a16="http://schemas.microsoft.com/office/drawing/2014/main" id="{DFD17EEE-2E83-11D1-BA02-4F95DCF038F7}"/>
            </a:ext>
          </a:extLst>
        </p:cNvPr>
        <p:cNvGrpSpPr/>
        <p:nvPr/>
      </p:nvGrpSpPr>
      <p:grpSpPr>
        <a:xfrm>
          <a:off x="0" y="0"/>
          <a:ext cx="0" cy="0"/>
          <a:chOff x="0" y="0"/>
          <a:chExt cx="0" cy="0"/>
        </a:xfrm>
      </p:grpSpPr>
      <p:sp>
        <p:nvSpPr>
          <p:cNvPr id="1897" name="Google Shape;1897;gd1e87cec61_0_55:notes">
            <a:extLst>
              <a:ext uri="{FF2B5EF4-FFF2-40B4-BE49-F238E27FC236}">
                <a16:creationId xmlns:a16="http://schemas.microsoft.com/office/drawing/2014/main" id="{A3DCF40E-0BA2-BADC-1399-671841AC7E7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8" name="Google Shape;1898;gd1e87cec61_0_55:notes">
            <a:extLst>
              <a:ext uri="{FF2B5EF4-FFF2-40B4-BE49-F238E27FC236}">
                <a16:creationId xmlns:a16="http://schemas.microsoft.com/office/drawing/2014/main" id="{3E33BE6B-5FB7-1E3C-276E-A9F79447F81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Margaret</a:t>
            </a:r>
          </a:p>
          <a:p>
            <a:pPr marL="0" indent="0">
              <a:buNone/>
            </a:pPr>
            <a:endParaRPr lang="en-US"/>
          </a:p>
        </p:txBody>
      </p:sp>
    </p:spTree>
    <p:extLst>
      <p:ext uri="{BB962C8B-B14F-4D97-AF65-F5344CB8AC3E}">
        <p14:creationId xmlns:p14="http://schemas.microsoft.com/office/powerpoint/2010/main" val="12900211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1">
          <a:extLst>
            <a:ext uri="{FF2B5EF4-FFF2-40B4-BE49-F238E27FC236}">
              <a16:creationId xmlns:a16="http://schemas.microsoft.com/office/drawing/2014/main" id="{D77E2B86-5FCB-C498-B546-580FC31A2C91}"/>
            </a:ext>
          </a:extLst>
        </p:cNvPr>
        <p:cNvGrpSpPr/>
        <p:nvPr/>
      </p:nvGrpSpPr>
      <p:grpSpPr>
        <a:xfrm>
          <a:off x="0" y="0"/>
          <a:ext cx="0" cy="0"/>
          <a:chOff x="0" y="0"/>
          <a:chExt cx="0" cy="0"/>
        </a:xfrm>
      </p:grpSpPr>
      <p:sp>
        <p:nvSpPr>
          <p:cNvPr id="1672" name="Google Shape;1672;gab8d1ca927_3_375:notes">
            <a:extLst>
              <a:ext uri="{FF2B5EF4-FFF2-40B4-BE49-F238E27FC236}">
                <a16:creationId xmlns:a16="http://schemas.microsoft.com/office/drawing/2014/main" id="{9DDE17AD-DA45-0D60-8573-D1380E0EC10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3" name="Google Shape;1673;gab8d1ca927_3_375:notes">
            <a:extLst>
              <a:ext uri="{FF2B5EF4-FFF2-40B4-BE49-F238E27FC236}">
                <a16:creationId xmlns:a16="http://schemas.microsoft.com/office/drawing/2014/main" id="{830F0E31-8292-FAF6-ED55-94E63060471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For 1/2s – the alternation of 12EF  – Even weeks 1/2F will have Steam – Odd weeks 1/2E will have Steam. For Art 1/2E for even weeks and 1/2F on odd weeks</a:t>
            </a:r>
          </a:p>
          <a:p>
            <a:pPr marL="0" indent="0">
              <a:buNone/>
            </a:pPr>
            <a:r>
              <a:rPr lang="en-US"/>
              <a:t>What is the purpose of each subject? What are the students doing?</a:t>
            </a:r>
          </a:p>
          <a:p>
            <a:pPr marL="0" indent="0">
              <a:buNone/>
            </a:pPr>
            <a:r>
              <a:rPr lang="en-US" b="1"/>
              <a:t>STEAM</a:t>
            </a:r>
          </a:p>
          <a:p>
            <a:pPr marL="0" indent="0">
              <a:buNone/>
            </a:pPr>
            <a:r>
              <a:rPr lang="en-US"/>
              <a:t> The science and digital and design technologies curriculums are covered.</a:t>
            </a:r>
          </a:p>
          <a:p>
            <a:pPr indent="-342900">
              <a:buNone/>
            </a:pPr>
            <a:r>
              <a:rPr lang="en-US"/>
              <a:t>Students:</a:t>
            </a:r>
          </a:p>
          <a:p>
            <a:pPr marL="171450" indent="-171450">
              <a:buFont typeface="Arial,Sans-Serif"/>
              <a:buChar char="•"/>
            </a:pPr>
            <a:r>
              <a:rPr lang="en-US"/>
              <a:t>engage in experiments</a:t>
            </a:r>
          </a:p>
          <a:p>
            <a:pPr marL="171450" indent="-171450">
              <a:buFont typeface="Arial,Sans-Serif"/>
              <a:buChar char="•"/>
            </a:pPr>
            <a:r>
              <a:rPr lang="en-US"/>
              <a:t>code using robots and online sites. </a:t>
            </a:r>
          </a:p>
          <a:p>
            <a:pPr marL="171450" indent="-171450">
              <a:buFont typeface="Arial,Sans-Serif"/>
              <a:buChar char="•"/>
            </a:pPr>
            <a:r>
              <a:rPr lang="en-US"/>
              <a:t>create solutions related to their learning </a:t>
            </a:r>
          </a:p>
          <a:p>
            <a:pPr marL="171450" indent="-171450">
              <a:buFont typeface="Arial,Sans-Serif"/>
              <a:buChar char="•"/>
            </a:pPr>
            <a:r>
              <a:rPr lang="en-US"/>
              <a:t>Art is weaved throughout all of this. </a:t>
            </a:r>
          </a:p>
          <a:p>
            <a:pPr marL="0" indent="0">
              <a:buNone/>
            </a:pPr>
            <a:r>
              <a:rPr lang="en-US" b="1"/>
              <a:t>Art</a:t>
            </a:r>
          </a:p>
          <a:p>
            <a:pPr marL="0" indent="0">
              <a:buNone/>
            </a:pPr>
            <a:r>
              <a:rPr lang="en-US"/>
              <a:t>The Art Program focuses on develop students' abilities as an artist:</a:t>
            </a:r>
          </a:p>
          <a:p>
            <a:pPr indent="-342900">
              <a:buNone/>
            </a:pPr>
            <a:r>
              <a:rPr lang="en-US"/>
              <a:t> - Exposed to a range these Visual Arts mediums; clay, drawing, collage, painting, sculpture and textiles. </a:t>
            </a:r>
          </a:p>
          <a:p>
            <a:pPr marL="171450" indent="-171450">
              <a:buFont typeface="Calibri,Sans-Serif"/>
              <a:buChar char="-"/>
            </a:pPr>
            <a:r>
              <a:rPr lang="en-US"/>
              <a:t>They'll be learning about art elements, art movements and artists </a:t>
            </a:r>
          </a:p>
          <a:p>
            <a:pPr marL="171450" indent="-171450">
              <a:buFont typeface="Calibri,Sans-Serif"/>
              <a:buChar char="-"/>
            </a:pPr>
            <a:r>
              <a:rPr lang="en-US"/>
              <a:t>Students artwork displayed throughout the school and  there will be Biannual Art Show during October. </a:t>
            </a:r>
          </a:p>
          <a:p>
            <a:pPr marL="0" indent="0">
              <a:buNone/>
            </a:pPr>
            <a:r>
              <a:rPr lang="en-US" b="1"/>
              <a:t>Inquiry</a:t>
            </a:r>
          </a:p>
          <a:p>
            <a:pPr indent="-342900">
              <a:buNone/>
            </a:pPr>
            <a:r>
              <a:rPr lang="en-US"/>
              <a:t>We are inquiring into biodiversity on </a:t>
            </a:r>
            <a:r>
              <a:rPr lang="en-US" err="1"/>
              <a:t>Wurundjeri</a:t>
            </a:r>
            <a:r>
              <a:rPr lang="en-US"/>
              <a:t> Country and how we can connect with, understand, and care for this land, focusing on our school grounds and developing our ethical capabilities to assist in our decision making.</a:t>
            </a:r>
          </a:p>
          <a:p>
            <a:pPr marL="0" indent="0">
              <a:buNone/>
            </a:pPr>
            <a:r>
              <a:rPr lang="en-US" b="1"/>
              <a:t>Health and PE</a:t>
            </a:r>
            <a:endParaRPr lang="en-US"/>
          </a:p>
          <a:p>
            <a:pPr indent="-342900">
              <a:buNone/>
            </a:pPr>
            <a:r>
              <a:rPr lang="en-US"/>
              <a:t>The HPE program helps children stay active, learn about their bodies, and develop lifelong movement skills. Through fun games and sports, we promote teamwork, well-being, and healthy habits for a strong and active future.</a:t>
            </a:r>
          </a:p>
          <a:p>
            <a:pPr indent="-342900">
              <a:buNone/>
            </a:pPr>
            <a:r>
              <a:rPr lang="en-US" b="1"/>
              <a:t>Music</a:t>
            </a:r>
          </a:p>
          <a:p>
            <a:pPr marL="285750" indent="-285750">
              <a:buFont typeface="Arial,Sans-Serif"/>
              <a:buChar char="•"/>
            </a:pPr>
            <a:r>
              <a:rPr lang="en-GB"/>
              <a:t>Music and dance as subjects </a:t>
            </a:r>
            <a:endParaRPr lang="en-US"/>
          </a:p>
          <a:p>
            <a:pPr marL="285750" indent="-285750">
              <a:buFont typeface="Arial,Sans-Serif"/>
              <a:buChar char="•"/>
            </a:pPr>
            <a:r>
              <a:rPr lang="en-GB" b="1"/>
              <a:t>focuses on developing foundational music skills</a:t>
            </a:r>
            <a:endParaRPr lang="en-US"/>
          </a:p>
          <a:p>
            <a:pPr marL="285750" indent="-285750">
              <a:buFont typeface="Arial,Sans-Serif"/>
              <a:buChar char="•"/>
            </a:pPr>
            <a:r>
              <a:rPr lang="en-GB"/>
              <a:t>F-2 qualities of the sound. Dynamics and contrasts (*loud/soft*, *high/low*).</a:t>
            </a:r>
            <a:endParaRPr lang="en-US"/>
          </a:p>
          <a:p>
            <a:pPr marL="285750" indent="-285750">
              <a:buFont typeface="Arial,Sans-Serif"/>
              <a:buChar char="•"/>
            </a:pPr>
            <a:r>
              <a:rPr lang="en-GB" b="1"/>
              <a:t>explicit teaching, hands-on instrument practice, group collaboration, and reflective activities</a:t>
            </a:r>
            <a:endParaRPr lang="en-US"/>
          </a:p>
          <a:p>
            <a:pPr marL="285750" indent="-285750">
              <a:buFont typeface="Arial,Sans-Serif"/>
              <a:buChar char="•"/>
            </a:pPr>
            <a:r>
              <a:rPr lang="en-GB" b="1"/>
              <a:t>incorporates cultural exploration and creative expression to enhance musical understanding and appreciation</a:t>
            </a:r>
            <a:r>
              <a:rPr lang="en-GB"/>
              <a:t>.</a:t>
            </a:r>
            <a:endParaRPr lang="en-GB" b="1"/>
          </a:p>
          <a:p>
            <a:pPr marL="0" indent="0">
              <a:buNone/>
            </a:pPr>
            <a:r>
              <a:rPr lang="en-GB" b="1" u="sng"/>
              <a:t>Wellbeing</a:t>
            </a:r>
          </a:p>
          <a:p>
            <a:pPr>
              <a:buNone/>
            </a:pPr>
            <a:r>
              <a:rPr lang="en-US"/>
              <a:t>This year, we’re diving into </a:t>
            </a:r>
            <a:r>
              <a:rPr lang="en-US" b="1"/>
              <a:t>positive self-talk, resilience, and coping strategies</a:t>
            </a:r>
            <a:r>
              <a:rPr lang="en-US"/>
              <a:t> to help us navigate challenges with confidence! 💪✨ Most of what we do is based on the </a:t>
            </a:r>
            <a:r>
              <a:rPr lang="en-US" b="1"/>
              <a:t>Resilience Program, Berry Street, and Safe Schools</a:t>
            </a:r>
            <a:r>
              <a:rPr lang="en-US"/>
              <a:t>, as well as what </a:t>
            </a:r>
            <a:r>
              <a:rPr lang="en-US" b="1"/>
              <a:t>you</a:t>
            </a:r>
            <a:r>
              <a:rPr lang="en-US"/>
              <a:t> need. Through </a:t>
            </a:r>
            <a:r>
              <a:rPr lang="en-US" b="1"/>
              <a:t>fun activities, teamwork, and reflection</a:t>
            </a:r>
            <a:r>
              <a:rPr lang="en-US"/>
              <a:t>, we’ll build skills to </a:t>
            </a:r>
            <a:r>
              <a:rPr lang="en-US" b="1"/>
              <a:t>stay strong, support each other, and thrive</a:t>
            </a:r>
            <a:r>
              <a:rPr lang="en-US"/>
              <a:t>. Get ready for an exciting journey of </a:t>
            </a:r>
            <a:r>
              <a:rPr lang="en-US" b="1"/>
              <a:t>growth, kindness, and self-discovery</a:t>
            </a:r>
            <a:r>
              <a:rPr lang="en-US"/>
              <a:t>! 🚀😊</a:t>
            </a:r>
            <a:endParaRPr lang="en-GB"/>
          </a:p>
          <a:p>
            <a:pPr marL="0" indent="0">
              <a:buNone/>
            </a:pPr>
            <a:endParaRPr lang="en-GB" b="1" i="1" u="sng"/>
          </a:p>
          <a:p>
            <a:pPr marL="0" indent="0">
              <a:buNone/>
            </a:pPr>
            <a:endParaRPr lang="en-US"/>
          </a:p>
          <a:p>
            <a:pPr marL="0" indent="0">
              <a:buNone/>
            </a:pPr>
            <a:endParaRPr lang="en-US"/>
          </a:p>
          <a:p>
            <a:pPr marL="0" indent="0">
              <a:lnSpc>
                <a:spcPct val="114999"/>
              </a:lnSpc>
              <a:buNone/>
            </a:pPr>
            <a:r>
              <a:rPr lang="en-US"/>
              <a:t> Pickup – Quadrangle – every Wednesday and Thursday pick up at the end of the day will be at the Quadrangle </a:t>
            </a:r>
          </a:p>
          <a:p>
            <a:pPr marL="171450" indent="-171450">
              <a:lnSpc>
                <a:spcPct val="114999"/>
              </a:lnSpc>
            </a:pPr>
            <a:r>
              <a:rPr lang="en-US"/>
              <a:t>Mention whole school events related to our programs for the year. Term 1: Ride2School Day, Specialist Day Celebration. Term 2: </a:t>
            </a:r>
            <a:r>
              <a:rPr lang="en-US" err="1"/>
              <a:t>Colour</a:t>
            </a:r>
            <a:r>
              <a:rPr lang="en-US"/>
              <a:t> Run. Term 3: Athletics Carnival. Term 4: Art Show, swimming program (explain this year it is only for year 6s)</a:t>
            </a:r>
          </a:p>
          <a:p>
            <a:pPr marL="0" indent="0">
              <a:buNone/>
            </a:pPr>
            <a:endParaRPr lang="en-US"/>
          </a:p>
        </p:txBody>
      </p:sp>
    </p:spTree>
    <p:extLst>
      <p:ext uri="{BB962C8B-B14F-4D97-AF65-F5344CB8AC3E}">
        <p14:creationId xmlns:p14="http://schemas.microsoft.com/office/powerpoint/2010/main" val="2889852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a:extLst>
            <a:ext uri="{FF2B5EF4-FFF2-40B4-BE49-F238E27FC236}">
              <a16:creationId xmlns:a16="http://schemas.microsoft.com/office/drawing/2014/main" id="{307E6EB0-B0E8-F3D5-C468-0D5F2873EDBE}"/>
            </a:ext>
          </a:extLst>
        </p:cNvPr>
        <p:cNvGrpSpPr/>
        <p:nvPr/>
      </p:nvGrpSpPr>
      <p:grpSpPr>
        <a:xfrm>
          <a:off x="0" y="0"/>
          <a:ext cx="0" cy="0"/>
          <a:chOff x="0" y="0"/>
          <a:chExt cx="0" cy="0"/>
        </a:xfrm>
      </p:grpSpPr>
      <p:sp>
        <p:nvSpPr>
          <p:cNvPr id="1152" name="Google Shape;1152;gd1e87cec61_0_37:notes">
            <a:extLst>
              <a:ext uri="{FF2B5EF4-FFF2-40B4-BE49-F238E27FC236}">
                <a16:creationId xmlns:a16="http://schemas.microsoft.com/office/drawing/2014/main" id="{6BEEB25E-78D1-A486-C866-BA3D0D3AC7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3" name="Google Shape;1153;gd1e87cec61_0_37:notes">
            <a:extLst>
              <a:ext uri="{FF2B5EF4-FFF2-40B4-BE49-F238E27FC236}">
                <a16:creationId xmlns:a16="http://schemas.microsoft.com/office/drawing/2014/main" id="{6D329730-DBDD-7211-5CFF-8CA9F6D21B5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342900">
              <a:buNone/>
            </a:pPr>
            <a:r>
              <a:rPr lang="en-US" b="1"/>
              <a:t>Take-home reader program</a:t>
            </a:r>
            <a:r>
              <a:rPr lang="en-US"/>
              <a:t>- current readers are aligned with last year's assessments and we will be assessing students as per our assessment schedule. These will be changed accordingly.</a:t>
            </a:r>
          </a:p>
          <a:p>
            <a:pPr marL="0" indent="-342900">
              <a:buNone/>
            </a:pPr>
            <a:r>
              <a:rPr lang="en-US" b="1"/>
              <a:t>Wellbeing-</a:t>
            </a:r>
            <a:r>
              <a:rPr lang="en-US"/>
              <a:t> Friday 28th Wellbeing Day 3:30pm and Picnic. Complete an All About Me with your to assist us to get to know your children better. These are sometimes a precursor to the creation of a BSP if your child requires additional support.</a:t>
            </a:r>
          </a:p>
          <a:p>
            <a:pPr marL="0" indent="-342900">
              <a:buNone/>
            </a:pPr>
            <a:r>
              <a:rPr lang="en-US" b="1"/>
              <a:t>Food items and water bottles-</a:t>
            </a:r>
            <a:r>
              <a:rPr lang="en-US"/>
              <a:t> take home at the end of each day.</a:t>
            </a:r>
          </a:p>
          <a:p>
            <a:pPr marL="0" indent="-342900">
              <a:buNone/>
            </a:pPr>
            <a:r>
              <a:rPr lang="en-US" b="1"/>
              <a:t>Classroom routines-</a:t>
            </a:r>
            <a:r>
              <a:rPr lang="en-US"/>
              <a:t> lining up (roll order to support our Specialists) bags and lunchbox arrangements, end of the day pick ups on normal and Specialist Days, specific teaching team directives.</a:t>
            </a:r>
          </a:p>
          <a:p>
            <a:pPr marL="0" indent="-342900">
              <a:buNone/>
            </a:pPr>
            <a:r>
              <a:rPr lang="en-US" b="1"/>
              <a:t>Toilet TPP program and expectations-</a:t>
            </a:r>
            <a:r>
              <a:rPr lang="en-US"/>
              <a:t> Children will always be allowed to go to the toilet when we are asked. The toilet is in the building, so the students do not need to take a buddy. We use hand signals if the teacher is with another student. We also closely monitor the frequency of requests and time of requests because it may also alert us to a child feeling anxious about as a pattern emerges. We are eagle-eyed in spotting when a child needs to go, if they forget to ask us or leave it until it's nearly too late! The students know that if they let us know, we can provide spare clothes if an accident happens.</a:t>
            </a:r>
          </a:p>
          <a:p>
            <a:pPr marL="0" indent="-342900">
              <a:buNone/>
            </a:pPr>
            <a:r>
              <a:rPr lang="en-US"/>
              <a:t>We have commenced sign-outs as part of a student-led initiative as a response to damage to our toilet areas in 2024.</a:t>
            </a:r>
          </a:p>
          <a:p>
            <a:pPr marL="0" indent="-342900">
              <a:buNone/>
            </a:pPr>
            <a:r>
              <a:rPr lang="en-US" b="1"/>
              <a:t>Toys/Personal Items -</a:t>
            </a:r>
            <a:r>
              <a:rPr lang="en-US"/>
              <a:t> A calming tool that is discussed with families is acceptable, excessive or personal items are to remain at home (distraction rather than calming and loss of a special toy might create more anxiety)</a:t>
            </a:r>
          </a:p>
          <a:p>
            <a:pPr marL="0" indent="-342900">
              <a:buNone/>
            </a:pPr>
            <a:r>
              <a:rPr lang="en-US" b="1"/>
              <a:t>Home Learning Expectations -</a:t>
            </a:r>
            <a:r>
              <a:rPr lang="en-US"/>
              <a:t> Nessy, EA, Raz Kids. We understand that many parents are reluctant to use ICT when students get to home. However, we strongly encourage you to use the resources recommended by us, as long as it is monitored. Individual teachers may discuss alternative arrangements as an 'at needs' basis. As our students are settling in this term, we understand that they are tired and need to reset for the next day. </a:t>
            </a:r>
          </a:p>
          <a:p>
            <a:pPr marL="0" indent="-342900">
              <a:buNone/>
            </a:pPr>
            <a:r>
              <a:rPr lang="en-US"/>
              <a:t>Question Time</a:t>
            </a:r>
          </a:p>
          <a:p>
            <a:pPr marL="0" indent="-342900">
              <a:buNone/>
            </a:pPr>
            <a:r>
              <a:rPr lang="en-US"/>
              <a:t>Toilets- Inside toilet spaces, hand signals, sign-outs as part of a student-led initiative, expectations during learning. 1 person at a time.</a:t>
            </a:r>
            <a:endParaRPr/>
          </a:p>
        </p:txBody>
      </p:sp>
    </p:spTree>
    <p:extLst>
      <p:ext uri="{BB962C8B-B14F-4D97-AF65-F5344CB8AC3E}">
        <p14:creationId xmlns:p14="http://schemas.microsoft.com/office/powerpoint/2010/main" val="42648409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a:extLst>
            <a:ext uri="{FF2B5EF4-FFF2-40B4-BE49-F238E27FC236}">
              <a16:creationId xmlns:a16="http://schemas.microsoft.com/office/drawing/2014/main" id="{004F1DDB-6E3D-223C-923D-BC381816D232}"/>
            </a:ext>
          </a:extLst>
        </p:cNvPr>
        <p:cNvGrpSpPr/>
        <p:nvPr/>
      </p:nvGrpSpPr>
      <p:grpSpPr>
        <a:xfrm>
          <a:off x="0" y="0"/>
          <a:ext cx="0" cy="0"/>
          <a:chOff x="0" y="0"/>
          <a:chExt cx="0" cy="0"/>
        </a:xfrm>
      </p:grpSpPr>
      <p:sp>
        <p:nvSpPr>
          <p:cNvPr id="1152" name="Google Shape;1152;gd1e87cec61_0_37:notes">
            <a:extLst>
              <a:ext uri="{FF2B5EF4-FFF2-40B4-BE49-F238E27FC236}">
                <a16:creationId xmlns:a16="http://schemas.microsoft.com/office/drawing/2014/main" id="{89339F57-BD18-2270-9628-E7ABF8BD81E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3" name="Google Shape;1153;gd1e87cec61_0_37:notes">
            <a:extLst>
              <a:ext uri="{FF2B5EF4-FFF2-40B4-BE49-F238E27FC236}">
                <a16:creationId xmlns:a16="http://schemas.microsoft.com/office/drawing/2014/main" id="{0570104B-5C7A-9B64-E51F-CD5A9538203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342900">
              <a:buNone/>
            </a:pPr>
            <a:r>
              <a:rPr lang="en-US" b="1"/>
              <a:t>Take-home reader program</a:t>
            </a:r>
            <a:r>
              <a:rPr lang="en-US"/>
              <a:t>- current readers are aligned with last year's assessments and we will be assessing students as per our assessment schedule. These will be changed accordingly.</a:t>
            </a:r>
          </a:p>
          <a:p>
            <a:pPr marL="0" indent="-342900">
              <a:buNone/>
            </a:pPr>
            <a:r>
              <a:rPr lang="en-US" b="1"/>
              <a:t>Wellbeing-</a:t>
            </a:r>
            <a:r>
              <a:rPr lang="en-US"/>
              <a:t> Friday 28th Wellbeing Day 3:30pm and Picnic. Complete an All About Me with your to assist us to get to know your children better. These are sometimes a precursor to the creation of a BSP if your child requires additional support.</a:t>
            </a:r>
          </a:p>
          <a:p>
            <a:pPr marL="0" indent="-342900">
              <a:buNone/>
            </a:pPr>
            <a:r>
              <a:rPr lang="en-US" b="1"/>
              <a:t>Food items and water bottles-</a:t>
            </a:r>
            <a:r>
              <a:rPr lang="en-US"/>
              <a:t> take home at the end of each day.</a:t>
            </a:r>
          </a:p>
          <a:p>
            <a:pPr marL="0" indent="-342900">
              <a:buNone/>
            </a:pPr>
            <a:r>
              <a:rPr lang="en-US" b="1"/>
              <a:t>Classroom routines-</a:t>
            </a:r>
            <a:r>
              <a:rPr lang="en-US"/>
              <a:t> lining up (roll order to support our Specialists) bags and lunchbox arrangements, end of the day pick ups on normal and Specialist Days, specific teaching team directives.</a:t>
            </a:r>
          </a:p>
          <a:p>
            <a:pPr marL="0" indent="-342900">
              <a:buNone/>
            </a:pPr>
            <a:r>
              <a:rPr lang="en-US" b="1"/>
              <a:t>Toilet TPP program and expectations-</a:t>
            </a:r>
            <a:r>
              <a:rPr lang="en-US"/>
              <a:t> Children will always be allowed to go to the toilet when we are asked. The toilet is in the building, so the students do not need to take a buddy. We use hand signals if the teacher is with another student. We also closely monitor the frequency of requests and time of requests because it may also alert us to a child feeling anxious about as a pattern emerges. We are eagle-eyed in spotting when a child needs to go, if they forget to ask us or leave it until it's nearly too late! The students know that if they let us know, we can provide spare clothes if an accident happens.</a:t>
            </a:r>
          </a:p>
          <a:p>
            <a:pPr marL="0" indent="-342900">
              <a:buNone/>
            </a:pPr>
            <a:r>
              <a:rPr lang="en-US"/>
              <a:t>We have commenced sign-outs as part of a student-led initiative as a response to damage to our toilet areas in 2024.</a:t>
            </a:r>
          </a:p>
          <a:p>
            <a:pPr marL="0" indent="-342900">
              <a:buNone/>
            </a:pPr>
            <a:r>
              <a:rPr lang="en-US" b="1"/>
              <a:t>Toys/Personal Items -</a:t>
            </a:r>
            <a:r>
              <a:rPr lang="en-US"/>
              <a:t> A calming tool that is discussed with families is acceptable, excessive or personal items are to remain at home (distraction rather than calming and loss of a special toy might create more anxiety)</a:t>
            </a:r>
          </a:p>
          <a:p>
            <a:pPr marL="0" indent="-342900">
              <a:buNone/>
            </a:pPr>
            <a:r>
              <a:rPr lang="en-US" b="1"/>
              <a:t>Home Learning Expectations -</a:t>
            </a:r>
            <a:r>
              <a:rPr lang="en-US"/>
              <a:t> Nessy, EA, Raz Kids. We understand that many parents are reluctant to use ICT when students get to home. However, we strongly encourage you to use the resources recommended by us, as long as it is monitored. Individual teachers may discuss alternative arrangements as an 'at needs' basis. As our students are settling in this term, we understand that they are tired and need to reset for the next day. </a:t>
            </a:r>
          </a:p>
          <a:p>
            <a:pPr marL="0" indent="-342900">
              <a:buNone/>
            </a:pPr>
            <a:r>
              <a:rPr lang="en-US"/>
              <a:t>Question Time</a:t>
            </a:r>
          </a:p>
          <a:p>
            <a:pPr marL="0" indent="-342900">
              <a:buNone/>
            </a:pPr>
            <a:r>
              <a:rPr lang="en-US"/>
              <a:t>Toilets- Inside toilet spaces, hand signals, sign-outs as part of a student-led initiative, expectations during learning. 1 person at a time.</a:t>
            </a:r>
            <a:endParaRPr/>
          </a:p>
        </p:txBody>
      </p:sp>
    </p:spTree>
    <p:extLst>
      <p:ext uri="{BB962C8B-B14F-4D97-AF65-F5344CB8AC3E}">
        <p14:creationId xmlns:p14="http://schemas.microsoft.com/office/powerpoint/2010/main" val="5454689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a:extLst>
            <a:ext uri="{FF2B5EF4-FFF2-40B4-BE49-F238E27FC236}">
              <a16:creationId xmlns:a16="http://schemas.microsoft.com/office/drawing/2014/main" id="{1478A07E-86E9-2CFF-B70B-53ACBBB39292}"/>
            </a:ext>
          </a:extLst>
        </p:cNvPr>
        <p:cNvGrpSpPr/>
        <p:nvPr/>
      </p:nvGrpSpPr>
      <p:grpSpPr>
        <a:xfrm>
          <a:off x="0" y="0"/>
          <a:ext cx="0" cy="0"/>
          <a:chOff x="0" y="0"/>
          <a:chExt cx="0" cy="0"/>
        </a:xfrm>
      </p:grpSpPr>
      <p:sp>
        <p:nvSpPr>
          <p:cNvPr id="1158" name="Google Shape;1158;gab8d1ca927_3_62:notes">
            <a:extLst>
              <a:ext uri="{FF2B5EF4-FFF2-40B4-BE49-F238E27FC236}">
                <a16:creationId xmlns:a16="http://schemas.microsoft.com/office/drawing/2014/main" id="{3A4B3E7B-67F5-29AC-D0F7-C802D957FEA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 name="Google Shape;1159;gab8d1ca927_3_62:notes">
            <a:extLst>
              <a:ext uri="{FF2B5EF4-FFF2-40B4-BE49-F238E27FC236}">
                <a16:creationId xmlns:a16="http://schemas.microsoft.com/office/drawing/2014/main" id="{38D81400-FDCA-3CC6-231D-77A177BEEC7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Rob</a:t>
            </a:r>
          </a:p>
          <a:p>
            <a:pPr marL="0" indent="0">
              <a:buNone/>
            </a:pPr>
            <a:r>
              <a:rPr lang="en-US"/>
              <a:t>Find out more about our Wellbeing Supports by coming to visit our spaces after school!</a:t>
            </a:r>
            <a:endParaRPr/>
          </a:p>
        </p:txBody>
      </p:sp>
    </p:spTree>
    <p:extLst>
      <p:ext uri="{BB962C8B-B14F-4D97-AF65-F5344CB8AC3E}">
        <p14:creationId xmlns:p14="http://schemas.microsoft.com/office/powerpoint/2010/main" val="2022536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5"/>
        <p:cNvGrpSpPr/>
        <p:nvPr/>
      </p:nvGrpSpPr>
      <p:grpSpPr>
        <a:xfrm>
          <a:off x="0" y="0"/>
          <a:ext cx="0" cy="0"/>
          <a:chOff x="0" y="0"/>
          <a:chExt cx="0" cy="0"/>
        </a:xfrm>
      </p:grpSpPr>
      <p:sp>
        <p:nvSpPr>
          <p:cNvPr id="1456" name="Google Shape;1456;g11db22f081b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7" name="Google Shape;1457;g11db22f081b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Luisa</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a:extLst>
            <a:ext uri="{FF2B5EF4-FFF2-40B4-BE49-F238E27FC236}">
              <a16:creationId xmlns:a16="http://schemas.microsoft.com/office/drawing/2014/main" id="{B59AA6A8-A60F-B02A-FB59-21347D10DABA}"/>
            </a:ext>
          </a:extLst>
        </p:cNvPr>
        <p:cNvGrpSpPr/>
        <p:nvPr/>
      </p:nvGrpSpPr>
      <p:grpSpPr>
        <a:xfrm>
          <a:off x="0" y="0"/>
          <a:ext cx="0" cy="0"/>
          <a:chOff x="0" y="0"/>
          <a:chExt cx="0" cy="0"/>
        </a:xfrm>
      </p:grpSpPr>
      <p:sp>
        <p:nvSpPr>
          <p:cNvPr id="1158" name="Google Shape;1158;gab8d1ca927_3_62:notes">
            <a:extLst>
              <a:ext uri="{FF2B5EF4-FFF2-40B4-BE49-F238E27FC236}">
                <a16:creationId xmlns:a16="http://schemas.microsoft.com/office/drawing/2014/main" id="{E08ED0FE-07BD-775B-0D9C-40CEECDAF25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 name="Google Shape;1159;gab8d1ca927_3_62:notes">
            <a:extLst>
              <a:ext uri="{FF2B5EF4-FFF2-40B4-BE49-F238E27FC236}">
                <a16:creationId xmlns:a16="http://schemas.microsoft.com/office/drawing/2014/main" id="{7DF596F7-3A03-D69A-172A-21E0CD8D56F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lnSpc>
                <a:spcPct val="114999"/>
              </a:lnSpc>
              <a:buNone/>
            </a:pPr>
            <a:r>
              <a:rPr lang="en-US" b="1"/>
              <a:t>Kylee</a:t>
            </a:r>
            <a:endParaRPr lang="en-US"/>
          </a:p>
          <a:p>
            <a:pPr marL="0" indent="0">
              <a:lnSpc>
                <a:spcPct val="114999"/>
              </a:lnSpc>
              <a:buNone/>
            </a:pPr>
            <a:r>
              <a:rPr lang="en-US" b="1"/>
              <a:t>What is the routine?</a:t>
            </a:r>
            <a:endParaRPr lang="en-US"/>
          </a:p>
          <a:p>
            <a:pPr marL="285750" indent="-285750">
              <a:lnSpc>
                <a:spcPct val="114999"/>
              </a:lnSpc>
              <a:buFont typeface="Arial,Sans-Serif"/>
              <a:buChar char="•"/>
            </a:pPr>
            <a:r>
              <a:rPr lang="en-US"/>
              <a:t>8.50 – 9:00am The students enter the learning spaces.</a:t>
            </a:r>
          </a:p>
          <a:p>
            <a:pPr marL="285750" indent="-285750">
              <a:lnSpc>
                <a:spcPct val="114999"/>
              </a:lnSpc>
              <a:buFont typeface="Arial,Sans-Serif"/>
              <a:buChar char="•"/>
            </a:pPr>
            <a:r>
              <a:rPr lang="en-US"/>
              <a:t>This is also an opportunity to have informal conversations and quick check-ins with teachers. </a:t>
            </a:r>
          </a:p>
          <a:p>
            <a:pPr marL="285750" indent="-285750">
              <a:lnSpc>
                <a:spcPct val="114999"/>
              </a:lnSpc>
              <a:buFont typeface="Arial,Sans-Serif"/>
              <a:buChar char="•"/>
            </a:pPr>
            <a:r>
              <a:rPr lang="en-US"/>
              <a:t>9:00am: Attendance rolls, Daily schedules &amp; Community Circle discussions happen here. Parent helpers assist us by reading from 9:00-10:00am.</a:t>
            </a:r>
          </a:p>
          <a:p>
            <a:pPr marL="0" indent="0">
              <a:lnSpc>
                <a:spcPct val="114999"/>
              </a:lnSpc>
              <a:buNone/>
            </a:pPr>
            <a:endParaRPr lang="en-US"/>
          </a:p>
          <a:p>
            <a:pPr marL="0" indent="0">
              <a:lnSpc>
                <a:spcPct val="114999"/>
              </a:lnSpc>
              <a:buNone/>
            </a:pPr>
            <a:r>
              <a:rPr lang="en-US" b="1"/>
              <a:t>What are the expectations for parents and carers? </a:t>
            </a:r>
            <a:endParaRPr lang="en-US"/>
          </a:p>
          <a:p>
            <a:pPr marL="285750" indent="-285750">
              <a:lnSpc>
                <a:spcPct val="114999"/>
              </a:lnSpc>
              <a:buFont typeface="Arial,Sans-Serif"/>
              <a:buChar char="•"/>
            </a:pPr>
            <a:r>
              <a:rPr lang="en-US"/>
              <a:t>From Term 2, we are encouraging parents and carers to farewell their children at the door where possible, which can assist us to deal most effectively with students that require further support. We do have additional staff that assist with students where possible. However we do encourage parents to arrange a meeting to put formal supports in place if this issue </a:t>
            </a:r>
            <a:r>
              <a:rPr lang="en-US" err="1"/>
              <a:t>comtinues</a:t>
            </a:r>
            <a:r>
              <a:rPr lang="en-US"/>
              <a:t>.</a:t>
            </a:r>
          </a:p>
          <a:p>
            <a:pPr marL="285750" indent="-285750">
              <a:lnSpc>
                <a:spcPct val="114999"/>
              </a:lnSpc>
              <a:buFont typeface="Arial,Sans-Serif"/>
              <a:buChar char="•"/>
            </a:pPr>
            <a:endParaRPr lang="en-US"/>
          </a:p>
          <a:p>
            <a:pPr marL="0" indent="0">
              <a:lnSpc>
                <a:spcPct val="114999"/>
              </a:lnSpc>
              <a:buNone/>
            </a:pPr>
            <a:r>
              <a:rPr lang="en-US" b="1"/>
              <a:t>What kinds of activities will my child engage in? </a:t>
            </a:r>
            <a:endParaRPr lang="en-US"/>
          </a:p>
          <a:p>
            <a:pPr marL="0" indent="0">
              <a:lnSpc>
                <a:spcPct val="114999"/>
              </a:lnSpc>
              <a:buNone/>
            </a:pPr>
            <a:r>
              <a:rPr lang="en-US"/>
              <a:t>Reading on a chair or floor space, mindful </a:t>
            </a:r>
            <a:r>
              <a:rPr lang="en-US" err="1"/>
              <a:t>colouring</a:t>
            </a:r>
            <a:r>
              <a:rPr lang="en-US"/>
              <a:t> and drawing and getting </a:t>
            </a:r>
            <a:r>
              <a:rPr lang="en-US" err="1"/>
              <a:t>organised</a:t>
            </a:r>
            <a:r>
              <a:rPr lang="en-US"/>
              <a:t> for the day (hats away, lunchboxes inside, toilet reminders, preparing for learning)</a:t>
            </a:r>
            <a:endParaRPr/>
          </a:p>
        </p:txBody>
      </p:sp>
    </p:spTree>
    <p:extLst>
      <p:ext uri="{BB962C8B-B14F-4D97-AF65-F5344CB8AC3E}">
        <p14:creationId xmlns:p14="http://schemas.microsoft.com/office/powerpoint/2010/main" val="36778608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a:extLst>
            <a:ext uri="{FF2B5EF4-FFF2-40B4-BE49-F238E27FC236}">
              <a16:creationId xmlns:a16="http://schemas.microsoft.com/office/drawing/2014/main" id="{00F2CEBD-9020-59D9-FDB6-91C9BB5F9FD1}"/>
            </a:ext>
          </a:extLst>
        </p:cNvPr>
        <p:cNvGrpSpPr/>
        <p:nvPr/>
      </p:nvGrpSpPr>
      <p:grpSpPr>
        <a:xfrm>
          <a:off x="0" y="0"/>
          <a:ext cx="0" cy="0"/>
          <a:chOff x="0" y="0"/>
          <a:chExt cx="0" cy="0"/>
        </a:xfrm>
      </p:grpSpPr>
      <p:sp>
        <p:nvSpPr>
          <p:cNvPr id="1152" name="Google Shape;1152;gd1e87cec61_0_37:notes">
            <a:extLst>
              <a:ext uri="{FF2B5EF4-FFF2-40B4-BE49-F238E27FC236}">
                <a16:creationId xmlns:a16="http://schemas.microsoft.com/office/drawing/2014/main" id="{75B3309C-6550-32B0-5064-7540B3114BD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3" name="Google Shape;1153;gd1e87cec61_0_37:notes">
            <a:extLst>
              <a:ext uri="{FF2B5EF4-FFF2-40B4-BE49-F238E27FC236}">
                <a16:creationId xmlns:a16="http://schemas.microsoft.com/office/drawing/2014/main" id="{98E82BB1-51D2-D5F4-1564-9F2A185DF8C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lnSpc>
                <a:spcPct val="114999"/>
              </a:lnSpc>
              <a:buNone/>
            </a:pPr>
            <a:r>
              <a:rPr lang="en-US"/>
              <a:t>Mel</a:t>
            </a:r>
          </a:p>
          <a:p>
            <a:pPr marL="0" indent="0">
              <a:lnSpc>
                <a:spcPct val="114999"/>
              </a:lnSpc>
              <a:buNone/>
            </a:pPr>
            <a:endParaRPr lang="en-US"/>
          </a:p>
          <a:p>
            <a:pPr marL="0" indent="0">
              <a:lnSpc>
                <a:spcPct val="114999"/>
              </a:lnSpc>
              <a:buNone/>
            </a:pPr>
            <a:r>
              <a:rPr lang="en-US"/>
              <a:t>We change our readers every Friday (3 English and 2 Spanish)- we are using current assessment data.</a:t>
            </a:r>
          </a:p>
          <a:p>
            <a:pPr marL="285750" indent="-285750">
              <a:lnSpc>
                <a:spcPct val="114999"/>
              </a:lnSpc>
              <a:buFont typeface="Arial,Sans-Serif"/>
              <a:buChar char="•"/>
            </a:pPr>
            <a:r>
              <a:rPr lang="en-US"/>
              <a:t>Students will take home English readers and Spanish readers to read one each night.</a:t>
            </a:r>
          </a:p>
          <a:p>
            <a:pPr marL="285750" indent="-285750">
              <a:lnSpc>
                <a:spcPct val="114999"/>
              </a:lnSpc>
              <a:buFont typeface="Arial,Sans-Serif"/>
              <a:buChar char="•"/>
            </a:pPr>
            <a:r>
              <a:rPr lang="en-US"/>
              <a:t>Expectations - nightly reading with your child and of course they can read books from home!</a:t>
            </a:r>
          </a:p>
          <a:p>
            <a:pPr marL="285750" indent="-285750">
              <a:lnSpc>
                <a:spcPct val="114999"/>
              </a:lnSpc>
              <a:buFont typeface="Arial,Sans-Serif"/>
              <a:buChar char="•"/>
            </a:pPr>
            <a:r>
              <a:rPr lang="en-US"/>
              <a:t>Online platforms- Nessy</a:t>
            </a:r>
          </a:p>
          <a:p>
            <a:pPr marL="285750" indent="-285750">
              <a:lnSpc>
                <a:spcPct val="114999"/>
              </a:lnSpc>
              <a:buFont typeface="Arial,Sans-Serif"/>
              <a:buChar char="•"/>
            </a:pPr>
            <a:r>
              <a:rPr lang="en-US"/>
              <a:t>Homework- reading is our priority in ½!</a:t>
            </a:r>
          </a:p>
        </p:txBody>
      </p:sp>
    </p:spTree>
    <p:extLst>
      <p:ext uri="{BB962C8B-B14F-4D97-AF65-F5344CB8AC3E}">
        <p14:creationId xmlns:p14="http://schemas.microsoft.com/office/powerpoint/2010/main" val="2609671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a:extLst>
            <a:ext uri="{FF2B5EF4-FFF2-40B4-BE49-F238E27FC236}">
              <a16:creationId xmlns:a16="http://schemas.microsoft.com/office/drawing/2014/main" id="{CAAFD6CD-8BCD-6654-3E12-B8432FC390FB}"/>
            </a:ext>
          </a:extLst>
        </p:cNvPr>
        <p:cNvGrpSpPr/>
        <p:nvPr/>
      </p:nvGrpSpPr>
      <p:grpSpPr>
        <a:xfrm>
          <a:off x="0" y="0"/>
          <a:ext cx="0" cy="0"/>
          <a:chOff x="0" y="0"/>
          <a:chExt cx="0" cy="0"/>
        </a:xfrm>
      </p:grpSpPr>
      <p:sp>
        <p:nvSpPr>
          <p:cNvPr id="1158" name="Google Shape;1158;gab8d1ca927_3_62:notes">
            <a:extLst>
              <a:ext uri="{FF2B5EF4-FFF2-40B4-BE49-F238E27FC236}">
                <a16:creationId xmlns:a16="http://schemas.microsoft.com/office/drawing/2014/main" id="{5E9739F8-22C3-F093-A89B-69B17CA080C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 name="Google Shape;1159;gab8d1ca927_3_62:notes">
            <a:extLst>
              <a:ext uri="{FF2B5EF4-FFF2-40B4-BE49-F238E27FC236}">
                <a16:creationId xmlns:a16="http://schemas.microsoft.com/office/drawing/2014/main" id="{AA4826E6-78A4-EA92-B334-5E69EFDF2FC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Mel</a:t>
            </a:r>
            <a:endParaRPr/>
          </a:p>
        </p:txBody>
      </p:sp>
    </p:spTree>
    <p:extLst>
      <p:ext uri="{BB962C8B-B14F-4D97-AF65-F5344CB8AC3E}">
        <p14:creationId xmlns:p14="http://schemas.microsoft.com/office/powerpoint/2010/main" val="2160190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a:extLst>
            <a:ext uri="{FF2B5EF4-FFF2-40B4-BE49-F238E27FC236}">
              <a16:creationId xmlns:a16="http://schemas.microsoft.com/office/drawing/2014/main" id="{76139551-3AFB-01E7-8F1B-4D48C8372E75}"/>
            </a:ext>
          </a:extLst>
        </p:cNvPr>
        <p:cNvGrpSpPr/>
        <p:nvPr/>
      </p:nvGrpSpPr>
      <p:grpSpPr>
        <a:xfrm>
          <a:off x="0" y="0"/>
          <a:ext cx="0" cy="0"/>
          <a:chOff x="0" y="0"/>
          <a:chExt cx="0" cy="0"/>
        </a:xfrm>
      </p:grpSpPr>
      <p:sp>
        <p:nvSpPr>
          <p:cNvPr id="1152" name="Google Shape;1152;gd1e87cec61_0_37:notes">
            <a:extLst>
              <a:ext uri="{FF2B5EF4-FFF2-40B4-BE49-F238E27FC236}">
                <a16:creationId xmlns:a16="http://schemas.microsoft.com/office/drawing/2014/main" id="{1E9A9BB2-0481-0F7C-B1C1-08A22B61326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3" name="Google Shape;1153;gd1e87cec61_0_37:notes">
            <a:extLst>
              <a:ext uri="{FF2B5EF4-FFF2-40B4-BE49-F238E27FC236}">
                <a16:creationId xmlns:a16="http://schemas.microsoft.com/office/drawing/2014/main" id="{FCA0FA58-C593-1162-E747-053F583D605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Luisa</a:t>
            </a:r>
          </a:p>
        </p:txBody>
      </p:sp>
    </p:spTree>
    <p:extLst>
      <p:ext uri="{BB962C8B-B14F-4D97-AF65-F5344CB8AC3E}">
        <p14:creationId xmlns:p14="http://schemas.microsoft.com/office/powerpoint/2010/main" val="4414927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a:extLst>
            <a:ext uri="{FF2B5EF4-FFF2-40B4-BE49-F238E27FC236}">
              <a16:creationId xmlns:a16="http://schemas.microsoft.com/office/drawing/2014/main" id="{5E5129C9-5940-A7F4-AC9C-BB6BF2494D19}"/>
            </a:ext>
          </a:extLst>
        </p:cNvPr>
        <p:cNvGrpSpPr/>
        <p:nvPr/>
      </p:nvGrpSpPr>
      <p:grpSpPr>
        <a:xfrm>
          <a:off x="0" y="0"/>
          <a:ext cx="0" cy="0"/>
          <a:chOff x="0" y="0"/>
          <a:chExt cx="0" cy="0"/>
        </a:xfrm>
      </p:grpSpPr>
      <p:sp>
        <p:nvSpPr>
          <p:cNvPr id="1152" name="Google Shape;1152;gd1e87cec61_0_37:notes">
            <a:extLst>
              <a:ext uri="{FF2B5EF4-FFF2-40B4-BE49-F238E27FC236}">
                <a16:creationId xmlns:a16="http://schemas.microsoft.com/office/drawing/2014/main" id="{C77BE631-01DB-ACB5-2A14-29F025C976D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3" name="Google Shape;1153;gd1e87cec61_0_37:notes">
            <a:extLst>
              <a:ext uri="{FF2B5EF4-FFF2-40B4-BE49-F238E27FC236}">
                <a16:creationId xmlns:a16="http://schemas.microsoft.com/office/drawing/2014/main" id="{31B248E2-59EA-D917-7EBB-882C1315041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Kylee</a:t>
            </a:r>
            <a:endParaRPr/>
          </a:p>
        </p:txBody>
      </p:sp>
    </p:spTree>
    <p:extLst>
      <p:ext uri="{BB962C8B-B14F-4D97-AF65-F5344CB8AC3E}">
        <p14:creationId xmlns:p14="http://schemas.microsoft.com/office/powerpoint/2010/main" val="33473698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gab8d1ca927_3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8" name="Google Shape;1108;gab8d1ca927_3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Rob</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1">
          <a:extLst>
            <a:ext uri="{FF2B5EF4-FFF2-40B4-BE49-F238E27FC236}">
              <a16:creationId xmlns:a16="http://schemas.microsoft.com/office/drawing/2014/main" id="{22A8DC4E-5F6E-CCCB-26C8-9A8964537040}"/>
            </a:ext>
          </a:extLst>
        </p:cNvPr>
        <p:cNvGrpSpPr/>
        <p:nvPr/>
      </p:nvGrpSpPr>
      <p:grpSpPr>
        <a:xfrm>
          <a:off x="0" y="0"/>
          <a:ext cx="0" cy="0"/>
          <a:chOff x="0" y="0"/>
          <a:chExt cx="0" cy="0"/>
        </a:xfrm>
      </p:grpSpPr>
      <p:sp>
        <p:nvSpPr>
          <p:cNvPr id="1672" name="Google Shape;1672;gab8d1ca927_3_375:notes">
            <a:extLst>
              <a:ext uri="{FF2B5EF4-FFF2-40B4-BE49-F238E27FC236}">
                <a16:creationId xmlns:a16="http://schemas.microsoft.com/office/drawing/2014/main" id="{48AEF177-7B48-A9F1-7C5F-BF66D4DC93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3" name="Google Shape;1673;gab8d1ca927_3_375:notes">
            <a:extLst>
              <a:ext uri="{FF2B5EF4-FFF2-40B4-BE49-F238E27FC236}">
                <a16:creationId xmlns:a16="http://schemas.microsoft.com/office/drawing/2014/main" id="{117CB094-6AF2-4EE8-52EA-1821B8B72CD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663376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p:cNvGrpSpPr/>
        <p:nvPr/>
      </p:nvGrpSpPr>
      <p:grpSpPr>
        <a:xfrm>
          <a:off x="0" y="0"/>
          <a:ext cx="0" cy="0"/>
          <a:chOff x="0" y="0"/>
          <a:chExt cx="0" cy="0"/>
        </a:xfrm>
      </p:grpSpPr>
      <p:sp>
        <p:nvSpPr>
          <p:cNvPr id="1158" name="Google Shape;1158;gab8d1ca927_3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 name="Google Shape;1159;gab8d1ca927_3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Kylee</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3">
          <a:extLst>
            <a:ext uri="{FF2B5EF4-FFF2-40B4-BE49-F238E27FC236}">
              <a16:creationId xmlns:a16="http://schemas.microsoft.com/office/drawing/2014/main" id="{AE0F9195-4020-D2D6-9653-23680CF1A57D}"/>
            </a:ext>
          </a:extLst>
        </p:cNvPr>
        <p:cNvGrpSpPr/>
        <p:nvPr/>
      </p:nvGrpSpPr>
      <p:grpSpPr>
        <a:xfrm>
          <a:off x="0" y="0"/>
          <a:ext cx="0" cy="0"/>
          <a:chOff x="0" y="0"/>
          <a:chExt cx="0" cy="0"/>
        </a:xfrm>
      </p:grpSpPr>
      <p:sp>
        <p:nvSpPr>
          <p:cNvPr id="1124" name="Google Shape;1124;gd1e87cec61_0_34:notes">
            <a:extLst>
              <a:ext uri="{FF2B5EF4-FFF2-40B4-BE49-F238E27FC236}">
                <a16:creationId xmlns:a16="http://schemas.microsoft.com/office/drawing/2014/main" id="{0A9B21D8-1D89-17E6-A5DD-23795EFBC44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5" name="Google Shape;1125;gd1e87cec61_0_34:notes">
            <a:extLst>
              <a:ext uri="{FF2B5EF4-FFF2-40B4-BE49-F238E27FC236}">
                <a16:creationId xmlns:a16="http://schemas.microsoft.com/office/drawing/2014/main" id="{F5A4404A-D88F-9482-AF95-F81822FA042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Luisa</a:t>
            </a:r>
            <a:endParaRPr/>
          </a:p>
        </p:txBody>
      </p:sp>
    </p:spTree>
    <p:extLst>
      <p:ext uri="{BB962C8B-B14F-4D97-AF65-F5344CB8AC3E}">
        <p14:creationId xmlns:p14="http://schemas.microsoft.com/office/powerpoint/2010/main" val="9927466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6">
          <a:extLst>
            <a:ext uri="{FF2B5EF4-FFF2-40B4-BE49-F238E27FC236}">
              <a16:creationId xmlns:a16="http://schemas.microsoft.com/office/drawing/2014/main" id="{05F8D031-C278-E652-B5D6-7F593A6C4840}"/>
            </a:ext>
          </a:extLst>
        </p:cNvPr>
        <p:cNvGrpSpPr/>
        <p:nvPr/>
      </p:nvGrpSpPr>
      <p:grpSpPr>
        <a:xfrm>
          <a:off x="0" y="0"/>
          <a:ext cx="0" cy="0"/>
          <a:chOff x="0" y="0"/>
          <a:chExt cx="0" cy="0"/>
        </a:xfrm>
      </p:grpSpPr>
      <p:sp>
        <p:nvSpPr>
          <p:cNvPr id="1377" name="Google Shape;1377;gab8d1ca927_3_168:notes">
            <a:extLst>
              <a:ext uri="{FF2B5EF4-FFF2-40B4-BE49-F238E27FC236}">
                <a16:creationId xmlns:a16="http://schemas.microsoft.com/office/drawing/2014/main" id="{89953EB0-1F38-9D49-69FA-9DB55B4BBC3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8" name="Google Shape;1378;gab8d1ca927_3_168:notes">
            <a:extLst>
              <a:ext uri="{FF2B5EF4-FFF2-40B4-BE49-F238E27FC236}">
                <a16:creationId xmlns:a16="http://schemas.microsoft.com/office/drawing/2014/main" id="{9CEDFF13-BC55-0302-6205-0F555DEB60C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22480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a:extLst>
            <a:ext uri="{FF2B5EF4-FFF2-40B4-BE49-F238E27FC236}">
              <a16:creationId xmlns:a16="http://schemas.microsoft.com/office/drawing/2014/main" id="{F6BCAC14-FEC5-2B36-FFBD-452B06558636}"/>
            </a:ext>
          </a:extLst>
        </p:cNvPr>
        <p:cNvGrpSpPr/>
        <p:nvPr/>
      </p:nvGrpSpPr>
      <p:grpSpPr>
        <a:xfrm>
          <a:off x="0" y="0"/>
          <a:ext cx="0" cy="0"/>
          <a:chOff x="0" y="0"/>
          <a:chExt cx="0" cy="0"/>
        </a:xfrm>
      </p:grpSpPr>
      <p:sp>
        <p:nvSpPr>
          <p:cNvPr id="1152" name="Google Shape;1152;gd1e87cec61_0_37:notes">
            <a:extLst>
              <a:ext uri="{FF2B5EF4-FFF2-40B4-BE49-F238E27FC236}">
                <a16:creationId xmlns:a16="http://schemas.microsoft.com/office/drawing/2014/main" id="{A8060F4B-016E-88AE-6EA0-69008FB4CA1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3" name="Google Shape;1153;gd1e87cec61_0_37:notes">
            <a:extLst>
              <a:ext uri="{FF2B5EF4-FFF2-40B4-BE49-F238E27FC236}">
                <a16:creationId xmlns:a16="http://schemas.microsoft.com/office/drawing/2014/main" id="{E073BA0F-44D8-3436-B532-6EB07492E89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Rob </a:t>
            </a:r>
          </a:p>
          <a:p>
            <a:pPr marL="0" lvl="0" indent="0" algn="l" rtl="0">
              <a:spcBef>
                <a:spcPts val="0"/>
              </a:spcBef>
              <a:spcAft>
                <a:spcPts val="0"/>
              </a:spcAft>
              <a:buNone/>
            </a:pPr>
            <a:endParaRPr lang="en-US"/>
          </a:p>
          <a:p>
            <a:pPr marL="0" lvl="0" indent="0" algn="l" rtl="0">
              <a:spcBef>
                <a:spcPts val="0"/>
              </a:spcBef>
              <a:spcAft>
                <a:spcPts val="0"/>
              </a:spcAft>
              <a:buNone/>
            </a:pPr>
            <a:r>
              <a:rPr lang="en-US"/>
              <a:t>Enrollment on website. Some days are fully booked. Capacity 160 students. Book for a year unless otherwise stated. On days where available casual spots may. </a:t>
            </a:r>
            <a:r>
              <a:rPr lang="en-US" err="1"/>
              <a:t>Clsim</a:t>
            </a:r>
            <a:r>
              <a:rPr lang="en-US"/>
              <a:t> to through </a:t>
            </a:r>
            <a:r>
              <a:rPr lang="en-US" err="1"/>
              <a:t>centralink</a:t>
            </a:r>
            <a:r>
              <a:rPr lang="en-US"/>
              <a:t>, you get a CRM </a:t>
            </a:r>
            <a:endParaRPr/>
          </a:p>
        </p:txBody>
      </p:sp>
    </p:spTree>
    <p:extLst>
      <p:ext uri="{BB962C8B-B14F-4D97-AF65-F5344CB8AC3E}">
        <p14:creationId xmlns:p14="http://schemas.microsoft.com/office/powerpoint/2010/main" val="32474775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a:extLst>
            <a:ext uri="{FF2B5EF4-FFF2-40B4-BE49-F238E27FC236}">
              <a16:creationId xmlns:a16="http://schemas.microsoft.com/office/drawing/2014/main" id="{F9D42A62-FBDB-6509-2B6C-C772296F31C4}"/>
            </a:ext>
          </a:extLst>
        </p:cNvPr>
        <p:cNvGrpSpPr/>
        <p:nvPr/>
      </p:nvGrpSpPr>
      <p:grpSpPr>
        <a:xfrm>
          <a:off x="0" y="0"/>
          <a:ext cx="0" cy="0"/>
          <a:chOff x="0" y="0"/>
          <a:chExt cx="0" cy="0"/>
        </a:xfrm>
      </p:grpSpPr>
      <p:sp>
        <p:nvSpPr>
          <p:cNvPr id="1158" name="Google Shape;1158;gab8d1ca927_3_62:notes">
            <a:extLst>
              <a:ext uri="{FF2B5EF4-FFF2-40B4-BE49-F238E27FC236}">
                <a16:creationId xmlns:a16="http://schemas.microsoft.com/office/drawing/2014/main" id="{BFFAF123-A03B-3094-B21A-A5CC9E7AED4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 name="Google Shape;1159;gab8d1ca927_3_62:notes">
            <a:extLst>
              <a:ext uri="{FF2B5EF4-FFF2-40B4-BE49-F238E27FC236}">
                <a16:creationId xmlns:a16="http://schemas.microsoft.com/office/drawing/2014/main" id="{6FA9D2A7-4F0F-0E54-3171-490647A9394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Luisa</a:t>
            </a:r>
            <a:endParaRPr/>
          </a:p>
        </p:txBody>
      </p:sp>
    </p:spTree>
    <p:extLst>
      <p:ext uri="{BB962C8B-B14F-4D97-AF65-F5344CB8AC3E}">
        <p14:creationId xmlns:p14="http://schemas.microsoft.com/office/powerpoint/2010/main" val="561800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1">
          <a:extLst>
            <a:ext uri="{FF2B5EF4-FFF2-40B4-BE49-F238E27FC236}">
              <a16:creationId xmlns:a16="http://schemas.microsoft.com/office/drawing/2014/main" id="{F922C663-B21A-86DE-D388-1CAC35A6F93B}"/>
            </a:ext>
          </a:extLst>
        </p:cNvPr>
        <p:cNvGrpSpPr/>
        <p:nvPr/>
      </p:nvGrpSpPr>
      <p:grpSpPr>
        <a:xfrm>
          <a:off x="0" y="0"/>
          <a:ext cx="0" cy="0"/>
          <a:chOff x="0" y="0"/>
          <a:chExt cx="0" cy="0"/>
        </a:xfrm>
      </p:grpSpPr>
      <p:sp>
        <p:nvSpPr>
          <p:cNvPr id="1672" name="Google Shape;1672;gab8d1ca927_3_375:notes">
            <a:extLst>
              <a:ext uri="{FF2B5EF4-FFF2-40B4-BE49-F238E27FC236}">
                <a16:creationId xmlns:a16="http://schemas.microsoft.com/office/drawing/2014/main" id="{2731FD3E-F1DF-3364-CFA8-103C14F1A0A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3" name="Google Shape;1673;gab8d1ca927_3_375:notes">
            <a:extLst>
              <a:ext uri="{FF2B5EF4-FFF2-40B4-BE49-F238E27FC236}">
                <a16:creationId xmlns:a16="http://schemas.microsoft.com/office/drawing/2014/main" id="{2B51FCC0-B8C7-33DC-4BEA-D70087FAE43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16911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a:extLst>
            <a:ext uri="{FF2B5EF4-FFF2-40B4-BE49-F238E27FC236}">
              <a16:creationId xmlns:a16="http://schemas.microsoft.com/office/drawing/2014/main" id="{CBA19348-3561-595A-509A-9FDE702B8615}"/>
            </a:ext>
          </a:extLst>
        </p:cNvPr>
        <p:cNvGrpSpPr/>
        <p:nvPr/>
      </p:nvGrpSpPr>
      <p:grpSpPr>
        <a:xfrm>
          <a:off x="0" y="0"/>
          <a:ext cx="0" cy="0"/>
          <a:chOff x="0" y="0"/>
          <a:chExt cx="0" cy="0"/>
        </a:xfrm>
      </p:grpSpPr>
      <p:sp>
        <p:nvSpPr>
          <p:cNvPr id="1158" name="Google Shape;1158;gab8d1ca927_3_62:notes">
            <a:extLst>
              <a:ext uri="{FF2B5EF4-FFF2-40B4-BE49-F238E27FC236}">
                <a16:creationId xmlns:a16="http://schemas.microsoft.com/office/drawing/2014/main" id="{4A833F1E-3EF1-FA20-F5F0-16E4E79AD37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 name="Google Shape;1159;gab8d1ca927_3_62:notes">
            <a:extLst>
              <a:ext uri="{FF2B5EF4-FFF2-40B4-BE49-F238E27FC236}">
                <a16:creationId xmlns:a16="http://schemas.microsoft.com/office/drawing/2014/main" id="{D187A497-B972-9157-4646-705BF9FB0D4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796955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2"/>
        <p:cNvGrpSpPr/>
        <p:nvPr/>
      </p:nvGrpSpPr>
      <p:grpSpPr>
        <a:xfrm>
          <a:off x="0" y="0"/>
          <a:ext cx="0" cy="0"/>
          <a:chOff x="0" y="0"/>
          <a:chExt cx="0" cy="0"/>
        </a:xfrm>
      </p:grpSpPr>
      <p:sp>
        <p:nvSpPr>
          <p:cNvPr id="1743" name="Google Shape;1743;gd1e87cec61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4" name="Google Shape;1744;gd1e87cec61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hyperlink" Target="https://www.flaticon.com/" TargetMode="External"/><Relationship Id="rId2" Type="http://schemas.openxmlformats.org/officeDocument/2006/relationships/hyperlink" Target="https://slidesgo.com/" TargetMode="External"/><Relationship Id="rId1" Type="http://schemas.openxmlformats.org/officeDocument/2006/relationships/slideMaster" Target="../slideMasters/slideMaster1.xml"/><Relationship Id="rId4" Type="http://schemas.openxmlformats.org/officeDocument/2006/relationships/hyperlink" Target="https://www.freepik.com/" TargetMode="Externa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678600" y="1484550"/>
            <a:ext cx="7787100" cy="2086500"/>
          </a:xfrm>
          <a:prstGeom prst="rect">
            <a:avLst/>
          </a:prstGeom>
        </p:spPr>
        <p:txBody>
          <a:bodyPr spcFirstLastPara="1" wrap="square" lIns="91425" tIns="91425" rIns="91425" bIns="91425" anchor="ctr" anchorCtr="0">
            <a:noAutofit/>
          </a:bodyPr>
          <a:lstStyle>
            <a:lvl1pPr lvl="0" algn="ctr">
              <a:lnSpc>
                <a:spcPct val="125000"/>
              </a:lnSpc>
              <a:spcBef>
                <a:spcPts val="0"/>
              </a:spcBef>
              <a:spcAft>
                <a:spcPts val="0"/>
              </a:spcAft>
              <a:buSzPts val="5200"/>
              <a:buNone/>
              <a:defRPr sz="5500">
                <a:solidFill>
                  <a:schemeClr val="dk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2547575" y="3466725"/>
            <a:ext cx="4048800" cy="382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14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2"/>
          <p:cNvSpPr/>
          <p:nvPr/>
        </p:nvSpPr>
        <p:spPr>
          <a:xfrm rot="5400000">
            <a:off x="-1867025" y="1013175"/>
            <a:ext cx="4814046" cy="1710367"/>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10800000">
            <a:off x="-229260" y="3396805"/>
            <a:ext cx="3675485" cy="189381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315040" flipH="1">
            <a:off x="-236345" y="4475012"/>
            <a:ext cx="2114446" cy="997085"/>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3282713" y="476911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927300" y="42102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55488" y="290826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4257175" y="490183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1559288" y="3910538"/>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rot="-5400000">
            <a:off x="6110254" y="2527892"/>
            <a:ext cx="4814046" cy="1710367"/>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5744675" y="-169359"/>
            <a:ext cx="3627772" cy="1869298"/>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rot="10484934" flipH="1">
            <a:off x="7292455" y="-348495"/>
            <a:ext cx="2087045" cy="984164"/>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rot="10800000">
            <a:off x="5634813" y="20792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rot="10800000">
            <a:off x="7750600" y="102480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rot="10800000">
            <a:off x="8980488" y="193977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rot="10800000">
            <a:off x="4725450" y="13999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6"/>
        <p:cNvGrpSpPr/>
        <p:nvPr/>
      </p:nvGrpSpPr>
      <p:grpSpPr>
        <a:xfrm>
          <a:off x="0" y="0"/>
          <a:ext cx="0" cy="0"/>
          <a:chOff x="0" y="0"/>
          <a:chExt cx="0" cy="0"/>
        </a:xfrm>
      </p:grpSpPr>
      <p:sp>
        <p:nvSpPr>
          <p:cNvPr id="27" name="Google Shape;27;p3"/>
          <p:cNvSpPr txBox="1">
            <a:spLocks noGrp="1"/>
          </p:cNvSpPr>
          <p:nvPr>
            <p:ph type="title"/>
          </p:nvPr>
        </p:nvSpPr>
        <p:spPr>
          <a:xfrm>
            <a:off x="1912475" y="2261338"/>
            <a:ext cx="5319000" cy="822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60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28" name="Google Shape;28;p3"/>
          <p:cNvSpPr txBox="1">
            <a:spLocks noGrp="1"/>
          </p:cNvSpPr>
          <p:nvPr>
            <p:ph type="title" idx="2" hasCustomPrompt="1"/>
          </p:nvPr>
        </p:nvSpPr>
        <p:spPr>
          <a:xfrm>
            <a:off x="3105600" y="1164675"/>
            <a:ext cx="2932800" cy="978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8000">
                <a:solidFill>
                  <a:schemeClr val="accent2"/>
                </a:solidFill>
              </a:defRPr>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r>
              <a:t>xx%</a:t>
            </a:r>
          </a:p>
        </p:txBody>
      </p:sp>
      <p:sp>
        <p:nvSpPr>
          <p:cNvPr id="29" name="Google Shape;29;p3"/>
          <p:cNvSpPr txBox="1">
            <a:spLocks noGrp="1"/>
          </p:cNvSpPr>
          <p:nvPr>
            <p:ph type="subTitle" idx="1"/>
          </p:nvPr>
        </p:nvSpPr>
        <p:spPr>
          <a:xfrm>
            <a:off x="2815400" y="3123913"/>
            <a:ext cx="3513300" cy="435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solidFill>
                  <a:schemeClr val="dk1"/>
                </a:solidFill>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30" name="Google Shape;30;p3"/>
          <p:cNvSpPr/>
          <p:nvPr/>
        </p:nvSpPr>
        <p:spPr>
          <a:xfrm rot="10800000">
            <a:off x="-260192" y="3285293"/>
            <a:ext cx="4058317" cy="172978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3"/>
          <p:cNvSpPr/>
          <p:nvPr/>
        </p:nvSpPr>
        <p:spPr>
          <a:xfrm rot="10800000">
            <a:off x="158481" y="4429982"/>
            <a:ext cx="4130269" cy="1085168"/>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a:off x="3699725" y="46636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a:off x="1811013" y="438261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a:off x="-332175" y="3703451"/>
            <a:ext cx="2874201" cy="1521816"/>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a:off x="1232025" y="401702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a:off x="108888" y="3007538"/>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p:nvPr/>
        </p:nvSpPr>
        <p:spPr>
          <a:xfrm>
            <a:off x="5365175" y="166613"/>
            <a:ext cx="4058317" cy="172978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a:off x="4874550" y="-333462"/>
            <a:ext cx="4130269" cy="1085168"/>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3"/>
          <p:cNvSpPr/>
          <p:nvPr/>
        </p:nvSpPr>
        <p:spPr>
          <a:xfrm rot="10800000">
            <a:off x="5365175" y="41931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3"/>
          <p:cNvSpPr/>
          <p:nvPr/>
        </p:nvSpPr>
        <p:spPr>
          <a:xfrm rot="10800000">
            <a:off x="7188788" y="635575"/>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rot="10800000">
            <a:off x="6621274" y="-43579"/>
            <a:ext cx="2874201" cy="1521816"/>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rot="10800000">
            <a:off x="7832875" y="106596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3"/>
          <p:cNvSpPr/>
          <p:nvPr/>
        </p:nvSpPr>
        <p:spPr>
          <a:xfrm rot="10800000">
            <a:off x="8890913" y="20106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4"/>
        <p:cNvGrpSpPr/>
        <p:nvPr/>
      </p:nvGrpSpPr>
      <p:grpSpPr>
        <a:xfrm>
          <a:off x="0" y="0"/>
          <a:ext cx="0" cy="0"/>
          <a:chOff x="0" y="0"/>
          <a:chExt cx="0" cy="0"/>
        </a:xfrm>
      </p:grpSpPr>
      <p:sp>
        <p:nvSpPr>
          <p:cNvPr id="45" name="Google Shape;45;p4"/>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6" name="Google Shape;46;p4"/>
          <p:cNvSpPr txBox="1">
            <a:spLocks noGrp="1"/>
          </p:cNvSpPr>
          <p:nvPr>
            <p:ph type="body" idx="1"/>
          </p:nvPr>
        </p:nvSpPr>
        <p:spPr>
          <a:xfrm>
            <a:off x="718675" y="1028700"/>
            <a:ext cx="7706400" cy="3574800"/>
          </a:xfrm>
          <a:prstGeom prst="rect">
            <a:avLst/>
          </a:prstGeom>
        </p:spPr>
        <p:txBody>
          <a:bodyPr spcFirstLastPara="1" wrap="square" lIns="91425" tIns="91425" rIns="91425" bIns="91425" anchor="t" anchorCtr="0">
            <a:noAutofit/>
          </a:bodyPr>
          <a:lstStyle>
            <a:lvl1pPr marL="457200" lvl="0" indent="-304800">
              <a:lnSpc>
                <a:spcPct val="100000"/>
              </a:lnSpc>
              <a:spcBef>
                <a:spcPts val="0"/>
              </a:spcBef>
              <a:spcAft>
                <a:spcPts val="0"/>
              </a:spcAft>
              <a:buClr>
                <a:srgbClr val="434343"/>
              </a:buClr>
              <a:buSzPts val="1200"/>
              <a:buFont typeface="Anaheim"/>
              <a:buAutoNum type="arabicPeriod"/>
              <a:defRPr sz="1200"/>
            </a:lvl1pPr>
            <a:lvl2pPr marL="914400" lvl="1" indent="-304800">
              <a:spcBef>
                <a:spcPts val="1600"/>
              </a:spcBef>
              <a:spcAft>
                <a:spcPts val="0"/>
              </a:spcAft>
              <a:buClr>
                <a:srgbClr val="434343"/>
              </a:buClr>
              <a:buSzPts val="1200"/>
              <a:buFont typeface="Roboto Condensed Light"/>
              <a:buAutoNum type="alphaLcPeriod"/>
              <a:defRPr/>
            </a:lvl2pPr>
            <a:lvl3pPr marL="1371600" lvl="2" indent="-304800">
              <a:spcBef>
                <a:spcPts val="1600"/>
              </a:spcBef>
              <a:spcAft>
                <a:spcPts val="0"/>
              </a:spcAft>
              <a:buClr>
                <a:srgbClr val="434343"/>
              </a:buClr>
              <a:buSzPts val="1200"/>
              <a:buFont typeface="Roboto Condensed Light"/>
              <a:buAutoNum type="romanLcPeriod"/>
              <a:defRPr/>
            </a:lvl3pPr>
            <a:lvl4pPr marL="1828800" lvl="3" indent="-304800">
              <a:spcBef>
                <a:spcPts val="1600"/>
              </a:spcBef>
              <a:spcAft>
                <a:spcPts val="0"/>
              </a:spcAft>
              <a:buClr>
                <a:srgbClr val="434343"/>
              </a:buClr>
              <a:buSzPts val="1200"/>
              <a:buFont typeface="Roboto Condensed Light"/>
              <a:buAutoNum type="arabicPeriod"/>
              <a:defRPr/>
            </a:lvl4pPr>
            <a:lvl5pPr marL="2286000" lvl="4" indent="-304800">
              <a:spcBef>
                <a:spcPts val="1600"/>
              </a:spcBef>
              <a:spcAft>
                <a:spcPts val="0"/>
              </a:spcAft>
              <a:buClr>
                <a:srgbClr val="434343"/>
              </a:buClr>
              <a:buSzPts val="1200"/>
              <a:buFont typeface="Roboto Condensed Light"/>
              <a:buAutoNum type="alphaLcPeriod"/>
              <a:defRPr/>
            </a:lvl5pPr>
            <a:lvl6pPr marL="2743200" lvl="5" indent="-304800">
              <a:spcBef>
                <a:spcPts val="1600"/>
              </a:spcBef>
              <a:spcAft>
                <a:spcPts val="0"/>
              </a:spcAft>
              <a:buClr>
                <a:srgbClr val="434343"/>
              </a:buClr>
              <a:buSzPts val="1200"/>
              <a:buFont typeface="Roboto Condensed Light"/>
              <a:buAutoNum type="romanLcPeriod"/>
              <a:defRPr/>
            </a:lvl6pPr>
            <a:lvl7pPr marL="3200400" lvl="6" indent="-304800">
              <a:spcBef>
                <a:spcPts val="1600"/>
              </a:spcBef>
              <a:spcAft>
                <a:spcPts val="0"/>
              </a:spcAft>
              <a:buClr>
                <a:srgbClr val="434343"/>
              </a:buClr>
              <a:buSzPts val="1200"/>
              <a:buFont typeface="Roboto Condensed Light"/>
              <a:buAutoNum type="arabicPeriod"/>
              <a:defRPr/>
            </a:lvl7pPr>
            <a:lvl8pPr marL="3657600" lvl="7" indent="-304800">
              <a:spcBef>
                <a:spcPts val="1600"/>
              </a:spcBef>
              <a:spcAft>
                <a:spcPts val="0"/>
              </a:spcAft>
              <a:buClr>
                <a:srgbClr val="434343"/>
              </a:buClr>
              <a:buSzPts val="1200"/>
              <a:buFont typeface="Roboto Condensed Light"/>
              <a:buAutoNum type="alphaLcPeriod"/>
              <a:defRPr/>
            </a:lvl8pPr>
            <a:lvl9pPr marL="4114800" lvl="8" indent="-304800">
              <a:spcBef>
                <a:spcPts val="1600"/>
              </a:spcBef>
              <a:spcAft>
                <a:spcPts val="1600"/>
              </a:spcAft>
              <a:buClr>
                <a:srgbClr val="434343"/>
              </a:buClr>
              <a:buSzPts val="1200"/>
              <a:buFont typeface="Roboto Condensed Light"/>
              <a:buAutoNum type="romanLcPeriod"/>
              <a:defRPr/>
            </a:lvl9pPr>
          </a:lstStyle>
          <a:p>
            <a:endParaRPr/>
          </a:p>
        </p:txBody>
      </p:sp>
      <p:grpSp>
        <p:nvGrpSpPr>
          <p:cNvPr id="47" name="Google Shape;47;p4"/>
          <p:cNvGrpSpPr/>
          <p:nvPr/>
        </p:nvGrpSpPr>
        <p:grpSpPr>
          <a:xfrm flipH="1">
            <a:off x="-129749" y="-116300"/>
            <a:ext cx="2684034" cy="1738163"/>
            <a:chOff x="6654501" y="-116300"/>
            <a:chExt cx="2684034" cy="1738163"/>
          </a:xfrm>
        </p:grpSpPr>
        <p:sp>
          <p:nvSpPr>
            <p:cNvPr id="48" name="Google Shape;48;p4"/>
            <p:cNvSpPr/>
            <p:nvPr/>
          </p:nvSpPr>
          <p:spPr>
            <a:xfrm>
              <a:off x="6654501" y="-116300"/>
              <a:ext cx="2684034" cy="1535681"/>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4"/>
            <p:cNvSpPr/>
            <p:nvPr/>
          </p:nvSpPr>
          <p:spPr>
            <a:xfrm rot="5400000" flipH="1">
              <a:off x="8050932" y="-354518"/>
              <a:ext cx="808131" cy="1493289"/>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4"/>
            <p:cNvSpPr/>
            <p:nvPr/>
          </p:nvSpPr>
          <p:spPr>
            <a:xfrm rot="10800000">
              <a:off x="7613850" y="-116300"/>
              <a:ext cx="1724676" cy="736904"/>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
            <p:cNvSpPr/>
            <p:nvPr/>
          </p:nvSpPr>
          <p:spPr>
            <a:xfrm>
              <a:off x="7365463" y="107038"/>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4"/>
            <p:cNvSpPr/>
            <p:nvPr/>
          </p:nvSpPr>
          <p:spPr>
            <a:xfrm>
              <a:off x="8469625" y="77528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4"/>
            <p:cNvSpPr/>
            <p:nvPr/>
          </p:nvSpPr>
          <p:spPr>
            <a:xfrm>
              <a:off x="8942775" y="1523163"/>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 name="Google Shape;54;p4"/>
          <p:cNvGrpSpPr/>
          <p:nvPr/>
        </p:nvGrpSpPr>
        <p:grpSpPr>
          <a:xfrm>
            <a:off x="6806901" y="-116300"/>
            <a:ext cx="2684034" cy="1738163"/>
            <a:chOff x="6654501" y="-116300"/>
            <a:chExt cx="2684034" cy="1738163"/>
          </a:xfrm>
        </p:grpSpPr>
        <p:sp>
          <p:nvSpPr>
            <p:cNvPr id="55" name="Google Shape;55;p4"/>
            <p:cNvSpPr/>
            <p:nvPr/>
          </p:nvSpPr>
          <p:spPr>
            <a:xfrm>
              <a:off x="6654501" y="-116300"/>
              <a:ext cx="2684034" cy="1535681"/>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4"/>
            <p:cNvSpPr/>
            <p:nvPr/>
          </p:nvSpPr>
          <p:spPr>
            <a:xfrm rot="5400000" flipH="1">
              <a:off x="8050932" y="-354518"/>
              <a:ext cx="808131" cy="1493289"/>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4"/>
            <p:cNvSpPr/>
            <p:nvPr/>
          </p:nvSpPr>
          <p:spPr>
            <a:xfrm rot="10800000">
              <a:off x="7613850" y="-116300"/>
              <a:ext cx="1724676" cy="736904"/>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4"/>
            <p:cNvSpPr/>
            <p:nvPr/>
          </p:nvSpPr>
          <p:spPr>
            <a:xfrm>
              <a:off x="7365463" y="107038"/>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4"/>
            <p:cNvSpPr/>
            <p:nvPr/>
          </p:nvSpPr>
          <p:spPr>
            <a:xfrm>
              <a:off x="8469625" y="77528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4"/>
            <p:cNvSpPr/>
            <p:nvPr/>
          </p:nvSpPr>
          <p:spPr>
            <a:xfrm>
              <a:off x="8942775" y="1523163"/>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1"/>
        <p:cNvGrpSpPr/>
        <p:nvPr/>
      </p:nvGrpSpPr>
      <p:grpSpPr>
        <a:xfrm>
          <a:off x="0" y="0"/>
          <a:ext cx="0" cy="0"/>
          <a:chOff x="0" y="0"/>
          <a:chExt cx="0" cy="0"/>
        </a:xfrm>
      </p:grpSpPr>
      <p:sp>
        <p:nvSpPr>
          <p:cNvPr id="62" name="Google Shape;62;p5"/>
          <p:cNvSpPr txBox="1">
            <a:spLocks noGrp="1"/>
          </p:cNvSpPr>
          <p:nvPr>
            <p:ph type="subTitle" idx="1"/>
          </p:nvPr>
        </p:nvSpPr>
        <p:spPr>
          <a:xfrm>
            <a:off x="5069450" y="2590588"/>
            <a:ext cx="28848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3" name="Google Shape;63;p5"/>
          <p:cNvSpPr txBox="1">
            <a:spLocks noGrp="1"/>
          </p:cNvSpPr>
          <p:nvPr>
            <p:ph type="subTitle" idx="2"/>
          </p:nvPr>
        </p:nvSpPr>
        <p:spPr>
          <a:xfrm>
            <a:off x="5069400" y="2882600"/>
            <a:ext cx="2884800" cy="78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spcBef>
                <a:spcPts val="0"/>
              </a:spcBef>
              <a:spcAft>
                <a:spcPts val="0"/>
              </a:spcAft>
              <a:buClr>
                <a:schemeClr val="dk1"/>
              </a:buClr>
              <a:buSzPts val="1400"/>
              <a:buNone/>
              <a:defRPr>
                <a:solidFill>
                  <a:schemeClr val="dk1"/>
                </a:solidFill>
              </a:defRPr>
            </a:lvl2pPr>
            <a:lvl3pPr lvl="2" algn="ctr" rtl="0">
              <a:spcBef>
                <a:spcPts val="1600"/>
              </a:spcBef>
              <a:spcAft>
                <a:spcPts val="0"/>
              </a:spcAft>
              <a:buClr>
                <a:schemeClr val="dk1"/>
              </a:buClr>
              <a:buSzPts val="1400"/>
              <a:buNone/>
              <a:defRPr>
                <a:solidFill>
                  <a:schemeClr val="dk1"/>
                </a:solidFill>
              </a:defRPr>
            </a:lvl3pPr>
            <a:lvl4pPr lvl="3" algn="ctr" rtl="0">
              <a:spcBef>
                <a:spcPts val="1600"/>
              </a:spcBef>
              <a:spcAft>
                <a:spcPts val="0"/>
              </a:spcAft>
              <a:buClr>
                <a:schemeClr val="dk1"/>
              </a:buClr>
              <a:buSzPts val="1400"/>
              <a:buNone/>
              <a:defRPr>
                <a:solidFill>
                  <a:schemeClr val="dk1"/>
                </a:solidFill>
              </a:defRPr>
            </a:lvl4pPr>
            <a:lvl5pPr lvl="4" algn="ctr" rtl="0">
              <a:spcBef>
                <a:spcPts val="1600"/>
              </a:spcBef>
              <a:spcAft>
                <a:spcPts val="0"/>
              </a:spcAft>
              <a:buClr>
                <a:schemeClr val="dk1"/>
              </a:buClr>
              <a:buSzPts val="1400"/>
              <a:buNone/>
              <a:defRPr>
                <a:solidFill>
                  <a:schemeClr val="dk1"/>
                </a:solidFill>
              </a:defRPr>
            </a:lvl5pPr>
            <a:lvl6pPr lvl="5" algn="ctr" rtl="0">
              <a:spcBef>
                <a:spcPts val="1600"/>
              </a:spcBef>
              <a:spcAft>
                <a:spcPts val="0"/>
              </a:spcAft>
              <a:buClr>
                <a:schemeClr val="dk1"/>
              </a:buClr>
              <a:buSzPts val="1400"/>
              <a:buNone/>
              <a:defRPr>
                <a:solidFill>
                  <a:schemeClr val="dk1"/>
                </a:solidFill>
              </a:defRPr>
            </a:lvl6pPr>
            <a:lvl7pPr lvl="6" algn="ctr" rtl="0">
              <a:spcBef>
                <a:spcPts val="1600"/>
              </a:spcBef>
              <a:spcAft>
                <a:spcPts val="0"/>
              </a:spcAft>
              <a:buClr>
                <a:schemeClr val="dk1"/>
              </a:buClr>
              <a:buSzPts val="1400"/>
              <a:buNone/>
              <a:defRPr>
                <a:solidFill>
                  <a:schemeClr val="dk1"/>
                </a:solidFill>
              </a:defRPr>
            </a:lvl7pPr>
            <a:lvl8pPr lvl="7" algn="ctr" rtl="0">
              <a:spcBef>
                <a:spcPts val="1600"/>
              </a:spcBef>
              <a:spcAft>
                <a:spcPts val="0"/>
              </a:spcAft>
              <a:buClr>
                <a:schemeClr val="dk1"/>
              </a:buClr>
              <a:buSzPts val="1400"/>
              <a:buNone/>
              <a:defRPr>
                <a:solidFill>
                  <a:schemeClr val="dk1"/>
                </a:solidFill>
              </a:defRPr>
            </a:lvl8pPr>
            <a:lvl9pPr lvl="8" algn="ctr" rtl="0">
              <a:spcBef>
                <a:spcPts val="1600"/>
              </a:spcBef>
              <a:spcAft>
                <a:spcPts val="1600"/>
              </a:spcAft>
              <a:buClr>
                <a:schemeClr val="dk1"/>
              </a:buClr>
              <a:buSzPts val="1400"/>
              <a:buNone/>
              <a:defRPr>
                <a:solidFill>
                  <a:schemeClr val="dk1"/>
                </a:solidFill>
              </a:defRPr>
            </a:lvl9pPr>
          </a:lstStyle>
          <a:p>
            <a:endParaRPr/>
          </a:p>
        </p:txBody>
      </p:sp>
      <p:sp>
        <p:nvSpPr>
          <p:cNvPr id="64" name="Google Shape;64;p5"/>
          <p:cNvSpPr txBox="1">
            <a:spLocks noGrp="1"/>
          </p:cNvSpPr>
          <p:nvPr>
            <p:ph type="subTitle" idx="3"/>
          </p:nvPr>
        </p:nvSpPr>
        <p:spPr>
          <a:xfrm>
            <a:off x="1189788" y="2590588"/>
            <a:ext cx="28848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5" name="Google Shape;65;p5"/>
          <p:cNvSpPr txBox="1">
            <a:spLocks noGrp="1"/>
          </p:cNvSpPr>
          <p:nvPr>
            <p:ph type="subTitle" idx="4"/>
          </p:nvPr>
        </p:nvSpPr>
        <p:spPr>
          <a:xfrm>
            <a:off x="1189800" y="2882600"/>
            <a:ext cx="2884800" cy="78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spcBef>
                <a:spcPts val="0"/>
              </a:spcBef>
              <a:spcAft>
                <a:spcPts val="0"/>
              </a:spcAft>
              <a:buClr>
                <a:schemeClr val="dk1"/>
              </a:buClr>
              <a:buSzPts val="1400"/>
              <a:buNone/>
              <a:defRPr>
                <a:solidFill>
                  <a:schemeClr val="dk1"/>
                </a:solidFill>
              </a:defRPr>
            </a:lvl2pPr>
            <a:lvl3pPr lvl="2" algn="ctr" rtl="0">
              <a:spcBef>
                <a:spcPts val="1600"/>
              </a:spcBef>
              <a:spcAft>
                <a:spcPts val="0"/>
              </a:spcAft>
              <a:buClr>
                <a:schemeClr val="dk1"/>
              </a:buClr>
              <a:buSzPts val="1400"/>
              <a:buNone/>
              <a:defRPr>
                <a:solidFill>
                  <a:schemeClr val="dk1"/>
                </a:solidFill>
              </a:defRPr>
            </a:lvl3pPr>
            <a:lvl4pPr lvl="3" algn="ctr" rtl="0">
              <a:spcBef>
                <a:spcPts val="1600"/>
              </a:spcBef>
              <a:spcAft>
                <a:spcPts val="0"/>
              </a:spcAft>
              <a:buClr>
                <a:schemeClr val="dk1"/>
              </a:buClr>
              <a:buSzPts val="1400"/>
              <a:buNone/>
              <a:defRPr>
                <a:solidFill>
                  <a:schemeClr val="dk1"/>
                </a:solidFill>
              </a:defRPr>
            </a:lvl4pPr>
            <a:lvl5pPr lvl="4" algn="ctr" rtl="0">
              <a:spcBef>
                <a:spcPts val="1600"/>
              </a:spcBef>
              <a:spcAft>
                <a:spcPts val="0"/>
              </a:spcAft>
              <a:buClr>
                <a:schemeClr val="dk1"/>
              </a:buClr>
              <a:buSzPts val="1400"/>
              <a:buNone/>
              <a:defRPr>
                <a:solidFill>
                  <a:schemeClr val="dk1"/>
                </a:solidFill>
              </a:defRPr>
            </a:lvl5pPr>
            <a:lvl6pPr lvl="5" algn="ctr" rtl="0">
              <a:spcBef>
                <a:spcPts val="1600"/>
              </a:spcBef>
              <a:spcAft>
                <a:spcPts val="0"/>
              </a:spcAft>
              <a:buClr>
                <a:schemeClr val="dk1"/>
              </a:buClr>
              <a:buSzPts val="1400"/>
              <a:buNone/>
              <a:defRPr>
                <a:solidFill>
                  <a:schemeClr val="dk1"/>
                </a:solidFill>
              </a:defRPr>
            </a:lvl6pPr>
            <a:lvl7pPr lvl="6" algn="ctr" rtl="0">
              <a:spcBef>
                <a:spcPts val="1600"/>
              </a:spcBef>
              <a:spcAft>
                <a:spcPts val="0"/>
              </a:spcAft>
              <a:buClr>
                <a:schemeClr val="dk1"/>
              </a:buClr>
              <a:buSzPts val="1400"/>
              <a:buNone/>
              <a:defRPr>
                <a:solidFill>
                  <a:schemeClr val="dk1"/>
                </a:solidFill>
              </a:defRPr>
            </a:lvl7pPr>
            <a:lvl8pPr lvl="7" algn="ctr" rtl="0">
              <a:spcBef>
                <a:spcPts val="1600"/>
              </a:spcBef>
              <a:spcAft>
                <a:spcPts val="0"/>
              </a:spcAft>
              <a:buClr>
                <a:schemeClr val="dk1"/>
              </a:buClr>
              <a:buSzPts val="1400"/>
              <a:buNone/>
              <a:defRPr>
                <a:solidFill>
                  <a:schemeClr val="dk1"/>
                </a:solidFill>
              </a:defRPr>
            </a:lvl8pPr>
            <a:lvl9pPr lvl="8" algn="ctr" rtl="0">
              <a:spcBef>
                <a:spcPts val="1600"/>
              </a:spcBef>
              <a:spcAft>
                <a:spcPts val="1600"/>
              </a:spcAft>
              <a:buClr>
                <a:schemeClr val="dk1"/>
              </a:buClr>
              <a:buSzPts val="1400"/>
              <a:buNone/>
              <a:defRPr>
                <a:solidFill>
                  <a:schemeClr val="dk1"/>
                </a:solidFill>
              </a:defRPr>
            </a:lvl9pPr>
          </a:lstStyle>
          <a:p>
            <a:endParaRPr/>
          </a:p>
        </p:txBody>
      </p:sp>
      <p:sp>
        <p:nvSpPr>
          <p:cNvPr id="66" name="Google Shape;66;p5"/>
          <p:cNvSpPr/>
          <p:nvPr/>
        </p:nvSpPr>
        <p:spPr>
          <a:xfrm rot="10376871">
            <a:off x="-495921" y="-203555"/>
            <a:ext cx="4143688" cy="1411694"/>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5"/>
          <p:cNvSpPr/>
          <p:nvPr/>
        </p:nvSpPr>
        <p:spPr>
          <a:xfrm>
            <a:off x="3812651" y="348974"/>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5"/>
          <p:cNvSpPr/>
          <p:nvPr/>
        </p:nvSpPr>
        <p:spPr>
          <a:xfrm>
            <a:off x="593226" y="838649"/>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5"/>
          <p:cNvSpPr/>
          <p:nvPr/>
        </p:nvSpPr>
        <p:spPr>
          <a:xfrm>
            <a:off x="4418776" y="63342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5"/>
          <p:cNvSpPr/>
          <p:nvPr/>
        </p:nvSpPr>
        <p:spPr>
          <a:xfrm>
            <a:off x="2981851" y="25027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5"/>
          <p:cNvSpPr/>
          <p:nvPr/>
        </p:nvSpPr>
        <p:spPr>
          <a:xfrm flipH="1">
            <a:off x="-201027" y="-164602"/>
            <a:ext cx="3007352" cy="1244123"/>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5"/>
          <p:cNvSpPr/>
          <p:nvPr/>
        </p:nvSpPr>
        <p:spPr>
          <a:xfrm rot="10800000">
            <a:off x="-259611" y="-297078"/>
            <a:ext cx="2457436" cy="930503"/>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5"/>
          <p:cNvSpPr/>
          <p:nvPr/>
        </p:nvSpPr>
        <p:spPr>
          <a:xfrm rot="-448972">
            <a:off x="5418223" y="3906226"/>
            <a:ext cx="4114989" cy="1394558"/>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5"/>
          <p:cNvSpPr/>
          <p:nvPr/>
        </p:nvSpPr>
        <p:spPr>
          <a:xfrm rot="10800000">
            <a:off x="4710711" y="4724448"/>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5"/>
          <p:cNvSpPr/>
          <p:nvPr/>
        </p:nvSpPr>
        <p:spPr>
          <a:xfrm rot="10800000">
            <a:off x="8391336" y="4168473"/>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5"/>
          <p:cNvSpPr/>
          <p:nvPr/>
        </p:nvSpPr>
        <p:spPr>
          <a:xfrm rot="10800000">
            <a:off x="5390761" y="416847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5"/>
          <p:cNvSpPr/>
          <p:nvPr/>
        </p:nvSpPr>
        <p:spPr>
          <a:xfrm rot="10800000">
            <a:off x="6002711" y="4756848"/>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5"/>
          <p:cNvSpPr/>
          <p:nvPr/>
        </p:nvSpPr>
        <p:spPr>
          <a:xfrm rot="10800000" flipH="1">
            <a:off x="6276637" y="4026301"/>
            <a:ext cx="3007352" cy="1244123"/>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5"/>
          <p:cNvSpPr/>
          <p:nvPr/>
        </p:nvSpPr>
        <p:spPr>
          <a:xfrm>
            <a:off x="6885137" y="4472397"/>
            <a:ext cx="2457436" cy="930503"/>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0"/>
        <p:cNvGrpSpPr/>
        <p:nvPr/>
      </p:nvGrpSpPr>
      <p:grpSpPr>
        <a:xfrm>
          <a:off x="0" y="0"/>
          <a:ext cx="0" cy="0"/>
          <a:chOff x="0" y="0"/>
          <a:chExt cx="0" cy="0"/>
        </a:xfrm>
      </p:grpSpPr>
      <p:sp>
        <p:nvSpPr>
          <p:cNvPr id="81" name="Google Shape;81;p6"/>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82" name="Google Shape;82;p6"/>
          <p:cNvSpPr/>
          <p:nvPr/>
        </p:nvSpPr>
        <p:spPr>
          <a:xfrm>
            <a:off x="6082076" y="-118290"/>
            <a:ext cx="3204343" cy="1651139"/>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6"/>
          <p:cNvSpPr/>
          <p:nvPr/>
        </p:nvSpPr>
        <p:spPr>
          <a:xfrm rot="10800000">
            <a:off x="6965676" y="-72669"/>
            <a:ext cx="2420522" cy="1034218"/>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6"/>
          <p:cNvSpPr/>
          <p:nvPr/>
        </p:nvSpPr>
        <p:spPr>
          <a:xfrm rot="10484947" flipH="1">
            <a:off x="7999385" y="-411807"/>
            <a:ext cx="1843431" cy="869285"/>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6"/>
          <p:cNvSpPr/>
          <p:nvPr/>
        </p:nvSpPr>
        <p:spPr>
          <a:xfrm rot="10800000">
            <a:off x="7222138" y="45824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6"/>
          <p:cNvSpPr/>
          <p:nvPr/>
        </p:nvSpPr>
        <p:spPr>
          <a:xfrm rot="10800000">
            <a:off x="8177150" y="69715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6"/>
          <p:cNvSpPr/>
          <p:nvPr/>
        </p:nvSpPr>
        <p:spPr>
          <a:xfrm rot="10800000">
            <a:off x="8947925" y="158193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8"/>
        <p:cNvGrpSpPr/>
        <p:nvPr/>
      </p:nvGrpSpPr>
      <p:grpSpPr>
        <a:xfrm>
          <a:off x="0" y="0"/>
          <a:ext cx="0" cy="0"/>
          <a:chOff x="0" y="0"/>
          <a:chExt cx="0" cy="0"/>
        </a:xfrm>
      </p:grpSpPr>
      <p:sp>
        <p:nvSpPr>
          <p:cNvPr id="89" name="Google Shape;89;p7"/>
          <p:cNvSpPr txBox="1">
            <a:spLocks noGrp="1"/>
          </p:cNvSpPr>
          <p:nvPr>
            <p:ph type="title"/>
          </p:nvPr>
        </p:nvSpPr>
        <p:spPr>
          <a:xfrm>
            <a:off x="707550" y="1922950"/>
            <a:ext cx="4860000" cy="8223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600"/>
              <a:buNone/>
              <a:defRPr sz="60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90" name="Google Shape;90;p7"/>
          <p:cNvSpPr txBox="1">
            <a:spLocks noGrp="1"/>
          </p:cNvSpPr>
          <p:nvPr>
            <p:ph type="subTitle" idx="1"/>
          </p:nvPr>
        </p:nvSpPr>
        <p:spPr>
          <a:xfrm>
            <a:off x="707650" y="2757125"/>
            <a:ext cx="4860000" cy="491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600">
                <a:solidFill>
                  <a:schemeClr val="dk1"/>
                </a:solidFill>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91" name="Google Shape;91;p7"/>
          <p:cNvSpPr/>
          <p:nvPr/>
        </p:nvSpPr>
        <p:spPr>
          <a:xfrm rot="-10667561">
            <a:off x="305871" y="4396335"/>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7"/>
          <p:cNvSpPr/>
          <p:nvPr/>
        </p:nvSpPr>
        <p:spPr>
          <a:xfrm rot="10800000">
            <a:off x="402459" y="4303597"/>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7"/>
          <p:cNvSpPr/>
          <p:nvPr/>
        </p:nvSpPr>
        <p:spPr>
          <a:xfrm>
            <a:off x="-272112" y="4159112"/>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7"/>
          <p:cNvSpPr/>
          <p:nvPr/>
        </p:nvSpPr>
        <p:spPr>
          <a:xfrm>
            <a:off x="5246676" y="482077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7"/>
          <p:cNvSpPr/>
          <p:nvPr/>
        </p:nvSpPr>
        <p:spPr>
          <a:xfrm>
            <a:off x="402451" y="3952199"/>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7"/>
          <p:cNvSpPr/>
          <p:nvPr/>
        </p:nvSpPr>
        <p:spPr>
          <a:xfrm>
            <a:off x="1153051" y="439062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7"/>
          <p:cNvSpPr/>
          <p:nvPr/>
        </p:nvSpPr>
        <p:spPr>
          <a:xfrm>
            <a:off x="2859751" y="473747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7"/>
          <p:cNvSpPr/>
          <p:nvPr/>
        </p:nvSpPr>
        <p:spPr>
          <a:xfrm rot="-132439" flipH="1">
            <a:off x="305871" y="-39916"/>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7"/>
          <p:cNvSpPr/>
          <p:nvPr/>
        </p:nvSpPr>
        <p:spPr>
          <a:xfrm flipH="1">
            <a:off x="402459" y="-132676"/>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7"/>
          <p:cNvSpPr/>
          <p:nvPr/>
        </p:nvSpPr>
        <p:spPr>
          <a:xfrm rot="10800000" flipH="1">
            <a:off x="-272112" y="-10878"/>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7"/>
          <p:cNvSpPr/>
          <p:nvPr/>
        </p:nvSpPr>
        <p:spPr>
          <a:xfrm rot="10800000" flipH="1">
            <a:off x="402451" y="1086487"/>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7"/>
          <p:cNvSpPr/>
          <p:nvPr/>
        </p:nvSpPr>
        <p:spPr>
          <a:xfrm rot="10800000" flipH="1">
            <a:off x="1153051" y="648062"/>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7"/>
          <p:cNvSpPr/>
          <p:nvPr/>
        </p:nvSpPr>
        <p:spPr>
          <a:xfrm rot="10800000" flipH="1">
            <a:off x="2859751" y="301212"/>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7"/>
          <p:cNvSpPr/>
          <p:nvPr/>
        </p:nvSpPr>
        <p:spPr>
          <a:xfrm rot="10800000" flipH="1">
            <a:off x="5246676" y="153112"/>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05"/>
        <p:cNvGrpSpPr/>
        <p:nvPr/>
      </p:nvGrpSpPr>
      <p:grpSpPr>
        <a:xfrm>
          <a:off x="0" y="0"/>
          <a:ext cx="0" cy="0"/>
          <a:chOff x="0" y="0"/>
          <a:chExt cx="0" cy="0"/>
        </a:xfrm>
      </p:grpSpPr>
      <p:sp>
        <p:nvSpPr>
          <p:cNvPr id="106" name="Google Shape;106;p8"/>
          <p:cNvSpPr txBox="1">
            <a:spLocks noGrp="1"/>
          </p:cNvSpPr>
          <p:nvPr>
            <p:ph type="title"/>
          </p:nvPr>
        </p:nvSpPr>
        <p:spPr>
          <a:xfrm>
            <a:off x="1388100" y="1076025"/>
            <a:ext cx="6367800" cy="28392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95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07" name="Google Shape;107;p8"/>
          <p:cNvSpPr/>
          <p:nvPr/>
        </p:nvSpPr>
        <p:spPr>
          <a:xfrm flipH="1">
            <a:off x="-426404" y="-84700"/>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8"/>
          <p:cNvSpPr/>
          <p:nvPr/>
        </p:nvSpPr>
        <p:spPr>
          <a:xfrm rot="10800000">
            <a:off x="-294784" y="-365201"/>
            <a:ext cx="3086654" cy="972101"/>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8"/>
          <p:cNvSpPr/>
          <p:nvPr/>
        </p:nvSpPr>
        <p:spPr>
          <a:xfrm rot="-5400147">
            <a:off x="232464" y="-691625"/>
            <a:ext cx="1404839" cy="2093848"/>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8"/>
          <p:cNvSpPr/>
          <p:nvPr/>
        </p:nvSpPr>
        <p:spPr>
          <a:xfrm flipH="1">
            <a:off x="683516" y="60690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8"/>
          <p:cNvSpPr/>
          <p:nvPr/>
        </p:nvSpPr>
        <p:spPr>
          <a:xfrm flipH="1">
            <a:off x="2476066" y="6665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8"/>
          <p:cNvSpPr/>
          <p:nvPr/>
        </p:nvSpPr>
        <p:spPr>
          <a:xfrm flipH="1">
            <a:off x="3173616" y="244725"/>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8"/>
          <p:cNvSpPr/>
          <p:nvPr/>
        </p:nvSpPr>
        <p:spPr>
          <a:xfrm flipH="1">
            <a:off x="6566441" y="273550"/>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8"/>
          <p:cNvSpPr/>
          <p:nvPr/>
        </p:nvSpPr>
        <p:spPr>
          <a:xfrm rot="10800000" flipH="1">
            <a:off x="2631095" y="4430364"/>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8"/>
          <p:cNvSpPr/>
          <p:nvPr/>
        </p:nvSpPr>
        <p:spPr>
          <a:xfrm>
            <a:off x="6302893" y="4618767"/>
            <a:ext cx="3086654" cy="972101"/>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8"/>
          <p:cNvSpPr/>
          <p:nvPr/>
        </p:nvSpPr>
        <p:spPr>
          <a:xfrm rot="5399853">
            <a:off x="7457460" y="3823444"/>
            <a:ext cx="1404839" cy="2093848"/>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8"/>
          <p:cNvSpPr/>
          <p:nvPr/>
        </p:nvSpPr>
        <p:spPr>
          <a:xfrm rot="10800000" flipH="1">
            <a:off x="8312846" y="4520067"/>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8"/>
          <p:cNvSpPr/>
          <p:nvPr/>
        </p:nvSpPr>
        <p:spPr>
          <a:xfrm rot="10800000" flipH="1">
            <a:off x="6455196" y="4395617"/>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8"/>
          <p:cNvSpPr/>
          <p:nvPr/>
        </p:nvSpPr>
        <p:spPr>
          <a:xfrm rot="10800000" flipH="1">
            <a:off x="5822746" y="4882242"/>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8"/>
          <p:cNvSpPr/>
          <p:nvPr/>
        </p:nvSpPr>
        <p:spPr>
          <a:xfrm rot="10800000" flipH="1">
            <a:off x="8749921" y="4232117"/>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8"/>
          <p:cNvSpPr/>
          <p:nvPr/>
        </p:nvSpPr>
        <p:spPr>
          <a:xfrm rot="10800000" flipH="1">
            <a:off x="2364821" y="4788617"/>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8"/>
          <p:cNvSpPr/>
          <p:nvPr/>
        </p:nvSpPr>
        <p:spPr>
          <a:xfrm flipH="1">
            <a:off x="181341" y="8300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3"/>
        <p:cNvGrpSpPr/>
        <p:nvPr/>
      </p:nvGrpSpPr>
      <p:grpSpPr>
        <a:xfrm>
          <a:off x="0" y="0"/>
          <a:ext cx="0" cy="0"/>
          <a:chOff x="0" y="0"/>
          <a:chExt cx="0" cy="0"/>
        </a:xfrm>
      </p:grpSpPr>
      <p:sp>
        <p:nvSpPr>
          <p:cNvPr id="124" name="Google Shape;124;p9"/>
          <p:cNvSpPr txBox="1">
            <a:spLocks noGrp="1"/>
          </p:cNvSpPr>
          <p:nvPr>
            <p:ph type="title"/>
          </p:nvPr>
        </p:nvSpPr>
        <p:spPr>
          <a:xfrm>
            <a:off x="2141950" y="1922950"/>
            <a:ext cx="4860000" cy="8223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6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25" name="Google Shape;125;p9"/>
          <p:cNvSpPr txBox="1">
            <a:spLocks noGrp="1"/>
          </p:cNvSpPr>
          <p:nvPr>
            <p:ph type="subTitle" idx="1"/>
          </p:nvPr>
        </p:nvSpPr>
        <p:spPr>
          <a:xfrm>
            <a:off x="2142050" y="2757125"/>
            <a:ext cx="4860000" cy="491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solidFill>
                  <a:schemeClr val="dk1"/>
                </a:solidFill>
              </a:defRPr>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126" name="Google Shape;126;p9"/>
          <p:cNvSpPr/>
          <p:nvPr/>
        </p:nvSpPr>
        <p:spPr>
          <a:xfrm rot="10800000" flipH="1">
            <a:off x="5365175" y="3285293"/>
            <a:ext cx="4058317" cy="172978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9"/>
          <p:cNvSpPr/>
          <p:nvPr/>
        </p:nvSpPr>
        <p:spPr>
          <a:xfrm rot="10800000" flipH="1">
            <a:off x="4874550" y="4429982"/>
            <a:ext cx="4130269" cy="1085168"/>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9"/>
          <p:cNvSpPr/>
          <p:nvPr/>
        </p:nvSpPr>
        <p:spPr>
          <a:xfrm flipH="1">
            <a:off x="5365175" y="46636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9"/>
          <p:cNvSpPr/>
          <p:nvPr/>
        </p:nvSpPr>
        <p:spPr>
          <a:xfrm flipH="1">
            <a:off x="7188788" y="438261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9"/>
          <p:cNvSpPr/>
          <p:nvPr/>
        </p:nvSpPr>
        <p:spPr>
          <a:xfrm flipH="1">
            <a:off x="6621274" y="3703451"/>
            <a:ext cx="2874201" cy="1521816"/>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9"/>
          <p:cNvSpPr/>
          <p:nvPr/>
        </p:nvSpPr>
        <p:spPr>
          <a:xfrm flipH="1">
            <a:off x="7832875" y="401702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9"/>
          <p:cNvSpPr/>
          <p:nvPr/>
        </p:nvSpPr>
        <p:spPr>
          <a:xfrm flipH="1">
            <a:off x="8890913" y="3007538"/>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9"/>
          <p:cNvSpPr/>
          <p:nvPr/>
        </p:nvSpPr>
        <p:spPr>
          <a:xfrm flipH="1">
            <a:off x="-260192" y="166613"/>
            <a:ext cx="4058317" cy="172978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9"/>
          <p:cNvSpPr/>
          <p:nvPr/>
        </p:nvSpPr>
        <p:spPr>
          <a:xfrm flipH="1">
            <a:off x="158481" y="-333462"/>
            <a:ext cx="4130269" cy="1085168"/>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9"/>
          <p:cNvSpPr/>
          <p:nvPr/>
        </p:nvSpPr>
        <p:spPr>
          <a:xfrm rot="10800000" flipH="1">
            <a:off x="3699725" y="41931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9"/>
          <p:cNvSpPr/>
          <p:nvPr/>
        </p:nvSpPr>
        <p:spPr>
          <a:xfrm rot="10800000" flipH="1">
            <a:off x="1811013" y="635575"/>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9"/>
          <p:cNvSpPr/>
          <p:nvPr/>
        </p:nvSpPr>
        <p:spPr>
          <a:xfrm rot="10800000" flipH="1">
            <a:off x="-332175" y="-43579"/>
            <a:ext cx="2874201" cy="1521816"/>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9"/>
          <p:cNvSpPr/>
          <p:nvPr/>
        </p:nvSpPr>
        <p:spPr>
          <a:xfrm rot="10800000" flipH="1">
            <a:off x="1232025" y="106596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9"/>
          <p:cNvSpPr/>
          <p:nvPr/>
        </p:nvSpPr>
        <p:spPr>
          <a:xfrm rot="10800000" flipH="1">
            <a:off x="108888" y="20106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40"/>
        <p:cNvGrpSpPr/>
        <p:nvPr/>
      </p:nvGrpSpPr>
      <p:grpSpPr>
        <a:xfrm>
          <a:off x="0" y="0"/>
          <a:ext cx="0" cy="0"/>
          <a:chOff x="0" y="0"/>
          <a:chExt cx="0" cy="0"/>
        </a:xfrm>
      </p:grpSpPr>
      <p:sp>
        <p:nvSpPr>
          <p:cNvPr id="141" name="Google Shape;141;p10"/>
          <p:cNvSpPr txBox="1">
            <a:spLocks noGrp="1"/>
          </p:cNvSpPr>
          <p:nvPr>
            <p:ph type="body" idx="1"/>
          </p:nvPr>
        </p:nvSpPr>
        <p:spPr>
          <a:xfrm>
            <a:off x="718675" y="540000"/>
            <a:ext cx="3411600" cy="9042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Clr>
                <a:schemeClr val="dk1"/>
              </a:buClr>
              <a:buSzPts val="1800"/>
              <a:buNone/>
              <a:defRPr sz="3000" b="1">
                <a:solidFill>
                  <a:schemeClr val="lt1"/>
                </a:solidFill>
                <a:latin typeface="Josefin Sans"/>
                <a:ea typeface="Josefin Sans"/>
                <a:cs typeface="Josefin Sans"/>
                <a:sym typeface="Josefin Sans"/>
              </a:defRPr>
            </a:lvl1pPr>
          </a:lstStyle>
          <a:p>
            <a:endParaRPr/>
          </a:p>
        </p:txBody>
      </p:sp>
      <p:sp>
        <p:nvSpPr>
          <p:cNvPr id="142" name="Google Shape;142;p10"/>
          <p:cNvSpPr/>
          <p:nvPr/>
        </p:nvSpPr>
        <p:spPr>
          <a:xfrm flipH="1">
            <a:off x="3426309" y="3056502"/>
            <a:ext cx="5986869" cy="212719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0"/>
          <p:cNvSpPr/>
          <p:nvPr/>
        </p:nvSpPr>
        <p:spPr>
          <a:xfrm rot="10800000" flipH="1">
            <a:off x="5737690" y="3381530"/>
            <a:ext cx="3675485" cy="189381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0"/>
          <p:cNvSpPr/>
          <p:nvPr/>
        </p:nvSpPr>
        <p:spPr>
          <a:xfrm rot="315040">
            <a:off x="7305814" y="4459737"/>
            <a:ext cx="2114446" cy="997085"/>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0"/>
          <p:cNvSpPr/>
          <p:nvPr/>
        </p:nvSpPr>
        <p:spPr>
          <a:xfrm flipH="1">
            <a:off x="5699552" y="478436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0"/>
          <p:cNvSpPr/>
          <p:nvPr/>
        </p:nvSpPr>
        <p:spPr>
          <a:xfrm flipH="1">
            <a:off x="8043764" y="39431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0"/>
          <p:cNvSpPr/>
          <p:nvPr/>
        </p:nvSpPr>
        <p:spPr>
          <a:xfrm flipH="1">
            <a:off x="8476477" y="342716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0"/>
          <p:cNvSpPr/>
          <p:nvPr/>
        </p:nvSpPr>
        <p:spPr>
          <a:xfrm flipH="1">
            <a:off x="7442277" y="3557038"/>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49"/>
        <p:cNvGrpSpPr/>
        <p:nvPr/>
      </p:nvGrpSpPr>
      <p:grpSpPr>
        <a:xfrm>
          <a:off x="0" y="0"/>
          <a:ext cx="0" cy="0"/>
          <a:chOff x="0" y="0"/>
          <a:chExt cx="0" cy="0"/>
        </a:xfrm>
      </p:grpSpPr>
      <p:sp>
        <p:nvSpPr>
          <p:cNvPr id="150" name="Google Shape;150;p11"/>
          <p:cNvSpPr txBox="1">
            <a:spLocks noGrp="1"/>
          </p:cNvSpPr>
          <p:nvPr>
            <p:ph type="title" hasCustomPrompt="1"/>
          </p:nvPr>
        </p:nvSpPr>
        <p:spPr>
          <a:xfrm>
            <a:off x="1217350" y="1604400"/>
            <a:ext cx="6709200" cy="1483200"/>
          </a:xfrm>
          <a:prstGeom prst="rect">
            <a:avLst/>
          </a:prstGeom>
        </p:spPr>
        <p:txBody>
          <a:bodyPr spcFirstLastPara="1" wrap="square" lIns="91425" tIns="91425" rIns="91425" bIns="91425" anchor="ctr"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51" name="Google Shape;151;p11"/>
          <p:cNvSpPr txBox="1">
            <a:spLocks noGrp="1"/>
          </p:cNvSpPr>
          <p:nvPr>
            <p:ph type="body" idx="1"/>
          </p:nvPr>
        </p:nvSpPr>
        <p:spPr>
          <a:xfrm>
            <a:off x="1668825" y="3087600"/>
            <a:ext cx="5806200" cy="4515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152" name="Google Shape;152;p11"/>
          <p:cNvSpPr/>
          <p:nvPr/>
        </p:nvSpPr>
        <p:spPr>
          <a:xfrm rot="10800000" flipH="1">
            <a:off x="2527149" y="4367365"/>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1"/>
          <p:cNvSpPr/>
          <p:nvPr/>
        </p:nvSpPr>
        <p:spPr>
          <a:xfrm>
            <a:off x="6198946" y="4555768"/>
            <a:ext cx="3086654" cy="972101"/>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1"/>
          <p:cNvSpPr/>
          <p:nvPr/>
        </p:nvSpPr>
        <p:spPr>
          <a:xfrm rot="-7520738" flipH="1">
            <a:off x="7812289" y="3760467"/>
            <a:ext cx="1404819" cy="2093810"/>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1"/>
          <p:cNvSpPr/>
          <p:nvPr/>
        </p:nvSpPr>
        <p:spPr>
          <a:xfrm flipH="1">
            <a:off x="5018091" y="4725625"/>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1"/>
          <p:cNvSpPr/>
          <p:nvPr/>
        </p:nvSpPr>
        <p:spPr>
          <a:xfrm flipH="1">
            <a:off x="7887341" y="455415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1"/>
          <p:cNvSpPr/>
          <p:nvPr/>
        </p:nvSpPr>
        <p:spPr>
          <a:xfrm flipH="1">
            <a:off x="8652966" y="3628775"/>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1"/>
          <p:cNvSpPr/>
          <p:nvPr/>
        </p:nvSpPr>
        <p:spPr>
          <a:xfrm flipH="1">
            <a:off x="7477516" y="4367375"/>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1"/>
          <p:cNvSpPr/>
          <p:nvPr/>
        </p:nvSpPr>
        <p:spPr>
          <a:xfrm flipH="1">
            <a:off x="-426404" y="-84700"/>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1"/>
          <p:cNvSpPr/>
          <p:nvPr/>
        </p:nvSpPr>
        <p:spPr>
          <a:xfrm rot="10800000">
            <a:off x="-294784" y="-365201"/>
            <a:ext cx="3086654" cy="972101"/>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1"/>
          <p:cNvSpPr/>
          <p:nvPr/>
        </p:nvSpPr>
        <p:spPr>
          <a:xfrm rot="3279262" flipH="1">
            <a:off x="-226292" y="-691608"/>
            <a:ext cx="1404819" cy="2093810"/>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1"/>
          <p:cNvSpPr/>
          <p:nvPr/>
        </p:nvSpPr>
        <p:spPr>
          <a:xfrm flipH="1">
            <a:off x="885666" y="60690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1"/>
          <p:cNvSpPr/>
          <p:nvPr/>
        </p:nvSpPr>
        <p:spPr>
          <a:xfrm flipH="1">
            <a:off x="2476066" y="6665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11"/>
          <p:cNvSpPr/>
          <p:nvPr/>
        </p:nvSpPr>
        <p:spPr>
          <a:xfrm flipH="1">
            <a:off x="82941" y="1435200"/>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5"/>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166"/>
        <p:cNvGrpSpPr/>
        <p:nvPr/>
      </p:nvGrpSpPr>
      <p:grpSpPr>
        <a:xfrm>
          <a:off x="0" y="0"/>
          <a:ext cx="0" cy="0"/>
          <a:chOff x="0" y="0"/>
          <a:chExt cx="0" cy="0"/>
        </a:xfrm>
      </p:grpSpPr>
      <p:sp>
        <p:nvSpPr>
          <p:cNvPr id="167" name="Google Shape;167;p13"/>
          <p:cNvSpPr txBox="1">
            <a:spLocks noGrp="1"/>
          </p:cNvSpPr>
          <p:nvPr>
            <p:ph type="title"/>
          </p:nvPr>
        </p:nvSpPr>
        <p:spPr>
          <a:xfrm>
            <a:off x="2727000" y="363275"/>
            <a:ext cx="3690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168" name="Google Shape;168;p13"/>
          <p:cNvSpPr txBox="1">
            <a:spLocks noGrp="1"/>
          </p:cNvSpPr>
          <p:nvPr>
            <p:ph type="subTitle" idx="1"/>
          </p:nvPr>
        </p:nvSpPr>
        <p:spPr>
          <a:xfrm>
            <a:off x="4379650" y="1868975"/>
            <a:ext cx="3830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169" name="Google Shape;169;p13"/>
          <p:cNvSpPr txBox="1">
            <a:spLocks noGrp="1"/>
          </p:cNvSpPr>
          <p:nvPr>
            <p:ph type="subTitle" idx="2"/>
          </p:nvPr>
        </p:nvSpPr>
        <p:spPr>
          <a:xfrm>
            <a:off x="5051588" y="2188088"/>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170" name="Google Shape;170;p13"/>
          <p:cNvSpPr txBox="1">
            <a:spLocks noGrp="1"/>
          </p:cNvSpPr>
          <p:nvPr>
            <p:ph type="subTitle" idx="3"/>
          </p:nvPr>
        </p:nvSpPr>
        <p:spPr>
          <a:xfrm>
            <a:off x="934238" y="1868975"/>
            <a:ext cx="36900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171" name="Google Shape;171;p13"/>
          <p:cNvSpPr txBox="1">
            <a:spLocks noGrp="1"/>
          </p:cNvSpPr>
          <p:nvPr>
            <p:ph type="subTitle" idx="4"/>
          </p:nvPr>
        </p:nvSpPr>
        <p:spPr>
          <a:xfrm>
            <a:off x="1536188" y="2188088"/>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172" name="Google Shape;172;p13"/>
          <p:cNvSpPr txBox="1">
            <a:spLocks noGrp="1"/>
          </p:cNvSpPr>
          <p:nvPr>
            <p:ph type="subTitle" idx="5"/>
          </p:nvPr>
        </p:nvSpPr>
        <p:spPr>
          <a:xfrm>
            <a:off x="4379600" y="3770850"/>
            <a:ext cx="3830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173" name="Google Shape;173;p13"/>
          <p:cNvSpPr txBox="1">
            <a:spLocks noGrp="1"/>
          </p:cNvSpPr>
          <p:nvPr>
            <p:ph type="subTitle" idx="6"/>
          </p:nvPr>
        </p:nvSpPr>
        <p:spPr>
          <a:xfrm>
            <a:off x="5051588" y="4089975"/>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174" name="Google Shape;174;p13"/>
          <p:cNvSpPr txBox="1">
            <a:spLocks noGrp="1"/>
          </p:cNvSpPr>
          <p:nvPr>
            <p:ph type="subTitle" idx="7"/>
          </p:nvPr>
        </p:nvSpPr>
        <p:spPr>
          <a:xfrm>
            <a:off x="934238" y="3770850"/>
            <a:ext cx="36900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175" name="Google Shape;175;p13"/>
          <p:cNvSpPr txBox="1">
            <a:spLocks noGrp="1"/>
          </p:cNvSpPr>
          <p:nvPr>
            <p:ph type="subTitle" idx="8"/>
          </p:nvPr>
        </p:nvSpPr>
        <p:spPr>
          <a:xfrm>
            <a:off x="1536188" y="4089975"/>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176" name="Google Shape;176;p13"/>
          <p:cNvSpPr txBox="1">
            <a:spLocks noGrp="1"/>
          </p:cNvSpPr>
          <p:nvPr>
            <p:ph type="title" idx="9" hasCustomPrompt="1"/>
          </p:nvPr>
        </p:nvSpPr>
        <p:spPr>
          <a:xfrm>
            <a:off x="2259638" y="1171113"/>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5000">
                <a:solidFill>
                  <a:schemeClr val="accent2"/>
                </a:solidFill>
              </a:defRPr>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177" name="Google Shape;177;p13"/>
          <p:cNvSpPr txBox="1">
            <a:spLocks noGrp="1"/>
          </p:cNvSpPr>
          <p:nvPr>
            <p:ph type="title" idx="13" hasCustomPrompt="1"/>
          </p:nvPr>
        </p:nvSpPr>
        <p:spPr>
          <a:xfrm>
            <a:off x="5775063" y="1171113"/>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5000">
                <a:solidFill>
                  <a:schemeClr val="accent2"/>
                </a:solidFill>
              </a:defRPr>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178" name="Google Shape;178;p13"/>
          <p:cNvSpPr txBox="1">
            <a:spLocks noGrp="1"/>
          </p:cNvSpPr>
          <p:nvPr>
            <p:ph type="title" idx="14" hasCustomPrompt="1"/>
          </p:nvPr>
        </p:nvSpPr>
        <p:spPr>
          <a:xfrm>
            <a:off x="2259638" y="3071125"/>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5000">
                <a:solidFill>
                  <a:schemeClr val="accent2"/>
                </a:solidFill>
              </a:defRPr>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179" name="Google Shape;179;p13"/>
          <p:cNvSpPr txBox="1">
            <a:spLocks noGrp="1"/>
          </p:cNvSpPr>
          <p:nvPr>
            <p:ph type="title" idx="15" hasCustomPrompt="1"/>
          </p:nvPr>
        </p:nvSpPr>
        <p:spPr>
          <a:xfrm>
            <a:off x="5775063" y="3071125"/>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5000">
                <a:solidFill>
                  <a:schemeClr val="accent2"/>
                </a:solidFill>
              </a:defRPr>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180" name="Google Shape;180;p13"/>
          <p:cNvSpPr/>
          <p:nvPr/>
        </p:nvSpPr>
        <p:spPr>
          <a:xfrm rot="-5267561">
            <a:off x="-2166865" y="2462282"/>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3"/>
          <p:cNvSpPr/>
          <p:nvPr/>
        </p:nvSpPr>
        <p:spPr>
          <a:xfrm rot="-5400000">
            <a:off x="-954332" y="1253578"/>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3"/>
          <p:cNvSpPr/>
          <p:nvPr/>
        </p:nvSpPr>
        <p:spPr>
          <a:xfrm rot="5400000">
            <a:off x="-672825" y="419298"/>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3"/>
          <p:cNvSpPr/>
          <p:nvPr/>
        </p:nvSpPr>
        <p:spPr>
          <a:xfrm rot="5400000">
            <a:off x="121363" y="313296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3"/>
          <p:cNvSpPr/>
          <p:nvPr/>
        </p:nvSpPr>
        <p:spPr>
          <a:xfrm rot="5400000">
            <a:off x="993813" y="264713"/>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3"/>
          <p:cNvSpPr/>
          <p:nvPr/>
        </p:nvSpPr>
        <p:spPr>
          <a:xfrm rot="5400000">
            <a:off x="540138" y="129043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3"/>
          <p:cNvSpPr/>
          <p:nvPr/>
        </p:nvSpPr>
        <p:spPr>
          <a:xfrm rot="5400000">
            <a:off x="441438" y="270051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3"/>
          <p:cNvSpPr/>
          <p:nvPr/>
        </p:nvSpPr>
        <p:spPr>
          <a:xfrm rot="5532439">
            <a:off x="6598811" y="1897536"/>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3"/>
          <p:cNvSpPr/>
          <p:nvPr/>
        </p:nvSpPr>
        <p:spPr>
          <a:xfrm rot="5400000">
            <a:off x="7811366" y="2920743"/>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3"/>
          <p:cNvSpPr/>
          <p:nvPr/>
        </p:nvSpPr>
        <p:spPr>
          <a:xfrm rot="-5400000">
            <a:off x="7826590" y="3732336"/>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13"/>
          <p:cNvSpPr/>
          <p:nvPr/>
        </p:nvSpPr>
        <p:spPr>
          <a:xfrm rot="-5400000">
            <a:off x="8965800" y="184432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3"/>
          <p:cNvSpPr/>
          <p:nvPr/>
        </p:nvSpPr>
        <p:spPr>
          <a:xfrm rot="-5400000">
            <a:off x="8612125" y="375164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3"/>
          <p:cNvSpPr/>
          <p:nvPr/>
        </p:nvSpPr>
        <p:spPr>
          <a:xfrm rot="-5400000">
            <a:off x="8710825" y="234157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3"/>
          <p:cNvSpPr/>
          <p:nvPr/>
        </p:nvSpPr>
        <p:spPr>
          <a:xfrm rot="-5400000">
            <a:off x="8158450" y="4777374"/>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able of contents 1">
  <p:cSld name="CUSTOM_42">
    <p:spTree>
      <p:nvGrpSpPr>
        <p:cNvPr id="1" name="Shape 194"/>
        <p:cNvGrpSpPr/>
        <p:nvPr/>
      </p:nvGrpSpPr>
      <p:grpSpPr>
        <a:xfrm>
          <a:off x="0" y="0"/>
          <a:ext cx="0" cy="0"/>
          <a:chOff x="0" y="0"/>
          <a:chExt cx="0" cy="0"/>
        </a:xfrm>
      </p:grpSpPr>
      <p:sp>
        <p:nvSpPr>
          <p:cNvPr id="195" name="Google Shape;195;p14"/>
          <p:cNvSpPr txBox="1">
            <a:spLocks noGrp="1"/>
          </p:cNvSpPr>
          <p:nvPr>
            <p:ph type="title" hasCustomPrompt="1"/>
          </p:nvPr>
        </p:nvSpPr>
        <p:spPr>
          <a:xfrm>
            <a:off x="2515413" y="2611248"/>
            <a:ext cx="1594800" cy="690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a:solidFill>
                  <a:schemeClr val="dk1"/>
                </a:solidFill>
              </a:defRPr>
            </a:lvl1pPr>
            <a:lvl2pPr lvl="1" algn="ctr" rtl="0">
              <a:spcBef>
                <a:spcPts val="0"/>
              </a:spcBef>
              <a:spcAft>
                <a:spcPts val="0"/>
              </a:spcAft>
              <a:buClr>
                <a:schemeClr val="dk1"/>
              </a:buClr>
              <a:buSzPts val="3000"/>
              <a:buNone/>
              <a:defRPr>
                <a:solidFill>
                  <a:schemeClr val="dk1"/>
                </a:solidFill>
              </a:defRPr>
            </a:lvl2pPr>
            <a:lvl3pPr lvl="2" algn="ctr" rtl="0">
              <a:spcBef>
                <a:spcPts val="0"/>
              </a:spcBef>
              <a:spcAft>
                <a:spcPts val="0"/>
              </a:spcAft>
              <a:buClr>
                <a:schemeClr val="dk1"/>
              </a:buClr>
              <a:buSzPts val="3000"/>
              <a:buNone/>
              <a:defRPr>
                <a:solidFill>
                  <a:schemeClr val="dk1"/>
                </a:solidFill>
              </a:defRPr>
            </a:lvl3pPr>
            <a:lvl4pPr lvl="3" algn="ctr" rtl="0">
              <a:spcBef>
                <a:spcPts val="0"/>
              </a:spcBef>
              <a:spcAft>
                <a:spcPts val="0"/>
              </a:spcAft>
              <a:buClr>
                <a:schemeClr val="dk1"/>
              </a:buClr>
              <a:buSzPts val="3000"/>
              <a:buNone/>
              <a:defRPr>
                <a:solidFill>
                  <a:schemeClr val="dk1"/>
                </a:solidFill>
              </a:defRPr>
            </a:lvl4pPr>
            <a:lvl5pPr lvl="4" algn="ctr" rtl="0">
              <a:spcBef>
                <a:spcPts val="0"/>
              </a:spcBef>
              <a:spcAft>
                <a:spcPts val="0"/>
              </a:spcAft>
              <a:buClr>
                <a:schemeClr val="dk1"/>
              </a:buClr>
              <a:buSzPts val="3000"/>
              <a:buNone/>
              <a:defRPr>
                <a:solidFill>
                  <a:schemeClr val="dk1"/>
                </a:solidFill>
              </a:defRPr>
            </a:lvl5pPr>
            <a:lvl6pPr lvl="5" algn="ctr" rtl="0">
              <a:spcBef>
                <a:spcPts val="0"/>
              </a:spcBef>
              <a:spcAft>
                <a:spcPts val="0"/>
              </a:spcAft>
              <a:buClr>
                <a:schemeClr val="dk1"/>
              </a:buClr>
              <a:buSzPts val="3000"/>
              <a:buNone/>
              <a:defRPr>
                <a:solidFill>
                  <a:schemeClr val="dk1"/>
                </a:solidFill>
              </a:defRPr>
            </a:lvl6pPr>
            <a:lvl7pPr lvl="6" algn="ctr" rtl="0">
              <a:spcBef>
                <a:spcPts val="0"/>
              </a:spcBef>
              <a:spcAft>
                <a:spcPts val="0"/>
              </a:spcAft>
              <a:buClr>
                <a:schemeClr val="dk1"/>
              </a:buClr>
              <a:buSzPts val="3000"/>
              <a:buNone/>
              <a:defRPr>
                <a:solidFill>
                  <a:schemeClr val="dk1"/>
                </a:solidFill>
              </a:defRPr>
            </a:lvl7pPr>
            <a:lvl8pPr lvl="7" algn="ctr" rtl="0">
              <a:spcBef>
                <a:spcPts val="0"/>
              </a:spcBef>
              <a:spcAft>
                <a:spcPts val="0"/>
              </a:spcAft>
              <a:buClr>
                <a:schemeClr val="dk1"/>
              </a:buClr>
              <a:buSzPts val="3000"/>
              <a:buNone/>
              <a:defRPr>
                <a:solidFill>
                  <a:schemeClr val="dk1"/>
                </a:solidFill>
              </a:defRPr>
            </a:lvl8pPr>
            <a:lvl9pPr lvl="8" algn="ctr" rtl="0">
              <a:spcBef>
                <a:spcPts val="0"/>
              </a:spcBef>
              <a:spcAft>
                <a:spcPts val="0"/>
              </a:spcAft>
              <a:buClr>
                <a:schemeClr val="dk1"/>
              </a:buClr>
              <a:buSzPts val="3000"/>
              <a:buNone/>
              <a:defRPr>
                <a:solidFill>
                  <a:schemeClr val="dk1"/>
                </a:solidFill>
              </a:defRPr>
            </a:lvl9pPr>
          </a:lstStyle>
          <a:p>
            <a:r>
              <a:t>xx%</a:t>
            </a:r>
          </a:p>
        </p:txBody>
      </p:sp>
      <p:sp>
        <p:nvSpPr>
          <p:cNvPr id="196" name="Google Shape;196;p14"/>
          <p:cNvSpPr txBox="1">
            <a:spLocks noGrp="1"/>
          </p:cNvSpPr>
          <p:nvPr>
            <p:ph type="title" idx="2" hasCustomPrompt="1"/>
          </p:nvPr>
        </p:nvSpPr>
        <p:spPr>
          <a:xfrm>
            <a:off x="5033788" y="2611248"/>
            <a:ext cx="1594800" cy="690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a:solidFill>
                  <a:schemeClr val="dk1"/>
                </a:solidFill>
              </a:defRPr>
            </a:lvl1pPr>
            <a:lvl2pPr lvl="1" algn="ctr" rtl="0">
              <a:spcBef>
                <a:spcPts val="0"/>
              </a:spcBef>
              <a:spcAft>
                <a:spcPts val="0"/>
              </a:spcAft>
              <a:buClr>
                <a:schemeClr val="dk1"/>
              </a:buClr>
              <a:buSzPts val="3000"/>
              <a:buNone/>
              <a:defRPr>
                <a:solidFill>
                  <a:schemeClr val="dk1"/>
                </a:solidFill>
              </a:defRPr>
            </a:lvl2pPr>
            <a:lvl3pPr lvl="2" algn="ctr" rtl="0">
              <a:spcBef>
                <a:spcPts val="0"/>
              </a:spcBef>
              <a:spcAft>
                <a:spcPts val="0"/>
              </a:spcAft>
              <a:buClr>
                <a:schemeClr val="dk1"/>
              </a:buClr>
              <a:buSzPts val="3000"/>
              <a:buNone/>
              <a:defRPr>
                <a:solidFill>
                  <a:schemeClr val="dk1"/>
                </a:solidFill>
              </a:defRPr>
            </a:lvl3pPr>
            <a:lvl4pPr lvl="3" algn="ctr" rtl="0">
              <a:spcBef>
                <a:spcPts val="0"/>
              </a:spcBef>
              <a:spcAft>
                <a:spcPts val="0"/>
              </a:spcAft>
              <a:buClr>
                <a:schemeClr val="dk1"/>
              </a:buClr>
              <a:buSzPts val="3000"/>
              <a:buNone/>
              <a:defRPr>
                <a:solidFill>
                  <a:schemeClr val="dk1"/>
                </a:solidFill>
              </a:defRPr>
            </a:lvl4pPr>
            <a:lvl5pPr lvl="4" algn="ctr" rtl="0">
              <a:spcBef>
                <a:spcPts val="0"/>
              </a:spcBef>
              <a:spcAft>
                <a:spcPts val="0"/>
              </a:spcAft>
              <a:buClr>
                <a:schemeClr val="dk1"/>
              </a:buClr>
              <a:buSzPts val="3000"/>
              <a:buNone/>
              <a:defRPr>
                <a:solidFill>
                  <a:schemeClr val="dk1"/>
                </a:solidFill>
              </a:defRPr>
            </a:lvl5pPr>
            <a:lvl6pPr lvl="5" algn="ctr" rtl="0">
              <a:spcBef>
                <a:spcPts val="0"/>
              </a:spcBef>
              <a:spcAft>
                <a:spcPts val="0"/>
              </a:spcAft>
              <a:buClr>
                <a:schemeClr val="dk1"/>
              </a:buClr>
              <a:buSzPts val="3000"/>
              <a:buNone/>
              <a:defRPr>
                <a:solidFill>
                  <a:schemeClr val="dk1"/>
                </a:solidFill>
              </a:defRPr>
            </a:lvl6pPr>
            <a:lvl7pPr lvl="6" algn="ctr" rtl="0">
              <a:spcBef>
                <a:spcPts val="0"/>
              </a:spcBef>
              <a:spcAft>
                <a:spcPts val="0"/>
              </a:spcAft>
              <a:buClr>
                <a:schemeClr val="dk1"/>
              </a:buClr>
              <a:buSzPts val="3000"/>
              <a:buNone/>
              <a:defRPr>
                <a:solidFill>
                  <a:schemeClr val="dk1"/>
                </a:solidFill>
              </a:defRPr>
            </a:lvl7pPr>
            <a:lvl8pPr lvl="7" algn="ctr" rtl="0">
              <a:spcBef>
                <a:spcPts val="0"/>
              </a:spcBef>
              <a:spcAft>
                <a:spcPts val="0"/>
              </a:spcAft>
              <a:buClr>
                <a:schemeClr val="dk1"/>
              </a:buClr>
              <a:buSzPts val="3000"/>
              <a:buNone/>
              <a:defRPr>
                <a:solidFill>
                  <a:schemeClr val="dk1"/>
                </a:solidFill>
              </a:defRPr>
            </a:lvl8pPr>
            <a:lvl9pPr lvl="8" algn="ctr" rtl="0">
              <a:spcBef>
                <a:spcPts val="0"/>
              </a:spcBef>
              <a:spcAft>
                <a:spcPts val="0"/>
              </a:spcAft>
              <a:buClr>
                <a:schemeClr val="dk1"/>
              </a:buClr>
              <a:buSzPts val="3000"/>
              <a:buNone/>
              <a:defRPr>
                <a:solidFill>
                  <a:schemeClr val="dk1"/>
                </a:solidFill>
              </a:defRPr>
            </a:lvl9pPr>
          </a:lstStyle>
          <a:p>
            <a:r>
              <a:t>xx%</a:t>
            </a:r>
          </a:p>
        </p:txBody>
      </p:sp>
      <p:sp>
        <p:nvSpPr>
          <p:cNvPr id="197" name="Google Shape;197;p14"/>
          <p:cNvSpPr txBox="1">
            <a:spLocks noGrp="1"/>
          </p:cNvSpPr>
          <p:nvPr>
            <p:ph type="subTitle" idx="1"/>
          </p:nvPr>
        </p:nvSpPr>
        <p:spPr>
          <a:xfrm>
            <a:off x="718800" y="1641600"/>
            <a:ext cx="2669700" cy="3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1pPr>
            <a:lvl2pPr lvl="1"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2pPr>
            <a:lvl3pPr lvl="2"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3pPr>
            <a:lvl4pPr lvl="3"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4pPr>
            <a:lvl5pPr lvl="4"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5pPr>
            <a:lvl6pPr lvl="5"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6pPr>
            <a:lvl7pPr lvl="6"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7pPr>
            <a:lvl8pPr lvl="7"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8pPr>
            <a:lvl9pPr lvl="8" rtl="0">
              <a:lnSpc>
                <a:spcPct val="100000"/>
              </a:lnSpc>
              <a:spcBef>
                <a:spcPts val="1600"/>
              </a:spcBef>
              <a:spcAft>
                <a:spcPts val="1600"/>
              </a:spcAft>
              <a:buClr>
                <a:schemeClr val="dk1"/>
              </a:buClr>
              <a:buSzPts val="2700"/>
              <a:buFont typeface="Josefin Sans"/>
              <a:buNone/>
              <a:defRPr sz="2700" b="1">
                <a:solidFill>
                  <a:schemeClr val="dk1"/>
                </a:solidFill>
                <a:latin typeface="Josefin Sans"/>
                <a:ea typeface="Josefin Sans"/>
                <a:cs typeface="Josefin Sans"/>
                <a:sym typeface="Josefin Sans"/>
              </a:defRPr>
            </a:lvl9pPr>
          </a:lstStyle>
          <a:p>
            <a:endParaRPr/>
          </a:p>
        </p:txBody>
      </p:sp>
      <p:sp>
        <p:nvSpPr>
          <p:cNvPr id="198" name="Google Shape;198;p14"/>
          <p:cNvSpPr txBox="1">
            <a:spLocks noGrp="1"/>
          </p:cNvSpPr>
          <p:nvPr>
            <p:ph type="subTitle" idx="3"/>
          </p:nvPr>
        </p:nvSpPr>
        <p:spPr>
          <a:xfrm>
            <a:off x="872525" y="2156600"/>
            <a:ext cx="2362200" cy="684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199" name="Google Shape;199;p14"/>
          <p:cNvSpPr txBox="1">
            <a:spLocks noGrp="1"/>
          </p:cNvSpPr>
          <p:nvPr>
            <p:ph type="subTitle" idx="4"/>
          </p:nvPr>
        </p:nvSpPr>
        <p:spPr>
          <a:xfrm>
            <a:off x="3237150" y="1641600"/>
            <a:ext cx="2669700" cy="3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1pPr>
            <a:lvl2pPr lvl="1"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2pPr>
            <a:lvl3pPr lvl="2"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3pPr>
            <a:lvl4pPr lvl="3"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4pPr>
            <a:lvl5pPr lvl="4"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5pPr>
            <a:lvl6pPr lvl="5"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6pPr>
            <a:lvl7pPr lvl="6"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7pPr>
            <a:lvl8pPr lvl="7"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8pPr>
            <a:lvl9pPr lvl="8" rtl="0">
              <a:lnSpc>
                <a:spcPct val="100000"/>
              </a:lnSpc>
              <a:spcBef>
                <a:spcPts val="1600"/>
              </a:spcBef>
              <a:spcAft>
                <a:spcPts val="1600"/>
              </a:spcAft>
              <a:buClr>
                <a:schemeClr val="dk1"/>
              </a:buClr>
              <a:buSzPts val="2700"/>
              <a:buFont typeface="Josefin Sans"/>
              <a:buNone/>
              <a:defRPr sz="2700" b="1">
                <a:solidFill>
                  <a:schemeClr val="dk1"/>
                </a:solidFill>
                <a:latin typeface="Josefin Sans"/>
                <a:ea typeface="Josefin Sans"/>
                <a:cs typeface="Josefin Sans"/>
                <a:sym typeface="Josefin Sans"/>
              </a:defRPr>
            </a:lvl9pPr>
          </a:lstStyle>
          <a:p>
            <a:endParaRPr/>
          </a:p>
        </p:txBody>
      </p:sp>
      <p:sp>
        <p:nvSpPr>
          <p:cNvPr id="200" name="Google Shape;200;p14"/>
          <p:cNvSpPr txBox="1">
            <a:spLocks noGrp="1"/>
          </p:cNvSpPr>
          <p:nvPr>
            <p:ph type="subTitle" idx="5"/>
          </p:nvPr>
        </p:nvSpPr>
        <p:spPr>
          <a:xfrm>
            <a:off x="3390900" y="2156620"/>
            <a:ext cx="2362200" cy="684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201" name="Google Shape;201;p14"/>
          <p:cNvSpPr txBox="1">
            <a:spLocks noGrp="1"/>
          </p:cNvSpPr>
          <p:nvPr>
            <p:ph type="subTitle" idx="6"/>
          </p:nvPr>
        </p:nvSpPr>
        <p:spPr>
          <a:xfrm>
            <a:off x="5755500" y="1641600"/>
            <a:ext cx="2669700" cy="3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1pPr>
            <a:lvl2pPr lvl="1"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2pPr>
            <a:lvl3pPr lvl="2"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3pPr>
            <a:lvl4pPr lvl="3"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4pPr>
            <a:lvl5pPr lvl="4"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5pPr>
            <a:lvl6pPr lvl="5"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6pPr>
            <a:lvl7pPr lvl="6"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7pPr>
            <a:lvl8pPr lvl="7"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8pPr>
            <a:lvl9pPr lvl="8" rtl="0">
              <a:lnSpc>
                <a:spcPct val="100000"/>
              </a:lnSpc>
              <a:spcBef>
                <a:spcPts val="1600"/>
              </a:spcBef>
              <a:spcAft>
                <a:spcPts val="1600"/>
              </a:spcAft>
              <a:buClr>
                <a:schemeClr val="dk1"/>
              </a:buClr>
              <a:buSzPts val="2700"/>
              <a:buFont typeface="Josefin Sans"/>
              <a:buNone/>
              <a:defRPr sz="2700" b="1">
                <a:solidFill>
                  <a:schemeClr val="dk1"/>
                </a:solidFill>
                <a:latin typeface="Josefin Sans"/>
                <a:ea typeface="Josefin Sans"/>
                <a:cs typeface="Josefin Sans"/>
                <a:sym typeface="Josefin Sans"/>
              </a:defRPr>
            </a:lvl9pPr>
          </a:lstStyle>
          <a:p>
            <a:endParaRPr/>
          </a:p>
        </p:txBody>
      </p:sp>
      <p:sp>
        <p:nvSpPr>
          <p:cNvPr id="202" name="Google Shape;202;p14"/>
          <p:cNvSpPr txBox="1">
            <a:spLocks noGrp="1"/>
          </p:cNvSpPr>
          <p:nvPr>
            <p:ph type="subTitle" idx="7"/>
          </p:nvPr>
        </p:nvSpPr>
        <p:spPr>
          <a:xfrm>
            <a:off x="5888425" y="2156600"/>
            <a:ext cx="2362200" cy="684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203" name="Google Shape;203;p14"/>
          <p:cNvSpPr txBox="1">
            <a:spLocks noGrp="1"/>
          </p:cNvSpPr>
          <p:nvPr>
            <p:ph type="subTitle" idx="8"/>
          </p:nvPr>
        </p:nvSpPr>
        <p:spPr>
          <a:xfrm>
            <a:off x="1766775" y="3105100"/>
            <a:ext cx="3092100" cy="3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1pPr>
            <a:lvl2pPr lvl="1"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2pPr>
            <a:lvl3pPr lvl="2"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3pPr>
            <a:lvl4pPr lvl="3"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4pPr>
            <a:lvl5pPr lvl="4"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5pPr>
            <a:lvl6pPr lvl="5"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6pPr>
            <a:lvl7pPr lvl="6"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7pPr>
            <a:lvl8pPr lvl="7"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8pPr>
            <a:lvl9pPr lvl="8" rtl="0">
              <a:lnSpc>
                <a:spcPct val="100000"/>
              </a:lnSpc>
              <a:spcBef>
                <a:spcPts val="1600"/>
              </a:spcBef>
              <a:spcAft>
                <a:spcPts val="1600"/>
              </a:spcAft>
              <a:buClr>
                <a:schemeClr val="dk1"/>
              </a:buClr>
              <a:buSzPts val="2700"/>
              <a:buFont typeface="Josefin Sans"/>
              <a:buNone/>
              <a:defRPr sz="2700" b="1">
                <a:solidFill>
                  <a:schemeClr val="dk1"/>
                </a:solidFill>
                <a:latin typeface="Josefin Sans"/>
                <a:ea typeface="Josefin Sans"/>
                <a:cs typeface="Josefin Sans"/>
                <a:sym typeface="Josefin Sans"/>
              </a:defRPr>
            </a:lvl9pPr>
          </a:lstStyle>
          <a:p>
            <a:endParaRPr/>
          </a:p>
        </p:txBody>
      </p:sp>
      <p:sp>
        <p:nvSpPr>
          <p:cNvPr id="204" name="Google Shape;204;p14"/>
          <p:cNvSpPr txBox="1">
            <a:spLocks noGrp="1"/>
          </p:cNvSpPr>
          <p:nvPr>
            <p:ph type="subTitle" idx="9"/>
          </p:nvPr>
        </p:nvSpPr>
        <p:spPr>
          <a:xfrm>
            <a:off x="2131725" y="3620120"/>
            <a:ext cx="2362200" cy="684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205" name="Google Shape;205;p14"/>
          <p:cNvSpPr txBox="1">
            <a:spLocks noGrp="1"/>
          </p:cNvSpPr>
          <p:nvPr>
            <p:ph type="subTitle" idx="13"/>
          </p:nvPr>
        </p:nvSpPr>
        <p:spPr>
          <a:xfrm>
            <a:off x="4496350" y="3105100"/>
            <a:ext cx="2669700" cy="3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1pPr>
            <a:lvl2pPr lvl="1"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2pPr>
            <a:lvl3pPr lvl="2"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3pPr>
            <a:lvl4pPr lvl="3"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4pPr>
            <a:lvl5pPr lvl="4"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5pPr>
            <a:lvl6pPr lvl="5"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6pPr>
            <a:lvl7pPr lvl="6"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7pPr>
            <a:lvl8pPr lvl="7"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8pPr>
            <a:lvl9pPr lvl="8" rtl="0">
              <a:lnSpc>
                <a:spcPct val="100000"/>
              </a:lnSpc>
              <a:spcBef>
                <a:spcPts val="1600"/>
              </a:spcBef>
              <a:spcAft>
                <a:spcPts val="1600"/>
              </a:spcAft>
              <a:buClr>
                <a:schemeClr val="dk1"/>
              </a:buClr>
              <a:buSzPts val="2700"/>
              <a:buFont typeface="Josefin Sans"/>
              <a:buNone/>
              <a:defRPr sz="2700" b="1">
                <a:solidFill>
                  <a:schemeClr val="dk1"/>
                </a:solidFill>
                <a:latin typeface="Josefin Sans"/>
                <a:ea typeface="Josefin Sans"/>
                <a:cs typeface="Josefin Sans"/>
                <a:sym typeface="Josefin Sans"/>
              </a:defRPr>
            </a:lvl9pPr>
          </a:lstStyle>
          <a:p>
            <a:endParaRPr/>
          </a:p>
        </p:txBody>
      </p:sp>
      <p:sp>
        <p:nvSpPr>
          <p:cNvPr id="206" name="Google Shape;206;p14"/>
          <p:cNvSpPr txBox="1">
            <a:spLocks noGrp="1"/>
          </p:cNvSpPr>
          <p:nvPr>
            <p:ph type="subTitle" idx="14"/>
          </p:nvPr>
        </p:nvSpPr>
        <p:spPr>
          <a:xfrm>
            <a:off x="4650100" y="3620100"/>
            <a:ext cx="2362200" cy="684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207" name="Google Shape;207;p14"/>
          <p:cNvSpPr txBox="1">
            <a:spLocks noGrp="1"/>
          </p:cNvSpPr>
          <p:nvPr>
            <p:ph type="title" idx="15" hasCustomPrompt="1"/>
          </p:nvPr>
        </p:nvSpPr>
        <p:spPr>
          <a:xfrm>
            <a:off x="1256225" y="1132242"/>
            <a:ext cx="1594800" cy="690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a:solidFill>
                  <a:schemeClr val="dk1"/>
                </a:solidFill>
              </a:defRPr>
            </a:lvl1pPr>
            <a:lvl2pPr lvl="1" algn="ctr" rtl="0">
              <a:spcBef>
                <a:spcPts val="0"/>
              </a:spcBef>
              <a:spcAft>
                <a:spcPts val="0"/>
              </a:spcAft>
              <a:buClr>
                <a:schemeClr val="dk1"/>
              </a:buClr>
              <a:buSzPts val="3000"/>
              <a:buNone/>
              <a:defRPr>
                <a:solidFill>
                  <a:schemeClr val="dk1"/>
                </a:solidFill>
              </a:defRPr>
            </a:lvl2pPr>
            <a:lvl3pPr lvl="2" algn="ctr" rtl="0">
              <a:spcBef>
                <a:spcPts val="0"/>
              </a:spcBef>
              <a:spcAft>
                <a:spcPts val="0"/>
              </a:spcAft>
              <a:buClr>
                <a:schemeClr val="dk1"/>
              </a:buClr>
              <a:buSzPts val="3000"/>
              <a:buNone/>
              <a:defRPr>
                <a:solidFill>
                  <a:schemeClr val="dk1"/>
                </a:solidFill>
              </a:defRPr>
            </a:lvl3pPr>
            <a:lvl4pPr lvl="3" algn="ctr" rtl="0">
              <a:spcBef>
                <a:spcPts val="0"/>
              </a:spcBef>
              <a:spcAft>
                <a:spcPts val="0"/>
              </a:spcAft>
              <a:buClr>
                <a:schemeClr val="dk1"/>
              </a:buClr>
              <a:buSzPts val="3000"/>
              <a:buNone/>
              <a:defRPr>
                <a:solidFill>
                  <a:schemeClr val="dk1"/>
                </a:solidFill>
              </a:defRPr>
            </a:lvl4pPr>
            <a:lvl5pPr lvl="4" algn="ctr" rtl="0">
              <a:spcBef>
                <a:spcPts val="0"/>
              </a:spcBef>
              <a:spcAft>
                <a:spcPts val="0"/>
              </a:spcAft>
              <a:buClr>
                <a:schemeClr val="dk1"/>
              </a:buClr>
              <a:buSzPts val="3000"/>
              <a:buNone/>
              <a:defRPr>
                <a:solidFill>
                  <a:schemeClr val="dk1"/>
                </a:solidFill>
              </a:defRPr>
            </a:lvl5pPr>
            <a:lvl6pPr lvl="5" algn="ctr" rtl="0">
              <a:spcBef>
                <a:spcPts val="0"/>
              </a:spcBef>
              <a:spcAft>
                <a:spcPts val="0"/>
              </a:spcAft>
              <a:buClr>
                <a:schemeClr val="dk1"/>
              </a:buClr>
              <a:buSzPts val="3000"/>
              <a:buNone/>
              <a:defRPr>
                <a:solidFill>
                  <a:schemeClr val="dk1"/>
                </a:solidFill>
              </a:defRPr>
            </a:lvl6pPr>
            <a:lvl7pPr lvl="6" algn="ctr" rtl="0">
              <a:spcBef>
                <a:spcPts val="0"/>
              </a:spcBef>
              <a:spcAft>
                <a:spcPts val="0"/>
              </a:spcAft>
              <a:buClr>
                <a:schemeClr val="dk1"/>
              </a:buClr>
              <a:buSzPts val="3000"/>
              <a:buNone/>
              <a:defRPr>
                <a:solidFill>
                  <a:schemeClr val="dk1"/>
                </a:solidFill>
              </a:defRPr>
            </a:lvl7pPr>
            <a:lvl8pPr lvl="7" algn="ctr" rtl="0">
              <a:spcBef>
                <a:spcPts val="0"/>
              </a:spcBef>
              <a:spcAft>
                <a:spcPts val="0"/>
              </a:spcAft>
              <a:buClr>
                <a:schemeClr val="dk1"/>
              </a:buClr>
              <a:buSzPts val="3000"/>
              <a:buNone/>
              <a:defRPr>
                <a:solidFill>
                  <a:schemeClr val="dk1"/>
                </a:solidFill>
              </a:defRPr>
            </a:lvl8pPr>
            <a:lvl9pPr lvl="8" algn="ctr" rtl="0">
              <a:spcBef>
                <a:spcPts val="0"/>
              </a:spcBef>
              <a:spcAft>
                <a:spcPts val="0"/>
              </a:spcAft>
              <a:buClr>
                <a:schemeClr val="dk1"/>
              </a:buClr>
              <a:buSzPts val="3000"/>
              <a:buNone/>
              <a:defRPr>
                <a:solidFill>
                  <a:schemeClr val="dk1"/>
                </a:solidFill>
              </a:defRPr>
            </a:lvl9pPr>
          </a:lstStyle>
          <a:p>
            <a:r>
              <a:t>xx%</a:t>
            </a:r>
          </a:p>
        </p:txBody>
      </p:sp>
      <p:sp>
        <p:nvSpPr>
          <p:cNvPr id="208" name="Google Shape;208;p14"/>
          <p:cNvSpPr txBox="1">
            <a:spLocks noGrp="1"/>
          </p:cNvSpPr>
          <p:nvPr>
            <p:ph type="title" idx="16" hasCustomPrompt="1"/>
          </p:nvPr>
        </p:nvSpPr>
        <p:spPr>
          <a:xfrm>
            <a:off x="3774600" y="1132242"/>
            <a:ext cx="1594800" cy="690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a:solidFill>
                  <a:schemeClr val="dk1"/>
                </a:solidFill>
              </a:defRPr>
            </a:lvl1pPr>
            <a:lvl2pPr lvl="1" algn="ctr" rtl="0">
              <a:spcBef>
                <a:spcPts val="0"/>
              </a:spcBef>
              <a:spcAft>
                <a:spcPts val="0"/>
              </a:spcAft>
              <a:buClr>
                <a:schemeClr val="dk1"/>
              </a:buClr>
              <a:buSzPts val="3000"/>
              <a:buNone/>
              <a:defRPr>
                <a:solidFill>
                  <a:schemeClr val="dk1"/>
                </a:solidFill>
              </a:defRPr>
            </a:lvl2pPr>
            <a:lvl3pPr lvl="2" algn="ctr" rtl="0">
              <a:spcBef>
                <a:spcPts val="0"/>
              </a:spcBef>
              <a:spcAft>
                <a:spcPts val="0"/>
              </a:spcAft>
              <a:buClr>
                <a:schemeClr val="dk1"/>
              </a:buClr>
              <a:buSzPts val="3000"/>
              <a:buNone/>
              <a:defRPr>
                <a:solidFill>
                  <a:schemeClr val="dk1"/>
                </a:solidFill>
              </a:defRPr>
            </a:lvl3pPr>
            <a:lvl4pPr lvl="3" algn="ctr" rtl="0">
              <a:spcBef>
                <a:spcPts val="0"/>
              </a:spcBef>
              <a:spcAft>
                <a:spcPts val="0"/>
              </a:spcAft>
              <a:buClr>
                <a:schemeClr val="dk1"/>
              </a:buClr>
              <a:buSzPts val="3000"/>
              <a:buNone/>
              <a:defRPr>
                <a:solidFill>
                  <a:schemeClr val="dk1"/>
                </a:solidFill>
              </a:defRPr>
            </a:lvl4pPr>
            <a:lvl5pPr lvl="4" algn="ctr" rtl="0">
              <a:spcBef>
                <a:spcPts val="0"/>
              </a:spcBef>
              <a:spcAft>
                <a:spcPts val="0"/>
              </a:spcAft>
              <a:buClr>
                <a:schemeClr val="dk1"/>
              </a:buClr>
              <a:buSzPts val="3000"/>
              <a:buNone/>
              <a:defRPr>
                <a:solidFill>
                  <a:schemeClr val="dk1"/>
                </a:solidFill>
              </a:defRPr>
            </a:lvl5pPr>
            <a:lvl6pPr lvl="5" algn="ctr" rtl="0">
              <a:spcBef>
                <a:spcPts val="0"/>
              </a:spcBef>
              <a:spcAft>
                <a:spcPts val="0"/>
              </a:spcAft>
              <a:buClr>
                <a:schemeClr val="dk1"/>
              </a:buClr>
              <a:buSzPts val="3000"/>
              <a:buNone/>
              <a:defRPr>
                <a:solidFill>
                  <a:schemeClr val="dk1"/>
                </a:solidFill>
              </a:defRPr>
            </a:lvl6pPr>
            <a:lvl7pPr lvl="6" algn="ctr" rtl="0">
              <a:spcBef>
                <a:spcPts val="0"/>
              </a:spcBef>
              <a:spcAft>
                <a:spcPts val="0"/>
              </a:spcAft>
              <a:buClr>
                <a:schemeClr val="dk1"/>
              </a:buClr>
              <a:buSzPts val="3000"/>
              <a:buNone/>
              <a:defRPr>
                <a:solidFill>
                  <a:schemeClr val="dk1"/>
                </a:solidFill>
              </a:defRPr>
            </a:lvl7pPr>
            <a:lvl8pPr lvl="7" algn="ctr" rtl="0">
              <a:spcBef>
                <a:spcPts val="0"/>
              </a:spcBef>
              <a:spcAft>
                <a:spcPts val="0"/>
              </a:spcAft>
              <a:buClr>
                <a:schemeClr val="dk1"/>
              </a:buClr>
              <a:buSzPts val="3000"/>
              <a:buNone/>
              <a:defRPr>
                <a:solidFill>
                  <a:schemeClr val="dk1"/>
                </a:solidFill>
              </a:defRPr>
            </a:lvl8pPr>
            <a:lvl9pPr lvl="8" algn="ctr" rtl="0">
              <a:spcBef>
                <a:spcPts val="0"/>
              </a:spcBef>
              <a:spcAft>
                <a:spcPts val="0"/>
              </a:spcAft>
              <a:buClr>
                <a:schemeClr val="dk1"/>
              </a:buClr>
              <a:buSzPts val="3000"/>
              <a:buNone/>
              <a:defRPr>
                <a:solidFill>
                  <a:schemeClr val="dk1"/>
                </a:solidFill>
              </a:defRPr>
            </a:lvl9pPr>
          </a:lstStyle>
          <a:p>
            <a:r>
              <a:t>xx%</a:t>
            </a:r>
          </a:p>
        </p:txBody>
      </p:sp>
      <p:sp>
        <p:nvSpPr>
          <p:cNvPr id="209" name="Google Shape;209;p14"/>
          <p:cNvSpPr txBox="1">
            <a:spLocks noGrp="1"/>
          </p:cNvSpPr>
          <p:nvPr>
            <p:ph type="title" idx="17" hasCustomPrompt="1"/>
          </p:nvPr>
        </p:nvSpPr>
        <p:spPr>
          <a:xfrm>
            <a:off x="6292975" y="1132242"/>
            <a:ext cx="1594800" cy="690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a:solidFill>
                  <a:schemeClr val="dk1"/>
                </a:solidFill>
              </a:defRPr>
            </a:lvl1pPr>
            <a:lvl2pPr lvl="1" algn="ctr" rtl="0">
              <a:spcBef>
                <a:spcPts val="0"/>
              </a:spcBef>
              <a:spcAft>
                <a:spcPts val="0"/>
              </a:spcAft>
              <a:buClr>
                <a:schemeClr val="dk1"/>
              </a:buClr>
              <a:buSzPts val="3000"/>
              <a:buNone/>
              <a:defRPr>
                <a:solidFill>
                  <a:schemeClr val="dk1"/>
                </a:solidFill>
              </a:defRPr>
            </a:lvl2pPr>
            <a:lvl3pPr lvl="2" algn="ctr" rtl="0">
              <a:spcBef>
                <a:spcPts val="0"/>
              </a:spcBef>
              <a:spcAft>
                <a:spcPts val="0"/>
              </a:spcAft>
              <a:buClr>
                <a:schemeClr val="dk1"/>
              </a:buClr>
              <a:buSzPts val="3000"/>
              <a:buNone/>
              <a:defRPr>
                <a:solidFill>
                  <a:schemeClr val="dk1"/>
                </a:solidFill>
              </a:defRPr>
            </a:lvl3pPr>
            <a:lvl4pPr lvl="3" algn="ctr" rtl="0">
              <a:spcBef>
                <a:spcPts val="0"/>
              </a:spcBef>
              <a:spcAft>
                <a:spcPts val="0"/>
              </a:spcAft>
              <a:buClr>
                <a:schemeClr val="dk1"/>
              </a:buClr>
              <a:buSzPts val="3000"/>
              <a:buNone/>
              <a:defRPr>
                <a:solidFill>
                  <a:schemeClr val="dk1"/>
                </a:solidFill>
              </a:defRPr>
            </a:lvl4pPr>
            <a:lvl5pPr lvl="4" algn="ctr" rtl="0">
              <a:spcBef>
                <a:spcPts val="0"/>
              </a:spcBef>
              <a:spcAft>
                <a:spcPts val="0"/>
              </a:spcAft>
              <a:buClr>
                <a:schemeClr val="dk1"/>
              </a:buClr>
              <a:buSzPts val="3000"/>
              <a:buNone/>
              <a:defRPr>
                <a:solidFill>
                  <a:schemeClr val="dk1"/>
                </a:solidFill>
              </a:defRPr>
            </a:lvl5pPr>
            <a:lvl6pPr lvl="5" algn="ctr" rtl="0">
              <a:spcBef>
                <a:spcPts val="0"/>
              </a:spcBef>
              <a:spcAft>
                <a:spcPts val="0"/>
              </a:spcAft>
              <a:buClr>
                <a:schemeClr val="dk1"/>
              </a:buClr>
              <a:buSzPts val="3000"/>
              <a:buNone/>
              <a:defRPr>
                <a:solidFill>
                  <a:schemeClr val="dk1"/>
                </a:solidFill>
              </a:defRPr>
            </a:lvl6pPr>
            <a:lvl7pPr lvl="6" algn="ctr" rtl="0">
              <a:spcBef>
                <a:spcPts val="0"/>
              </a:spcBef>
              <a:spcAft>
                <a:spcPts val="0"/>
              </a:spcAft>
              <a:buClr>
                <a:schemeClr val="dk1"/>
              </a:buClr>
              <a:buSzPts val="3000"/>
              <a:buNone/>
              <a:defRPr>
                <a:solidFill>
                  <a:schemeClr val="dk1"/>
                </a:solidFill>
              </a:defRPr>
            </a:lvl7pPr>
            <a:lvl8pPr lvl="7" algn="ctr" rtl="0">
              <a:spcBef>
                <a:spcPts val="0"/>
              </a:spcBef>
              <a:spcAft>
                <a:spcPts val="0"/>
              </a:spcAft>
              <a:buClr>
                <a:schemeClr val="dk1"/>
              </a:buClr>
              <a:buSzPts val="3000"/>
              <a:buNone/>
              <a:defRPr>
                <a:solidFill>
                  <a:schemeClr val="dk1"/>
                </a:solidFill>
              </a:defRPr>
            </a:lvl8pPr>
            <a:lvl9pPr lvl="8" algn="ctr" rtl="0">
              <a:spcBef>
                <a:spcPts val="0"/>
              </a:spcBef>
              <a:spcAft>
                <a:spcPts val="0"/>
              </a:spcAft>
              <a:buClr>
                <a:schemeClr val="dk1"/>
              </a:buClr>
              <a:buSzPts val="3000"/>
              <a:buNone/>
              <a:defRPr>
                <a:solidFill>
                  <a:schemeClr val="dk1"/>
                </a:solidFill>
              </a:defRPr>
            </a:lvl9pPr>
          </a:lstStyle>
          <a:p>
            <a:r>
              <a:t>xx%</a:t>
            </a:r>
          </a:p>
        </p:txBody>
      </p:sp>
      <p:sp>
        <p:nvSpPr>
          <p:cNvPr id="210" name="Google Shape;210;p14"/>
          <p:cNvSpPr/>
          <p:nvPr/>
        </p:nvSpPr>
        <p:spPr>
          <a:xfrm rot="10800000" flipH="1">
            <a:off x="37927" y="4374834"/>
            <a:ext cx="2505013" cy="768740"/>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4"/>
          <p:cNvSpPr/>
          <p:nvPr/>
        </p:nvSpPr>
        <p:spPr>
          <a:xfrm rot="10800000">
            <a:off x="6142736" y="4490064"/>
            <a:ext cx="2594745" cy="684511"/>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4"/>
          <p:cNvSpPr/>
          <p:nvPr/>
        </p:nvSpPr>
        <p:spPr>
          <a:xfrm rot="10800000" flipH="1">
            <a:off x="6632383" y="4238575"/>
            <a:ext cx="3779755" cy="936000"/>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4"/>
          <p:cNvSpPr/>
          <p:nvPr/>
        </p:nvSpPr>
        <p:spPr>
          <a:xfrm flipH="1">
            <a:off x="-5" y="4269850"/>
            <a:ext cx="2018280" cy="873809"/>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4"/>
          <p:cNvSpPr/>
          <p:nvPr/>
        </p:nvSpPr>
        <p:spPr>
          <a:xfrm>
            <a:off x="-1" y="4269786"/>
            <a:ext cx="1717924" cy="873594"/>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4"/>
          <p:cNvSpPr/>
          <p:nvPr/>
        </p:nvSpPr>
        <p:spPr>
          <a:xfrm rot="10800000">
            <a:off x="6962402" y="4352337"/>
            <a:ext cx="2594826" cy="822238"/>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4"/>
          <p:cNvSpPr txBox="1">
            <a:spLocks noGrp="1"/>
          </p:cNvSpPr>
          <p:nvPr>
            <p:ph type="title" idx="18"/>
          </p:nvPr>
        </p:nvSpPr>
        <p:spPr>
          <a:xfrm>
            <a:off x="2727000" y="363275"/>
            <a:ext cx="3690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atin typeface="Open Sans"/>
                <a:ea typeface="Open Sans"/>
                <a:cs typeface="Open Sans"/>
                <a:sym typeface="Open Sans"/>
              </a:defRPr>
            </a:lvl2pPr>
            <a:lvl3pPr lvl="2" rtl="0">
              <a:spcBef>
                <a:spcPts val="0"/>
              </a:spcBef>
              <a:spcAft>
                <a:spcPts val="0"/>
              </a:spcAft>
              <a:buSzPts val="3000"/>
              <a:buNone/>
              <a:defRPr>
                <a:latin typeface="Open Sans"/>
                <a:ea typeface="Open Sans"/>
                <a:cs typeface="Open Sans"/>
                <a:sym typeface="Open Sans"/>
              </a:defRPr>
            </a:lvl3pPr>
            <a:lvl4pPr lvl="3" rtl="0">
              <a:spcBef>
                <a:spcPts val="0"/>
              </a:spcBef>
              <a:spcAft>
                <a:spcPts val="0"/>
              </a:spcAft>
              <a:buSzPts val="3000"/>
              <a:buNone/>
              <a:defRPr>
                <a:latin typeface="Open Sans"/>
                <a:ea typeface="Open Sans"/>
                <a:cs typeface="Open Sans"/>
                <a:sym typeface="Open Sans"/>
              </a:defRPr>
            </a:lvl4pPr>
            <a:lvl5pPr lvl="4" rtl="0">
              <a:spcBef>
                <a:spcPts val="0"/>
              </a:spcBef>
              <a:spcAft>
                <a:spcPts val="0"/>
              </a:spcAft>
              <a:buSzPts val="3000"/>
              <a:buNone/>
              <a:defRPr>
                <a:latin typeface="Open Sans"/>
                <a:ea typeface="Open Sans"/>
                <a:cs typeface="Open Sans"/>
                <a:sym typeface="Open Sans"/>
              </a:defRPr>
            </a:lvl5pPr>
            <a:lvl6pPr lvl="5" rtl="0">
              <a:spcBef>
                <a:spcPts val="0"/>
              </a:spcBef>
              <a:spcAft>
                <a:spcPts val="0"/>
              </a:spcAft>
              <a:buSzPts val="3000"/>
              <a:buNone/>
              <a:defRPr>
                <a:latin typeface="Open Sans"/>
                <a:ea typeface="Open Sans"/>
                <a:cs typeface="Open Sans"/>
                <a:sym typeface="Open Sans"/>
              </a:defRPr>
            </a:lvl6pPr>
            <a:lvl7pPr lvl="6" rtl="0">
              <a:spcBef>
                <a:spcPts val="0"/>
              </a:spcBef>
              <a:spcAft>
                <a:spcPts val="0"/>
              </a:spcAft>
              <a:buSzPts val="3000"/>
              <a:buNone/>
              <a:defRPr>
                <a:latin typeface="Open Sans"/>
                <a:ea typeface="Open Sans"/>
                <a:cs typeface="Open Sans"/>
                <a:sym typeface="Open Sans"/>
              </a:defRPr>
            </a:lvl7pPr>
            <a:lvl8pPr lvl="7" rtl="0">
              <a:spcBef>
                <a:spcPts val="0"/>
              </a:spcBef>
              <a:spcAft>
                <a:spcPts val="0"/>
              </a:spcAft>
              <a:buSzPts val="3000"/>
              <a:buNone/>
              <a:defRPr>
                <a:latin typeface="Open Sans"/>
                <a:ea typeface="Open Sans"/>
                <a:cs typeface="Open Sans"/>
                <a:sym typeface="Open Sans"/>
              </a:defRPr>
            </a:lvl8pPr>
            <a:lvl9pPr lvl="8" rtl="0">
              <a:spcBef>
                <a:spcPts val="0"/>
              </a:spcBef>
              <a:spcAft>
                <a:spcPts val="0"/>
              </a:spcAft>
              <a:buSzPts val="3000"/>
              <a:buNone/>
              <a:defRPr>
                <a:latin typeface="Open Sans"/>
                <a:ea typeface="Open Sans"/>
                <a:cs typeface="Open Sans"/>
                <a:sym typeface="Open Sans"/>
              </a:defRPr>
            </a:lvl9pPr>
          </a:lstStyle>
          <a:p>
            <a:endParaRPr/>
          </a:p>
        </p:txBody>
      </p:sp>
      <p:sp>
        <p:nvSpPr>
          <p:cNvPr id="217" name="Google Shape;217;p14"/>
          <p:cNvSpPr/>
          <p:nvPr/>
        </p:nvSpPr>
        <p:spPr>
          <a:xfrm rot="5400000">
            <a:off x="2341731" y="48099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4"/>
          <p:cNvSpPr/>
          <p:nvPr/>
        </p:nvSpPr>
        <p:spPr>
          <a:xfrm rot="5400000">
            <a:off x="989544" y="47098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4"/>
          <p:cNvSpPr/>
          <p:nvPr/>
        </p:nvSpPr>
        <p:spPr>
          <a:xfrm rot="-5400000">
            <a:off x="1684906" y="46572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4"/>
          <p:cNvSpPr/>
          <p:nvPr/>
        </p:nvSpPr>
        <p:spPr>
          <a:xfrm rot="5400000">
            <a:off x="333331" y="40750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4"/>
          <p:cNvSpPr/>
          <p:nvPr/>
        </p:nvSpPr>
        <p:spPr>
          <a:xfrm rot="5400000">
            <a:off x="8655556" y="41433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4"/>
          <p:cNvSpPr/>
          <p:nvPr/>
        </p:nvSpPr>
        <p:spPr>
          <a:xfrm rot="-5400000">
            <a:off x="7367731" y="44490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14"/>
          <p:cNvSpPr/>
          <p:nvPr/>
        </p:nvSpPr>
        <p:spPr>
          <a:xfrm rot="5400000">
            <a:off x="5923156" y="48443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CUSTOM_2">
    <p:spTree>
      <p:nvGrpSpPr>
        <p:cNvPr id="1" name="Shape 224"/>
        <p:cNvGrpSpPr/>
        <p:nvPr/>
      </p:nvGrpSpPr>
      <p:grpSpPr>
        <a:xfrm>
          <a:off x="0" y="0"/>
          <a:ext cx="0" cy="0"/>
          <a:chOff x="0" y="0"/>
          <a:chExt cx="0" cy="0"/>
        </a:xfrm>
      </p:grpSpPr>
      <p:sp>
        <p:nvSpPr>
          <p:cNvPr id="225" name="Google Shape;225;p15"/>
          <p:cNvSpPr txBox="1">
            <a:spLocks noGrp="1"/>
          </p:cNvSpPr>
          <p:nvPr>
            <p:ph type="title"/>
          </p:nvPr>
        </p:nvSpPr>
        <p:spPr>
          <a:xfrm>
            <a:off x="3373350" y="2938325"/>
            <a:ext cx="4044000" cy="497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5100"/>
              <a:buNone/>
              <a:defRPr sz="3000"/>
            </a:lvl1pPr>
            <a:lvl2pPr lvl="1" rtl="0">
              <a:spcBef>
                <a:spcPts val="160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226" name="Google Shape;226;p15"/>
          <p:cNvSpPr txBox="1">
            <a:spLocks noGrp="1"/>
          </p:cNvSpPr>
          <p:nvPr>
            <p:ph type="subTitle" idx="1"/>
          </p:nvPr>
        </p:nvSpPr>
        <p:spPr>
          <a:xfrm>
            <a:off x="1726650" y="1707450"/>
            <a:ext cx="5690700" cy="989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accent4"/>
              </a:buClr>
              <a:buSzPts val="1200"/>
              <a:buNone/>
              <a:defRPr sz="20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27" name="Google Shape;227;p15"/>
          <p:cNvSpPr/>
          <p:nvPr/>
        </p:nvSpPr>
        <p:spPr>
          <a:xfrm>
            <a:off x="2301825" y="-81050"/>
            <a:ext cx="5472801" cy="1242133"/>
          </a:xfrm>
          <a:custGeom>
            <a:avLst/>
            <a:gdLst/>
            <a:ahLst/>
            <a:cxnLst/>
            <a:rect l="l" t="t" r="r" b="b"/>
            <a:pathLst>
              <a:path w="113987" h="48554" extrusionOk="0">
                <a:moveTo>
                  <a:pt x="1" y="1"/>
                </a:moveTo>
                <a:cubicBezTo>
                  <a:pt x="1664" y="4622"/>
                  <a:pt x="7395" y="8627"/>
                  <a:pt x="14480" y="9243"/>
                </a:cubicBezTo>
                <a:cubicBezTo>
                  <a:pt x="15269" y="9310"/>
                  <a:pt x="16057" y="9341"/>
                  <a:pt x="16844" y="9341"/>
                </a:cubicBezTo>
                <a:cubicBezTo>
                  <a:pt x="26954" y="9341"/>
                  <a:pt x="36902" y="4191"/>
                  <a:pt x="46543" y="4191"/>
                </a:cubicBezTo>
                <a:cubicBezTo>
                  <a:pt x="48520" y="4191"/>
                  <a:pt x="50484" y="4408"/>
                  <a:pt x="52434" y="4930"/>
                </a:cubicBezTo>
                <a:cubicBezTo>
                  <a:pt x="59335" y="6717"/>
                  <a:pt x="63032" y="11831"/>
                  <a:pt x="63833" y="16760"/>
                </a:cubicBezTo>
                <a:cubicBezTo>
                  <a:pt x="64634" y="21750"/>
                  <a:pt x="63155" y="26680"/>
                  <a:pt x="62970" y="31609"/>
                </a:cubicBezTo>
                <a:cubicBezTo>
                  <a:pt x="62847" y="36538"/>
                  <a:pt x="64264" y="41898"/>
                  <a:pt x="69563" y="45349"/>
                </a:cubicBezTo>
                <a:cubicBezTo>
                  <a:pt x="73005" y="47564"/>
                  <a:pt x="77580" y="48553"/>
                  <a:pt x="82312" y="48553"/>
                </a:cubicBezTo>
                <a:cubicBezTo>
                  <a:pt x="88505" y="48553"/>
                  <a:pt x="94967" y="46857"/>
                  <a:pt x="99507" y="43993"/>
                </a:cubicBezTo>
                <a:cubicBezTo>
                  <a:pt x="107579" y="38941"/>
                  <a:pt x="110906" y="31362"/>
                  <a:pt x="112508" y="24030"/>
                </a:cubicBezTo>
                <a:cubicBezTo>
                  <a:pt x="113987" y="17253"/>
                  <a:pt x="112262" y="3821"/>
                  <a:pt x="10382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5"/>
          <p:cNvSpPr/>
          <p:nvPr/>
        </p:nvSpPr>
        <p:spPr>
          <a:xfrm rot="10800000">
            <a:off x="3105740" y="-321877"/>
            <a:ext cx="2419310" cy="861877"/>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5"/>
          <p:cNvSpPr/>
          <p:nvPr/>
        </p:nvSpPr>
        <p:spPr>
          <a:xfrm rot="-5400000">
            <a:off x="5094113" y="-676765"/>
            <a:ext cx="969192" cy="1790903"/>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5"/>
          <p:cNvSpPr/>
          <p:nvPr/>
        </p:nvSpPr>
        <p:spPr>
          <a:xfrm rot="5400000">
            <a:off x="6553938" y="4582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5"/>
          <p:cNvSpPr/>
          <p:nvPr/>
        </p:nvSpPr>
        <p:spPr>
          <a:xfrm rot="5400000">
            <a:off x="4522788" y="64931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5"/>
          <p:cNvSpPr/>
          <p:nvPr/>
        </p:nvSpPr>
        <p:spPr>
          <a:xfrm rot="5400000">
            <a:off x="8054788" y="9383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5"/>
          <p:cNvSpPr/>
          <p:nvPr/>
        </p:nvSpPr>
        <p:spPr>
          <a:xfrm rot="5400000">
            <a:off x="2853363" y="301738"/>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5"/>
          <p:cNvSpPr/>
          <p:nvPr/>
        </p:nvSpPr>
        <p:spPr>
          <a:xfrm rot="5400000">
            <a:off x="2401288" y="539838"/>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5"/>
          <p:cNvSpPr/>
          <p:nvPr/>
        </p:nvSpPr>
        <p:spPr>
          <a:xfrm rot="10800000">
            <a:off x="1820973" y="3982367"/>
            <a:ext cx="5577954" cy="1242133"/>
          </a:xfrm>
          <a:custGeom>
            <a:avLst/>
            <a:gdLst/>
            <a:ahLst/>
            <a:cxnLst/>
            <a:rect l="l" t="t" r="r" b="b"/>
            <a:pathLst>
              <a:path w="113987" h="48554" extrusionOk="0">
                <a:moveTo>
                  <a:pt x="1" y="1"/>
                </a:moveTo>
                <a:cubicBezTo>
                  <a:pt x="1664" y="4622"/>
                  <a:pt x="7395" y="8627"/>
                  <a:pt x="14480" y="9243"/>
                </a:cubicBezTo>
                <a:cubicBezTo>
                  <a:pt x="15269" y="9310"/>
                  <a:pt x="16057" y="9341"/>
                  <a:pt x="16844" y="9341"/>
                </a:cubicBezTo>
                <a:cubicBezTo>
                  <a:pt x="26954" y="9341"/>
                  <a:pt x="36902" y="4191"/>
                  <a:pt x="46543" y="4191"/>
                </a:cubicBezTo>
                <a:cubicBezTo>
                  <a:pt x="48520" y="4191"/>
                  <a:pt x="50484" y="4408"/>
                  <a:pt x="52434" y="4930"/>
                </a:cubicBezTo>
                <a:cubicBezTo>
                  <a:pt x="59335" y="6717"/>
                  <a:pt x="63032" y="11831"/>
                  <a:pt x="63833" y="16760"/>
                </a:cubicBezTo>
                <a:cubicBezTo>
                  <a:pt x="64634" y="21750"/>
                  <a:pt x="63155" y="26680"/>
                  <a:pt x="62970" y="31609"/>
                </a:cubicBezTo>
                <a:cubicBezTo>
                  <a:pt x="62847" y="36538"/>
                  <a:pt x="64264" y="41898"/>
                  <a:pt x="69563" y="45349"/>
                </a:cubicBezTo>
                <a:cubicBezTo>
                  <a:pt x="73005" y="47564"/>
                  <a:pt x="77580" y="48553"/>
                  <a:pt x="82312" y="48553"/>
                </a:cubicBezTo>
                <a:cubicBezTo>
                  <a:pt x="88505" y="48553"/>
                  <a:pt x="94967" y="46857"/>
                  <a:pt x="99507" y="43993"/>
                </a:cubicBezTo>
                <a:cubicBezTo>
                  <a:pt x="107579" y="38941"/>
                  <a:pt x="110906" y="31362"/>
                  <a:pt x="112508" y="24030"/>
                </a:cubicBezTo>
                <a:cubicBezTo>
                  <a:pt x="113987" y="17253"/>
                  <a:pt x="112262" y="3821"/>
                  <a:pt x="10382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5"/>
          <p:cNvSpPr/>
          <p:nvPr/>
        </p:nvSpPr>
        <p:spPr>
          <a:xfrm>
            <a:off x="4175688" y="4603443"/>
            <a:ext cx="2419310" cy="861877"/>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5"/>
          <p:cNvSpPr/>
          <p:nvPr/>
        </p:nvSpPr>
        <p:spPr>
          <a:xfrm rot="5400000">
            <a:off x="3798057" y="3940705"/>
            <a:ext cx="969192" cy="1790903"/>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5"/>
          <p:cNvSpPr/>
          <p:nvPr/>
        </p:nvSpPr>
        <p:spPr>
          <a:xfrm rot="-5400000">
            <a:off x="2853375" y="43630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5"/>
          <p:cNvSpPr/>
          <p:nvPr/>
        </p:nvSpPr>
        <p:spPr>
          <a:xfrm rot="-5400000">
            <a:off x="5079550" y="439543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15"/>
          <p:cNvSpPr/>
          <p:nvPr/>
        </p:nvSpPr>
        <p:spPr>
          <a:xfrm rot="-5400000">
            <a:off x="1555000" y="484155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5"/>
          <p:cNvSpPr/>
          <p:nvPr/>
        </p:nvSpPr>
        <p:spPr>
          <a:xfrm rot="-5400000">
            <a:off x="6683875" y="4678206"/>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5"/>
          <p:cNvSpPr/>
          <p:nvPr/>
        </p:nvSpPr>
        <p:spPr>
          <a:xfrm rot="-5400000">
            <a:off x="7201050" y="4504906"/>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e 1">
  <p:cSld name="CUSTOM_46">
    <p:spTree>
      <p:nvGrpSpPr>
        <p:cNvPr id="1" name="Shape 243"/>
        <p:cNvGrpSpPr/>
        <p:nvPr/>
      </p:nvGrpSpPr>
      <p:grpSpPr>
        <a:xfrm>
          <a:off x="0" y="0"/>
          <a:ext cx="0" cy="0"/>
          <a:chOff x="0" y="0"/>
          <a:chExt cx="0" cy="0"/>
        </a:xfrm>
      </p:grpSpPr>
      <p:sp>
        <p:nvSpPr>
          <p:cNvPr id="244" name="Google Shape;244;p16"/>
          <p:cNvSpPr/>
          <p:nvPr/>
        </p:nvSpPr>
        <p:spPr>
          <a:xfrm rot="10800000" flipH="1">
            <a:off x="-34948" y="4374909"/>
            <a:ext cx="2505013" cy="768740"/>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6"/>
          <p:cNvSpPr/>
          <p:nvPr/>
        </p:nvSpPr>
        <p:spPr>
          <a:xfrm flipH="1">
            <a:off x="6142736" y="0"/>
            <a:ext cx="2594745" cy="684511"/>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6"/>
          <p:cNvSpPr/>
          <p:nvPr/>
        </p:nvSpPr>
        <p:spPr>
          <a:xfrm>
            <a:off x="6632383" y="0"/>
            <a:ext cx="3779755" cy="936000"/>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6"/>
          <p:cNvSpPr/>
          <p:nvPr/>
        </p:nvSpPr>
        <p:spPr>
          <a:xfrm flipH="1">
            <a:off x="-5" y="4269850"/>
            <a:ext cx="2018280" cy="873809"/>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6"/>
          <p:cNvSpPr/>
          <p:nvPr/>
        </p:nvSpPr>
        <p:spPr>
          <a:xfrm>
            <a:off x="-1" y="4269786"/>
            <a:ext cx="1717924" cy="873594"/>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6"/>
          <p:cNvSpPr/>
          <p:nvPr/>
        </p:nvSpPr>
        <p:spPr>
          <a:xfrm flipH="1">
            <a:off x="6962402" y="0"/>
            <a:ext cx="2594826" cy="822238"/>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16"/>
          <p:cNvSpPr/>
          <p:nvPr/>
        </p:nvSpPr>
        <p:spPr>
          <a:xfrm rot="9281215" flipH="1">
            <a:off x="6963797" y="4203731"/>
            <a:ext cx="2228124" cy="918929"/>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6"/>
          <p:cNvSpPr/>
          <p:nvPr/>
        </p:nvSpPr>
        <p:spPr>
          <a:xfrm rot="9280772" flipH="1">
            <a:off x="6019538" y="4396562"/>
            <a:ext cx="3782980" cy="1428824"/>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6"/>
          <p:cNvSpPr/>
          <p:nvPr/>
        </p:nvSpPr>
        <p:spPr>
          <a:xfrm rot="9281383">
            <a:off x="6014037" y="3898835"/>
            <a:ext cx="4264746" cy="1843807"/>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6"/>
          <p:cNvSpPr/>
          <p:nvPr/>
        </p:nvSpPr>
        <p:spPr>
          <a:xfrm rot="10800000" flipH="1">
            <a:off x="-874529" y="63632"/>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6"/>
          <p:cNvSpPr/>
          <p:nvPr/>
        </p:nvSpPr>
        <p:spPr>
          <a:xfrm rot="9367883">
            <a:off x="-1140979" y="-338044"/>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6"/>
          <p:cNvSpPr/>
          <p:nvPr/>
        </p:nvSpPr>
        <p:spPr>
          <a:xfrm rot="9944222" flipH="1">
            <a:off x="-1677309" y="-294645"/>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6"/>
          <p:cNvSpPr txBox="1">
            <a:spLocks noGrp="1"/>
          </p:cNvSpPr>
          <p:nvPr>
            <p:ph type="title"/>
          </p:nvPr>
        </p:nvSpPr>
        <p:spPr>
          <a:xfrm>
            <a:off x="2550000" y="3290249"/>
            <a:ext cx="4044000" cy="49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algn="ctr" rtl="0">
              <a:spcBef>
                <a:spcPts val="160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257" name="Google Shape;257;p16"/>
          <p:cNvSpPr txBox="1">
            <a:spLocks noGrp="1"/>
          </p:cNvSpPr>
          <p:nvPr>
            <p:ph type="subTitle" idx="1"/>
          </p:nvPr>
        </p:nvSpPr>
        <p:spPr>
          <a:xfrm>
            <a:off x="2250150" y="1355551"/>
            <a:ext cx="4643700" cy="1692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4"/>
              </a:buClr>
              <a:buSzPts val="2400"/>
              <a:buNone/>
              <a:defRPr sz="2400"/>
            </a:lvl1pPr>
            <a:lvl2pPr lvl="1" algn="ctr" rtl="0">
              <a:spcBef>
                <a:spcPts val="1600"/>
              </a:spcBef>
              <a:spcAft>
                <a:spcPts val="0"/>
              </a:spcAft>
              <a:buSzPts val="2400"/>
              <a:buNone/>
              <a:defRPr sz="2400"/>
            </a:lvl2pPr>
            <a:lvl3pPr lvl="2" algn="ctr" rtl="0">
              <a:spcBef>
                <a:spcPts val="1600"/>
              </a:spcBef>
              <a:spcAft>
                <a:spcPts val="0"/>
              </a:spcAft>
              <a:buSzPts val="2400"/>
              <a:buNone/>
              <a:defRPr sz="2400"/>
            </a:lvl3pPr>
            <a:lvl4pPr lvl="3" algn="ctr" rtl="0">
              <a:spcBef>
                <a:spcPts val="1600"/>
              </a:spcBef>
              <a:spcAft>
                <a:spcPts val="0"/>
              </a:spcAft>
              <a:buSzPts val="2400"/>
              <a:buNone/>
              <a:defRPr sz="2400"/>
            </a:lvl4pPr>
            <a:lvl5pPr lvl="4" algn="ctr" rtl="0">
              <a:spcBef>
                <a:spcPts val="1600"/>
              </a:spcBef>
              <a:spcAft>
                <a:spcPts val="0"/>
              </a:spcAft>
              <a:buSzPts val="2400"/>
              <a:buNone/>
              <a:defRPr sz="2400"/>
            </a:lvl5pPr>
            <a:lvl6pPr lvl="5" algn="ctr" rtl="0">
              <a:spcBef>
                <a:spcPts val="1600"/>
              </a:spcBef>
              <a:spcAft>
                <a:spcPts val="0"/>
              </a:spcAft>
              <a:buSzPts val="2400"/>
              <a:buNone/>
              <a:defRPr sz="2400"/>
            </a:lvl6pPr>
            <a:lvl7pPr lvl="6" algn="ctr" rtl="0">
              <a:spcBef>
                <a:spcPts val="1600"/>
              </a:spcBef>
              <a:spcAft>
                <a:spcPts val="0"/>
              </a:spcAft>
              <a:buSzPts val="2400"/>
              <a:buNone/>
              <a:defRPr sz="2400"/>
            </a:lvl7pPr>
            <a:lvl8pPr lvl="7" algn="ctr" rtl="0">
              <a:spcBef>
                <a:spcPts val="1600"/>
              </a:spcBef>
              <a:spcAft>
                <a:spcPts val="0"/>
              </a:spcAft>
              <a:buSzPts val="2400"/>
              <a:buNone/>
              <a:defRPr sz="2400"/>
            </a:lvl8pPr>
            <a:lvl9pPr lvl="8" algn="ctr" rtl="0">
              <a:spcBef>
                <a:spcPts val="1600"/>
              </a:spcBef>
              <a:spcAft>
                <a:spcPts val="1600"/>
              </a:spcAft>
              <a:buSzPts val="2400"/>
              <a:buNone/>
              <a:defRPr sz="2400"/>
            </a:lvl9pPr>
          </a:lstStyle>
          <a:p>
            <a:endParaRPr/>
          </a:p>
        </p:txBody>
      </p:sp>
      <p:sp>
        <p:nvSpPr>
          <p:cNvPr id="258" name="Google Shape;258;p16"/>
          <p:cNvSpPr/>
          <p:nvPr/>
        </p:nvSpPr>
        <p:spPr>
          <a:xfrm rot="5400000">
            <a:off x="2341731" y="48099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6"/>
          <p:cNvSpPr/>
          <p:nvPr/>
        </p:nvSpPr>
        <p:spPr>
          <a:xfrm rot="5400000">
            <a:off x="989544" y="47098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16"/>
          <p:cNvSpPr/>
          <p:nvPr/>
        </p:nvSpPr>
        <p:spPr>
          <a:xfrm rot="-5400000">
            <a:off x="1684906" y="46572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6"/>
          <p:cNvSpPr/>
          <p:nvPr/>
        </p:nvSpPr>
        <p:spPr>
          <a:xfrm rot="5400000">
            <a:off x="333331" y="40750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6"/>
          <p:cNvSpPr/>
          <p:nvPr/>
        </p:nvSpPr>
        <p:spPr>
          <a:xfrm rot="5400000">
            <a:off x="957006" y="6007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6"/>
          <p:cNvSpPr/>
          <p:nvPr/>
        </p:nvSpPr>
        <p:spPr>
          <a:xfrm rot="5400000">
            <a:off x="8564894" y="4842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16"/>
          <p:cNvSpPr/>
          <p:nvPr/>
        </p:nvSpPr>
        <p:spPr>
          <a:xfrm rot="-5400000">
            <a:off x="234781" y="10034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6"/>
          <p:cNvSpPr/>
          <p:nvPr/>
        </p:nvSpPr>
        <p:spPr>
          <a:xfrm rot="5400000">
            <a:off x="1477081" y="140794"/>
            <a:ext cx="163500" cy="163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6"/>
          <p:cNvSpPr/>
          <p:nvPr/>
        </p:nvSpPr>
        <p:spPr>
          <a:xfrm rot="5400000">
            <a:off x="8233156" y="433776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6"/>
          <p:cNvSpPr/>
          <p:nvPr/>
        </p:nvSpPr>
        <p:spPr>
          <a:xfrm rot="5400000">
            <a:off x="7390894" y="455883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6"/>
          <p:cNvSpPr/>
          <p:nvPr/>
        </p:nvSpPr>
        <p:spPr>
          <a:xfrm rot="-5400000">
            <a:off x="8911081" y="355768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6"/>
          <p:cNvSpPr/>
          <p:nvPr/>
        </p:nvSpPr>
        <p:spPr>
          <a:xfrm rot="5400000">
            <a:off x="7296606" y="52099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1">
  <p:cSld name="CUSTOM_13">
    <p:spTree>
      <p:nvGrpSpPr>
        <p:cNvPr id="1" name="Shape 270"/>
        <p:cNvGrpSpPr/>
        <p:nvPr/>
      </p:nvGrpSpPr>
      <p:grpSpPr>
        <a:xfrm>
          <a:off x="0" y="0"/>
          <a:ext cx="0" cy="0"/>
          <a:chOff x="0" y="0"/>
          <a:chExt cx="0" cy="0"/>
        </a:xfrm>
      </p:grpSpPr>
      <p:sp>
        <p:nvSpPr>
          <p:cNvPr id="271" name="Google Shape;271;p17"/>
          <p:cNvSpPr txBox="1">
            <a:spLocks noGrp="1"/>
          </p:cNvSpPr>
          <p:nvPr>
            <p:ph type="title"/>
          </p:nvPr>
        </p:nvSpPr>
        <p:spPr>
          <a:xfrm>
            <a:off x="710000" y="2261338"/>
            <a:ext cx="5319000" cy="8223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600"/>
              <a:buNone/>
              <a:defRPr sz="60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272" name="Google Shape;272;p17"/>
          <p:cNvSpPr txBox="1">
            <a:spLocks noGrp="1"/>
          </p:cNvSpPr>
          <p:nvPr>
            <p:ph type="title" idx="2" hasCustomPrompt="1"/>
          </p:nvPr>
        </p:nvSpPr>
        <p:spPr>
          <a:xfrm>
            <a:off x="710000" y="1164675"/>
            <a:ext cx="2932800" cy="9783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6000"/>
              <a:buNone/>
              <a:defRPr sz="8000">
                <a:solidFill>
                  <a:schemeClr val="accent2"/>
                </a:solidFill>
              </a:defRPr>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r>
              <a:t>xx%</a:t>
            </a:r>
          </a:p>
        </p:txBody>
      </p:sp>
      <p:sp>
        <p:nvSpPr>
          <p:cNvPr id="273" name="Google Shape;273;p17"/>
          <p:cNvSpPr txBox="1">
            <a:spLocks noGrp="1"/>
          </p:cNvSpPr>
          <p:nvPr>
            <p:ph type="subTitle" idx="1"/>
          </p:nvPr>
        </p:nvSpPr>
        <p:spPr>
          <a:xfrm>
            <a:off x="710000" y="3123913"/>
            <a:ext cx="3513300" cy="435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600">
                <a:solidFill>
                  <a:schemeClr val="dk1"/>
                </a:solidFill>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74" name="Google Shape;274;p17"/>
          <p:cNvSpPr/>
          <p:nvPr/>
        </p:nvSpPr>
        <p:spPr>
          <a:xfrm rot="10800000">
            <a:off x="3794725" y="3526224"/>
            <a:ext cx="5269500" cy="1617301"/>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7"/>
          <p:cNvSpPr/>
          <p:nvPr/>
        </p:nvSpPr>
        <p:spPr>
          <a:xfrm flipH="1">
            <a:off x="4079409" y="0"/>
            <a:ext cx="3848746" cy="1015396"/>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7"/>
          <p:cNvSpPr/>
          <p:nvPr/>
        </p:nvSpPr>
        <p:spPr>
          <a:xfrm>
            <a:off x="4805860" y="0"/>
            <a:ext cx="5606452" cy="1388382"/>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7"/>
          <p:cNvSpPr/>
          <p:nvPr/>
        </p:nvSpPr>
        <p:spPr>
          <a:xfrm>
            <a:off x="4898284" y="3305534"/>
            <a:ext cx="4245815" cy="1838051"/>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17"/>
          <p:cNvSpPr/>
          <p:nvPr/>
        </p:nvSpPr>
        <p:spPr>
          <a:xfrm flipH="1">
            <a:off x="5529737" y="3305400"/>
            <a:ext cx="3614274" cy="1837882"/>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17"/>
          <p:cNvSpPr/>
          <p:nvPr/>
        </p:nvSpPr>
        <p:spPr>
          <a:xfrm flipH="1">
            <a:off x="5295901" y="0"/>
            <a:ext cx="3848110" cy="1219360"/>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7"/>
          <p:cNvSpPr/>
          <p:nvPr/>
        </p:nvSpPr>
        <p:spPr>
          <a:xfrm rot="5400000">
            <a:off x="7269506" y="10558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7"/>
          <p:cNvSpPr/>
          <p:nvPr/>
        </p:nvSpPr>
        <p:spPr>
          <a:xfrm rot="5400000">
            <a:off x="5917319" y="9557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17"/>
          <p:cNvSpPr/>
          <p:nvPr/>
        </p:nvSpPr>
        <p:spPr>
          <a:xfrm rot="-5400000">
            <a:off x="6612681" y="9031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7"/>
          <p:cNvSpPr/>
          <p:nvPr/>
        </p:nvSpPr>
        <p:spPr>
          <a:xfrm rot="5400000">
            <a:off x="5261106" y="3210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17"/>
          <p:cNvSpPr/>
          <p:nvPr/>
        </p:nvSpPr>
        <p:spPr>
          <a:xfrm rot="-5400000" flipH="1">
            <a:off x="4341681" y="47533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7"/>
          <p:cNvSpPr/>
          <p:nvPr/>
        </p:nvSpPr>
        <p:spPr>
          <a:xfrm rot="5400000" flipH="1">
            <a:off x="5326056" y="43294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7"/>
          <p:cNvSpPr/>
          <p:nvPr/>
        </p:nvSpPr>
        <p:spPr>
          <a:xfrm rot="-5400000" flipH="1">
            <a:off x="7106006" y="3674706"/>
            <a:ext cx="163500" cy="163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Numbers and text">
  <p:cSld name="CUSTOM_3">
    <p:spTree>
      <p:nvGrpSpPr>
        <p:cNvPr id="1" name="Shape 287"/>
        <p:cNvGrpSpPr/>
        <p:nvPr/>
      </p:nvGrpSpPr>
      <p:grpSpPr>
        <a:xfrm>
          <a:off x="0" y="0"/>
          <a:ext cx="0" cy="0"/>
          <a:chOff x="0" y="0"/>
          <a:chExt cx="0" cy="0"/>
        </a:xfrm>
      </p:grpSpPr>
      <p:sp>
        <p:nvSpPr>
          <p:cNvPr id="288" name="Google Shape;288;p18"/>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289" name="Google Shape;289;p18"/>
          <p:cNvSpPr txBox="1">
            <a:spLocks noGrp="1"/>
          </p:cNvSpPr>
          <p:nvPr>
            <p:ph type="title" idx="2" hasCustomPrompt="1"/>
          </p:nvPr>
        </p:nvSpPr>
        <p:spPr>
          <a:xfrm>
            <a:off x="884798" y="1499138"/>
            <a:ext cx="3200400" cy="61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000"/>
              <a:buNone/>
              <a:defRPr sz="6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90" name="Google Shape;290;p18"/>
          <p:cNvSpPr txBox="1">
            <a:spLocks noGrp="1"/>
          </p:cNvSpPr>
          <p:nvPr>
            <p:ph type="subTitle" idx="1"/>
          </p:nvPr>
        </p:nvSpPr>
        <p:spPr>
          <a:xfrm>
            <a:off x="1099425" y="2130913"/>
            <a:ext cx="2771100" cy="52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500"/>
              <a:buNone/>
              <a:defRPr sz="1400"/>
            </a:lvl1pPr>
            <a:lvl2pPr lvl="1" algn="ctr" rtl="0">
              <a:spcBef>
                <a:spcPts val="160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291" name="Google Shape;291;p18"/>
          <p:cNvSpPr txBox="1">
            <a:spLocks noGrp="1"/>
          </p:cNvSpPr>
          <p:nvPr>
            <p:ph type="title" idx="3" hasCustomPrompt="1"/>
          </p:nvPr>
        </p:nvSpPr>
        <p:spPr>
          <a:xfrm>
            <a:off x="5058798" y="1499138"/>
            <a:ext cx="3200400" cy="61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000"/>
              <a:buNone/>
              <a:defRPr sz="6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92" name="Google Shape;292;p18"/>
          <p:cNvSpPr txBox="1">
            <a:spLocks noGrp="1"/>
          </p:cNvSpPr>
          <p:nvPr>
            <p:ph type="subTitle" idx="4"/>
          </p:nvPr>
        </p:nvSpPr>
        <p:spPr>
          <a:xfrm>
            <a:off x="5273425" y="2130925"/>
            <a:ext cx="2771100" cy="52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500"/>
              <a:buNone/>
              <a:defRPr sz="1400"/>
            </a:lvl1pPr>
            <a:lvl2pPr lvl="1" algn="ctr" rtl="0">
              <a:spcBef>
                <a:spcPts val="160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293" name="Google Shape;293;p18"/>
          <p:cNvSpPr txBox="1">
            <a:spLocks noGrp="1"/>
          </p:cNvSpPr>
          <p:nvPr>
            <p:ph type="title" idx="5" hasCustomPrompt="1"/>
          </p:nvPr>
        </p:nvSpPr>
        <p:spPr>
          <a:xfrm>
            <a:off x="2971798" y="3109475"/>
            <a:ext cx="3200400" cy="61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000"/>
              <a:buNone/>
              <a:defRPr sz="6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94" name="Google Shape;294;p18"/>
          <p:cNvSpPr txBox="1">
            <a:spLocks noGrp="1"/>
          </p:cNvSpPr>
          <p:nvPr>
            <p:ph type="subTitle" idx="6"/>
          </p:nvPr>
        </p:nvSpPr>
        <p:spPr>
          <a:xfrm>
            <a:off x="3186425" y="3740725"/>
            <a:ext cx="27711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500"/>
              <a:buNone/>
              <a:defRPr sz="1400"/>
            </a:lvl1pPr>
            <a:lvl2pPr lvl="1" algn="ctr" rtl="0">
              <a:spcBef>
                <a:spcPts val="160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295" name="Google Shape;295;p18"/>
          <p:cNvSpPr/>
          <p:nvPr/>
        </p:nvSpPr>
        <p:spPr>
          <a:xfrm rot="10800000" flipH="1">
            <a:off x="6626826" y="3797502"/>
            <a:ext cx="2810674" cy="1198053"/>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8"/>
          <p:cNvSpPr/>
          <p:nvPr/>
        </p:nvSpPr>
        <p:spPr>
          <a:xfrm rot="10800000" flipH="1">
            <a:off x="6287025" y="4590289"/>
            <a:ext cx="2860647" cy="751611"/>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18"/>
          <p:cNvSpPr/>
          <p:nvPr/>
        </p:nvSpPr>
        <p:spPr>
          <a:xfrm flipH="1">
            <a:off x="6239900" y="47422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18"/>
          <p:cNvSpPr/>
          <p:nvPr/>
        </p:nvSpPr>
        <p:spPr>
          <a:xfrm flipH="1">
            <a:off x="7868588" y="4484088"/>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18"/>
          <p:cNvSpPr/>
          <p:nvPr/>
        </p:nvSpPr>
        <p:spPr>
          <a:xfrm flipH="1">
            <a:off x="7496815" y="4087142"/>
            <a:ext cx="1990610" cy="1054010"/>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8"/>
          <p:cNvSpPr/>
          <p:nvPr/>
        </p:nvSpPr>
        <p:spPr>
          <a:xfrm flipH="1">
            <a:off x="8130075" y="408715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18"/>
          <p:cNvSpPr/>
          <p:nvPr/>
        </p:nvSpPr>
        <p:spPr>
          <a:xfrm flipH="1">
            <a:off x="8852338" y="3444788"/>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18"/>
          <p:cNvSpPr/>
          <p:nvPr/>
        </p:nvSpPr>
        <p:spPr>
          <a:xfrm flipH="1">
            <a:off x="-249101" y="82083"/>
            <a:ext cx="2810674" cy="1198053"/>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8"/>
          <p:cNvSpPr/>
          <p:nvPr/>
        </p:nvSpPr>
        <p:spPr>
          <a:xfrm flipH="1">
            <a:off x="40728" y="-264262"/>
            <a:ext cx="2860647" cy="751611"/>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18"/>
          <p:cNvSpPr/>
          <p:nvPr/>
        </p:nvSpPr>
        <p:spPr>
          <a:xfrm rot="10800000" flipH="1">
            <a:off x="1156313" y="4300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18"/>
          <p:cNvSpPr/>
          <p:nvPr/>
        </p:nvSpPr>
        <p:spPr>
          <a:xfrm rot="10800000" flipH="1">
            <a:off x="-299025" y="-63514"/>
            <a:ext cx="1990610" cy="1054010"/>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8"/>
          <p:cNvSpPr/>
          <p:nvPr/>
        </p:nvSpPr>
        <p:spPr>
          <a:xfrm rot="10800000" flipH="1">
            <a:off x="959925" y="89178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18"/>
          <p:cNvSpPr/>
          <p:nvPr/>
        </p:nvSpPr>
        <p:spPr>
          <a:xfrm flipH="1">
            <a:off x="2802975" y="2321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18"/>
          <p:cNvSpPr/>
          <p:nvPr/>
        </p:nvSpPr>
        <p:spPr>
          <a:xfrm rot="10800000" flipH="1">
            <a:off x="172563" y="14693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Numbers and text 1">
  <p:cSld name="CUSTOM_33">
    <p:spTree>
      <p:nvGrpSpPr>
        <p:cNvPr id="1" name="Shape 309"/>
        <p:cNvGrpSpPr/>
        <p:nvPr/>
      </p:nvGrpSpPr>
      <p:grpSpPr>
        <a:xfrm>
          <a:off x="0" y="0"/>
          <a:ext cx="0" cy="0"/>
          <a:chOff x="0" y="0"/>
          <a:chExt cx="0" cy="0"/>
        </a:xfrm>
      </p:grpSpPr>
      <p:sp>
        <p:nvSpPr>
          <p:cNvPr id="310" name="Google Shape;310;p19"/>
          <p:cNvSpPr txBox="1">
            <a:spLocks noGrp="1"/>
          </p:cNvSpPr>
          <p:nvPr>
            <p:ph type="subTitle" idx="1"/>
          </p:nvPr>
        </p:nvSpPr>
        <p:spPr>
          <a:xfrm>
            <a:off x="2080050" y="2645675"/>
            <a:ext cx="4069500" cy="69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11" name="Google Shape;311;p19"/>
          <p:cNvSpPr txBox="1">
            <a:spLocks noGrp="1"/>
          </p:cNvSpPr>
          <p:nvPr>
            <p:ph type="title" hasCustomPrompt="1"/>
          </p:nvPr>
        </p:nvSpPr>
        <p:spPr>
          <a:xfrm>
            <a:off x="2185351" y="2107163"/>
            <a:ext cx="3858900" cy="690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000"/>
              <a:buNone/>
              <a:defRPr sz="4000"/>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312" name="Google Shape;312;p19"/>
          <p:cNvSpPr txBox="1">
            <a:spLocks noGrp="1"/>
          </p:cNvSpPr>
          <p:nvPr>
            <p:ph type="subTitle" idx="2"/>
          </p:nvPr>
        </p:nvSpPr>
        <p:spPr>
          <a:xfrm>
            <a:off x="3939875" y="3984725"/>
            <a:ext cx="4209000" cy="69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13" name="Google Shape;313;p19"/>
          <p:cNvSpPr txBox="1">
            <a:spLocks noGrp="1"/>
          </p:cNvSpPr>
          <p:nvPr>
            <p:ph type="title" idx="3" hasCustomPrompt="1"/>
          </p:nvPr>
        </p:nvSpPr>
        <p:spPr>
          <a:xfrm>
            <a:off x="4114925" y="3446225"/>
            <a:ext cx="3858900" cy="690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000"/>
              <a:buNone/>
              <a:defRPr sz="4000"/>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314" name="Google Shape;314;p19"/>
          <p:cNvSpPr txBox="1">
            <a:spLocks noGrp="1"/>
          </p:cNvSpPr>
          <p:nvPr>
            <p:ph type="subTitle" idx="4"/>
          </p:nvPr>
        </p:nvSpPr>
        <p:spPr>
          <a:xfrm>
            <a:off x="150725" y="1306600"/>
            <a:ext cx="4069500" cy="69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15" name="Google Shape;315;p19"/>
          <p:cNvSpPr txBox="1">
            <a:spLocks noGrp="1"/>
          </p:cNvSpPr>
          <p:nvPr>
            <p:ph type="title" idx="5" hasCustomPrompt="1"/>
          </p:nvPr>
        </p:nvSpPr>
        <p:spPr>
          <a:xfrm>
            <a:off x="256025" y="768100"/>
            <a:ext cx="3858900" cy="690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000"/>
              <a:buNone/>
              <a:defRPr sz="4000"/>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316" name="Google Shape;316;p19"/>
          <p:cNvSpPr/>
          <p:nvPr/>
        </p:nvSpPr>
        <p:spPr>
          <a:xfrm flipH="1">
            <a:off x="3939631" y="122"/>
            <a:ext cx="5126677" cy="1573214"/>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19"/>
          <p:cNvSpPr/>
          <p:nvPr/>
        </p:nvSpPr>
        <p:spPr>
          <a:xfrm rot="10800000" flipH="1">
            <a:off x="1272707" y="4105046"/>
            <a:ext cx="3936983" cy="1038600"/>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19"/>
          <p:cNvSpPr/>
          <p:nvPr/>
        </p:nvSpPr>
        <p:spPr>
          <a:xfrm rot="10800000">
            <a:off x="-1307833" y="3723489"/>
            <a:ext cx="5735030" cy="1420156"/>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19"/>
          <p:cNvSpPr/>
          <p:nvPr/>
        </p:nvSpPr>
        <p:spPr>
          <a:xfrm rot="10800000" flipH="1">
            <a:off x="5013468" y="40"/>
            <a:ext cx="4130832" cy="1788197"/>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19"/>
          <p:cNvSpPr/>
          <p:nvPr/>
        </p:nvSpPr>
        <p:spPr>
          <a:xfrm rot="10800000">
            <a:off x="5628780" y="489"/>
            <a:ext cx="3515148" cy="1787878"/>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19"/>
          <p:cNvSpPr/>
          <p:nvPr/>
        </p:nvSpPr>
        <p:spPr>
          <a:xfrm rot="10800000" flipH="1">
            <a:off x="-10490" y="3895966"/>
            <a:ext cx="3937105" cy="1247680"/>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19"/>
          <p:cNvSpPr/>
          <p:nvPr/>
        </p:nvSpPr>
        <p:spPr>
          <a:xfrm rot="5400000">
            <a:off x="3159444" y="42484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19"/>
          <p:cNvSpPr/>
          <p:nvPr/>
        </p:nvSpPr>
        <p:spPr>
          <a:xfrm rot="5400000">
            <a:off x="1528331" y="42649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19"/>
          <p:cNvSpPr/>
          <p:nvPr/>
        </p:nvSpPr>
        <p:spPr>
          <a:xfrm rot="-5400000">
            <a:off x="2223694" y="42123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19"/>
          <p:cNvSpPr/>
          <p:nvPr/>
        </p:nvSpPr>
        <p:spPr>
          <a:xfrm rot="5400000">
            <a:off x="872119" y="36301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19"/>
          <p:cNvSpPr/>
          <p:nvPr/>
        </p:nvSpPr>
        <p:spPr>
          <a:xfrm rot="5400000">
            <a:off x="6821956" y="789581"/>
            <a:ext cx="163500" cy="163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19"/>
          <p:cNvSpPr/>
          <p:nvPr/>
        </p:nvSpPr>
        <p:spPr>
          <a:xfrm rot="5400000">
            <a:off x="5209844" y="8219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19"/>
          <p:cNvSpPr/>
          <p:nvPr/>
        </p:nvSpPr>
        <p:spPr>
          <a:xfrm rot="-5400000">
            <a:off x="7250456" y="17882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19"/>
          <p:cNvSpPr/>
          <p:nvPr/>
        </p:nvSpPr>
        <p:spPr>
          <a:xfrm rot="5400000">
            <a:off x="4382131" y="1221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1">
  <p:cSld name="CUSTOM_12">
    <p:spTree>
      <p:nvGrpSpPr>
        <p:cNvPr id="1" name="Shape 330"/>
        <p:cNvGrpSpPr/>
        <p:nvPr/>
      </p:nvGrpSpPr>
      <p:grpSpPr>
        <a:xfrm>
          <a:off x="0" y="0"/>
          <a:ext cx="0" cy="0"/>
          <a:chOff x="0" y="0"/>
          <a:chExt cx="0" cy="0"/>
        </a:xfrm>
      </p:grpSpPr>
      <p:sp>
        <p:nvSpPr>
          <p:cNvPr id="331" name="Google Shape;331;p20"/>
          <p:cNvSpPr txBox="1">
            <a:spLocks noGrp="1"/>
          </p:cNvSpPr>
          <p:nvPr>
            <p:ph type="title"/>
          </p:nvPr>
        </p:nvSpPr>
        <p:spPr>
          <a:xfrm>
            <a:off x="2129125" y="363275"/>
            <a:ext cx="48858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332" name="Google Shape;332;p20"/>
          <p:cNvSpPr/>
          <p:nvPr/>
        </p:nvSpPr>
        <p:spPr>
          <a:xfrm flipH="1">
            <a:off x="-141518" y="-118290"/>
            <a:ext cx="3204343" cy="1651139"/>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20"/>
          <p:cNvSpPr/>
          <p:nvPr/>
        </p:nvSpPr>
        <p:spPr>
          <a:xfrm rot="10800000" flipH="1">
            <a:off x="-241297" y="-72669"/>
            <a:ext cx="2420522" cy="1034218"/>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20"/>
          <p:cNvSpPr/>
          <p:nvPr/>
        </p:nvSpPr>
        <p:spPr>
          <a:xfrm rot="-10484947">
            <a:off x="-697915" y="-411807"/>
            <a:ext cx="1843431" cy="869285"/>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20"/>
          <p:cNvSpPr/>
          <p:nvPr/>
        </p:nvSpPr>
        <p:spPr>
          <a:xfrm rot="10800000" flipH="1">
            <a:off x="1759263" y="45824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20"/>
          <p:cNvSpPr/>
          <p:nvPr/>
        </p:nvSpPr>
        <p:spPr>
          <a:xfrm rot="10800000" flipH="1">
            <a:off x="869351" y="69715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20"/>
          <p:cNvSpPr/>
          <p:nvPr/>
        </p:nvSpPr>
        <p:spPr>
          <a:xfrm rot="10800000" flipH="1">
            <a:off x="91151" y="126233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2">
  <p:cSld name="CUSTOM_15">
    <p:spTree>
      <p:nvGrpSpPr>
        <p:cNvPr id="1" name="Shape 338"/>
        <p:cNvGrpSpPr/>
        <p:nvPr/>
      </p:nvGrpSpPr>
      <p:grpSpPr>
        <a:xfrm>
          <a:off x="0" y="0"/>
          <a:ext cx="0" cy="0"/>
          <a:chOff x="0" y="0"/>
          <a:chExt cx="0" cy="0"/>
        </a:xfrm>
      </p:grpSpPr>
      <p:sp>
        <p:nvSpPr>
          <p:cNvPr id="339" name="Google Shape;339;p21"/>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340" name="Google Shape;340;p21"/>
          <p:cNvSpPr/>
          <p:nvPr/>
        </p:nvSpPr>
        <p:spPr>
          <a:xfrm rot="1518785">
            <a:off x="6954573" y="116866"/>
            <a:ext cx="2228124" cy="918929"/>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21"/>
          <p:cNvSpPr/>
          <p:nvPr/>
        </p:nvSpPr>
        <p:spPr>
          <a:xfrm rot="1519228">
            <a:off x="6010314" y="-585860"/>
            <a:ext cx="3782980" cy="1428824"/>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21"/>
          <p:cNvSpPr/>
          <p:nvPr/>
        </p:nvSpPr>
        <p:spPr>
          <a:xfrm rot="1518617" flipH="1">
            <a:off x="6004813" y="-503115"/>
            <a:ext cx="4264746" cy="1843807"/>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21"/>
          <p:cNvSpPr/>
          <p:nvPr/>
        </p:nvSpPr>
        <p:spPr>
          <a:xfrm rot="-5400000">
            <a:off x="6589131" y="1652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1"/>
          <p:cNvSpPr/>
          <p:nvPr/>
        </p:nvSpPr>
        <p:spPr>
          <a:xfrm rot="-5400000">
            <a:off x="8006419" y="3300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1"/>
          <p:cNvSpPr/>
          <p:nvPr/>
        </p:nvSpPr>
        <p:spPr>
          <a:xfrm rot="5400000">
            <a:off x="7311056" y="3827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1"/>
          <p:cNvSpPr/>
          <p:nvPr/>
        </p:nvSpPr>
        <p:spPr>
          <a:xfrm rot="-5400000">
            <a:off x="8597531" y="9000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3">
  <p:cSld name="CUSTOM_16">
    <p:spTree>
      <p:nvGrpSpPr>
        <p:cNvPr id="1" name="Shape 347"/>
        <p:cNvGrpSpPr/>
        <p:nvPr/>
      </p:nvGrpSpPr>
      <p:grpSpPr>
        <a:xfrm>
          <a:off x="0" y="0"/>
          <a:ext cx="0" cy="0"/>
          <a:chOff x="0" y="0"/>
          <a:chExt cx="0" cy="0"/>
        </a:xfrm>
      </p:grpSpPr>
      <p:sp>
        <p:nvSpPr>
          <p:cNvPr id="348" name="Google Shape;348;p22"/>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349" name="Google Shape;349;p22"/>
          <p:cNvSpPr/>
          <p:nvPr/>
        </p:nvSpPr>
        <p:spPr>
          <a:xfrm>
            <a:off x="59995" y="104"/>
            <a:ext cx="3198939" cy="981751"/>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2"/>
          <p:cNvSpPr/>
          <p:nvPr/>
        </p:nvSpPr>
        <p:spPr>
          <a:xfrm rot="10800000">
            <a:off x="11674" y="-160"/>
            <a:ext cx="2577485" cy="1116125"/>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22"/>
          <p:cNvSpPr/>
          <p:nvPr/>
        </p:nvSpPr>
        <p:spPr>
          <a:xfrm rot="10800000" flipH="1">
            <a:off x="11556" y="278"/>
            <a:ext cx="2193727" cy="1115769"/>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22"/>
          <p:cNvSpPr/>
          <p:nvPr/>
        </p:nvSpPr>
        <p:spPr>
          <a:xfrm rot="5400000" flipH="1">
            <a:off x="3258931" y="1997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22"/>
          <p:cNvSpPr/>
          <p:nvPr/>
        </p:nvSpPr>
        <p:spPr>
          <a:xfrm rot="5400000" flipH="1">
            <a:off x="1272669" y="4446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2"/>
          <p:cNvSpPr/>
          <p:nvPr/>
        </p:nvSpPr>
        <p:spPr>
          <a:xfrm rot="5400000" flipH="1">
            <a:off x="376506" y="13584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4">
  <p:cSld name="CUSTOM_17">
    <p:spTree>
      <p:nvGrpSpPr>
        <p:cNvPr id="1" name="Shape 355"/>
        <p:cNvGrpSpPr/>
        <p:nvPr/>
      </p:nvGrpSpPr>
      <p:grpSpPr>
        <a:xfrm>
          <a:off x="0" y="0"/>
          <a:ext cx="0" cy="0"/>
          <a:chOff x="0" y="0"/>
          <a:chExt cx="0" cy="0"/>
        </a:xfrm>
      </p:grpSpPr>
      <p:sp>
        <p:nvSpPr>
          <p:cNvPr id="356" name="Google Shape;356;p23"/>
          <p:cNvSpPr txBox="1">
            <a:spLocks noGrp="1"/>
          </p:cNvSpPr>
          <p:nvPr>
            <p:ph type="title"/>
          </p:nvPr>
        </p:nvSpPr>
        <p:spPr>
          <a:xfrm>
            <a:off x="710525" y="1974875"/>
            <a:ext cx="2073600" cy="1193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57" name="Google Shape;357;p23"/>
          <p:cNvSpPr/>
          <p:nvPr/>
        </p:nvSpPr>
        <p:spPr>
          <a:xfrm rot="5400000">
            <a:off x="6103527" y="2087160"/>
            <a:ext cx="5127422" cy="953525"/>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3"/>
          <p:cNvSpPr/>
          <p:nvPr/>
        </p:nvSpPr>
        <p:spPr>
          <a:xfrm rot="5400000">
            <a:off x="6173920" y="2173333"/>
            <a:ext cx="5143202" cy="796959"/>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3"/>
          <p:cNvSpPr/>
          <p:nvPr/>
        </p:nvSpPr>
        <p:spPr>
          <a:xfrm rot="5400000" flipH="1">
            <a:off x="6143644" y="2143144"/>
            <a:ext cx="5143337" cy="857374"/>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23"/>
          <p:cNvSpPr/>
          <p:nvPr/>
        </p:nvSpPr>
        <p:spPr>
          <a:xfrm rot="10800000">
            <a:off x="8190469" y="292549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23"/>
          <p:cNvSpPr/>
          <p:nvPr/>
        </p:nvSpPr>
        <p:spPr>
          <a:xfrm rot="10800000">
            <a:off x="8438581" y="180910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23"/>
          <p:cNvSpPr/>
          <p:nvPr/>
        </p:nvSpPr>
        <p:spPr>
          <a:xfrm>
            <a:off x="8223019" y="45065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23"/>
          <p:cNvSpPr/>
          <p:nvPr/>
        </p:nvSpPr>
        <p:spPr>
          <a:xfrm rot="10800000">
            <a:off x="8093069" y="35756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only 5">
  <p:cSld name="CUSTOM_22">
    <p:spTree>
      <p:nvGrpSpPr>
        <p:cNvPr id="1" name="Shape 364"/>
        <p:cNvGrpSpPr/>
        <p:nvPr/>
      </p:nvGrpSpPr>
      <p:grpSpPr>
        <a:xfrm>
          <a:off x="0" y="0"/>
          <a:ext cx="0" cy="0"/>
          <a:chOff x="0" y="0"/>
          <a:chExt cx="0" cy="0"/>
        </a:xfrm>
      </p:grpSpPr>
      <p:sp>
        <p:nvSpPr>
          <p:cNvPr id="365" name="Google Shape;365;p24"/>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366" name="Google Shape;366;p24"/>
          <p:cNvSpPr/>
          <p:nvPr/>
        </p:nvSpPr>
        <p:spPr>
          <a:xfrm rot="-3280717" flipH="1">
            <a:off x="7781743" y="3792720"/>
            <a:ext cx="2443146" cy="939983"/>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24"/>
          <p:cNvSpPr/>
          <p:nvPr/>
        </p:nvSpPr>
        <p:spPr>
          <a:xfrm rot="-4712503">
            <a:off x="7628681" y="3954489"/>
            <a:ext cx="3153935" cy="1121083"/>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24"/>
          <p:cNvSpPr/>
          <p:nvPr/>
        </p:nvSpPr>
        <p:spPr>
          <a:xfrm rot="-4136030" flipH="1">
            <a:off x="7516847" y="3617988"/>
            <a:ext cx="3605675" cy="1194680"/>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24"/>
          <p:cNvSpPr/>
          <p:nvPr/>
        </p:nvSpPr>
        <p:spPr>
          <a:xfrm rot="1958429">
            <a:off x="8794263" y="2889380"/>
            <a:ext cx="163525" cy="163525"/>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24"/>
          <p:cNvSpPr/>
          <p:nvPr/>
        </p:nvSpPr>
        <p:spPr>
          <a:xfrm rot="-8839666">
            <a:off x="8871845" y="3947370"/>
            <a:ext cx="98364" cy="98617"/>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4"/>
          <p:cNvSpPr/>
          <p:nvPr/>
        </p:nvSpPr>
        <p:spPr>
          <a:xfrm rot="1958429">
            <a:off x="8441203" y="4487431"/>
            <a:ext cx="163525" cy="163525"/>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6">
  <p:cSld name="CUSTOM_27">
    <p:spTree>
      <p:nvGrpSpPr>
        <p:cNvPr id="1" name="Shape 372"/>
        <p:cNvGrpSpPr/>
        <p:nvPr/>
      </p:nvGrpSpPr>
      <p:grpSpPr>
        <a:xfrm>
          <a:off x="0" y="0"/>
          <a:ext cx="0" cy="0"/>
          <a:chOff x="0" y="0"/>
          <a:chExt cx="0" cy="0"/>
        </a:xfrm>
      </p:grpSpPr>
      <p:sp>
        <p:nvSpPr>
          <p:cNvPr id="373" name="Google Shape;373;p25"/>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374" name="Google Shape;374;p25"/>
          <p:cNvSpPr/>
          <p:nvPr/>
        </p:nvSpPr>
        <p:spPr>
          <a:xfrm rot="10800000">
            <a:off x="7300975" y="63548"/>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25"/>
          <p:cNvSpPr/>
          <p:nvPr/>
        </p:nvSpPr>
        <p:spPr>
          <a:xfrm rot="-9367883" flipH="1">
            <a:off x="6856721" y="-338129"/>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25"/>
          <p:cNvSpPr/>
          <p:nvPr/>
        </p:nvSpPr>
        <p:spPr>
          <a:xfrm rot="-9944222">
            <a:off x="6941636" y="-294729"/>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25"/>
          <p:cNvSpPr/>
          <p:nvPr/>
        </p:nvSpPr>
        <p:spPr>
          <a:xfrm rot="5400000">
            <a:off x="8826706" y="15332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5"/>
          <p:cNvSpPr/>
          <p:nvPr/>
        </p:nvSpPr>
        <p:spPr>
          <a:xfrm rot="5400000">
            <a:off x="6850244" y="1118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25"/>
          <p:cNvSpPr/>
          <p:nvPr/>
        </p:nvSpPr>
        <p:spPr>
          <a:xfrm rot="-5400000">
            <a:off x="8001331" y="7131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 7">
  <p:cSld name="CUSTOM_28">
    <p:spTree>
      <p:nvGrpSpPr>
        <p:cNvPr id="1" name="Shape 380"/>
        <p:cNvGrpSpPr/>
        <p:nvPr/>
      </p:nvGrpSpPr>
      <p:grpSpPr>
        <a:xfrm>
          <a:off x="0" y="0"/>
          <a:ext cx="0" cy="0"/>
          <a:chOff x="0" y="0"/>
          <a:chExt cx="0" cy="0"/>
        </a:xfrm>
      </p:grpSpPr>
      <p:sp>
        <p:nvSpPr>
          <p:cNvPr id="381" name="Google Shape;381;p26"/>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382" name="Google Shape;382;p26"/>
          <p:cNvSpPr/>
          <p:nvPr/>
        </p:nvSpPr>
        <p:spPr>
          <a:xfrm rot="10800000" flipH="1">
            <a:off x="-1381510" y="29851"/>
            <a:ext cx="3370532"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26"/>
          <p:cNvSpPr/>
          <p:nvPr/>
        </p:nvSpPr>
        <p:spPr>
          <a:xfrm rot="9732937">
            <a:off x="-1662691" y="-411848"/>
            <a:ext cx="4178350" cy="1201199"/>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26"/>
          <p:cNvSpPr/>
          <p:nvPr/>
        </p:nvSpPr>
        <p:spPr>
          <a:xfrm rot="10173584" flipH="1">
            <a:off x="-2452873" y="-344563"/>
            <a:ext cx="4901831" cy="1227025"/>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26"/>
          <p:cNvSpPr/>
          <p:nvPr/>
        </p:nvSpPr>
        <p:spPr>
          <a:xfrm rot="5400000" flipH="1">
            <a:off x="2728806" y="598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26"/>
          <p:cNvSpPr/>
          <p:nvPr/>
        </p:nvSpPr>
        <p:spPr>
          <a:xfrm rot="5400000" flipH="1">
            <a:off x="1104144" y="6002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26"/>
          <p:cNvSpPr/>
          <p:nvPr/>
        </p:nvSpPr>
        <p:spPr>
          <a:xfrm rot="5400000" flipH="1">
            <a:off x="306356" y="10011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8">
  <p:cSld name="CUSTOM_14">
    <p:spTree>
      <p:nvGrpSpPr>
        <p:cNvPr id="1" name="Shape 388"/>
        <p:cNvGrpSpPr/>
        <p:nvPr/>
      </p:nvGrpSpPr>
      <p:grpSpPr>
        <a:xfrm>
          <a:off x="0" y="0"/>
          <a:ext cx="0" cy="0"/>
          <a:chOff x="0" y="0"/>
          <a:chExt cx="0" cy="0"/>
        </a:xfrm>
      </p:grpSpPr>
      <p:sp>
        <p:nvSpPr>
          <p:cNvPr id="389" name="Google Shape;389;p27"/>
          <p:cNvSpPr/>
          <p:nvPr/>
        </p:nvSpPr>
        <p:spPr>
          <a:xfrm rot="10800000">
            <a:off x="28128" y="4556975"/>
            <a:ext cx="9115826" cy="630425"/>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27"/>
          <p:cNvSpPr/>
          <p:nvPr/>
        </p:nvSpPr>
        <p:spPr>
          <a:xfrm rot="10800000">
            <a:off x="264" y="4660381"/>
            <a:ext cx="9143690" cy="527019"/>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27"/>
          <p:cNvSpPr/>
          <p:nvPr/>
        </p:nvSpPr>
        <p:spPr>
          <a:xfrm rot="10800000" flipH="1">
            <a:off x="0" y="4620366"/>
            <a:ext cx="9144078" cy="567034"/>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27"/>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atin typeface="Open Sans"/>
                <a:ea typeface="Open Sans"/>
                <a:cs typeface="Open Sans"/>
                <a:sym typeface="Open Sans"/>
              </a:defRPr>
            </a:lvl1pPr>
            <a:lvl2pPr lvl="1" rtl="0">
              <a:spcBef>
                <a:spcPts val="0"/>
              </a:spcBef>
              <a:spcAft>
                <a:spcPts val="0"/>
              </a:spcAft>
              <a:buSzPts val="3000"/>
              <a:buNone/>
              <a:defRPr>
                <a:latin typeface="Open Sans"/>
                <a:ea typeface="Open Sans"/>
                <a:cs typeface="Open Sans"/>
                <a:sym typeface="Open Sans"/>
              </a:defRPr>
            </a:lvl2pPr>
            <a:lvl3pPr lvl="2" rtl="0">
              <a:spcBef>
                <a:spcPts val="0"/>
              </a:spcBef>
              <a:spcAft>
                <a:spcPts val="0"/>
              </a:spcAft>
              <a:buSzPts val="3000"/>
              <a:buNone/>
              <a:defRPr>
                <a:latin typeface="Open Sans"/>
                <a:ea typeface="Open Sans"/>
                <a:cs typeface="Open Sans"/>
                <a:sym typeface="Open Sans"/>
              </a:defRPr>
            </a:lvl3pPr>
            <a:lvl4pPr lvl="3" rtl="0">
              <a:spcBef>
                <a:spcPts val="0"/>
              </a:spcBef>
              <a:spcAft>
                <a:spcPts val="0"/>
              </a:spcAft>
              <a:buSzPts val="3000"/>
              <a:buNone/>
              <a:defRPr>
                <a:latin typeface="Open Sans"/>
                <a:ea typeface="Open Sans"/>
                <a:cs typeface="Open Sans"/>
                <a:sym typeface="Open Sans"/>
              </a:defRPr>
            </a:lvl4pPr>
            <a:lvl5pPr lvl="4" rtl="0">
              <a:spcBef>
                <a:spcPts val="0"/>
              </a:spcBef>
              <a:spcAft>
                <a:spcPts val="0"/>
              </a:spcAft>
              <a:buSzPts val="3000"/>
              <a:buNone/>
              <a:defRPr>
                <a:latin typeface="Open Sans"/>
                <a:ea typeface="Open Sans"/>
                <a:cs typeface="Open Sans"/>
                <a:sym typeface="Open Sans"/>
              </a:defRPr>
            </a:lvl5pPr>
            <a:lvl6pPr lvl="5" rtl="0">
              <a:spcBef>
                <a:spcPts val="0"/>
              </a:spcBef>
              <a:spcAft>
                <a:spcPts val="0"/>
              </a:spcAft>
              <a:buSzPts val="3000"/>
              <a:buNone/>
              <a:defRPr>
                <a:latin typeface="Open Sans"/>
                <a:ea typeface="Open Sans"/>
                <a:cs typeface="Open Sans"/>
                <a:sym typeface="Open Sans"/>
              </a:defRPr>
            </a:lvl6pPr>
            <a:lvl7pPr lvl="6" rtl="0">
              <a:spcBef>
                <a:spcPts val="0"/>
              </a:spcBef>
              <a:spcAft>
                <a:spcPts val="0"/>
              </a:spcAft>
              <a:buSzPts val="3000"/>
              <a:buNone/>
              <a:defRPr>
                <a:latin typeface="Open Sans"/>
                <a:ea typeface="Open Sans"/>
                <a:cs typeface="Open Sans"/>
                <a:sym typeface="Open Sans"/>
              </a:defRPr>
            </a:lvl7pPr>
            <a:lvl8pPr lvl="7" rtl="0">
              <a:spcBef>
                <a:spcPts val="0"/>
              </a:spcBef>
              <a:spcAft>
                <a:spcPts val="0"/>
              </a:spcAft>
              <a:buSzPts val="3000"/>
              <a:buNone/>
              <a:defRPr>
                <a:latin typeface="Open Sans"/>
                <a:ea typeface="Open Sans"/>
                <a:cs typeface="Open Sans"/>
                <a:sym typeface="Open Sans"/>
              </a:defRPr>
            </a:lvl8pPr>
            <a:lvl9pPr lvl="8" rtl="0">
              <a:spcBef>
                <a:spcPts val="0"/>
              </a:spcBef>
              <a:spcAft>
                <a:spcPts val="0"/>
              </a:spcAft>
              <a:buSzPts val="3000"/>
              <a:buNone/>
              <a:defRPr>
                <a:latin typeface="Open Sans"/>
                <a:ea typeface="Open Sans"/>
                <a:cs typeface="Open Sans"/>
                <a:sym typeface="Open Sans"/>
              </a:defRPr>
            </a:lvl9pPr>
          </a:lstStyle>
          <a:p>
            <a:endParaRPr/>
          </a:p>
        </p:txBody>
      </p:sp>
      <p:sp>
        <p:nvSpPr>
          <p:cNvPr id="393" name="Google Shape;393;p27"/>
          <p:cNvSpPr/>
          <p:nvPr/>
        </p:nvSpPr>
        <p:spPr>
          <a:xfrm rot="5400000">
            <a:off x="5105631" y="45384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27"/>
          <p:cNvSpPr/>
          <p:nvPr/>
        </p:nvSpPr>
        <p:spPr>
          <a:xfrm rot="5400000">
            <a:off x="2614144" y="45708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27"/>
          <p:cNvSpPr/>
          <p:nvPr/>
        </p:nvSpPr>
        <p:spPr>
          <a:xfrm rot="-5400000">
            <a:off x="8149681" y="44399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27"/>
          <p:cNvSpPr/>
          <p:nvPr/>
        </p:nvSpPr>
        <p:spPr>
          <a:xfrm rot="5400000">
            <a:off x="171556" y="46540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9">
  <p:cSld name="CUSTOM_30">
    <p:spTree>
      <p:nvGrpSpPr>
        <p:cNvPr id="1" name="Shape 397"/>
        <p:cNvGrpSpPr/>
        <p:nvPr/>
      </p:nvGrpSpPr>
      <p:grpSpPr>
        <a:xfrm>
          <a:off x="0" y="0"/>
          <a:ext cx="0" cy="0"/>
          <a:chOff x="0" y="0"/>
          <a:chExt cx="0" cy="0"/>
        </a:xfrm>
      </p:grpSpPr>
      <p:sp>
        <p:nvSpPr>
          <p:cNvPr id="398" name="Google Shape;398;p28"/>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399" name="Google Shape;399;p28"/>
          <p:cNvSpPr/>
          <p:nvPr/>
        </p:nvSpPr>
        <p:spPr>
          <a:xfrm flipH="1">
            <a:off x="6742285" y="4150269"/>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28"/>
          <p:cNvSpPr/>
          <p:nvPr/>
        </p:nvSpPr>
        <p:spPr>
          <a:xfrm rot="-1432117">
            <a:off x="6298030" y="4370786"/>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28"/>
          <p:cNvSpPr/>
          <p:nvPr/>
        </p:nvSpPr>
        <p:spPr>
          <a:xfrm rot="-855778" flipH="1">
            <a:off x="6382945" y="4253784"/>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28"/>
          <p:cNvSpPr/>
          <p:nvPr/>
        </p:nvSpPr>
        <p:spPr>
          <a:xfrm rot="3639566">
            <a:off x="8848749" y="3810222"/>
            <a:ext cx="163469" cy="163469"/>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28"/>
          <p:cNvSpPr/>
          <p:nvPr/>
        </p:nvSpPr>
        <p:spPr>
          <a:xfrm rot="3637394">
            <a:off x="7609045" y="4405221"/>
            <a:ext cx="98461" cy="9872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28"/>
          <p:cNvSpPr/>
          <p:nvPr/>
        </p:nvSpPr>
        <p:spPr>
          <a:xfrm rot="-7162606">
            <a:off x="8189482" y="4018840"/>
            <a:ext cx="98461" cy="9872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28"/>
          <p:cNvSpPr/>
          <p:nvPr/>
        </p:nvSpPr>
        <p:spPr>
          <a:xfrm rot="3639566">
            <a:off x="6737804" y="4153075"/>
            <a:ext cx="163469" cy="163469"/>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10">
  <p:cSld name="CUSTOM_31">
    <p:spTree>
      <p:nvGrpSpPr>
        <p:cNvPr id="1" name="Shape 406"/>
        <p:cNvGrpSpPr/>
        <p:nvPr/>
      </p:nvGrpSpPr>
      <p:grpSpPr>
        <a:xfrm>
          <a:off x="0" y="0"/>
          <a:ext cx="0" cy="0"/>
          <a:chOff x="0" y="0"/>
          <a:chExt cx="0" cy="0"/>
        </a:xfrm>
      </p:grpSpPr>
      <p:sp>
        <p:nvSpPr>
          <p:cNvPr id="407" name="Google Shape;407;p29"/>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08" name="Google Shape;408;p29"/>
          <p:cNvSpPr/>
          <p:nvPr/>
        </p:nvSpPr>
        <p:spPr>
          <a:xfrm rot="10800000">
            <a:off x="-1079229" y="4069511"/>
            <a:ext cx="4337666" cy="1074138"/>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29"/>
          <p:cNvSpPr/>
          <p:nvPr/>
        </p:nvSpPr>
        <p:spPr>
          <a:xfrm rot="10800000" flipH="1">
            <a:off x="-97988" y="4199995"/>
            <a:ext cx="2978019" cy="943653"/>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29"/>
          <p:cNvSpPr/>
          <p:nvPr/>
        </p:nvSpPr>
        <p:spPr>
          <a:xfrm rot="5400000">
            <a:off x="2548406" y="46750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29"/>
          <p:cNvSpPr/>
          <p:nvPr/>
        </p:nvSpPr>
        <p:spPr>
          <a:xfrm rot="5400000">
            <a:off x="1196219" y="45750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29"/>
          <p:cNvSpPr/>
          <p:nvPr/>
        </p:nvSpPr>
        <p:spPr>
          <a:xfrm rot="-5400000">
            <a:off x="1891581" y="45223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11">
  <p:cSld name="CUSTOM_34">
    <p:spTree>
      <p:nvGrpSpPr>
        <p:cNvPr id="1" name="Shape 413"/>
        <p:cNvGrpSpPr/>
        <p:nvPr/>
      </p:nvGrpSpPr>
      <p:grpSpPr>
        <a:xfrm>
          <a:off x="0" y="0"/>
          <a:ext cx="0" cy="0"/>
          <a:chOff x="0" y="0"/>
          <a:chExt cx="0" cy="0"/>
        </a:xfrm>
      </p:grpSpPr>
      <p:sp>
        <p:nvSpPr>
          <p:cNvPr id="414" name="Google Shape;414;p30"/>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15" name="Google Shape;415;p30"/>
          <p:cNvSpPr/>
          <p:nvPr/>
        </p:nvSpPr>
        <p:spPr>
          <a:xfrm rot="-5911893" flipH="1">
            <a:off x="-870825" y="-757650"/>
            <a:ext cx="1679785" cy="2039064"/>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30"/>
          <p:cNvSpPr/>
          <p:nvPr/>
        </p:nvSpPr>
        <p:spPr>
          <a:xfrm rot="-515846" flipH="1">
            <a:off x="-2829770" y="-321140"/>
            <a:ext cx="4858752" cy="984749"/>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30"/>
          <p:cNvSpPr/>
          <p:nvPr/>
        </p:nvSpPr>
        <p:spPr>
          <a:xfrm flipH="1">
            <a:off x="-2852836" y="-312190"/>
            <a:ext cx="4906095"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30"/>
          <p:cNvSpPr/>
          <p:nvPr/>
        </p:nvSpPr>
        <p:spPr>
          <a:xfrm rot="10800000">
            <a:off x="7544677" y="63541"/>
            <a:ext cx="3370532"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30"/>
          <p:cNvSpPr/>
          <p:nvPr/>
        </p:nvSpPr>
        <p:spPr>
          <a:xfrm rot="-9732937" flipH="1">
            <a:off x="6592039" y="-378158"/>
            <a:ext cx="4178350" cy="1201199"/>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30"/>
          <p:cNvSpPr/>
          <p:nvPr/>
        </p:nvSpPr>
        <p:spPr>
          <a:xfrm rot="-10173584">
            <a:off x="7084740" y="-310873"/>
            <a:ext cx="4901831" cy="1227025"/>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30"/>
          <p:cNvSpPr/>
          <p:nvPr/>
        </p:nvSpPr>
        <p:spPr>
          <a:xfrm rot="5400000">
            <a:off x="8509906" y="10035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30"/>
          <p:cNvSpPr/>
          <p:nvPr/>
        </p:nvSpPr>
        <p:spPr>
          <a:xfrm rot="5400000">
            <a:off x="6823844" y="1218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30"/>
          <p:cNvSpPr/>
          <p:nvPr/>
        </p:nvSpPr>
        <p:spPr>
          <a:xfrm rot="-5400000">
            <a:off x="365881" y="6002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0"/>
          <p:cNvSpPr/>
          <p:nvPr/>
        </p:nvSpPr>
        <p:spPr>
          <a:xfrm rot="5400000">
            <a:off x="1715256" y="18014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12">
  <p:cSld name="CUSTOM_38">
    <p:spTree>
      <p:nvGrpSpPr>
        <p:cNvPr id="1" name="Shape 425"/>
        <p:cNvGrpSpPr/>
        <p:nvPr/>
      </p:nvGrpSpPr>
      <p:grpSpPr>
        <a:xfrm>
          <a:off x="0" y="0"/>
          <a:ext cx="0" cy="0"/>
          <a:chOff x="0" y="0"/>
          <a:chExt cx="0" cy="0"/>
        </a:xfrm>
      </p:grpSpPr>
      <p:sp>
        <p:nvSpPr>
          <p:cNvPr id="426" name="Google Shape;426;p31"/>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27" name="Google Shape;427;p31"/>
          <p:cNvSpPr/>
          <p:nvPr/>
        </p:nvSpPr>
        <p:spPr>
          <a:xfrm rot="10800000" flipH="1">
            <a:off x="-614789" y="79410"/>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31"/>
          <p:cNvSpPr/>
          <p:nvPr/>
        </p:nvSpPr>
        <p:spPr>
          <a:xfrm rot="9367883">
            <a:off x="-881240" y="-322266"/>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31"/>
          <p:cNvSpPr/>
          <p:nvPr/>
        </p:nvSpPr>
        <p:spPr>
          <a:xfrm rot="9944222" flipH="1">
            <a:off x="-1417570" y="-278867"/>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31"/>
          <p:cNvSpPr/>
          <p:nvPr/>
        </p:nvSpPr>
        <p:spPr>
          <a:xfrm rot="5772639">
            <a:off x="8598824" y="-560579"/>
            <a:ext cx="1671004" cy="1597787"/>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31"/>
          <p:cNvSpPr/>
          <p:nvPr/>
        </p:nvSpPr>
        <p:spPr>
          <a:xfrm rot="706905">
            <a:off x="7020027" y="-335675"/>
            <a:ext cx="3557278" cy="966682"/>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31"/>
          <p:cNvSpPr/>
          <p:nvPr/>
        </p:nvSpPr>
        <p:spPr>
          <a:xfrm>
            <a:off x="7020070" y="-335758"/>
            <a:ext cx="3556654"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31"/>
          <p:cNvSpPr/>
          <p:nvPr/>
        </p:nvSpPr>
        <p:spPr>
          <a:xfrm rot="5400000">
            <a:off x="1088106" y="6917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31"/>
          <p:cNvSpPr/>
          <p:nvPr/>
        </p:nvSpPr>
        <p:spPr>
          <a:xfrm rot="5400000">
            <a:off x="7730244" y="4383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31"/>
          <p:cNvSpPr/>
          <p:nvPr/>
        </p:nvSpPr>
        <p:spPr>
          <a:xfrm rot="-5400000">
            <a:off x="400881" y="7241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31"/>
          <p:cNvSpPr/>
          <p:nvPr/>
        </p:nvSpPr>
        <p:spPr>
          <a:xfrm rot="5400000">
            <a:off x="6958806" y="1997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13">
  <p:cSld name="CUSTOM_39">
    <p:spTree>
      <p:nvGrpSpPr>
        <p:cNvPr id="1" name="Shape 437"/>
        <p:cNvGrpSpPr/>
        <p:nvPr/>
      </p:nvGrpSpPr>
      <p:grpSpPr>
        <a:xfrm>
          <a:off x="0" y="0"/>
          <a:ext cx="0" cy="0"/>
          <a:chOff x="0" y="0"/>
          <a:chExt cx="0" cy="0"/>
        </a:xfrm>
      </p:grpSpPr>
      <p:sp>
        <p:nvSpPr>
          <p:cNvPr id="438" name="Google Shape;438;p32"/>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39" name="Google Shape;439;p32"/>
          <p:cNvSpPr/>
          <p:nvPr/>
        </p:nvSpPr>
        <p:spPr>
          <a:xfrm rot="5772639">
            <a:off x="8598824" y="-560579"/>
            <a:ext cx="1671004" cy="1597787"/>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32"/>
          <p:cNvSpPr/>
          <p:nvPr/>
        </p:nvSpPr>
        <p:spPr>
          <a:xfrm rot="706905">
            <a:off x="7020027" y="-335675"/>
            <a:ext cx="3557278" cy="966682"/>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32"/>
          <p:cNvSpPr/>
          <p:nvPr/>
        </p:nvSpPr>
        <p:spPr>
          <a:xfrm>
            <a:off x="7020070" y="-335758"/>
            <a:ext cx="3556654"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32"/>
          <p:cNvSpPr/>
          <p:nvPr/>
        </p:nvSpPr>
        <p:spPr>
          <a:xfrm rot="5400000">
            <a:off x="-693662" y="2761041"/>
            <a:ext cx="2443246" cy="56873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32"/>
          <p:cNvSpPr/>
          <p:nvPr/>
        </p:nvSpPr>
        <p:spPr>
          <a:xfrm rot="5399497" flipH="1">
            <a:off x="-1918147" y="1922604"/>
            <a:ext cx="4515337" cy="678344"/>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32"/>
          <p:cNvSpPr/>
          <p:nvPr/>
        </p:nvSpPr>
        <p:spPr>
          <a:xfrm rot="5400440">
            <a:off x="-2219066" y="2210242"/>
            <a:ext cx="5161707" cy="722922"/>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32"/>
          <p:cNvSpPr/>
          <p:nvPr/>
        </p:nvSpPr>
        <p:spPr>
          <a:xfrm flipH="1">
            <a:off x="6742285" y="4150269"/>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32"/>
          <p:cNvSpPr/>
          <p:nvPr/>
        </p:nvSpPr>
        <p:spPr>
          <a:xfrm rot="-1432117">
            <a:off x="6298030" y="4370786"/>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32"/>
          <p:cNvSpPr/>
          <p:nvPr/>
        </p:nvSpPr>
        <p:spPr>
          <a:xfrm rot="-855778" flipH="1">
            <a:off x="6382945" y="4253784"/>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32"/>
          <p:cNvSpPr/>
          <p:nvPr/>
        </p:nvSpPr>
        <p:spPr>
          <a:xfrm>
            <a:off x="1089719" y="36326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32"/>
          <p:cNvSpPr/>
          <p:nvPr/>
        </p:nvSpPr>
        <p:spPr>
          <a:xfrm>
            <a:off x="478769" y="311620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32"/>
          <p:cNvSpPr/>
          <p:nvPr/>
        </p:nvSpPr>
        <p:spPr>
          <a:xfrm rot="10800000">
            <a:off x="625181" y="14105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32"/>
          <p:cNvSpPr/>
          <p:nvPr/>
        </p:nvSpPr>
        <p:spPr>
          <a:xfrm>
            <a:off x="812319" y="465121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32"/>
          <p:cNvSpPr/>
          <p:nvPr/>
        </p:nvSpPr>
        <p:spPr>
          <a:xfrm rot="5400000">
            <a:off x="8776881" y="38280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32"/>
          <p:cNvSpPr/>
          <p:nvPr/>
        </p:nvSpPr>
        <p:spPr>
          <a:xfrm rot="5400000">
            <a:off x="6958944" y="18895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32"/>
          <p:cNvSpPr/>
          <p:nvPr/>
        </p:nvSpPr>
        <p:spPr>
          <a:xfrm rot="-5400000">
            <a:off x="7277406" y="43377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32"/>
          <p:cNvSpPr/>
          <p:nvPr/>
        </p:nvSpPr>
        <p:spPr>
          <a:xfrm rot="5400000">
            <a:off x="8513881" y="8568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14">
  <p:cSld name="CUSTOM_44">
    <p:spTree>
      <p:nvGrpSpPr>
        <p:cNvPr id="1" name="Shape 456"/>
        <p:cNvGrpSpPr/>
        <p:nvPr/>
      </p:nvGrpSpPr>
      <p:grpSpPr>
        <a:xfrm>
          <a:off x="0" y="0"/>
          <a:ext cx="0" cy="0"/>
          <a:chOff x="0" y="0"/>
          <a:chExt cx="0" cy="0"/>
        </a:xfrm>
      </p:grpSpPr>
      <p:sp>
        <p:nvSpPr>
          <p:cNvPr id="457" name="Google Shape;457;p33"/>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58" name="Google Shape;458;p33"/>
          <p:cNvSpPr/>
          <p:nvPr/>
        </p:nvSpPr>
        <p:spPr>
          <a:xfrm rot="10800000">
            <a:off x="4827336" y="4320028"/>
            <a:ext cx="3936983" cy="1153922"/>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33"/>
          <p:cNvSpPr/>
          <p:nvPr/>
        </p:nvSpPr>
        <p:spPr>
          <a:xfrm rot="10800000" flipH="1">
            <a:off x="5609830" y="3895999"/>
            <a:ext cx="5735030" cy="1577952"/>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33"/>
          <p:cNvSpPr/>
          <p:nvPr/>
        </p:nvSpPr>
        <p:spPr>
          <a:xfrm rot="10800000">
            <a:off x="6110409" y="4087929"/>
            <a:ext cx="3937105" cy="1386022"/>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33"/>
          <p:cNvSpPr/>
          <p:nvPr/>
        </p:nvSpPr>
        <p:spPr>
          <a:xfrm rot="3210522">
            <a:off x="8828071" y="3601255"/>
            <a:ext cx="163444" cy="163444"/>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33"/>
          <p:cNvSpPr/>
          <p:nvPr/>
        </p:nvSpPr>
        <p:spPr>
          <a:xfrm rot="3212945">
            <a:off x="7223745" y="4593605"/>
            <a:ext cx="98463" cy="98641"/>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33"/>
          <p:cNvSpPr/>
          <p:nvPr/>
        </p:nvSpPr>
        <p:spPr>
          <a:xfrm rot="-7587055">
            <a:off x="7969056" y="4201692"/>
            <a:ext cx="98463" cy="98641"/>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33"/>
          <p:cNvSpPr/>
          <p:nvPr/>
        </p:nvSpPr>
        <p:spPr>
          <a:xfrm rot="3210522">
            <a:off x="5603511" y="4603257"/>
            <a:ext cx="163444" cy="163444"/>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15">
  <p:cSld name="CUSTOM_45">
    <p:spTree>
      <p:nvGrpSpPr>
        <p:cNvPr id="1" name="Shape 465"/>
        <p:cNvGrpSpPr/>
        <p:nvPr/>
      </p:nvGrpSpPr>
      <p:grpSpPr>
        <a:xfrm>
          <a:off x="0" y="0"/>
          <a:ext cx="0" cy="0"/>
          <a:chOff x="0" y="0"/>
          <a:chExt cx="0" cy="0"/>
        </a:xfrm>
      </p:grpSpPr>
      <p:sp>
        <p:nvSpPr>
          <p:cNvPr id="466" name="Google Shape;466;p34"/>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67" name="Google Shape;467;p34"/>
          <p:cNvSpPr/>
          <p:nvPr/>
        </p:nvSpPr>
        <p:spPr>
          <a:xfrm>
            <a:off x="-175093" y="-11"/>
            <a:ext cx="3936983" cy="1038600"/>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34"/>
          <p:cNvSpPr/>
          <p:nvPr/>
        </p:nvSpPr>
        <p:spPr>
          <a:xfrm flipH="1">
            <a:off x="-2755633" y="-11"/>
            <a:ext cx="5735030" cy="1420156"/>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34"/>
          <p:cNvSpPr/>
          <p:nvPr/>
        </p:nvSpPr>
        <p:spPr>
          <a:xfrm>
            <a:off x="-1458290" y="-11"/>
            <a:ext cx="3937105" cy="1247680"/>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34"/>
          <p:cNvSpPr/>
          <p:nvPr/>
        </p:nvSpPr>
        <p:spPr>
          <a:xfrm rot="5400000" flipH="1">
            <a:off x="4202856" y="1247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34"/>
          <p:cNvSpPr/>
          <p:nvPr/>
        </p:nvSpPr>
        <p:spPr>
          <a:xfrm rot="5400000" flipH="1">
            <a:off x="902469" y="8019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34"/>
          <p:cNvSpPr/>
          <p:nvPr/>
        </p:nvSpPr>
        <p:spPr>
          <a:xfrm rot="-5400000" flipH="1">
            <a:off x="1597831" y="8545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34"/>
          <p:cNvSpPr/>
          <p:nvPr/>
        </p:nvSpPr>
        <p:spPr>
          <a:xfrm rot="5400000" flipH="1">
            <a:off x="246256" y="13719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only 16">
  <p:cSld name="CUSTOM_47">
    <p:spTree>
      <p:nvGrpSpPr>
        <p:cNvPr id="1" name="Shape 474"/>
        <p:cNvGrpSpPr/>
        <p:nvPr/>
      </p:nvGrpSpPr>
      <p:grpSpPr>
        <a:xfrm>
          <a:off x="0" y="0"/>
          <a:ext cx="0" cy="0"/>
          <a:chOff x="0" y="0"/>
          <a:chExt cx="0" cy="0"/>
        </a:xfrm>
      </p:grpSpPr>
      <p:sp>
        <p:nvSpPr>
          <p:cNvPr id="475" name="Google Shape;475;p35"/>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76" name="Google Shape;476;p35"/>
          <p:cNvSpPr/>
          <p:nvPr/>
        </p:nvSpPr>
        <p:spPr>
          <a:xfrm flipH="1">
            <a:off x="6742285" y="4150269"/>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35"/>
          <p:cNvSpPr/>
          <p:nvPr/>
        </p:nvSpPr>
        <p:spPr>
          <a:xfrm rot="-1432117">
            <a:off x="6298030" y="4370786"/>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35"/>
          <p:cNvSpPr/>
          <p:nvPr/>
        </p:nvSpPr>
        <p:spPr>
          <a:xfrm rot="-855778" flipH="1">
            <a:off x="6382945" y="4253784"/>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35"/>
          <p:cNvSpPr/>
          <p:nvPr/>
        </p:nvSpPr>
        <p:spPr>
          <a:xfrm rot="3043967">
            <a:off x="8461110" y="3707189"/>
            <a:ext cx="163523" cy="163523"/>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35"/>
          <p:cNvSpPr/>
          <p:nvPr/>
        </p:nvSpPr>
        <p:spPr>
          <a:xfrm rot="3041162">
            <a:off x="7337669" y="4513351"/>
            <a:ext cx="98490" cy="9872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35"/>
          <p:cNvSpPr/>
          <p:nvPr/>
        </p:nvSpPr>
        <p:spPr>
          <a:xfrm rot="-7758838">
            <a:off x="7842708" y="4032580"/>
            <a:ext cx="98490" cy="9872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35"/>
          <p:cNvSpPr/>
          <p:nvPr/>
        </p:nvSpPr>
        <p:spPr>
          <a:xfrm rot="3043967">
            <a:off x="6441045" y="4409310"/>
            <a:ext cx="163523" cy="163523"/>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only 17">
  <p:cSld name="CUSTOM_48">
    <p:spTree>
      <p:nvGrpSpPr>
        <p:cNvPr id="1" name="Shape 483"/>
        <p:cNvGrpSpPr/>
        <p:nvPr/>
      </p:nvGrpSpPr>
      <p:grpSpPr>
        <a:xfrm>
          <a:off x="0" y="0"/>
          <a:ext cx="0" cy="0"/>
          <a:chOff x="0" y="0"/>
          <a:chExt cx="0" cy="0"/>
        </a:xfrm>
      </p:grpSpPr>
      <p:sp>
        <p:nvSpPr>
          <p:cNvPr id="484" name="Google Shape;484;p36"/>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85" name="Google Shape;485;p36"/>
          <p:cNvSpPr/>
          <p:nvPr/>
        </p:nvSpPr>
        <p:spPr>
          <a:xfrm rot="10800000">
            <a:off x="-1079229" y="4069511"/>
            <a:ext cx="4337666" cy="1074138"/>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36"/>
          <p:cNvSpPr/>
          <p:nvPr/>
        </p:nvSpPr>
        <p:spPr>
          <a:xfrm rot="10800000" flipH="1">
            <a:off x="-97988" y="4199995"/>
            <a:ext cx="2978019" cy="943653"/>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36"/>
          <p:cNvSpPr/>
          <p:nvPr/>
        </p:nvSpPr>
        <p:spPr>
          <a:xfrm rot="5400000">
            <a:off x="3391556" y="48975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36"/>
          <p:cNvSpPr/>
          <p:nvPr/>
        </p:nvSpPr>
        <p:spPr>
          <a:xfrm rot="-5400000">
            <a:off x="1730281" y="43403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36"/>
          <p:cNvSpPr/>
          <p:nvPr/>
        </p:nvSpPr>
        <p:spPr>
          <a:xfrm rot="5400000">
            <a:off x="628131" y="34481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aption 1">
  <p:cSld name="CUSTOM_21">
    <p:spTree>
      <p:nvGrpSpPr>
        <p:cNvPr id="1" name="Shape 490"/>
        <p:cNvGrpSpPr/>
        <p:nvPr/>
      </p:nvGrpSpPr>
      <p:grpSpPr>
        <a:xfrm>
          <a:off x="0" y="0"/>
          <a:ext cx="0" cy="0"/>
          <a:chOff x="0" y="0"/>
          <a:chExt cx="0" cy="0"/>
        </a:xfrm>
      </p:grpSpPr>
      <p:sp>
        <p:nvSpPr>
          <p:cNvPr id="491" name="Google Shape;491;p37"/>
          <p:cNvSpPr/>
          <p:nvPr/>
        </p:nvSpPr>
        <p:spPr>
          <a:xfrm rot="10800000">
            <a:off x="7575354" y="63632"/>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37"/>
          <p:cNvSpPr/>
          <p:nvPr/>
        </p:nvSpPr>
        <p:spPr>
          <a:xfrm rot="-9367883" flipH="1">
            <a:off x="7131099" y="-338044"/>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37"/>
          <p:cNvSpPr/>
          <p:nvPr/>
        </p:nvSpPr>
        <p:spPr>
          <a:xfrm rot="-9944222">
            <a:off x="7216014" y="-294645"/>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37"/>
          <p:cNvSpPr txBox="1">
            <a:spLocks noGrp="1"/>
          </p:cNvSpPr>
          <p:nvPr>
            <p:ph type="body" idx="1"/>
          </p:nvPr>
        </p:nvSpPr>
        <p:spPr>
          <a:xfrm>
            <a:off x="718675" y="3658150"/>
            <a:ext cx="3411600" cy="904200"/>
          </a:xfrm>
          <a:prstGeom prst="rect">
            <a:avLst/>
          </a:prstGeom>
        </p:spPr>
        <p:txBody>
          <a:bodyPr spcFirstLastPara="1" wrap="square" lIns="91425" tIns="91425" rIns="91425" bIns="91425" anchor="ctr" anchorCtr="0">
            <a:noAutofit/>
          </a:bodyPr>
          <a:lstStyle>
            <a:lvl1pPr marL="457200" lvl="0" indent="-342900" rtl="0">
              <a:lnSpc>
                <a:spcPct val="100000"/>
              </a:lnSpc>
              <a:spcBef>
                <a:spcPts val="0"/>
              </a:spcBef>
              <a:spcAft>
                <a:spcPts val="0"/>
              </a:spcAft>
              <a:buSzPts val="1800"/>
              <a:buChar char="●"/>
              <a:defRPr sz="3000" b="1">
                <a:solidFill>
                  <a:schemeClr val="lt1"/>
                </a:solidFill>
                <a:latin typeface="Josefin Sans"/>
                <a:ea typeface="Josefin Sans"/>
                <a:cs typeface="Josefin Sans"/>
                <a:sym typeface="Josefin Sans"/>
              </a:defRPr>
            </a:lvl1pPr>
            <a:lvl2pPr marL="914400" lvl="1"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2pPr>
            <a:lvl3pPr marL="1371600" lvl="2"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3pPr>
            <a:lvl4pPr marL="1828800" lvl="3"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4pPr>
            <a:lvl5pPr marL="2286000" lvl="4"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5pPr>
            <a:lvl6pPr marL="2743200" lvl="5"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6pPr>
            <a:lvl7pPr marL="3200400" lvl="6"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7pPr>
            <a:lvl8pPr marL="3657600" lvl="7"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8pPr>
            <a:lvl9pPr marL="4114800" lvl="8"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9pPr>
          </a:lstStyle>
          <a:p>
            <a:endParaRPr/>
          </a:p>
        </p:txBody>
      </p:sp>
      <p:sp>
        <p:nvSpPr>
          <p:cNvPr id="495" name="Google Shape;495;p37"/>
          <p:cNvSpPr/>
          <p:nvPr/>
        </p:nvSpPr>
        <p:spPr>
          <a:xfrm rot="5400000">
            <a:off x="8853656" y="81929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37"/>
          <p:cNvSpPr/>
          <p:nvPr/>
        </p:nvSpPr>
        <p:spPr>
          <a:xfrm rot="5400000">
            <a:off x="7501469" y="71923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37"/>
          <p:cNvSpPr/>
          <p:nvPr/>
        </p:nvSpPr>
        <p:spPr>
          <a:xfrm rot="-5400000">
            <a:off x="8196831" y="66660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37"/>
          <p:cNvSpPr/>
          <p:nvPr/>
        </p:nvSpPr>
        <p:spPr>
          <a:xfrm rot="5400000">
            <a:off x="6845256" y="8446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Main point 1">
  <p:cSld name="CUSTOM_40">
    <p:spTree>
      <p:nvGrpSpPr>
        <p:cNvPr id="1" name="Shape 499"/>
        <p:cNvGrpSpPr/>
        <p:nvPr/>
      </p:nvGrpSpPr>
      <p:grpSpPr>
        <a:xfrm>
          <a:off x="0" y="0"/>
          <a:ext cx="0" cy="0"/>
          <a:chOff x="0" y="0"/>
          <a:chExt cx="0" cy="0"/>
        </a:xfrm>
      </p:grpSpPr>
      <p:sp>
        <p:nvSpPr>
          <p:cNvPr id="500" name="Google Shape;500;p38"/>
          <p:cNvSpPr/>
          <p:nvPr/>
        </p:nvSpPr>
        <p:spPr>
          <a:xfrm rot="10800000" flipH="1">
            <a:off x="-913868" y="63548"/>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38"/>
          <p:cNvSpPr/>
          <p:nvPr/>
        </p:nvSpPr>
        <p:spPr>
          <a:xfrm rot="9367883">
            <a:off x="-1180318" y="-338129"/>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38"/>
          <p:cNvSpPr/>
          <p:nvPr/>
        </p:nvSpPr>
        <p:spPr>
          <a:xfrm rot="9944222" flipH="1">
            <a:off x="-1716649" y="-294729"/>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38"/>
          <p:cNvSpPr txBox="1">
            <a:spLocks noGrp="1"/>
          </p:cNvSpPr>
          <p:nvPr>
            <p:ph type="title"/>
          </p:nvPr>
        </p:nvSpPr>
        <p:spPr>
          <a:xfrm>
            <a:off x="718675" y="1076025"/>
            <a:ext cx="3782700" cy="2839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6500"/>
              <a:buNone/>
              <a:defRPr sz="6500"/>
            </a:lvl1pPr>
            <a:lvl2pPr lvl="1" algn="r" rtl="0">
              <a:spcBef>
                <a:spcPts val="0"/>
              </a:spcBef>
              <a:spcAft>
                <a:spcPts val="0"/>
              </a:spcAft>
              <a:buSzPts val="6500"/>
              <a:buNone/>
              <a:defRPr sz="6500"/>
            </a:lvl2pPr>
            <a:lvl3pPr lvl="2" algn="r" rtl="0">
              <a:spcBef>
                <a:spcPts val="0"/>
              </a:spcBef>
              <a:spcAft>
                <a:spcPts val="0"/>
              </a:spcAft>
              <a:buSzPts val="6500"/>
              <a:buNone/>
              <a:defRPr sz="6500"/>
            </a:lvl3pPr>
            <a:lvl4pPr lvl="3" algn="r" rtl="0">
              <a:spcBef>
                <a:spcPts val="0"/>
              </a:spcBef>
              <a:spcAft>
                <a:spcPts val="0"/>
              </a:spcAft>
              <a:buSzPts val="6500"/>
              <a:buNone/>
              <a:defRPr sz="6500"/>
            </a:lvl4pPr>
            <a:lvl5pPr lvl="4" algn="r" rtl="0">
              <a:spcBef>
                <a:spcPts val="0"/>
              </a:spcBef>
              <a:spcAft>
                <a:spcPts val="0"/>
              </a:spcAft>
              <a:buSzPts val="6500"/>
              <a:buNone/>
              <a:defRPr sz="6500"/>
            </a:lvl5pPr>
            <a:lvl6pPr lvl="5" algn="r" rtl="0">
              <a:spcBef>
                <a:spcPts val="0"/>
              </a:spcBef>
              <a:spcAft>
                <a:spcPts val="0"/>
              </a:spcAft>
              <a:buSzPts val="6500"/>
              <a:buNone/>
              <a:defRPr sz="6500"/>
            </a:lvl6pPr>
            <a:lvl7pPr lvl="6" algn="r" rtl="0">
              <a:spcBef>
                <a:spcPts val="0"/>
              </a:spcBef>
              <a:spcAft>
                <a:spcPts val="0"/>
              </a:spcAft>
              <a:buSzPts val="6500"/>
              <a:buNone/>
              <a:defRPr sz="6500"/>
            </a:lvl7pPr>
            <a:lvl8pPr lvl="7" algn="r" rtl="0">
              <a:spcBef>
                <a:spcPts val="0"/>
              </a:spcBef>
              <a:spcAft>
                <a:spcPts val="0"/>
              </a:spcAft>
              <a:buSzPts val="6500"/>
              <a:buNone/>
              <a:defRPr sz="6500"/>
            </a:lvl8pPr>
            <a:lvl9pPr lvl="8" algn="r" rtl="0">
              <a:spcBef>
                <a:spcPts val="0"/>
              </a:spcBef>
              <a:spcAft>
                <a:spcPts val="0"/>
              </a:spcAft>
              <a:buSzPts val="6500"/>
              <a:buNone/>
              <a:defRPr sz="6500"/>
            </a:lvl9pPr>
          </a:lstStyle>
          <a:p>
            <a:endParaRPr/>
          </a:p>
        </p:txBody>
      </p:sp>
      <p:sp>
        <p:nvSpPr>
          <p:cNvPr id="504" name="Google Shape;504;p38"/>
          <p:cNvSpPr/>
          <p:nvPr/>
        </p:nvSpPr>
        <p:spPr>
          <a:xfrm>
            <a:off x="-1041647" y="4138788"/>
            <a:ext cx="3370532"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38"/>
          <p:cNvSpPr/>
          <p:nvPr/>
        </p:nvSpPr>
        <p:spPr>
          <a:xfrm rot="1067063" flipH="1">
            <a:off x="-1322829" y="4319279"/>
            <a:ext cx="4178350" cy="1201199"/>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38"/>
          <p:cNvSpPr/>
          <p:nvPr/>
        </p:nvSpPr>
        <p:spPr>
          <a:xfrm rot="626416">
            <a:off x="-2113010" y="4226168"/>
            <a:ext cx="4901831" cy="1227025"/>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38"/>
          <p:cNvSpPr/>
          <p:nvPr/>
        </p:nvSpPr>
        <p:spPr>
          <a:xfrm rot="5400000">
            <a:off x="393556" y="394526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38"/>
          <p:cNvSpPr/>
          <p:nvPr/>
        </p:nvSpPr>
        <p:spPr>
          <a:xfrm rot="5400000">
            <a:off x="827744" y="4359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38"/>
          <p:cNvSpPr/>
          <p:nvPr/>
        </p:nvSpPr>
        <p:spPr>
          <a:xfrm rot="-5400000">
            <a:off x="1266956" y="43673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38"/>
          <p:cNvSpPr/>
          <p:nvPr/>
        </p:nvSpPr>
        <p:spPr>
          <a:xfrm rot="5400000">
            <a:off x="110881" y="8056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ig number 1">
  <p:cSld name="CUSTOM_43">
    <p:spTree>
      <p:nvGrpSpPr>
        <p:cNvPr id="1" name="Shape 511"/>
        <p:cNvGrpSpPr/>
        <p:nvPr/>
      </p:nvGrpSpPr>
      <p:grpSpPr>
        <a:xfrm>
          <a:off x="0" y="0"/>
          <a:ext cx="0" cy="0"/>
          <a:chOff x="0" y="0"/>
          <a:chExt cx="0" cy="0"/>
        </a:xfrm>
      </p:grpSpPr>
      <p:sp>
        <p:nvSpPr>
          <p:cNvPr id="512" name="Google Shape;512;p39"/>
          <p:cNvSpPr txBox="1">
            <a:spLocks noGrp="1"/>
          </p:cNvSpPr>
          <p:nvPr>
            <p:ph type="subTitle" idx="1"/>
          </p:nvPr>
        </p:nvSpPr>
        <p:spPr>
          <a:xfrm>
            <a:off x="1262692" y="2915250"/>
            <a:ext cx="2877600" cy="6945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800"/>
              <a:buNone/>
              <a:defRPr/>
            </a:lvl1pPr>
            <a:lvl2pPr lvl="1" algn="r" rtl="0">
              <a:spcBef>
                <a:spcPts val="1600"/>
              </a:spcBef>
              <a:spcAft>
                <a:spcPts val="0"/>
              </a:spcAft>
              <a:buSzPts val="1400"/>
              <a:buNone/>
              <a:defRPr/>
            </a:lvl2pPr>
            <a:lvl3pPr lvl="2" algn="r" rtl="0">
              <a:spcBef>
                <a:spcPts val="0"/>
              </a:spcBef>
              <a:spcAft>
                <a:spcPts val="0"/>
              </a:spcAft>
              <a:buSzPts val="1400"/>
              <a:buNone/>
              <a:defRPr/>
            </a:lvl3pPr>
            <a:lvl4pPr lvl="3" algn="r" rtl="0">
              <a:spcBef>
                <a:spcPts val="0"/>
              </a:spcBef>
              <a:spcAft>
                <a:spcPts val="0"/>
              </a:spcAft>
              <a:buSzPts val="1400"/>
              <a:buNone/>
              <a:defRPr/>
            </a:lvl4pPr>
            <a:lvl5pPr lvl="4" algn="r" rtl="0">
              <a:spcBef>
                <a:spcPts val="0"/>
              </a:spcBef>
              <a:spcAft>
                <a:spcPts val="0"/>
              </a:spcAft>
              <a:buSzPts val="1400"/>
              <a:buNone/>
              <a:defRPr/>
            </a:lvl5pPr>
            <a:lvl6pPr lvl="5" algn="r" rtl="0">
              <a:spcBef>
                <a:spcPts val="0"/>
              </a:spcBef>
              <a:spcAft>
                <a:spcPts val="0"/>
              </a:spcAft>
              <a:buSzPts val="1400"/>
              <a:buNone/>
              <a:defRPr/>
            </a:lvl6pPr>
            <a:lvl7pPr lvl="6" algn="r" rtl="0">
              <a:spcBef>
                <a:spcPts val="0"/>
              </a:spcBef>
              <a:spcAft>
                <a:spcPts val="0"/>
              </a:spcAft>
              <a:buSzPts val="1400"/>
              <a:buNone/>
              <a:defRPr/>
            </a:lvl7pPr>
            <a:lvl8pPr lvl="7" algn="r" rtl="0">
              <a:spcBef>
                <a:spcPts val="0"/>
              </a:spcBef>
              <a:spcAft>
                <a:spcPts val="0"/>
              </a:spcAft>
              <a:buSzPts val="1400"/>
              <a:buNone/>
              <a:defRPr/>
            </a:lvl8pPr>
            <a:lvl9pPr lvl="8" algn="r" rtl="0">
              <a:spcBef>
                <a:spcPts val="0"/>
              </a:spcBef>
              <a:spcAft>
                <a:spcPts val="0"/>
              </a:spcAft>
              <a:buSzPts val="1400"/>
              <a:buNone/>
              <a:defRPr/>
            </a:lvl9pPr>
          </a:lstStyle>
          <a:p>
            <a:endParaRPr/>
          </a:p>
        </p:txBody>
      </p:sp>
      <p:sp>
        <p:nvSpPr>
          <p:cNvPr id="513" name="Google Shape;513;p39"/>
          <p:cNvSpPr txBox="1">
            <a:spLocks noGrp="1"/>
          </p:cNvSpPr>
          <p:nvPr>
            <p:ph type="title" hasCustomPrompt="1"/>
          </p:nvPr>
        </p:nvSpPr>
        <p:spPr>
          <a:xfrm>
            <a:off x="1262643" y="1614000"/>
            <a:ext cx="2877600" cy="1209600"/>
          </a:xfrm>
          <a:prstGeom prst="rect">
            <a:avLst/>
          </a:prstGeom>
        </p:spPr>
        <p:txBody>
          <a:bodyPr spcFirstLastPara="1" wrap="square" lIns="91425" tIns="91425" rIns="91425" bIns="91425" anchor="t" anchorCtr="0">
            <a:noAutofit/>
          </a:bodyPr>
          <a:lstStyle>
            <a:lvl1pPr lvl="0" algn="r" rtl="0">
              <a:spcBef>
                <a:spcPts val="0"/>
              </a:spcBef>
              <a:spcAft>
                <a:spcPts val="0"/>
              </a:spcAft>
              <a:buSzPts val="8000"/>
              <a:buNone/>
              <a:defRPr sz="8000"/>
            </a:lvl1pPr>
            <a:lvl2pPr lvl="1" algn="r" rtl="0">
              <a:spcBef>
                <a:spcPts val="0"/>
              </a:spcBef>
              <a:spcAft>
                <a:spcPts val="0"/>
              </a:spcAft>
              <a:buSzPts val="8000"/>
              <a:buNone/>
              <a:defRPr sz="8000"/>
            </a:lvl2pPr>
            <a:lvl3pPr lvl="2" algn="r" rtl="0">
              <a:spcBef>
                <a:spcPts val="0"/>
              </a:spcBef>
              <a:spcAft>
                <a:spcPts val="0"/>
              </a:spcAft>
              <a:buSzPts val="8000"/>
              <a:buNone/>
              <a:defRPr sz="8000"/>
            </a:lvl3pPr>
            <a:lvl4pPr lvl="3" algn="r" rtl="0">
              <a:spcBef>
                <a:spcPts val="0"/>
              </a:spcBef>
              <a:spcAft>
                <a:spcPts val="0"/>
              </a:spcAft>
              <a:buSzPts val="8000"/>
              <a:buNone/>
              <a:defRPr sz="8000"/>
            </a:lvl4pPr>
            <a:lvl5pPr lvl="4" algn="r" rtl="0">
              <a:spcBef>
                <a:spcPts val="0"/>
              </a:spcBef>
              <a:spcAft>
                <a:spcPts val="0"/>
              </a:spcAft>
              <a:buSzPts val="8000"/>
              <a:buNone/>
              <a:defRPr sz="8000"/>
            </a:lvl5pPr>
            <a:lvl6pPr lvl="5" algn="r" rtl="0">
              <a:spcBef>
                <a:spcPts val="0"/>
              </a:spcBef>
              <a:spcAft>
                <a:spcPts val="0"/>
              </a:spcAft>
              <a:buSzPts val="8000"/>
              <a:buNone/>
              <a:defRPr sz="8000"/>
            </a:lvl6pPr>
            <a:lvl7pPr lvl="6" algn="r" rtl="0">
              <a:spcBef>
                <a:spcPts val="0"/>
              </a:spcBef>
              <a:spcAft>
                <a:spcPts val="0"/>
              </a:spcAft>
              <a:buSzPts val="8000"/>
              <a:buNone/>
              <a:defRPr sz="8000"/>
            </a:lvl7pPr>
            <a:lvl8pPr lvl="7" algn="r" rtl="0">
              <a:spcBef>
                <a:spcPts val="0"/>
              </a:spcBef>
              <a:spcAft>
                <a:spcPts val="0"/>
              </a:spcAft>
              <a:buSzPts val="8000"/>
              <a:buNone/>
              <a:defRPr sz="8000"/>
            </a:lvl8pPr>
            <a:lvl9pPr lvl="8" algn="r" rtl="0">
              <a:spcBef>
                <a:spcPts val="0"/>
              </a:spcBef>
              <a:spcAft>
                <a:spcPts val="0"/>
              </a:spcAft>
              <a:buSzPts val="8000"/>
              <a:buNone/>
              <a:defRPr sz="8000"/>
            </a:lvl9pPr>
          </a:lstStyle>
          <a:p>
            <a:r>
              <a:t>xx%</a:t>
            </a:r>
          </a:p>
        </p:txBody>
      </p:sp>
      <p:sp>
        <p:nvSpPr>
          <p:cNvPr id="514" name="Google Shape;514;p39"/>
          <p:cNvSpPr/>
          <p:nvPr/>
        </p:nvSpPr>
        <p:spPr>
          <a:xfrm rot="-9281215">
            <a:off x="-38626" y="4203731"/>
            <a:ext cx="2228124" cy="918929"/>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39"/>
          <p:cNvSpPr/>
          <p:nvPr/>
        </p:nvSpPr>
        <p:spPr>
          <a:xfrm rot="-9280772">
            <a:off x="-649223" y="4396562"/>
            <a:ext cx="3782980" cy="1428824"/>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39"/>
          <p:cNvSpPr/>
          <p:nvPr/>
        </p:nvSpPr>
        <p:spPr>
          <a:xfrm rot="-9281383" flipH="1">
            <a:off x="-1125488" y="3898835"/>
            <a:ext cx="4264746" cy="1843807"/>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39"/>
          <p:cNvSpPr/>
          <p:nvPr/>
        </p:nvSpPr>
        <p:spPr>
          <a:xfrm rot="10800000" flipH="1">
            <a:off x="-874529" y="63632"/>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39"/>
          <p:cNvSpPr/>
          <p:nvPr/>
        </p:nvSpPr>
        <p:spPr>
          <a:xfrm rot="9367883">
            <a:off x="-1140979" y="-338044"/>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39"/>
          <p:cNvSpPr/>
          <p:nvPr/>
        </p:nvSpPr>
        <p:spPr>
          <a:xfrm rot="9944222" flipH="1">
            <a:off x="-1677309" y="-294645"/>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39"/>
          <p:cNvSpPr/>
          <p:nvPr/>
        </p:nvSpPr>
        <p:spPr>
          <a:xfrm rot="5400000">
            <a:off x="1614606" y="6706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39"/>
          <p:cNvSpPr/>
          <p:nvPr/>
        </p:nvSpPr>
        <p:spPr>
          <a:xfrm rot="5400000">
            <a:off x="1071344" y="42445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39"/>
          <p:cNvSpPr/>
          <p:nvPr/>
        </p:nvSpPr>
        <p:spPr>
          <a:xfrm rot="-5400000">
            <a:off x="957781" y="5179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39"/>
          <p:cNvSpPr/>
          <p:nvPr/>
        </p:nvSpPr>
        <p:spPr>
          <a:xfrm rot="5400000">
            <a:off x="415131" y="36097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two columns 1">
  <p:cSld name="CUSTOM_4">
    <p:spTree>
      <p:nvGrpSpPr>
        <p:cNvPr id="1" name="Shape 524"/>
        <p:cNvGrpSpPr/>
        <p:nvPr/>
      </p:nvGrpSpPr>
      <p:grpSpPr>
        <a:xfrm>
          <a:off x="0" y="0"/>
          <a:ext cx="0" cy="0"/>
          <a:chOff x="0" y="0"/>
          <a:chExt cx="0" cy="0"/>
        </a:xfrm>
      </p:grpSpPr>
      <p:sp>
        <p:nvSpPr>
          <p:cNvPr id="525" name="Google Shape;525;p40"/>
          <p:cNvSpPr txBox="1">
            <a:spLocks noGrp="1"/>
          </p:cNvSpPr>
          <p:nvPr>
            <p:ph type="title"/>
          </p:nvPr>
        </p:nvSpPr>
        <p:spPr>
          <a:xfrm>
            <a:off x="2846475" y="363275"/>
            <a:ext cx="34509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526" name="Google Shape;526;p40"/>
          <p:cNvSpPr txBox="1">
            <a:spLocks noGrp="1"/>
          </p:cNvSpPr>
          <p:nvPr>
            <p:ph type="subTitle" idx="1"/>
          </p:nvPr>
        </p:nvSpPr>
        <p:spPr>
          <a:xfrm>
            <a:off x="788350" y="1645450"/>
            <a:ext cx="27045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27" name="Google Shape;527;p40"/>
          <p:cNvSpPr txBox="1">
            <a:spLocks noGrp="1"/>
          </p:cNvSpPr>
          <p:nvPr>
            <p:ph type="subTitle" idx="2"/>
          </p:nvPr>
        </p:nvSpPr>
        <p:spPr>
          <a:xfrm>
            <a:off x="538175" y="2255400"/>
            <a:ext cx="3834000" cy="1980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Char char="●"/>
              <a:defRPr sz="1200"/>
            </a:lvl1pPr>
            <a:lvl2pPr lvl="1" algn="ctr" rtl="0">
              <a:spcBef>
                <a:spcPts val="1000"/>
              </a:spcBef>
              <a:spcAft>
                <a:spcPts val="0"/>
              </a:spcAft>
              <a:buSzPts val="1400"/>
              <a:buChar char="○"/>
              <a:defRPr/>
            </a:lvl2pPr>
            <a:lvl3pPr lvl="2" algn="ctr" rtl="0">
              <a:spcBef>
                <a:spcPts val="1600"/>
              </a:spcBef>
              <a:spcAft>
                <a:spcPts val="0"/>
              </a:spcAft>
              <a:buSzPts val="1400"/>
              <a:buChar char="■"/>
              <a:defRPr/>
            </a:lvl3pPr>
            <a:lvl4pPr lvl="3" algn="ctr" rtl="0">
              <a:spcBef>
                <a:spcPts val="1600"/>
              </a:spcBef>
              <a:spcAft>
                <a:spcPts val="0"/>
              </a:spcAft>
              <a:buSzPts val="1400"/>
              <a:buChar char="●"/>
              <a:defRPr/>
            </a:lvl4pPr>
            <a:lvl5pPr lvl="4" algn="ctr" rtl="0">
              <a:spcBef>
                <a:spcPts val="1600"/>
              </a:spcBef>
              <a:spcAft>
                <a:spcPts val="0"/>
              </a:spcAft>
              <a:buSzPts val="1400"/>
              <a:buChar char="○"/>
              <a:defRPr/>
            </a:lvl5pPr>
            <a:lvl6pPr lvl="5" algn="ctr" rtl="0">
              <a:spcBef>
                <a:spcPts val="1600"/>
              </a:spcBef>
              <a:spcAft>
                <a:spcPts val="0"/>
              </a:spcAft>
              <a:buSzPts val="1400"/>
              <a:buChar char="■"/>
              <a:defRPr/>
            </a:lvl6pPr>
            <a:lvl7pPr lvl="6" algn="ctr" rtl="0">
              <a:spcBef>
                <a:spcPts val="1600"/>
              </a:spcBef>
              <a:spcAft>
                <a:spcPts val="0"/>
              </a:spcAft>
              <a:buSzPts val="1400"/>
              <a:buChar char="●"/>
              <a:defRPr/>
            </a:lvl7pPr>
            <a:lvl8pPr lvl="7" algn="ctr" rtl="0">
              <a:spcBef>
                <a:spcPts val="1600"/>
              </a:spcBef>
              <a:spcAft>
                <a:spcPts val="0"/>
              </a:spcAft>
              <a:buSzPts val="1400"/>
              <a:buChar char="○"/>
              <a:defRPr/>
            </a:lvl8pPr>
            <a:lvl9pPr lvl="8" algn="ctr" rtl="0">
              <a:spcBef>
                <a:spcPts val="1600"/>
              </a:spcBef>
              <a:spcAft>
                <a:spcPts val="1600"/>
              </a:spcAft>
              <a:buSzPts val="1400"/>
              <a:buChar char="■"/>
              <a:defRPr/>
            </a:lvl9pPr>
          </a:lstStyle>
          <a:p>
            <a:endParaRPr/>
          </a:p>
        </p:txBody>
      </p:sp>
      <p:sp>
        <p:nvSpPr>
          <p:cNvPr id="528" name="Google Shape;528;p40"/>
          <p:cNvSpPr txBox="1">
            <a:spLocks noGrp="1"/>
          </p:cNvSpPr>
          <p:nvPr>
            <p:ph type="subTitle" idx="3"/>
          </p:nvPr>
        </p:nvSpPr>
        <p:spPr>
          <a:xfrm>
            <a:off x="5158975" y="1645450"/>
            <a:ext cx="27045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29" name="Google Shape;529;p40"/>
          <p:cNvSpPr txBox="1">
            <a:spLocks noGrp="1"/>
          </p:cNvSpPr>
          <p:nvPr>
            <p:ph type="subTitle" idx="4"/>
          </p:nvPr>
        </p:nvSpPr>
        <p:spPr>
          <a:xfrm>
            <a:off x="4771825" y="2255400"/>
            <a:ext cx="3834000" cy="1980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Char char="●"/>
              <a:defRPr sz="1200"/>
            </a:lvl1pPr>
            <a:lvl2pPr lvl="1" algn="ctr" rtl="0">
              <a:spcBef>
                <a:spcPts val="1000"/>
              </a:spcBef>
              <a:spcAft>
                <a:spcPts val="0"/>
              </a:spcAft>
              <a:buSzPts val="1400"/>
              <a:buChar char="○"/>
              <a:defRPr/>
            </a:lvl2pPr>
            <a:lvl3pPr lvl="2" algn="ctr" rtl="0">
              <a:spcBef>
                <a:spcPts val="1600"/>
              </a:spcBef>
              <a:spcAft>
                <a:spcPts val="0"/>
              </a:spcAft>
              <a:buSzPts val="1400"/>
              <a:buChar char="■"/>
              <a:defRPr/>
            </a:lvl3pPr>
            <a:lvl4pPr lvl="3" algn="ctr" rtl="0">
              <a:spcBef>
                <a:spcPts val="1600"/>
              </a:spcBef>
              <a:spcAft>
                <a:spcPts val="0"/>
              </a:spcAft>
              <a:buSzPts val="1400"/>
              <a:buChar char="●"/>
              <a:defRPr/>
            </a:lvl4pPr>
            <a:lvl5pPr lvl="4" algn="ctr" rtl="0">
              <a:spcBef>
                <a:spcPts val="1600"/>
              </a:spcBef>
              <a:spcAft>
                <a:spcPts val="0"/>
              </a:spcAft>
              <a:buSzPts val="1400"/>
              <a:buChar char="○"/>
              <a:defRPr/>
            </a:lvl5pPr>
            <a:lvl6pPr lvl="5" algn="ctr" rtl="0">
              <a:spcBef>
                <a:spcPts val="1600"/>
              </a:spcBef>
              <a:spcAft>
                <a:spcPts val="0"/>
              </a:spcAft>
              <a:buSzPts val="1400"/>
              <a:buChar char="■"/>
              <a:defRPr/>
            </a:lvl6pPr>
            <a:lvl7pPr lvl="6" algn="ctr" rtl="0">
              <a:spcBef>
                <a:spcPts val="1600"/>
              </a:spcBef>
              <a:spcAft>
                <a:spcPts val="0"/>
              </a:spcAft>
              <a:buSzPts val="1400"/>
              <a:buChar char="●"/>
              <a:defRPr/>
            </a:lvl7pPr>
            <a:lvl8pPr lvl="7" algn="ctr" rtl="0">
              <a:spcBef>
                <a:spcPts val="1600"/>
              </a:spcBef>
              <a:spcAft>
                <a:spcPts val="0"/>
              </a:spcAft>
              <a:buSzPts val="1400"/>
              <a:buChar char="○"/>
              <a:defRPr/>
            </a:lvl8pPr>
            <a:lvl9pPr lvl="8" algn="ctr" rtl="0">
              <a:spcBef>
                <a:spcPts val="1600"/>
              </a:spcBef>
              <a:spcAft>
                <a:spcPts val="1600"/>
              </a:spcAft>
              <a:buSzPts val="1400"/>
              <a:buChar char="■"/>
              <a:defRPr/>
            </a:lvl9pPr>
          </a:lstStyle>
          <a:p>
            <a:endParaRPr/>
          </a:p>
        </p:txBody>
      </p:sp>
      <p:sp>
        <p:nvSpPr>
          <p:cNvPr id="530" name="Google Shape;530;p40"/>
          <p:cNvSpPr/>
          <p:nvPr/>
        </p:nvSpPr>
        <p:spPr>
          <a:xfrm rot="-10350985" flipH="1">
            <a:off x="6450155" y="-124771"/>
            <a:ext cx="3444934" cy="1167477"/>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40"/>
          <p:cNvSpPr/>
          <p:nvPr/>
        </p:nvSpPr>
        <p:spPr>
          <a:xfrm flipH="1">
            <a:off x="8345826" y="984624"/>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40"/>
          <p:cNvSpPr/>
          <p:nvPr/>
        </p:nvSpPr>
        <p:spPr>
          <a:xfrm flipH="1">
            <a:off x="8977776" y="1325449"/>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40"/>
          <p:cNvSpPr/>
          <p:nvPr/>
        </p:nvSpPr>
        <p:spPr>
          <a:xfrm flipH="1">
            <a:off x="6236651" y="18837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40"/>
          <p:cNvSpPr/>
          <p:nvPr/>
        </p:nvSpPr>
        <p:spPr>
          <a:xfrm flipH="1">
            <a:off x="7070376" y="539299"/>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40"/>
          <p:cNvSpPr/>
          <p:nvPr/>
        </p:nvSpPr>
        <p:spPr>
          <a:xfrm>
            <a:off x="7168769" y="-99365"/>
            <a:ext cx="2517610" cy="1041571"/>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40"/>
          <p:cNvSpPr/>
          <p:nvPr/>
        </p:nvSpPr>
        <p:spPr>
          <a:xfrm rot="10800000" flipH="1">
            <a:off x="7678176" y="-210266"/>
            <a:ext cx="2057229" cy="778974"/>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40"/>
          <p:cNvSpPr/>
          <p:nvPr/>
        </p:nvSpPr>
        <p:spPr>
          <a:xfrm rot="10350985">
            <a:off x="-562292" y="-173408"/>
            <a:ext cx="3444934" cy="1167477"/>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40"/>
          <p:cNvSpPr/>
          <p:nvPr/>
        </p:nvSpPr>
        <p:spPr>
          <a:xfrm>
            <a:off x="823471" y="935986"/>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40"/>
          <p:cNvSpPr/>
          <p:nvPr/>
        </p:nvSpPr>
        <p:spPr>
          <a:xfrm>
            <a:off x="256621" y="1276811"/>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40"/>
          <p:cNvSpPr/>
          <p:nvPr/>
        </p:nvSpPr>
        <p:spPr>
          <a:xfrm>
            <a:off x="2997746" y="13973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40"/>
          <p:cNvSpPr/>
          <p:nvPr/>
        </p:nvSpPr>
        <p:spPr>
          <a:xfrm>
            <a:off x="2164021" y="490661"/>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40"/>
          <p:cNvSpPr/>
          <p:nvPr/>
        </p:nvSpPr>
        <p:spPr>
          <a:xfrm flipH="1">
            <a:off x="-353582" y="-148002"/>
            <a:ext cx="2517610" cy="1041571"/>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40"/>
          <p:cNvSpPr/>
          <p:nvPr/>
        </p:nvSpPr>
        <p:spPr>
          <a:xfrm rot="10800000">
            <a:off x="-402608" y="-258904"/>
            <a:ext cx="2057229" cy="778974"/>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two columns 4">
  <p:cSld name="CUSTOM_18">
    <p:spTree>
      <p:nvGrpSpPr>
        <p:cNvPr id="1" name="Shape 544"/>
        <p:cNvGrpSpPr/>
        <p:nvPr/>
      </p:nvGrpSpPr>
      <p:grpSpPr>
        <a:xfrm>
          <a:off x="0" y="0"/>
          <a:ext cx="0" cy="0"/>
          <a:chOff x="0" y="0"/>
          <a:chExt cx="0" cy="0"/>
        </a:xfrm>
      </p:grpSpPr>
      <p:sp>
        <p:nvSpPr>
          <p:cNvPr id="545" name="Google Shape;545;p41"/>
          <p:cNvSpPr txBox="1">
            <a:spLocks noGrp="1"/>
          </p:cNvSpPr>
          <p:nvPr>
            <p:ph type="subTitle" idx="1"/>
          </p:nvPr>
        </p:nvSpPr>
        <p:spPr>
          <a:xfrm>
            <a:off x="4658775" y="3441800"/>
            <a:ext cx="2087700" cy="945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solidFill>
                  <a:schemeClr val="dk1"/>
                </a:solidFill>
              </a:defRPr>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
        <p:nvSpPr>
          <p:cNvPr id="546" name="Google Shape;546;p41"/>
          <p:cNvSpPr txBox="1">
            <a:spLocks noGrp="1"/>
          </p:cNvSpPr>
          <p:nvPr>
            <p:ph type="subTitle" idx="2"/>
          </p:nvPr>
        </p:nvSpPr>
        <p:spPr>
          <a:xfrm>
            <a:off x="2397771" y="1400250"/>
            <a:ext cx="2087700" cy="945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47" name="Google Shape;547;p41"/>
          <p:cNvSpPr txBox="1">
            <a:spLocks noGrp="1"/>
          </p:cNvSpPr>
          <p:nvPr>
            <p:ph type="title"/>
          </p:nvPr>
        </p:nvSpPr>
        <p:spPr>
          <a:xfrm>
            <a:off x="4658771" y="2806100"/>
            <a:ext cx="2087700" cy="6357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700"/>
              <a:buNone/>
              <a:defRPr sz="2700"/>
            </a:lvl1pPr>
            <a:lvl2pPr lvl="1"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2pPr>
            <a:lvl3pPr lvl="2"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3pPr>
            <a:lvl4pPr lvl="3"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4pPr>
            <a:lvl5pPr lvl="4"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5pPr>
            <a:lvl6pPr lvl="5"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6pPr>
            <a:lvl7pPr lvl="6"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7pPr>
            <a:lvl8pPr lvl="7"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8pPr>
            <a:lvl9pPr lvl="8"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9pPr>
          </a:lstStyle>
          <a:p>
            <a:endParaRPr/>
          </a:p>
        </p:txBody>
      </p:sp>
      <p:sp>
        <p:nvSpPr>
          <p:cNvPr id="548" name="Google Shape;548;p41"/>
          <p:cNvSpPr txBox="1">
            <a:spLocks noGrp="1"/>
          </p:cNvSpPr>
          <p:nvPr>
            <p:ph type="title" idx="3"/>
          </p:nvPr>
        </p:nvSpPr>
        <p:spPr>
          <a:xfrm>
            <a:off x="2397771" y="764550"/>
            <a:ext cx="2087700" cy="635700"/>
          </a:xfrm>
          <a:prstGeom prst="rect">
            <a:avLst/>
          </a:prstGeom>
        </p:spPr>
        <p:txBody>
          <a:bodyPr spcFirstLastPara="1" wrap="square" lIns="91425" tIns="91425" rIns="91425" bIns="91425" anchor="b" anchorCtr="0">
            <a:noAutofit/>
          </a:bodyPr>
          <a:lstStyle>
            <a:lvl1pPr lvl="0" algn="l" rtl="0">
              <a:spcBef>
                <a:spcPts val="0"/>
              </a:spcBef>
              <a:spcAft>
                <a:spcPts val="0"/>
              </a:spcAft>
              <a:buSzPts val="2700"/>
              <a:buNone/>
              <a:defRPr sz="2700"/>
            </a:lvl1pPr>
            <a:lvl2pPr lvl="1"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2pPr>
            <a:lvl3pPr lvl="2"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3pPr>
            <a:lvl4pPr lvl="3"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4pPr>
            <a:lvl5pPr lvl="4"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5pPr>
            <a:lvl6pPr lvl="5"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6pPr>
            <a:lvl7pPr lvl="6"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7pPr>
            <a:lvl8pPr lvl="7"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8pPr>
            <a:lvl9pPr lvl="8"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9pPr>
          </a:lstStyle>
          <a:p>
            <a:endParaRPr/>
          </a:p>
        </p:txBody>
      </p:sp>
      <p:sp>
        <p:nvSpPr>
          <p:cNvPr id="549" name="Google Shape;549;p41"/>
          <p:cNvSpPr/>
          <p:nvPr/>
        </p:nvSpPr>
        <p:spPr>
          <a:xfrm>
            <a:off x="485275" y="3859450"/>
            <a:ext cx="3336529" cy="1283560"/>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41"/>
          <p:cNvSpPr/>
          <p:nvPr/>
        </p:nvSpPr>
        <p:spPr>
          <a:xfrm rot="1432232" flipH="1">
            <a:off x="-470789" y="4165605"/>
            <a:ext cx="4306753" cy="1531081"/>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41"/>
          <p:cNvSpPr/>
          <p:nvPr/>
        </p:nvSpPr>
        <p:spPr>
          <a:xfrm rot="5772258">
            <a:off x="7200936" y="-653045"/>
            <a:ext cx="2023504" cy="1935148"/>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41"/>
          <p:cNvSpPr/>
          <p:nvPr/>
        </p:nvSpPr>
        <p:spPr>
          <a:xfrm rot="707044">
            <a:off x="5289054" y="-380400"/>
            <a:ext cx="4307387" cy="1170580"/>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41"/>
          <p:cNvSpPr/>
          <p:nvPr/>
        </p:nvSpPr>
        <p:spPr>
          <a:xfrm>
            <a:off x="5289100" y="-380553"/>
            <a:ext cx="4306711" cy="1283653"/>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41"/>
          <p:cNvSpPr/>
          <p:nvPr/>
        </p:nvSpPr>
        <p:spPr>
          <a:xfrm rot="855605">
            <a:off x="-610970" y="4000688"/>
            <a:ext cx="4923475" cy="1631508"/>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41"/>
          <p:cNvSpPr/>
          <p:nvPr/>
        </p:nvSpPr>
        <p:spPr>
          <a:xfrm rot="5400000">
            <a:off x="2493669" y="409451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41"/>
          <p:cNvSpPr/>
          <p:nvPr/>
        </p:nvSpPr>
        <p:spPr>
          <a:xfrm rot="5400000">
            <a:off x="1141481" y="399445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41"/>
          <p:cNvSpPr/>
          <p:nvPr/>
        </p:nvSpPr>
        <p:spPr>
          <a:xfrm rot="-5400000">
            <a:off x="1836844" y="394183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41"/>
          <p:cNvSpPr/>
          <p:nvPr/>
        </p:nvSpPr>
        <p:spPr>
          <a:xfrm rot="5400000">
            <a:off x="485269" y="335969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41"/>
          <p:cNvSpPr/>
          <p:nvPr/>
        </p:nvSpPr>
        <p:spPr>
          <a:xfrm rot="5400000">
            <a:off x="7169406" y="9648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41"/>
          <p:cNvSpPr/>
          <p:nvPr/>
        </p:nvSpPr>
        <p:spPr>
          <a:xfrm rot="5400000">
            <a:off x="5817219" y="8647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41"/>
          <p:cNvSpPr/>
          <p:nvPr/>
        </p:nvSpPr>
        <p:spPr>
          <a:xfrm rot="-5400000">
            <a:off x="6512581" y="8121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41"/>
          <p:cNvSpPr/>
          <p:nvPr/>
        </p:nvSpPr>
        <p:spPr>
          <a:xfrm rot="5400000">
            <a:off x="5161006" y="2299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ection header 2">
  <p:cSld name="CUSTOM_5">
    <p:spTree>
      <p:nvGrpSpPr>
        <p:cNvPr id="1" name="Shape 563"/>
        <p:cNvGrpSpPr/>
        <p:nvPr/>
      </p:nvGrpSpPr>
      <p:grpSpPr>
        <a:xfrm>
          <a:off x="0" y="0"/>
          <a:ext cx="0" cy="0"/>
          <a:chOff x="0" y="0"/>
          <a:chExt cx="0" cy="0"/>
        </a:xfrm>
      </p:grpSpPr>
      <p:sp>
        <p:nvSpPr>
          <p:cNvPr id="564" name="Google Shape;564;p42"/>
          <p:cNvSpPr txBox="1">
            <a:spLocks noGrp="1"/>
          </p:cNvSpPr>
          <p:nvPr>
            <p:ph type="title"/>
          </p:nvPr>
        </p:nvSpPr>
        <p:spPr>
          <a:xfrm>
            <a:off x="2141950" y="1922950"/>
            <a:ext cx="4860000" cy="8223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6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565" name="Google Shape;565;p42"/>
          <p:cNvSpPr txBox="1">
            <a:spLocks noGrp="1"/>
          </p:cNvSpPr>
          <p:nvPr>
            <p:ph type="subTitle" idx="1"/>
          </p:nvPr>
        </p:nvSpPr>
        <p:spPr>
          <a:xfrm>
            <a:off x="2142050" y="2757125"/>
            <a:ext cx="4860000" cy="491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solidFill>
                  <a:schemeClr val="dk1"/>
                </a:solidFill>
              </a:defRPr>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566" name="Google Shape;566;p42"/>
          <p:cNvSpPr/>
          <p:nvPr/>
        </p:nvSpPr>
        <p:spPr>
          <a:xfrm rot="-5400000">
            <a:off x="-1029861" y="815281"/>
            <a:ext cx="4058317" cy="172978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42"/>
          <p:cNvSpPr/>
          <p:nvPr/>
        </p:nvSpPr>
        <p:spPr>
          <a:xfrm rot="-5400000">
            <a:off x="-1888219" y="1592238"/>
            <a:ext cx="4130269" cy="1085168"/>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42"/>
          <p:cNvSpPr/>
          <p:nvPr/>
        </p:nvSpPr>
        <p:spPr>
          <a:xfrm rot="5400000">
            <a:off x="387256" y="361078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42"/>
          <p:cNvSpPr/>
          <p:nvPr/>
        </p:nvSpPr>
        <p:spPr>
          <a:xfrm rot="5400000">
            <a:off x="603369" y="172221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42"/>
          <p:cNvSpPr/>
          <p:nvPr/>
        </p:nvSpPr>
        <p:spPr>
          <a:xfrm rot="5400000">
            <a:off x="-751978" y="255224"/>
            <a:ext cx="2874201" cy="1521816"/>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42"/>
          <p:cNvSpPr/>
          <p:nvPr/>
        </p:nvSpPr>
        <p:spPr>
          <a:xfrm rot="5400000">
            <a:off x="1033906" y="114308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42"/>
          <p:cNvSpPr/>
          <p:nvPr/>
        </p:nvSpPr>
        <p:spPr>
          <a:xfrm rot="5400000">
            <a:off x="1978444" y="2009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42"/>
          <p:cNvSpPr/>
          <p:nvPr/>
        </p:nvSpPr>
        <p:spPr>
          <a:xfrm rot="5400000">
            <a:off x="6115544" y="2556136"/>
            <a:ext cx="4058317" cy="172978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42"/>
          <p:cNvSpPr/>
          <p:nvPr/>
        </p:nvSpPr>
        <p:spPr>
          <a:xfrm rot="5400000">
            <a:off x="6901950" y="2423794"/>
            <a:ext cx="4130269" cy="1085168"/>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42"/>
          <p:cNvSpPr/>
          <p:nvPr/>
        </p:nvSpPr>
        <p:spPr>
          <a:xfrm rot="-5400000">
            <a:off x="8658344" y="13917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42"/>
          <p:cNvSpPr/>
          <p:nvPr/>
        </p:nvSpPr>
        <p:spPr>
          <a:xfrm rot="-5400000">
            <a:off x="8377131" y="32154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42"/>
          <p:cNvSpPr/>
          <p:nvPr/>
        </p:nvSpPr>
        <p:spPr>
          <a:xfrm rot="-5400000">
            <a:off x="7021777" y="3324160"/>
            <a:ext cx="2874201" cy="1521816"/>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42"/>
          <p:cNvSpPr/>
          <p:nvPr/>
        </p:nvSpPr>
        <p:spPr>
          <a:xfrm rot="-5400000">
            <a:off x="8011694" y="38594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42"/>
          <p:cNvSpPr/>
          <p:nvPr/>
        </p:nvSpPr>
        <p:spPr>
          <a:xfrm rot="-5400000">
            <a:off x="7002056" y="49176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six columns">
  <p:cSld name="CUSTOM_6">
    <p:spTree>
      <p:nvGrpSpPr>
        <p:cNvPr id="1" name="Shape 580"/>
        <p:cNvGrpSpPr/>
        <p:nvPr/>
      </p:nvGrpSpPr>
      <p:grpSpPr>
        <a:xfrm>
          <a:off x="0" y="0"/>
          <a:ext cx="0" cy="0"/>
          <a:chOff x="0" y="0"/>
          <a:chExt cx="0" cy="0"/>
        </a:xfrm>
      </p:grpSpPr>
      <p:sp>
        <p:nvSpPr>
          <p:cNvPr id="581" name="Google Shape;581;p43"/>
          <p:cNvSpPr txBox="1">
            <a:spLocks noGrp="1"/>
          </p:cNvSpPr>
          <p:nvPr>
            <p:ph type="title"/>
          </p:nvPr>
        </p:nvSpPr>
        <p:spPr>
          <a:xfrm>
            <a:off x="3145775" y="363275"/>
            <a:ext cx="28524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582" name="Google Shape;582;p43"/>
          <p:cNvSpPr txBox="1">
            <a:spLocks noGrp="1"/>
          </p:cNvSpPr>
          <p:nvPr>
            <p:ph type="subTitle" idx="1"/>
          </p:nvPr>
        </p:nvSpPr>
        <p:spPr>
          <a:xfrm>
            <a:off x="3328941"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83" name="Google Shape;583;p43"/>
          <p:cNvSpPr txBox="1">
            <a:spLocks noGrp="1"/>
          </p:cNvSpPr>
          <p:nvPr>
            <p:ph type="subTitle" idx="2"/>
          </p:nvPr>
        </p:nvSpPr>
        <p:spPr>
          <a:xfrm>
            <a:off x="3610941"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584" name="Google Shape;584;p43"/>
          <p:cNvSpPr txBox="1">
            <a:spLocks noGrp="1"/>
          </p:cNvSpPr>
          <p:nvPr>
            <p:ph type="subTitle" idx="3"/>
          </p:nvPr>
        </p:nvSpPr>
        <p:spPr>
          <a:xfrm>
            <a:off x="659663"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85" name="Google Shape;585;p43"/>
          <p:cNvSpPr txBox="1">
            <a:spLocks noGrp="1"/>
          </p:cNvSpPr>
          <p:nvPr>
            <p:ph type="subTitle" idx="4"/>
          </p:nvPr>
        </p:nvSpPr>
        <p:spPr>
          <a:xfrm>
            <a:off x="941663"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586" name="Google Shape;586;p43"/>
          <p:cNvSpPr txBox="1">
            <a:spLocks noGrp="1"/>
          </p:cNvSpPr>
          <p:nvPr>
            <p:ph type="subTitle" idx="5"/>
          </p:nvPr>
        </p:nvSpPr>
        <p:spPr>
          <a:xfrm>
            <a:off x="3328941" y="38145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87" name="Google Shape;587;p43"/>
          <p:cNvSpPr txBox="1">
            <a:spLocks noGrp="1"/>
          </p:cNvSpPr>
          <p:nvPr>
            <p:ph type="subTitle" idx="6"/>
          </p:nvPr>
        </p:nvSpPr>
        <p:spPr>
          <a:xfrm>
            <a:off x="3610941" y="41336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588" name="Google Shape;588;p43"/>
          <p:cNvSpPr txBox="1">
            <a:spLocks noGrp="1"/>
          </p:cNvSpPr>
          <p:nvPr>
            <p:ph type="subTitle" idx="7"/>
          </p:nvPr>
        </p:nvSpPr>
        <p:spPr>
          <a:xfrm>
            <a:off x="659663" y="38145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89" name="Google Shape;589;p43"/>
          <p:cNvSpPr txBox="1">
            <a:spLocks noGrp="1"/>
          </p:cNvSpPr>
          <p:nvPr>
            <p:ph type="subTitle" idx="8"/>
          </p:nvPr>
        </p:nvSpPr>
        <p:spPr>
          <a:xfrm>
            <a:off x="941663" y="41336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590" name="Google Shape;590;p43"/>
          <p:cNvSpPr txBox="1">
            <a:spLocks noGrp="1"/>
          </p:cNvSpPr>
          <p:nvPr>
            <p:ph type="subTitle" idx="9"/>
          </p:nvPr>
        </p:nvSpPr>
        <p:spPr>
          <a:xfrm>
            <a:off x="5998216"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91" name="Google Shape;591;p43"/>
          <p:cNvSpPr txBox="1">
            <a:spLocks noGrp="1"/>
          </p:cNvSpPr>
          <p:nvPr>
            <p:ph type="subTitle" idx="13"/>
          </p:nvPr>
        </p:nvSpPr>
        <p:spPr>
          <a:xfrm>
            <a:off x="6280216"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592" name="Google Shape;592;p43"/>
          <p:cNvSpPr txBox="1">
            <a:spLocks noGrp="1"/>
          </p:cNvSpPr>
          <p:nvPr>
            <p:ph type="subTitle" idx="14"/>
          </p:nvPr>
        </p:nvSpPr>
        <p:spPr>
          <a:xfrm>
            <a:off x="5998216" y="38145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93" name="Google Shape;593;p43"/>
          <p:cNvSpPr txBox="1">
            <a:spLocks noGrp="1"/>
          </p:cNvSpPr>
          <p:nvPr>
            <p:ph type="subTitle" idx="15"/>
          </p:nvPr>
        </p:nvSpPr>
        <p:spPr>
          <a:xfrm>
            <a:off x="6280216" y="41336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594" name="Google Shape;594;p43"/>
          <p:cNvSpPr/>
          <p:nvPr/>
        </p:nvSpPr>
        <p:spPr>
          <a:xfrm>
            <a:off x="5587299" y="-209550"/>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43"/>
          <p:cNvSpPr/>
          <p:nvPr/>
        </p:nvSpPr>
        <p:spPr>
          <a:xfrm rot="10800000" flipH="1">
            <a:off x="6906325" y="-525151"/>
            <a:ext cx="2379314" cy="972101"/>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43"/>
          <p:cNvSpPr/>
          <p:nvPr/>
        </p:nvSpPr>
        <p:spPr>
          <a:xfrm rot="-3279262">
            <a:off x="7901589" y="-973008"/>
            <a:ext cx="1404819" cy="2093810"/>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43"/>
          <p:cNvSpPr/>
          <p:nvPr/>
        </p:nvSpPr>
        <p:spPr>
          <a:xfrm rot="10800000">
            <a:off x="6406991" y="11359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43"/>
          <p:cNvSpPr/>
          <p:nvPr/>
        </p:nvSpPr>
        <p:spPr>
          <a:xfrm rot="10800000">
            <a:off x="8154416" y="34986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43"/>
          <p:cNvSpPr/>
          <p:nvPr/>
        </p:nvSpPr>
        <p:spPr>
          <a:xfrm rot="10800000">
            <a:off x="7681066" y="739068"/>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43"/>
          <p:cNvSpPr/>
          <p:nvPr/>
        </p:nvSpPr>
        <p:spPr>
          <a:xfrm flipH="1">
            <a:off x="-3333926" y="-210750"/>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43"/>
          <p:cNvSpPr/>
          <p:nvPr/>
        </p:nvSpPr>
        <p:spPr>
          <a:xfrm rot="10800000">
            <a:off x="-142195" y="-526351"/>
            <a:ext cx="2379314" cy="972101"/>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43"/>
          <p:cNvSpPr/>
          <p:nvPr/>
        </p:nvSpPr>
        <p:spPr>
          <a:xfrm rot="3279262" flipH="1">
            <a:off x="-162965" y="-974208"/>
            <a:ext cx="1404819" cy="2093810"/>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43"/>
          <p:cNvSpPr/>
          <p:nvPr/>
        </p:nvSpPr>
        <p:spPr>
          <a:xfrm rot="10800000" flipH="1">
            <a:off x="2572953" y="11239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43"/>
          <p:cNvSpPr/>
          <p:nvPr/>
        </p:nvSpPr>
        <p:spPr>
          <a:xfrm rot="10800000" flipH="1">
            <a:off x="890628" y="34866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43"/>
          <p:cNvSpPr/>
          <p:nvPr/>
        </p:nvSpPr>
        <p:spPr>
          <a:xfrm rot="10800000" flipH="1">
            <a:off x="201303" y="105274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43"/>
          <p:cNvSpPr/>
          <p:nvPr/>
        </p:nvSpPr>
        <p:spPr>
          <a:xfrm rot="10800000" flipH="1">
            <a:off x="1363978" y="737868"/>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43"/>
          <p:cNvSpPr/>
          <p:nvPr/>
        </p:nvSpPr>
        <p:spPr>
          <a:xfrm rot="10800000">
            <a:off x="8843741" y="105394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six columns 1">
  <p:cSld name="CUSTOM_20">
    <p:spTree>
      <p:nvGrpSpPr>
        <p:cNvPr id="1" name="Shape 608"/>
        <p:cNvGrpSpPr/>
        <p:nvPr/>
      </p:nvGrpSpPr>
      <p:grpSpPr>
        <a:xfrm>
          <a:off x="0" y="0"/>
          <a:ext cx="0" cy="0"/>
          <a:chOff x="0" y="0"/>
          <a:chExt cx="0" cy="0"/>
        </a:xfrm>
      </p:grpSpPr>
      <p:sp>
        <p:nvSpPr>
          <p:cNvPr id="609" name="Google Shape;609;p44"/>
          <p:cNvSpPr/>
          <p:nvPr/>
        </p:nvSpPr>
        <p:spPr>
          <a:xfrm rot="-5400000" flipH="1">
            <a:off x="7394663" y="2761041"/>
            <a:ext cx="2443246" cy="56873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44"/>
          <p:cNvSpPr/>
          <p:nvPr/>
        </p:nvSpPr>
        <p:spPr>
          <a:xfrm rot="-5399497">
            <a:off x="6547057" y="1922604"/>
            <a:ext cx="4515337" cy="678344"/>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44"/>
          <p:cNvSpPr/>
          <p:nvPr/>
        </p:nvSpPr>
        <p:spPr>
          <a:xfrm rot="-5400440" flipH="1">
            <a:off x="6201606" y="2210242"/>
            <a:ext cx="5161707" cy="722922"/>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44"/>
          <p:cNvSpPr txBox="1">
            <a:spLocks noGrp="1"/>
          </p:cNvSpPr>
          <p:nvPr>
            <p:ph type="subTitle" idx="1"/>
          </p:nvPr>
        </p:nvSpPr>
        <p:spPr>
          <a:xfrm>
            <a:off x="3328941"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13" name="Google Shape;613;p44"/>
          <p:cNvSpPr txBox="1">
            <a:spLocks noGrp="1"/>
          </p:cNvSpPr>
          <p:nvPr>
            <p:ph type="subTitle" idx="2"/>
          </p:nvPr>
        </p:nvSpPr>
        <p:spPr>
          <a:xfrm>
            <a:off x="3610941"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14" name="Google Shape;614;p44"/>
          <p:cNvSpPr txBox="1">
            <a:spLocks noGrp="1"/>
          </p:cNvSpPr>
          <p:nvPr>
            <p:ph type="subTitle" idx="3"/>
          </p:nvPr>
        </p:nvSpPr>
        <p:spPr>
          <a:xfrm>
            <a:off x="812063"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15" name="Google Shape;615;p44"/>
          <p:cNvSpPr txBox="1">
            <a:spLocks noGrp="1"/>
          </p:cNvSpPr>
          <p:nvPr>
            <p:ph type="subTitle" idx="4"/>
          </p:nvPr>
        </p:nvSpPr>
        <p:spPr>
          <a:xfrm>
            <a:off x="1094063"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16" name="Google Shape;616;p44"/>
          <p:cNvSpPr txBox="1">
            <a:spLocks noGrp="1"/>
          </p:cNvSpPr>
          <p:nvPr>
            <p:ph type="subTitle" idx="5"/>
          </p:nvPr>
        </p:nvSpPr>
        <p:spPr>
          <a:xfrm>
            <a:off x="3328941" y="35097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17" name="Google Shape;617;p44"/>
          <p:cNvSpPr txBox="1">
            <a:spLocks noGrp="1"/>
          </p:cNvSpPr>
          <p:nvPr>
            <p:ph type="subTitle" idx="6"/>
          </p:nvPr>
        </p:nvSpPr>
        <p:spPr>
          <a:xfrm>
            <a:off x="3610941" y="38288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18" name="Google Shape;618;p44"/>
          <p:cNvSpPr txBox="1">
            <a:spLocks noGrp="1"/>
          </p:cNvSpPr>
          <p:nvPr>
            <p:ph type="subTitle" idx="7"/>
          </p:nvPr>
        </p:nvSpPr>
        <p:spPr>
          <a:xfrm>
            <a:off x="812063" y="35097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19" name="Google Shape;619;p44"/>
          <p:cNvSpPr txBox="1">
            <a:spLocks noGrp="1"/>
          </p:cNvSpPr>
          <p:nvPr>
            <p:ph type="subTitle" idx="8"/>
          </p:nvPr>
        </p:nvSpPr>
        <p:spPr>
          <a:xfrm>
            <a:off x="1094063" y="38288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20" name="Google Shape;620;p44"/>
          <p:cNvSpPr txBox="1">
            <a:spLocks noGrp="1"/>
          </p:cNvSpPr>
          <p:nvPr>
            <p:ph type="subTitle" idx="9"/>
          </p:nvPr>
        </p:nvSpPr>
        <p:spPr>
          <a:xfrm>
            <a:off x="5845816"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21" name="Google Shape;621;p44"/>
          <p:cNvSpPr txBox="1">
            <a:spLocks noGrp="1"/>
          </p:cNvSpPr>
          <p:nvPr>
            <p:ph type="subTitle" idx="13"/>
          </p:nvPr>
        </p:nvSpPr>
        <p:spPr>
          <a:xfrm>
            <a:off x="6127816"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22" name="Google Shape;622;p44"/>
          <p:cNvSpPr txBox="1">
            <a:spLocks noGrp="1"/>
          </p:cNvSpPr>
          <p:nvPr>
            <p:ph type="subTitle" idx="14"/>
          </p:nvPr>
        </p:nvSpPr>
        <p:spPr>
          <a:xfrm>
            <a:off x="5845816" y="35097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23" name="Google Shape;623;p44"/>
          <p:cNvSpPr txBox="1">
            <a:spLocks noGrp="1"/>
          </p:cNvSpPr>
          <p:nvPr>
            <p:ph type="subTitle" idx="15"/>
          </p:nvPr>
        </p:nvSpPr>
        <p:spPr>
          <a:xfrm>
            <a:off x="6127816" y="38288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24" name="Google Shape;624;p44"/>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atin typeface="Open Sans"/>
                <a:ea typeface="Open Sans"/>
                <a:cs typeface="Open Sans"/>
                <a:sym typeface="Open Sans"/>
              </a:defRPr>
            </a:lvl1pPr>
            <a:lvl2pPr lvl="1" rtl="0">
              <a:spcBef>
                <a:spcPts val="0"/>
              </a:spcBef>
              <a:spcAft>
                <a:spcPts val="0"/>
              </a:spcAft>
              <a:buSzPts val="3000"/>
              <a:buNone/>
              <a:defRPr>
                <a:latin typeface="Open Sans"/>
                <a:ea typeface="Open Sans"/>
                <a:cs typeface="Open Sans"/>
                <a:sym typeface="Open Sans"/>
              </a:defRPr>
            </a:lvl2pPr>
            <a:lvl3pPr lvl="2" rtl="0">
              <a:spcBef>
                <a:spcPts val="0"/>
              </a:spcBef>
              <a:spcAft>
                <a:spcPts val="0"/>
              </a:spcAft>
              <a:buSzPts val="3000"/>
              <a:buNone/>
              <a:defRPr>
                <a:latin typeface="Open Sans"/>
                <a:ea typeface="Open Sans"/>
                <a:cs typeface="Open Sans"/>
                <a:sym typeface="Open Sans"/>
              </a:defRPr>
            </a:lvl3pPr>
            <a:lvl4pPr lvl="3" rtl="0">
              <a:spcBef>
                <a:spcPts val="0"/>
              </a:spcBef>
              <a:spcAft>
                <a:spcPts val="0"/>
              </a:spcAft>
              <a:buSzPts val="3000"/>
              <a:buNone/>
              <a:defRPr>
                <a:latin typeface="Open Sans"/>
                <a:ea typeface="Open Sans"/>
                <a:cs typeface="Open Sans"/>
                <a:sym typeface="Open Sans"/>
              </a:defRPr>
            </a:lvl4pPr>
            <a:lvl5pPr lvl="4" rtl="0">
              <a:spcBef>
                <a:spcPts val="0"/>
              </a:spcBef>
              <a:spcAft>
                <a:spcPts val="0"/>
              </a:spcAft>
              <a:buSzPts val="3000"/>
              <a:buNone/>
              <a:defRPr>
                <a:latin typeface="Open Sans"/>
                <a:ea typeface="Open Sans"/>
                <a:cs typeface="Open Sans"/>
                <a:sym typeface="Open Sans"/>
              </a:defRPr>
            </a:lvl5pPr>
            <a:lvl6pPr lvl="5" rtl="0">
              <a:spcBef>
                <a:spcPts val="0"/>
              </a:spcBef>
              <a:spcAft>
                <a:spcPts val="0"/>
              </a:spcAft>
              <a:buSzPts val="3000"/>
              <a:buNone/>
              <a:defRPr>
                <a:latin typeface="Open Sans"/>
                <a:ea typeface="Open Sans"/>
                <a:cs typeface="Open Sans"/>
                <a:sym typeface="Open Sans"/>
              </a:defRPr>
            </a:lvl6pPr>
            <a:lvl7pPr lvl="6" rtl="0">
              <a:spcBef>
                <a:spcPts val="0"/>
              </a:spcBef>
              <a:spcAft>
                <a:spcPts val="0"/>
              </a:spcAft>
              <a:buSzPts val="3000"/>
              <a:buNone/>
              <a:defRPr>
                <a:latin typeface="Open Sans"/>
                <a:ea typeface="Open Sans"/>
                <a:cs typeface="Open Sans"/>
                <a:sym typeface="Open Sans"/>
              </a:defRPr>
            </a:lvl7pPr>
            <a:lvl8pPr lvl="7" rtl="0">
              <a:spcBef>
                <a:spcPts val="0"/>
              </a:spcBef>
              <a:spcAft>
                <a:spcPts val="0"/>
              </a:spcAft>
              <a:buSzPts val="3000"/>
              <a:buNone/>
              <a:defRPr>
                <a:latin typeface="Open Sans"/>
                <a:ea typeface="Open Sans"/>
                <a:cs typeface="Open Sans"/>
                <a:sym typeface="Open Sans"/>
              </a:defRPr>
            </a:lvl8pPr>
            <a:lvl9pPr lvl="8" rtl="0">
              <a:spcBef>
                <a:spcPts val="0"/>
              </a:spcBef>
              <a:spcAft>
                <a:spcPts val="0"/>
              </a:spcAft>
              <a:buSzPts val="3000"/>
              <a:buNone/>
              <a:defRPr>
                <a:latin typeface="Open Sans"/>
                <a:ea typeface="Open Sans"/>
                <a:cs typeface="Open Sans"/>
                <a:sym typeface="Open Sans"/>
              </a:defRPr>
            </a:lvl9pPr>
          </a:lstStyle>
          <a:p>
            <a:endParaRPr/>
          </a:p>
        </p:txBody>
      </p:sp>
      <p:sp>
        <p:nvSpPr>
          <p:cNvPr id="625" name="Google Shape;625;p44"/>
          <p:cNvSpPr/>
          <p:nvPr/>
        </p:nvSpPr>
        <p:spPr>
          <a:xfrm>
            <a:off x="8351719" y="16884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44"/>
          <p:cNvSpPr/>
          <p:nvPr/>
        </p:nvSpPr>
        <p:spPr>
          <a:xfrm>
            <a:off x="8364481" y="480825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44"/>
          <p:cNvSpPr/>
          <p:nvPr/>
        </p:nvSpPr>
        <p:spPr>
          <a:xfrm rot="10800000">
            <a:off x="8515231" y="14905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44"/>
          <p:cNvSpPr/>
          <p:nvPr/>
        </p:nvSpPr>
        <p:spPr>
          <a:xfrm>
            <a:off x="7940944" y="299724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44"/>
          <p:cNvSpPr/>
          <p:nvPr/>
        </p:nvSpPr>
        <p:spPr>
          <a:xfrm rot="5400000">
            <a:off x="-1539825" y="1069929"/>
            <a:ext cx="3336529" cy="605972"/>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44"/>
          <p:cNvSpPr/>
          <p:nvPr/>
        </p:nvSpPr>
        <p:spPr>
          <a:xfrm rot="6392579" flipH="1">
            <a:off x="-2086596" y="339210"/>
            <a:ext cx="4108425" cy="1125528"/>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44"/>
          <p:cNvSpPr/>
          <p:nvPr/>
        </p:nvSpPr>
        <p:spPr>
          <a:xfrm rot="5980549">
            <a:off x="-2375690" y="502831"/>
            <a:ext cx="4840630" cy="1134631"/>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44"/>
          <p:cNvSpPr/>
          <p:nvPr/>
        </p:nvSpPr>
        <p:spPr>
          <a:xfrm rot="10800000">
            <a:off x="115388" y="2097978"/>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44"/>
          <p:cNvSpPr/>
          <p:nvPr/>
        </p:nvSpPr>
        <p:spPr>
          <a:xfrm rot="10800000">
            <a:off x="361275" y="42206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44"/>
          <p:cNvSpPr/>
          <p:nvPr/>
        </p:nvSpPr>
        <p:spPr>
          <a:xfrm>
            <a:off x="333025" y="144100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44"/>
          <p:cNvSpPr/>
          <p:nvPr/>
        </p:nvSpPr>
        <p:spPr>
          <a:xfrm rot="10800000">
            <a:off x="1593613" y="-330622"/>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five columns 1">
  <p:cSld name="CUSTOM_19">
    <p:spTree>
      <p:nvGrpSpPr>
        <p:cNvPr id="1" name="Shape 636"/>
        <p:cNvGrpSpPr/>
        <p:nvPr/>
      </p:nvGrpSpPr>
      <p:grpSpPr>
        <a:xfrm>
          <a:off x="0" y="0"/>
          <a:ext cx="0" cy="0"/>
          <a:chOff x="0" y="0"/>
          <a:chExt cx="0" cy="0"/>
        </a:xfrm>
      </p:grpSpPr>
      <p:sp>
        <p:nvSpPr>
          <p:cNvPr id="637" name="Google Shape;637;p45"/>
          <p:cNvSpPr txBox="1">
            <a:spLocks noGrp="1"/>
          </p:cNvSpPr>
          <p:nvPr>
            <p:ph type="title"/>
          </p:nvPr>
        </p:nvSpPr>
        <p:spPr>
          <a:xfrm>
            <a:off x="1098938" y="1256925"/>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38" name="Google Shape;638;p45"/>
          <p:cNvSpPr txBox="1">
            <a:spLocks noGrp="1"/>
          </p:cNvSpPr>
          <p:nvPr>
            <p:ph type="subTitle" idx="1"/>
          </p:nvPr>
        </p:nvSpPr>
        <p:spPr>
          <a:xfrm>
            <a:off x="1098938" y="1574098"/>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39" name="Google Shape;639;p45"/>
          <p:cNvSpPr txBox="1">
            <a:spLocks noGrp="1"/>
          </p:cNvSpPr>
          <p:nvPr>
            <p:ph type="title" idx="2"/>
          </p:nvPr>
        </p:nvSpPr>
        <p:spPr>
          <a:xfrm>
            <a:off x="6001463" y="1256925"/>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40" name="Google Shape;640;p45"/>
          <p:cNvSpPr txBox="1">
            <a:spLocks noGrp="1"/>
          </p:cNvSpPr>
          <p:nvPr>
            <p:ph type="subTitle" idx="3"/>
          </p:nvPr>
        </p:nvSpPr>
        <p:spPr>
          <a:xfrm>
            <a:off x="6001463" y="1574098"/>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41" name="Google Shape;641;p45"/>
          <p:cNvSpPr txBox="1">
            <a:spLocks noGrp="1"/>
          </p:cNvSpPr>
          <p:nvPr>
            <p:ph type="title" idx="4"/>
          </p:nvPr>
        </p:nvSpPr>
        <p:spPr>
          <a:xfrm>
            <a:off x="1120238" y="3403200"/>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42" name="Google Shape;642;p45"/>
          <p:cNvSpPr txBox="1">
            <a:spLocks noGrp="1"/>
          </p:cNvSpPr>
          <p:nvPr>
            <p:ph type="subTitle" idx="5"/>
          </p:nvPr>
        </p:nvSpPr>
        <p:spPr>
          <a:xfrm>
            <a:off x="1120238" y="3720373"/>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43" name="Google Shape;643;p45"/>
          <p:cNvSpPr txBox="1">
            <a:spLocks noGrp="1"/>
          </p:cNvSpPr>
          <p:nvPr>
            <p:ph type="title" idx="6"/>
          </p:nvPr>
        </p:nvSpPr>
        <p:spPr>
          <a:xfrm>
            <a:off x="6022763" y="3403200"/>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44" name="Google Shape;644;p45"/>
          <p:cNvSpPr txBox="1">
            <a:spLocks noGrp="1"/>
          </p:cNvSpPr>
          <p:nvPr>
            <p:ph type="subTitle" idx="7"/>
          </p:nvPr>
        </p:nvSpPr>
        <p:spPr>
          <a:xfrm>
            <a:off x="6022763" y="3720373"/>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45" name="Google Shape;645;p45"/>
          <p:cNvSpPr txBox="1">
            <a:spLocks noGrp="1"/>
          </p:cNvSpPr>
          <p:nvPr>
            <p:ph type="title" idx="8"/>
          </p:nvPr>
        </p:nvSpPr>
        <p:spPr>
          <a:xfrm>
            <a:off x="3550200" y="2330063"/>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46" name="Google Shape;646;p45"/>
          <p:cNvSpPr txBox="1">
            <a:spLocks noGrp="1"/>
          </p:cNvSpPr>
          <p:nvPr>
            <p:ph type="subTitle" idx="9"/>
          </p:nvPr>
        </p:nvSpPr>
        <p:spPr>
          <a:xfrm>
            <a:off x="3550200" y="2647235"/>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47" name="Google Shape;647;p45"/>
          <p:cNvSpPr/>
          <p:nvPr/>
        </p:nvSpPr>
        <p:spPr>
          <a:xfrm rot="-1518785" flipH="1">
            <a:off x="108221" y="-13636"/>
            <a:ext cx="2228124" cy="918929"/>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45"/>
          <p:cNvSpPr/>
          <p:nvPr/>
        </p:nvSpPr>
        <p:spPr>
          <a:xfrm rot="-1519228" flipH="1">
            <a:off x="-502377" y="-716362"/>
            <a:ext cx="3782980" cy="1428824"/>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45"/>
          <p:cNvSpPr/>
          <p:nvPr/>
        </p:nvSpPr>
        <p:spPr>
          <a:xfrm rot="-1518617">
            <a:off x="-978642" y="-633617"/>
            <a:ext cx="4264746" cy="1843807"/>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45"/>
          <p:cNvSpPr/>
          <p:nvPr/>
        </p:nvSpPr>
        <p:spPr>
          <a:xfrm>
            <a:off x="-727683" y="4105400"/>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45"/>
          <p:cNvSpPr/>
          <p:nvPr/>
        </p:nvSpPr>
        <p:spPr>
          <a:xfrm rot="1432117" flipH="1">
            <a:off x="-994133" y="4325918"/>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45"/>
          <p:cNvSpPr/>
          <p:nvPr/>
        </p:nvSpPr>
        <p:spPr>
          <a:xfrm rot="855778">
            <a:off x="-1530463" y="4208916"/>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45"/>
          <p:cNvSpPr txBox="1">
            <a:spLocks noGrp="1"/>
          </p:cNvSpPr>
          <p:nvPr>
            <p:ph type="title" idx="13"/>
          </p:nvPr>
        </p:nvSpPr>
        <p:spPr>
          <a:xfrm>
            <a:off x="540000" y="363275"/>
            <a:ext cx="806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atin typeface="Open Sans"/>
                <a:ea typeface="Open Sans"/>
                <a:cs typeface="Open Sans"/>
                <a:sym typeface="Open Sans"/>
              </a:defRPr>
            </a:lvl1pPr>
            <a:lvl2pPr lvl="1" rtl="0">
              <a:spcBef>
                <a:spcPts val="0"/>
              </a:spcBef>
              <a:spcAft>
                <a:spcPts val="0"/>
              </a:spcAft>
              <a:buSzPts val="3000"/>
              <a:buNone/>
              <a:defRPr>
                <a:latin typeface="Open Sans"/>
                <a:ea typeface="Open Sans"/>
                <a:cs typeface="Open Sans"/>
                <a:sym typeface="Open Sans"/>
              </a:defRPr>
            </a:lvl2pPr>
            <a:lvl3pPr lvl="2" rtl="0">
              <a:spcBef>
                <a:spcPts val="0"/>
              </a:spcBef>
              <a:spcAft>
                <a:spcPts val="0"/>
              </a:spcAft>
              <a:buSzPts val="3000"/>
              <a:buNone/>
              <a:defRPr>
                <a:latin typeface="Open Sans"/>
                <a:ea typeface="Open Sans"/>
                <a:cs typeface="Open Sans"/>
                <a:sym typeface="Open Sans"/>
              </a:defRPr>
            </a:lvl3pPr>
            <a:lvl4pPr lvl="3" rtl="0">
              <a:spcBef>
                <a:spcPts val="0"/>
              </a:spcBef>
              <a:spcAft>
                <a:spcPts val="0"/>
              </a:spcAft>
              <a:buSzPts val="3000"/>
              <a:buNone/>
              <a:defRPr>
                <a:latin typeface="Open Sans"/>
                <a:ea typeface="Open Sans"/>
                <a:cs typeface="Open Sans"/>
                <a:sym typeface="Open Sans"/>
              </a:defRPr>
            </a:lvl4pPr>
            <a:lvl5pPr lvl="4" rtl="0">
              <a:spcBef>
                <a:spcPts val="0"/>
              </a:spcBef>
              <a:spcAft>
                <a:spcPts val="0"/>
              </a:spcAft>
              <a:buSzPts val="3000"/>
              <a:buNone/>
              <a:defRPr>
                <a:latin typeface="Open Sans"/>
                <a:ea typeface="Open Sans"/>
                <a:cs typeface="Open Sans"/>
                <a:sym typeface="Open Sans"/>
              </a:defRPr>
            </a:lvl5pPr>
            <a:lvl6pPr lvl="5" rtl="0">
              <a:spcBef>
                <a:spcPts val="0"/>
              </a:spcBef>
              <a:spcAft>
                <a:spcPts val="0"/>
              </a:spcAft>
              <a:buSzPts val="3000"/>
              <a:buNone/>
              <a:defRPr>
                <a:latin typeface="Open Sans"/>
                <a:ea typeface="Open Sans"/>
                <a:cs typeface="Open Sans"/>
                <a:sym typeface="Open Sans"/>
              </a:defRPr>
            </a:lvl6pPr>
            <a:lvl7pPr lvl="6" rtl="0">
              <a:spcBef>
                <a:spcPts val="0"/>
              </a:spcBef>
              <a:spcAft>
                <a:spcPts val="0"/>
              </a:spcAft>
              <a:buSzPts val="3000"/>
              <a:buNone/>
              <a:defRPr>
                <a:latin typeface="Open Sans"/>
                <a:ea typeface="Open Sans"/>
                <a:cs typeface="Open Sans"/>
                <a:sym typeface="Open Sans"/>
              </a:defRPr>
            </a:lvl7pPr>
            <a:lvl8pPr lvl="7" rtl="0">
              <a:spcBef>
                <a:spcPts val="0"/>
              </a:spcBef>
              <a:spcAft>
                <a:spcPts val="0"/>
              </a:spcAft>
              <a:buSzPts val="3000"/>
              <a:buNone/>
              <a:defRPr>
                <a:latin typeface="Open Sans"/>
                <a:ea typeface="Open Sans"/>
                <a:cs typeface="Open Sans"/>
                <a:sym typeface="Open Sans"/>
              </a:defRPr>
            </a:lvl8pPr>
            <a:lvl9pPr lvl="8" rtl="0">
              <a:spcBef>
                <a:spcPts val="0"/>
              </a:spcBef>
              <a:spcAft>
                <a:spcPts val="0"/>
              </a:spcAft>
              <a:buSzPts val="3000"/>
              <a:buNone/>
              <a:defRPr>
                <a:latin typeface="Open Sans"/>
                <a:ea typeface="Open Sans"/>
                <a:cs typeface="Open Sans"/>
                <a:sym typeface="Open Sans"/>
              </a:defRPr>
            </a:lvl9pPr>
          </a:lstStyle>
          <a:p>
            <a:endParaRPr/>
          </a:p>
        </p:txBody>
      </p:sp>
      <p:sp>
        <p:nvSpPr>
          <p:cNvPr id="654" name="Google Shape;654;p45"/>
          <p:cNvSpPr/>
          <p:nvPr/>
        </p:nvSpPr>
        <p:spPr>
          <a:xfrm rot="5400000">
            <a:off x="2668844" y="1525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45"/>
          <p:cNvSpPr/>
          <p:nvPr/>
        </p:nvSpPr>
        <p:spPr>
          <a:xfrm rot="5400000">
            <a:off x="1006581" y="44671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45"/>
          <p:cNvSpPr/>
          <p:nvPr/>
        </p:nvSpPr>
        <p:spPr>
          <a:xfrm rot="-5400000">
            <a:off x="2012019" y="-15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45"/>
          <p:cNvSpPr/>
          <p:nvPr/>
        </p:nvSpPr>
        <p:spPr>
          <a:xfrm rot="5400000">
            <a:off x="350369" y="38324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five columns">
  <p:cSld name="CUSTOM_23">
    <p:spTree>
      <p:nvGrpSpPr>
        <p:cNvPr id="1" name="Shape 658"/>
        <p:cNvGrpSpPr/>
        <p:nvPr/>
      </p:nvGrpSpPr>
      <p:grpSpPr>
        <a:xfrm>
          <a:off x="0" y="0"/>
          <a:ext cx="0" cy="0"/>
          <a:chOff x="0" y="0"/>
          <a:chExt cx="0" cy="0"/>
        </a:xfrm>
      </p:grpSpPr>
      <p:sp>
        <p:nvSpPr>
          <p:cNvPr id="659" name="Google Shape;659;p46"/>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660" name="Google Shape;660;p46"/>
          <p:cNvSpPr txBox="1">
            <a:spLocks noGrp="1"/>
          </p:cNvSpPr>
          <p:nvPr>
            <p:ph type="title" idx="2"/>
          </p:nvPr>
        </p:nvSpPr>
        <p:spPr>
          <a:xfrm>
            <a:off x="990875" y="1530450"/>
            <a:ext cx="2034600" cy="45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61" name="Google Shape;661;p46"/>
          <p:cNvSpPr txBox="1">
            <a:spLocks noGrp="1"/>
          </p:cNvSpPr>
          <p:nvPr>
            <p:ph type="subTitle" idx="1"/>
          </p:nvPr>
        </p:nvSpPr>
        <p:spPr>
          <a:xfrm>
            <a:off x="990875" y="1984050"/>
            <a:ext cx="2034600" cy="63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62" name="Google Shape;662;p46"/>
          <p:cNvSpPr txBox="1">
            <a:spLocks noGrp="1"/>
          </p:cNvSpPr>
          <p:nvPr>
            <p:ph type="title" idx="3"/>
          </p:nvPr>
        </p:nvSpPr>
        <p:spPr>
          <a:xfrm>
            <a:off x="2272775" y="2963850"/>
            <a:ext cx="2034600" cy="45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63" name="Google Shape;663;p46"/>
          <p:cNvSpPr txBox="1">
            <a:spLocks noGrp="1"/>
          </p:cNvSpPr>
          <p:nvPr>
            <p:ph type="subTitle" idx="4"/>
          </p:nvPr>
        </p:nvSpPr>
        <p:spPr>
          <a:xfrm>
            <a:off x="2272775" y="3417450"/>
            <a:ext cx="2034600" cy="63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64" name="Google Shape;664;p46"/>
          <p:cNvSpPr txBox="1">
            <a:spLocks noGrp="1"/>
          </p:cNvSpPr>
          <p:nvPr>
            <p:ph type="title" idx="5"/>
          </p:nvPr>
        </p:nvSpPr>
        <p:spPr>
          <a:xfrm>
            <a:off x="6118525" y="1530450"/>
            <a:ext cx="2034600" cy="45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65" name="Google Shape;665;p46"/>
          <p:cNvSpPr txBox="1">
            <a:spLocks noGrp="1"/>
          </p:cNvSpPr>
          <p:nvPr>
            <p:ph type="subTitle" idx="6"/>
          </p:nvPr>
        </p:nvSpPr>
        <p:spPr>
          <a:xfrm>
            <a:off x="6118525" y="1984050"/>
            <a:ext cx="2034600" cy="63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66" name="Google Shape;666;p46"/>
          <p:cNvSpPr txBox="1">
            <a:spLocks noGrp="1"/>
          </p:cNvSpPr>
          <p:nvPr>
            <p:ph type="title" idx="7"/>
          </p:nvPr>
        </p:nvSpPr>
        <p:spPr>
          <a:xfrm>
            <a:off x="4836600" y="2963850"/>
            <a:ext cx="2034600" cy="45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67" name="Google Shape;667;p46"/>
          <p:cNvSpPr txBox="1">
            <a:spLocks noGrp="1"/>
          </p:cNvSpPr>
          <p:nvPr>
            <p:ph type="subTitle" idx="8"/>
          </p:nvPr>
        </p:nvSpPr>
        <p:spPr>
          <a:xfrm>
            <a:off x="4836600" y="3417450"/>
            <a:ext cx="2034600" cy="63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68" name="Google Shape;668;p46"/>
          <p:cNvSpPr txBox="1">
            <a:spLocks noGrp="1"/>
          </p:cNvSpPr>
          <p:nvPr>
            <p:ph type="title" idx="9"/>
          </p:nvPr>
        </p:nvSpPr>
        <p:spPr>
          <a:xfrm>
            <a:off x="3554675" y="1530450"/>
            <a:ext cx="2034600" cy="45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69" name="Google Shape;669;p46"/>
          <p:cNvSpPr txBox="1">
            <a:spLocks noGrp="1"/>
          </p:cNvSpPr>
          <p:nvPr>
            <p:ph type="subTitle" idx="13"/>
          </p:nvPr>
        </p:nvSpPr>
        <p:spPr>
          <a:xfrm>
            <a:off x="3554675" y="1984050"/>
            <a:ext cx="2034600" cy="63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70" name="Google Shape;670;p46"/>
          <p:cNvSpPr/>
          <p:nvPr/>
        </p:nvSpPr>
        <p:spPr>
          <a:xfrm>
            <a:off x="-614789" y="4059903"/>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46"/>
          <p:cNvSpPr/>
          <p:nvPr/>
        </p:nvSpPr>
        <p:spPr>
          <a:xfrm rot="1432117" flipH="1">
            <a:off x="-881240" y="4280420"/>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46"/>
          <p:cNvSpPr/>
          <p:nvPr/>
        </p:nvSpPr>
        <p:spPr>
          <a:xfrm rot="855778">
            <a:off x="-1417570" y="4163418"/>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46"/>
          <p:cNvSpPr/>
          <p:nvPr/>
        </p:nvSpPr>
        <p:spPr>
          <a:xfrm rot="5027361" flipH="1">
            <a:off x="8598824" y="4042096"/>
            <a:ext cx="1671004" cy="1597787"/>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46"/>
          <p:cNvSpPr/>
          <p:nvPr/>
        </p:nvSpPr>
        <p:spPr>
          <a:xfrm rot="10093095" flipH="1">
            <a:off x="7020027" y="4448297"/>
            <a:ext cx="3557278" cy="966682"/>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46"/>
          <p:cNvSpPr/>
          <p:nvPr/>
        </p:nvSpPr>
        <p:spPr>
          <a:xfrm rot="10800000" flipH="1">
            <a:off x="7020070" y="4354984"/>
            <a:ext cx="3556654"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46"/>
          <p:cNvSpPr/>
          <p:nvPr/>
        </p:nvSpPr>
        <p:spPr>
          <a:xfrm rot="5400000">
            <a:off x="8594081" y="42478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46"/>
          <p:cNvSpPr/>
          <p:nvPr/>
        </p:nvSpPr>
        <p:spPr>
          <a:xfrm rot="5400000">
            <a:off x="810844" y="43237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46"/>
          <p:cNvSpPr/>
          <p:nvPr/>
        </p:nvSpPr>
        <p:spPr>
          <a:xfrm rot="-5400000">
            <a:off x="7937256" y="40951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46"/>
          <p:cNvSpPr/>
          <p:nvPr/>
        </p:nvSpPr>
        <p:spPr>
          <a:xfrm rot="5400000">
            <a:off x="154631" y="36889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four columns">
  <p:cSld name="CUSTOM_7">
    <p:spTree>
      <p:nvGrpSpPr>
        <p:cNvPr id="1" name="Shape 680"/>
        <p:cNvGrpSpPr/>
        <p:nvPr/>
      </p:nvGrpSpPr>
      <p:grpSpPr>
        <a:xfrm>
          <a:off x="0" y="0"/>
          <a:ext cx="0" cy="0"/>
          <a:chOff x="0" y="0"/>
          <a:chExt cx="0" cy="0"/>
        </a:xfrm>
      </p:grpSpPr>
      <p:sp>
        <p:nvSpPr>
          <p:cNvPr id="681" name="Google Shape;681;p47"/>
          <p:cNvSpPr txBox="1">
            <a:spLocks noGrp="1"/>
          </p:cNvSpPr>
          <p:nvPr>
            <p:ph type="title"/>
          </p:nvPr>
        </p:nvSpPr>
        <p:spPr>
          <a:xfrm>
            <a:off x="1543350" y="363275"/>
            <a:ext cx="60573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682" name="Google Shape;682;p47"/>
          <p:cNvSpPr txBox="1">
            <a:spLocks noGrp="1"/>
          </p:cNvSpPr>
          <p:nvPr>
            <p:ph type="subTitle" idx="1"/>
          </p:nvPr>
        </p:nvSpPr>
        <p:spPr>
          <a:xfrm>
            <a:off x="4875632"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83" name="Google Shape;683;p47"/>
          <p:cNvSpPr txBox="1">
            <a:spLocks noGrp="1"/>
          </p:cNvSpPr>
          <p:nvPr>
            <p:ph type="subTitle" idx="2"/>
          </p:nvPr>
        </p:nvSpPr>
        <p:spPr>
          <a:xfrm>
            <a:off x="5157563"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84" name="Google Shape;684;p47"/>
          <p:cNvSpPr txBox="1">
            <a:spLocks noGrp="1"/>
          </p:cNvSpPr>
          <p:nvPr>
            <p:ph type="subTitle" idx="3"/>
          </p:nvPr>
        </p:nvSpPr>
        <p:spPr>
          <a:xfrm>
            <a:off x="1782263"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85" name="Google Shape;685;p47"/>
          <p:cNvSpPr txBox="1">
            <a:spLocks noGrp="1"/>
          </p:cNvSpPr>
          <p:nvPr>
            <p:ph type="subTitle" idx="4"/>
          </p:nvPr>
        </p:nvSpPr>
        <p:spPr>
          <a:xfrm>
            <a:off x="2064375"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86" name="Google Shape;686;p47"/>
          <p:cNvSpPr txBox="1">
            <a:spLocks noGrp="1"/>
          </p:cNvSpPr>
          <p:nvPr>
            <p:ph type="subTitle" idx="5"/>
          </p:nvPr>
        </p:nvSpPr>
        <p:spPr>
          <a:xfrm>
            <a:off x="4875600" y="38145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87" name="Google Shape;687;p47"/>
          <p:cNvSpPr txBox="1">
            <a:spLocks noGrp="1"/>
          </p:cNvSpPr>
          <p:nvPr>
            <p:ph type="subTitle" idx="6"/>
          </p:nvPr>
        </p:nvSpPr>
        <p:spPr>
          <a:xfrm>
            <a:off x="5157563" y="41336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88" name="Google Shape;688;p47"/>
          <p:cNvSpPr txBox="1">
            <a:spLocks noGrp="1"/>
          </p:cNvSpPr>
          <p:nvPr>
            <p:ph type="subTitle" idx="7"/>
          </p:nvPr>
        </p:nvSpPr>
        <p:spPr>
          <a:xfrm>
            <a:off x="1782263" y="38145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89" name="Google Shape;689;p47"/>
          <p:cNvSpPr txBox="1">
            <a:spLocks noGrp="1"/>
          </p:cNvSpPr>
          <p:nvPr>
            <p:ph type="subTitle" idx="8"/>
          </p:nvPr>
        </p:nvSpPr>
        <p:spPr>
          <a:xfrm>
            <a:off x="2064375" y="41336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90" name="Google Shape;690;p47"/>
          <p:cNvSpPr/>
          <p:nvPr/>
        </p:nvSpPr>
        <p:spPr>
          <a:xfrm rot="-5400000" flipH="1">
            <a:off x="-3096997" y="2192121"/>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47"/>
          <p:cNvSpPr/>
          <p:nvPr/>
        </p:nvSpPr>
        <p:spPr>
          <a:xfrm rot="5400000">
            <a:off x="-1921300" y="3098438"/>
            <a:ext cx="4271825" cy="1177450"/>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47"/>
          <p:cNvSpPr/>
          <p:nvPr/>
        </p:nvSpPr>
        <p:spPr>
          <a:xfrm rot="147" flipH="1">
            <a:off x="-401896" y="3180097"/>
            <a:ext cx="1404839" cy="2093848"/>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47"/>
          <p:cNvSpPr/>
          <p:nvPr/>
        </p:nvSpPr>
        <p:spPr>
          <a:xfrm rot="-5400000" flipH="1">
            <a:off x="839461" y="386456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47"/>
          <p:cNvSpPr/>
          <p:nvPr/>
        </p:nvSpPr>
        <p:spPr>
          <a:xfrm rot="-5400000" flipH="1">
            <a:off x="376511" y="108498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47"/>
          <p:cNvSpPr/>
          <p:nvPr/>
        </p:nvSpPr>
        <p:spPr>
          <a:xfrm rot="-5400000" flipH="1">
            <a:off x="948986" y="173088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47"/>
          <p:cNvSpPr/>
          <p:nvPr/>
        </p:nvSpPr>
        <p:spPr>
          <a:xfrm rot="5400000" flipH="1">
            <a:off x="5330692" y="2192121"/>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47"/>
          <p:cNvSpPr/>
          <p:nvPr/>
        </p:nvSpPr>
        <p:spPr>
          <a:xfrm rot="-5400000">
            <a:off x="6773240" y="988358"/>
            <a:ext cx="4271825" cy="1177450"/>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47"/>
          <p:cNvSpPr/>
          <p:nvPr/>
        </p:nvSpPr>
        <p:spPr>
          <a:xfrm rot="-10799853" flipH="1">
            <a:off x="8120822" y="-9700"/>
            <a:ext cx="1404839" cy="2093848"/>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47"/>
          <p:cNvSpPr/>
          <p:nvPr/>
        </p:nvSpPr>
        <p:spPr>
          <a:xfrm rot="5400000" flipH="1">
            <a:off x="7855079" y="511882"/>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47"/>
          <p:cNvSpPr/>
          <p:nvPr/>
        </p:nvSpPr>
        <p:spPr>
          <a:xfrm rot="5400000" flipH="1">
            <a:off x="8120804" y="1236182"/>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47"/>
          <p:cNvSpPr/>
          <p:nvPr/>
        </p:nvSpPr>
        <p:spPr>
          <a:xfrm rot="5400000" flipH="1">
            <a:off x="8583754" y="4015757"/>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47"/>
          <p:cNvSpPr/>
          <p:nvPr/>
        </p:nvSpPr>
        <p:spPr>
          <a:xfrm rot="5400000" flipH="1">
            <a:off x="8076379" y="3434657"/>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47"/>
          <p:cNvSpPr/>
          <p:nvPr/>
        </p:nvSpPr>
        <p:spPr>
          <a:xfrm rot="-5400000" flipH="1">
            <a:off x="1170286" y="465366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text">
  <p:cSld name="CUSTOM_8">
    <p:spTree>
      <p:nvGrpSpPr>
        <p:cNvPr id="1" name="Shape 704"/>
        <p:cNvGrpSpPr/>
        <p:nvPr/>
      </p:nvGrpSpPr>
      <p:grpSpPr>
        <a:xfrm>
          <a:off x="0" y="0"/>
          <a:ext cx="0" cy="0"/>
          <a:chOff x="0" y="0"/>
          <a:chExt cx="0" cy="0"/>
        </a:xfrm>
      </p:grpSpPr>
      <p:sp>
        <p:nvSpPr>
          <p:cNvPr id="705" name="Google Shape;705;p48"/>
          <p:cNvSpPr txBox="1">
            <a:spLocks noGrp="1"/>
          </p:cNvSpPr>
          <p:nvPr>
            <p:ph type="title"/>
          </p:nvPr>
        </p:nvSpPr>
        <p:spPr>
          <a:xfrm flipH="1">
            <a:off x="959002" y="2019725"/>
            <a:ext cx="3931200" cy="6570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000"/>
              <a:buNone/>
              <a:defRPr/>
            </a:lvl1pPr>
            <a:lvl2pPr lvl="1" rtl="0">
              <a:spcBef>
                <a:spcPts val="0"/>
              </a:spcBef>
              <a:spcAft>
                <a:spcPts val="0"/>
              </a:spcAft>
              <a:buSzPts val="3000"/>
              <a:buNone/>
              <a:defRPr>
                <a:latin typeface="Open Sans SemiBold"/>
                <a:ea typeface="Open Sans SemiBold"/>
                <a:cs typeface="Open Sans SemiBold"/>
                <a:sym typeface="Open Sans SemiBold"/>
              </a:defRPr>
            </a:lvl2pPr>
            <a:lvl3pPr lvl="2" rtl="0">
              <a:spcBef>
                <a:spcPts val="0"/>
              </a:spcBef>
              <a:spcAft>
                <a:spcPts val="0"/>
              </a:spcAft>
              <a:buSzPts val="3000"/>
              <a:buNone/>
              <a:defRPr>
                <a:latin typeface="Open Sans SemiBold"/>
                <a:ea typeface="Open Sans SemiBold"/>
                <a:cs typeface="Open Sans SemiBold"/>
                <a:sym typeface="Open Sans SemiBold"/>
              </a:defRPr>
            </a:lvl3pPr>
            <a:lvl4pPr lvl="3" rtl="0">
              <a:spcBef>
                <a:spcPts val="0"/>
              </a:spcBef>
              <a:spcAft>
                <a:spcPts val="0"/>
              </a:spcAft>
              <a:buSzPts val="3000"/>
              <a:buNone/>
              <a:defRPr>
                <a:latin typeface="Open Sans SemiBold"/>
                <a:ea typeface="Open Sans SemiBold"/>
                <a:cs typeface="Open Sans SemiBold"/>
                <a:sym typeface="Open Sans SemiBold"/>
              </a:defRPr>
            </a:lvl4pPr>
            <a:lvl5pPr lvl="4" rtl="0">
              <a:spcBef>
                <a:spcPts val="0"/>
              </a:spcBef>
              <a:spcAft>
                <a:spcPts val="0"/>
              </a:spcAft>
              <a:buSzPts val="3000"/>
              <a:buNone/>
              <a:defRPr>
                <a:latin typeface="Open Sans SemiBold"/>
                <a:ea typeface="Open Sans SemiBold"/>
                <a:cs typeface="Open Sans SemiBold"/>
                <a:sym typeface="Open Sans SemiBold"/>
              </a:defRPr>
            </a:lvl5pPr>
            <a:lvl6pPr lvl="5" rtl="0">
              <a:spcBef>
                <a:spcPts val="0"/>
              </a:spcBef>
              <a:spcAft>
                <a:spcPts val="0"/>
              </a:spcAft>
              <a:buSzPts val="3000"/>
              <a:buNone/>
              <a:defRPr>
                <a:latin typeface="Open Sans SemiBold"/>
                <a:ea typeface="Open Sans SemiBold"/>
                <a:cs typeface="Open Sans SemiBold"/>
                <a:sym typeface="Open Sans SemiBold"/>
              </a:defRPr>
            </a:lvl6pPr>
            <a:lvl7pPr lvl="6" rtl="0">
              <a:spcBef>
                <a:spcPts val="0"/>
              </a:spcBef>
              <a:spcAft>
                <a:spcPts val="0"/>
              </a:spcAft>
              <a:buSzPts val="3000"/>
              <a:buNone/>
              <a:defRPr>
                <a:latin typeface="Open Sans SemiBold"/>
                <a:ea typeface="Open Sans SemiBold"/>
                <a:cs typeface="Open Sans SemiBold"/>
                <a:sym typeface="Open Sans SemiBold"/>
              </a:defRPr>
            </a:lvl7pPr>
            <a:lvl8pPr lvl="7" rtl="0">
              <a:spcBef>
                <a:spcPts val="0"/>
              </a:spcBef>
              <a:spcAft>
                <a:spcPts val="0"/>
              </a:spcAft>
              <a:buSzPts val="3000"/>
              <a:buNone/>
              <a:defRPr>
                <a:latin typeface="Open Sans SemiBold"/>
                <a:ea typeface="Open Sans SemiBold"/>
                <a:cs typeface="Open Sans SemiBold"/>
                <a:sym typeface="Open Sans SemiBold"/>
              </a:defRPr>
            </a:lvl8pPr>
            <a:lvl9pPr lvl="8" rtl="0">
              <a:spcBef>
                <a:spcPts val="0"/>
              </a:spcBef>
              <a:spcAft>
                <a:spcPts val="0"/>
              </a:spcAft>
              <a:buSzPts val="3000"/>
              <a:buNone/>
              <a:defRPr>
                <a:latin typeface="Open Sans SemiBold"/>
                <a:ea typeface="Open Sans SemiBold"/>
                <a:cs typeface="Open Sans SemiBold"/>
                <a:sym typeface="Open Sans SemiBold"/>
              </a:defRPr>
            </a:lvl9pPr>
          </a:lstStyle>
          <a:p>
            <a:endParaRPr/>
          </a:p>
        </p:txBody>
      </p:sp>
      <p:sp>
        <p:nvSpPr>
          <p:cNvPr id="706" name="Google Shape;706;p48"/>
          <p:cNvSpPr txBox="1">
            <a:spLocks noGrp="1"/>
          </p:cNvSpPr>
          <p:nvPr>
            <p:ph type="subTitle" idx="1"/>
          </p:nvPr>
        </p:nvSpPr>
        <p:spPr>
          <a:xfrm flipH="1">
            <a:off x="959090" y="2565775"/>
            <a:ext cx="2998800" cy="55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500"/>
              <a:buFont typeface="Josefin Sans"/>
              <a:buNone/>
              <a:defRPr sz="15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707" name="Google Shape;707;p48"/>
          <p:cNvSpPr/>
          <p:nvPr/>
        </p:nvSpPr>
        <p:spPr>
          <a:xfrm rot="-132439" flipH="1">
            <a:off x="305871" y="-39916"/>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48"/>
          <p:cNvSpPr/>
          <p:nvPr/>
        </p:nvSpPr>
        <p:spPr>
          <a:xfrm flipH="1">
            <a:off x="402459" y="-132676"/>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48"/>
          <p:cNvSpPr/>
          <p:nvPr/>
        </p:nvSpPr>
        <p:spPr>
          <a:xfrm rot="10800000" flipH="1">
            <a:off x="-272112" y="-10878"/>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48"/>
          <p:cNvSpPr/>
          <p:nvPr/>
        </p:nvSpPr>
        <p:spPr>
          <a:xfrm rot="10800000" flipH="1">
            <a:off x="402451" y="1086487"/>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48"/>
          <p:cNvSpPr/>
          <p:nvPr/>
        </p:nvSpPr>
        <p:spPr>
          <a:xfrm rot="10800000" flipH="1">
            <a:off x="1153051" y="648062"/>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48"/>
          <p:cNvSpPr/>
          <p:nvPr/>
        </p:nvSpPr>
        <p:spPr>
          <a:xfrm rot="10800000" flipH="1">
            <a:off x="2859751" y="301212"/>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48"/>
          <p:cNvSpPr/>
          <p:nvPr/>
        </p:nvSpPr>
        <p:spPr>
          <a:xfrm rot="-10667561">
            <a:off x="305871" y="4393835"/>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48"/>
          <p:cNvSpPr/>
          <p:nvPr/>
        </p:nvSpPr>
        <p:spPr>
          <a:xfrm rot="10800000">
            <a:off x="402459" y="4301097"/>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48"/>
          <p:cNvSpPr/>
          <p:nvPr/>
        </p:nvSpPr>
        <p:spPr>
          <a:xfrm>
            <a:off x="-272112" y="4156612"/>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48"/>
          <p:cNvSpPr/>
          <p:nvPr/>
        </p:nvSpPr>
        <p:spPr>
          <a:xfrm>
            <a:off x="402451" y="3949699"/>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48"/>
          <p:cNvSpPr/>
          <p:nvPr/>
        </p:nvSpPr>
        <p:spPr>
          <a:xfrm>
            <a:off x="1153051" y="438812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48"/>
          <p:cNvSpPr/>
          <p:nvPr/>
        </p:nvSpPr>
        <p:spPr>
          <a:xfrm>
            <a:off x="2859751" y="473497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48"/>
          <p:cNvSpPr/>
          <p:nvPr/>
        </p:nvSpPr>
        <p:spPr>
          <a:xfrm>
            <a:off x="5246676" y="481827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48"/>
          <p:cNvSpPr/>
          <p:nvPr/>
        </p:nvSpPr>
        <p:spPr>
          <a:xfrm rot="10800000" flipH="1">
            <a:off x="5246676" y="153112"/>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text 1">
  <p:cSld name="CUSTOM_24">
    <p:spTree>
      <p:nvGrpSpPr>
        <p:cNvPr id="1" name="Shape 721"/>
        <p:cNvGrpSpPr/>
        <p:nvPr/>
      </p:nvGrpSpPr>
      <p:grpSpPr>
        <a:xfrm>
          <a:off x="0" y="0"/>
          <a:ext cx="0" cy="0"/>
          <a:chOff x="0" y="0"/>
          <a:chExt cx="0" cy="0"/>
        </a:xfrm>
      </p:grpSpPr>
      <p:sp>
        <p:nvSpPr>
          <p:cNvPr id="722" name="Google Shape;722;p49"/>
          <p:cNvSpPr txBox="1">
            <a:spLocks noGrp="1"/>
          </p:cNvSpPr>
          <p:nvPr>
            <p:ph type="title"/>
          </p:nvPr>
        </p:nvSpPr>
        <p:spPr>
          <a:xfrm flipH="1">
            <a:off x="1031425" y="1334306"/>
            <a:ext cx="3201000" cy="12981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000"/>
              <a:buNone/>
              <a:defRPr/>
            </a:lvl1pPr>
            <a:lvl2pPr lvl="1" algn="r" rtl="0">
              <a:spcBef>
                <a:spcPts val="0"/>
              </a:spcBef>
              <a:spcAft>
                <a:spcPts val="0"/>
              </a:spcAft>
              <a:buSzPts val="3000"/>
              <a:buNone/>
              <a:defRPr/>
            </a:lvl2pPr>
            <a:lvl3pPr lvl="2" algn="r" rtl="0">
              <a:spcBef>
                <a:spcPts val="0"/>
              </a:spcBef>
              <a:spcAft>
                <a:spcPts val="0"/>
              </a:spcAft>
              <a:buSzPts val="3000"/>
              <a:buNone/>
              <a:defRPr/>
            </a:lvl3pPr>
            <a:lvl4pPr lvl="3" algn="r" rtl="0">
              <a:spcBef>
                <a:spcPts val="0"/>
              </a:spcBef>
              <a:spcAft>
                <a:spcPts val="0"/>
              </a:spcAft>
              <a:buSzPts val="3000"/>
              <a:buNone/>
              <a:defRPr/>
            </a:lvl4pPr>
            <a:lvl5pPr lvl="4" algn="r" rtl="0">
              <a:spcBef>
                <a:spcPts val="0"/>
              </a:spcBef>
              <a:spcAft>
                <a:spcPts val="0"/>
              </a:spcAft>
              <a:buSzPts val="3000"/>
              <a:buNone/>
              <a:defRPr/>
            </a:lvl5pPr>
            <a:lvl6pPr lvl="5" algn="r" rtl="0">
              <a:spcBef>
                <a:spcPts val="0"/>
              </a:spcBef>
              <a:spcAft>
                <a:spcPts val="0"/>
              </a:spcAft>
              <a:buSzPts val="3000"/>
              <a:buNone/>
              <a:defRPr/>
            </a:lvl6pPr>
            <a:lvl7pPr lvl="6" algn="r" rtl="0">
              <a:spcBef>
                <a:spcPts val="0"/>
              </a:spcBef>
              <a:spcAft>
                <a:spcPts val="0"/>
              </a:spcAft>
              <a:buSzPts val="3000"/>
              <a:buNone/>
              <a:defRPr/>
            </a:lvl7pPr>
            <a:lvl8pPr lvl="7" algn="r" rtl="0">
              <a:spcBef>
                <a:spcPts val="0"/>
              </a:spcBef>
              <a:spcAft>
                <a:spcPts val="0"/>
              </a:spcAft>
              <a:buSzPts val="3000"/>
              <a:buNone/>
              <a:defRPr/>
            </a:lvl8pPr>
            <a:lvl9pPr lvl="8" algn="r" rtl="0">
              <a:spcBef>
                <a:spcPts val="0"/>
              </a:spcBef>
              <a:spcAft>
                <a:spcPts val="0"/>
              </a:spcAft>
              <a:buSzPts val="3000"/>
              <a:buNone/>
              <a:defRPr/>
            </a:lvl9pPr>
          </a:lstStyle>
          <a:p>
            <a:endParaRPr/>
          </a:p>
        </p:txBody>
      </p:sp>
      <p:sp>
        <p:nvSpPr>
          <p:cNvPr id="723" name="Google Shape;723;p49"/>
          <p:cNvSpPr txBox="1">
            <a:spLocks noGrp="1"/>
          </p:cNvSpPr>
          <p:nvPr>
            <p:ph type="subTitle" idx="1"/>
          </p:nvPr>
        </p:nvSpPr>
        <p:spPr>
          <a:xfrm flipH="1">
            <a:off x="1212018" y="2794294"/>
            <a:ext cx="3020400" cy="11673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lvl1pPr>
            <a:lvl2pPr lvl="1" algn="r" rtl="0">
              <a:lnSpc>
                <a:spcPct val="100000"/>
              </a:lnSpc>
              <a:spcBef>
                <a:spcPts val="160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
        <p:nvSpPr>
          <p:cNvPr id="724" name="Google Shape;724;p49"/>
          <p:cNvSpPr/>
          <p:nvPr/>
        </p:nvSpPr>
        <p:spPr>
          <a:xfrm>
            <a:off x="0" y="0"/>
            <a:ext cx="444900" cy="444900"/>
          </a:xfrm>
          <a:prstGeom prst="ellipse">
            <a:avLst/>
          </a:prstGeom>
          <a:solidFill>
            <a:srgbClr val="FF0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49"/>
          <p:cNvSpPr/>
          <p:nvPr/>
        </p:nvSpPr>
        <p:spPr>
          <a:xfrm rot="-9281215">
            <a:off x="165301" y="4203731"/>
            <a:ext cx="2228124" cy="918929"/>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49"/>
          <p:cNvSpPr/>
          <p:nvPr/>
        </p:nvSpPr>
        <p:spPr>
          <a:xfrm rot="-9280772">
            <a:off x="-445297" y="4396562"/>
            <a:ext cx="3782980" cy="1428824"/>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49"/>
          <p:cNvSpPr/>
          <p:nvPr/>
        </p:nvSpPr>
        <p:spPr>
          <a:xfrm rot="-9281383" flipH="1">
            <a:off x="-921562" y="3898835"/>
            <a:ext cx="4264746" cy="1843807"/>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49"/>
          <p:cNvSpPr/>
          <p:nvPr/>
        </p:nvSpPr>
        <p:spPr>
          <a:xfrm rot="10800000" flipH="1">
            <a:off x="-670603" y="7"/>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49"/>
          <p:cNvSpPr/>
          <p:nvPr/>
        </p:nvSpPr>
        <p:spPr>
          <a:xfrm rot="9367883">
            <a:off x="-937053" y="-338044"/>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49"/>
          <p:cNvSpPr/>
          <p:nvPr/>
        </p:nvSpPr>
        <p:spPr>
          <a:xfrm rot="-1518617">
            <a:off x="-992817" y="-870267"/>
            <a:ext cx="4264746" cy="1843807"/>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49"/>
          <p:cNvSpPr/>
          <p:nvPr/>
        </p:nvSpPr>
        <p:spPr>
          <a:xfrm rot="5400000">
            <a:off x="1221931" y="9753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49"/>
          <p:cNvSpPr/>
          <p:nvPr/>
        </p:nvSpPr>
        <p:spPr>
          <a:xfrm rot="5400000">
            <a:off x="2202194" y="45963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49"/>
          <p:cNvSpPr/>
          <p:nvPr/>
        </p:nvSpPr>
        <p:spPr>
          <a:xfrm rot="-5400000">
            <a:off x="565106" y="8226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49"/>
          <p:cNvSpPr/>
          <p:nvPr/>
        </p:nvSpPr>
        <p:spPr>
          <a:xfrm rot="5400000">
            <a:off x="1545981" y="39616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and text 3">
  <p:cSld name="CUSTOM_25">
    <p:spTree>
      <p:nvGrpSpPr>
        <p:cNvPr id="1" name="Shape 735"/>
        <p:cNvGrpSpPr/>
        <p:nvPr/>
      </p:nvGrpSpPr>
      <p:grpSpPr>
        <a:xfrm>
          <a:off x="0" y="0"/>
          <a:ext cx="0" cy="0"/>
          <a:chOff x="0" y="0"/>
          <a:chExt cx="0" cy="0"/>
        </a:xfrm>
      </p:grpSpPr>
      <p:sp>
        <p:nvSpPr>
          <p:cNvPr id="736" name="Google Shape;736;p50"/>
          <p:cNvSpPr txBox="1">
            <a:spLocks noGrp="1"/>
          </p:cNvSpPr>
          <p:nvPr>
            <p:ph type="title"/>
          </p:nvPr>
        </p:nvSpPr>
        <p:spPr>
          <a:xfrm>
            <a:off x="4253800" y="2019725"/>
            <a:ext cx="3931200" cy="6570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a:lvl1pPr>
            <a:lvl2pPr lvl="1" algn="r" rtl="0">
              <a:spcBef>
                <a:spcPts val="0"/>
              </a:spcBef>
              <a:spcAft>
                <a:spcPts val="0"/>
              </a:spcAft>
              <a:buSzPts val="3000"/>
              <a:buNone/>
              <a:defRPr>
                <a:latin typeface="Open Sans SemiBold"/>
                <a:ea typeface="Open Sans SemiBold"/>
                <a:cs typeface="Open Sans SemiBold"/>
                <a:sym typeface="Open Sans SemiBold"/>
              </a:defRPr>
            </a:lvl2pPr>
            <a:lvl3pPr lvl="2" algn="r" rtl="0">
              <a:spcBef>
                <a:spcPts val="0"/>
              </a:spcBef>
              <a:spcAft>
                <a:spcPts val="0"/>
              </a:spcAft>
              <a:buSzPts val="3000"/>
              <a:buNone/>
              <a:defRPr>
                <a:latin typeface="Open Sans SemiBold"/>
                <a:ea typeface="Open Sans SemiBold"/>
                <a:cs typeface="Open Sans SemiBold"/>
                <a:sym typeface="Open Sans SemiBold"/>
              </a:defRPr>
            </a:lvl3pPr>
            <a:lvl4pPr lvl="3" algn="r" rtl="0">
              <a:spcBef>
                <a:spcPts val="0"/>
              </a:spcBef>
              <a:spcAft>
                <a:spcPts val="0"/>
              </a:spcAft>
              <a:buSzPts val="3000"/>
              <a:buNone/>
              <a:defRPr>
                <a:latin typeface="Open Sans SemiBold"/>
                <a:ea typeface="Open Sans SemiBold"/>
                <a:cs typeface="Open Sans SemiBold"/>
                <a:sym typeface="Open Sans SemiBold"/>
              </a:defRPr>
            </a:lvl4pPr>
            <a:lvl5pPr lvl="4" algn="r" rtl="0">
              <a:spcBef>
                <a:spcPts val="0"/>
              </a:spcBef>
              <a:spcAft>
                <a:spcPts val="0"/>
              </a:spcAft>
              <a:buSzPts val="3000"/>
              <a:buNone/>
              <a:defRPr>
                <a:latin typeface="Open Sans SemiBold"/>
                <a:ea typeface="Open Sans SemiBold"/>
                <a:cs typeface="Open Sans SemiBold"/>
                <a:sym typeface="Open Sans SemiBold"/>
              </a:defRPr>
            </a:lvl5pPr>
            <a:lvl6pPr lvl="5" algn="r" rtl="0">
              <a:spcBef>
                <a:spcPts val="0"/>
              </a:spcBef>
              <a:spcAft>
                <a:spcPts val="0"/>
              </a:spcAft>
              <a:buSzPts val="3000"/>
              <a:buNone/>
              <a:defRPr>
                <a:latin typeface="Open Sans SemiBold"/>
                <a:ea typeface="Open Sans SemiBold"/>
                <a:cs typeface="Open Sans SemiBold"/>
                <a:sym typeface="Open Sans SemiBold"/>
              </a:defRPr>
            </a:lvl6pPr>
            <a:lvl7pPr lvl="6" algn="r" rtl="0">
              <a:spcBef>
                <a:spcPts val="0"/>
              </a:spcBef>
              <a:spcAft>
                <a:spcPts val="0"/>
              </a:spcAft>
              <a:buSzPts val="3000"/>
              <a:buNone/>
              <a:defRPr>
                <a:latin typeface="Open Sans SemiBold"/>
                <a:ea typeface="Open Sans SemiBold"/>
                <a:cs typeface="Open Sans SemiBold"/>
                <a:sym typeface="Open Sans SemiBold"/>
              </a:defRPr>
            </a:lvl7pPr>
            <a:lvl8pPr lvl="7" algn="r" rtl="0">
              <a:spcBef>
                <a:spcPts val="0"/>
              </a:spcBef>
              <a:spcAft>
                <a:spcPts val="0"/>
              </a:spcAft>
              <a:buSzPts val="3000"/>
              <a:buNone/>
              <a:defRPr>
                <a:latin typeface="Open Sans SemiBold"/>
                <a:ea typeface="Open Sans SemiBold"/>
                <a:cs typeface="Open Sans SemiBold"/>
                <a:sym typeface="Open Sans SemiBold"/>
              </a:defRPr>
            </a:lvl8pPr>
            <a:lvl9pPr lvl="8" algn="r" rtl="0">
              <a:spcBef>
                <a:spcPts val="0"/>
              </a:spcBef>
              <a:spcAft>
                <a:spcPts val="0"/>
              </a:spcAft>
              <a:buSzPts val="3000"/>
              <a:buNone/>
              <a:defRPr>
                <a:latin typeface="Open Sans SemiBold"/>
                <a:ea typeface="Open Sans SemiBold"/>
                <a:cs typeface="Open Sans SemiBold"/>
                <a:sym typeface="Open Sans SemiBold"/>
              </a:defRPr>
            </a:lvl9pPr>
          </a:lstStyle>
          <a:p>
            <a:endParaRPr/>
          </a:p>
        </p:txBody>
      </p:sp>
      <p:sp>
        <p:nvSpPr>
          <p:cNvPr id="737" name="Google Shape;737;p50"/>
          <p:cNvSpPr txBox="1">
            <a:spLocks noGrp="1"/>
          </p:cNvSpPr>
          <p:nvPr>
            <p:ph type="subTitle" idx="1"/>
          </p:nvPr>
        </p:nvSpPr>
        <p:spPr>
          <a:xfrm>
            <a:off x="5186112" y="2565775"/>
            <a:ext cx="2998800" cy="558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500"/>
              <a:buFont typeface="Josefin Sans"/>
              <a:buNone/>
              <a:defRPr sz="1500"/>
            </a:lvl1pPr>
            <a:lvl2pPr lvl="1" algn="r" rtl="0">
              <a:spcBef>
                <a:spcPts val="1600"/>
              </a:spcBef>
              <a:spcAft>
                <a:spcPts val="0"/>
              </a:spcAft>
              <a:buSzPts val="1400"/>
              <a:buNone/>
              <a:defRPr/>
            </a:lvl2pPr>
            <a:lvl3pPr lvl="2" algn="r" rtl="0">
              <a:spcBef>
                <a:spcPts val="1600"/>
              </a:spcBef>
              <a:spcAft>
                <a:spcPts val="0"/>
              </a:spcAft>
              <a:buSzPts val="1400"/>
              <a:buNone/>
              <a:defRPr/>
            </a:lvl3pPr>
            <a:lvl4pPr lvl="3" algn="r" rtl="0">
              <a:spcBef>
                <a:spcPts val="1600"/>
              </a:spcBef>
              <a:spcAft>
                <a:spcPts val="0"/>
              </a:spcAft>
              <a:buSzPts val="1400"/>
              <a:buNone/>
              <a:defRPr/>
            </a:lvl4pPr>
            <a:lvl5pPr lvl="4" algn="r" rtl="0">
              <a:spcBef>
                <a:spcPts val="1600"/>
              </a:spcBef>
              <a:spcAft>
                <a:spcPts val="0"/>
              </a:spcAft>
              <a:buSzPts val="1400"/>
              <a:buNone/>
              <a:defRPr/>
            </a:lvl5pPr>
            <a:lvl6pPr lvl="5" algn="r" rtl="0">
              <a:spcBef>
                <a:spcPts val="1600"/>
              </a:spcBef>
              <a:spcAft>
                <a:spcPts val="0"/>
              </a:spcAft>
              <a:buSzPts val="1400"/>
              <a:buNone/>
              <a:defRPr/>
            </a:lvl6pPr>
            <a:lvl7pPr lvl="6" algn="r" rtl="0">
              <a:spcBef>
                <a:spcPts val="1600"/>
              </a:spcBef>
              <a:spcAft>
                <a:spcPts val="0"/>
              </a:spcAft>
              <a:buSzPts val="1400"/>
              <a:buNone/>
              <a:defRPr/>
            </a:lvl7pPr>
            <a:lvl8pPr lvl="7" algn="r" rtl="0">
              <a:spcBef>
                <a:spcPts val="1600"/>
              </a:spcBef>
              <a:spcAft>
                <a:spcPts val="0"/>
              </a:spcAft>
              <a:buSzPts val="1400"/>
              <a:buNone/>
              <a:defRPr/>
            </a:lvl8pPr>
            <a:lvl9pPr lvl="8" algn="r" rtl="0">
              <a:spcBef>
                <a:spcPts val="1600"/>
              </a:spcBef>
              <a:spcAft>
                <a:spcPts val="1600"/>
              </a:spcAft>
              <a:buSzPts val="1400"/>
              <a:buNone/>
              <a:defRPr/>
            </a:lvl9pPr>
          </a:lstStyle>
          <a:p>
            <a:endParaRPr/>
          </a:p>
        </p:txBody>
      </p:sp>
      <p:sp>
        <p:nvSpPr>
          <p:cNvPr id="738" name="Google Shape;738;p50"/>
          <p:cNvSpPr/>
          <p:nvPr/>
        </p:nvSpPr>
        <p:spPr>
          <a:xfrm rot="10800000">
            <a:off x="3937512" y="4410874"/>
            <a:ext cx="3936983" cy="732774"/>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50"/>
          <p:cNvSpPr/>
          <p:nvPr/>
        </p:nvSpPr>
        <p:spPr>
          <a:xfrm flipH="1">
            <a:off x="3939637" y="98"/>
            <a:ext cx="5126677" cy="1295929"/>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50"/>
          <p:cNvSpPr/>
          <p:nvPr/>
        </p:nvSpPr>
        <p:spPr>
          <a:xfrm rot="10800000" flipH="1">
            <a:off x="4720014" y="4141676"/>
            <a:ext cx="5735030" cy="1001972"/>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50"/>
          <p:cNvSpPr/>
          <p:nvPr/>
        </p:nvSpPr>
        <p:spPr>
          <a:xfrm rot="10800000" flipH="1">
            <a:off x="5013459" y="204"/>
            <a:ext cx="4130832" cy="1472837"/>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50"/>
          <p:cNvSpPr/>
          <p:nvPr/>
        </p:nvSpPr>
        <p:spPr>
          <a:xfrm rot="10800000">
            <a:off x="5628786" y="490"/>
            <a:ext cx="3515148" cy="1472658"/>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50"/>
          <p:cNvSpPr/>
          <p:nvPr/>
        </p:nvSpPr>
        <p:spPr>
          <a:xfrm rot="10800000">
            <a:off x="5220582" y="4263470"/>
            <a:ext cx="3937105" cy="880179"/>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50"/>
          <p:cNvSpPr/>
          <p:nvPr/>
        </p:nvSpPr>
        <p:spPr>
          <a:xfrm rot="5400000">
            <a:off x="6527856" y="44833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50"/>
          <p:cNvSpPr/>
          <p:nvPr/>
        </p:nvSpPr>
        <p:spPr>
          <a:xfrm rot="5400000">
            <a:off x="5530219" y="9452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50"/>
          <p:cNvSpPr/>
          <p:nvPr/>
        </p:nvSpPr>
        <p:spPr>
          <a:xfrm rot="-5400000">
            <a:off x="5871031" y="43306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50"/>
          <p:cNvSpPr/>
          <p:nvPr/>
        </p:nvSpPr>
        <p:spPr>
          <a:xfrm rot="5400000">
            <a:off x="4874006" y="3104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and text 4">
  <p:cSld name="CUSTOM_26">
    <p:spTree>
      <p:nvGrpSpPr>
        <p:cNvPr id="1" name="Shape 748"/>
        <p:cNvGrpSpPr/>
        <p:nvPr/>
      </p:nvGrpSpPr>
      <p:grpSpPr>
        <a:xfrm>
          <a:off x="0" y="0"/>
          <a:ext cx="0" cy="0"/>
          <a:chOff x="0" y="0"/>
          <a:chExt cx="0" cy="0"/>
        </a:xfrm>
      </p:grpSpPr>
      <p:sp>
        <p:nvSpPr>
          <p:cNvPr id="749" name="Google Shape;749;p51"/>
          <p:cNvSpPr txBox="1">
            <a:spLocks noGrp="1"/>
          </p:cNvSpPr>
          <p:nvPr>
            <p:ph type="title"/>
          </p:nvPr>
        </p:nvSpPr>
        <p:spPr>
          <a:xfrm flipH="1">
            <a:off x="959002" y="2019725"/>
            <a:ext cx="3931200" cy="6570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000"/>
              <a:buNone/>
              <a:defRPr/>
            </a:lvl1pPr>
            <a:lvl2pPr lvl="1" rtl="0">
              <a:spcBef>
                <a:spcPts val="0"/>
              </a:spcBef>
              <a:spcAft>
                <a:spcPts val="0"/>
              </a:spcAft>
              <a:buSzPts val="3000"/>
              <a:buNone/>
              <a:defRPr>
                <a:latin typeface="Open Sans SemiBold"/>
                <a:ea typeface="Open Sans SemiBold"/>
                <a:cs typeface="Open Sans SemiBold"/>
                <a:sym typeface="Open Sans SemiBold"/>
              </a:defRPr>
            </a:lvl2pPr>
            <a:lvl3pPr lvl="2" rtl="0">
              <a:spcBef>
                <a:spcPts val="0"/>
              </a:spcBef>
              <a:spcAft>
                <a:spcPts val="0"/>
              </a:spcAft>
              <a:buSzPts val="3000"/>
              <a:buNone/>
              <a:defRPr>
                <a:latin typeface="Open Sans SemiBold"/>
                <a:ea typeface="Open Sans SemiBold"/>
                <a:cs typeface="Open Sans SemiBold"/>
                <a:sym typeface="Open Sans SemiBold"/>
              </a:defRPr>
            </a:lvl3pPr>
            <a:lvl4pPr lvl="3" rtl="0">
              <a:spcBef>
                <a:spcPts val="0"/>
              </a:spcBef>
              <a:spcAft>
                <a:spcPts val="0"/>
              </a:spcAft>
              <a:buSzPts val="3000"/>
              <a:buNone/>
              <a:defRPr>
                <a:latin typeface="Open Sans SemiBold"/>
                <a:ea typeface="Open Sans SemiBold"/>
                <a:cs typeface="Open Sans SemiBold"/>
                <a:sym typeface="Open Sans SemiBold"/>
              </a:defRPr>
            </a:lvl4pPr>
            <a:lvl5pPr lvl="4" rtl="0">
              <a:spcBef>
                <a:spcPts val="0"/>
              </a:spcBef>
              <a:spcAft>
                <a:spcPts val="0"/>
              </a:spcAft>
              <a:buSzPts val="3000"/>
              <a:buNone/>
              <a:defRPr>
                <a:latin typeface="Open Sans SemiBold"/>
                <a:ea typeface="Open Sans SemiBold"/>
                <a:cs typeface="Open Sans SemiBold"/>
                <a:sym typeface="Open Sans SemiBold"/>
              </a:defRPr>
            </a:lvl5pPr>
            <a:lvl6pPr lvl="5" rtl="0">
              <a:spcBef>
                <a:spcPts val="0"/>
              </a:spcBef>
              <a:spcAft>
                <a:spcPts val="0"/>
              </a:spcAft>
              <a:buSzPts val="3000"/>
              <a:buNone/>
              <a:defRPr>
                <a:latin typeface="Open Sans SemiBold"/>
                <a:ea typeface="Open Sans SemiBold"/>
                <a:cs typeface="Open Sans SemiBold"/>
                <a:sym typeface="Open Sans SemiBold"/>
              </a:defRPr>
            </a:lvl6pPr>
            <a:lvl7pPr lvl="6" rtl="0">
              <a:spcBef>
                <a:spcPts val="0"/>
              </a:spcBef>
              <a:spcAft>
                <a:spcPts val="0"/>
              </a:spcAft>
              <a:buSzPts val="3000"/>
              <a:buNone/>
              <a:defRPr>
                <a:latin typeface="Open Sans SemiBold"/>
                <a:ea typeface="Open Sans SemiBold"/>
                <a:cs typeface="Open Sans SemiBold"/>
                <a:sym typeface="Open Sans SemiBold"/>
              </a:defRPr>
            </a:lvl7pPr>
            <a:lvl8pPr lvl="7" rtl="0">
              <a:spcBef>
                <a:spcPts val="0"/>
              </a:spcBef>
              <a:spcAft>
                <a:spcPts val="0"/>
              </a:spcAft>
              <a:buSzPts val="3000"/>
              <a:buNone/>
              <a:defRPr>
                <a:latin typeface="Open Sans SemiBold"/>
                <a:ea typeface="Open Sans SemiBold"/>
                <a:cs typeface="Open Sans SemiBold"/>
                <a:sym typeface="Open Sans SemiBold"/>
              </a:defRPr>
            </a:lvl8pPr>
            <a:lvl9pPr lvl="8" rtl="0">
              <a:spcBef>
                <a:spcPts val="0"/>
              </a:spcBef>
              <a:spcAft>
                <a:spcPts val="0"/>
              </a:spcAft>
              <a:buSzPts val="3000"/>
              <a:buNone/>
              <a:defRPr>
                <a:latin typeface="Open Sans SemiBold"/>
                <a:ea typeface="Open Sans SemiBold"/>
                <a:cs typeface="Open Sans SemiBold"/>
                <a:sym typeface="Open Sans SemiBold"/>
              </a:defRPr>
            </a:lvl9pPr>
          </a:lstStyle>
          <a:p>
            <a:endParaRPr/>
          </a:p>
        </p:txBody>
      </p:sp>
      <p:sp>
        <p:nvSpPr>
          <p:cNvPr id="750" name="Google Shape;750;p51"/>
          <p:cNvSpPr txBox="1">
            <a:spLocks noGrp="1"/>
          </p:cNvSpPr>
          <p:nvPr>
            <p:ph type="subTitle" idx="1"/>
          </p:nvPr>
        </p:nvSpPr>
        <p:spPr>
          <a:xfrm flipH="1">
            <a:off x="959090" y="2565775"/>
            <a:ext cx="2998800" cy="55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500"/>
              <a:buFont typeface="Josefin Sans"/>
              <a:buNone/>
              <a:defRPr sz="15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751" name="Google Shape;751;p51"/>
          <p:cNvSpPr/>
          <p:nvPr/>
        </p:nvSpPr>
        <p:spPr>
          <a:xfrm rot="-5911893" flipH="1">
            <a:off x="312525" y="-757650"/>
            <a:ext cx="1679785" cy="2039064"/>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51"/>
          <p:cNvSpPr/>
          <p:nvPr/>
        </p:nvSpPr>
        <p:spPr>
          <a:xfrm rot="-515846" flipH="1">
            <a:off x="-399995" y="-321140"/>
            <a:ext cx="4858752" cy="984749"/>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51"/>
          <p:cNvSpPr/>
          <p:nvPr/>
        </p:nvSpPr>
        <p:spPr>
          <a:xfrm flipH="1">
            <a:off x="-423061" y="-312190"/>
            <a:ext cx="4906095"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51"/>
          <p:cNvSpPr/>
          <p:nvPr/>
        </p:nvSpPr>
        <p:spPr>
          <a:xfrm>
            <a:off x="-275372" y="4138788"/>
            <a:ext cx="3370532"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51"/>
          <p:cNvSpPr/>
          <p:nvPr/>
        </p:nvSpPr>
        <p:spPr>
          <a:xfrm rot="1067063" flipH="1">
            <a:off x="-556554" y="4319279"/>
            <a:ext cx="4178350" cy="1201199"/>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51"/>
          <p:cNvSpPr/>
          <p:nvPr/>
        </p:nvSpPr>
        <p:spPr>
          <a:xfrm rot="626416">
            <a:off x="-1346735" y="4226168"/>
            <a:ext cx="4901831" cy="1227025"/>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51"/>
          <p:cNvSpPr/>
          <p:nvPr/>
        </p:nvSpPr>
        <p:spPr>
          <a:xfrm rot="5400000">
            <a:off x="2074869" y="43515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51"/>
          <p:cNvSpPr/>
          <p:nvPr/>
        </p:nvSpPr>
        <p:spPr>
          <a:xfrm rot="1364436">
            <a:off x="2082771" y="538417"/>
            <a:ext cx="98562" cy="98839"/>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51"/>
          <p:cNvSpPr/>
          <p:nvPr/>
        </p:nvSpPr>
        <p:spPr>
          <a:xfrm rot="-5400000">
            <a:off x="1418044" y="41988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51"/>
          <p:cNvSpPr/>
          <p:nvPr/>
        </p:nvSpPr>
        <p:spPr>
          <a:xfrm rot="1359618">
            <a:off x="1253917" y="848767"/>
            <a:ext cx="163523" cy="163523"/>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nd text 5">
  <p:cSld name="CUSTOM_32">
    <p:spTree>
      <p:nvGrpSpPr>
        <p:cNvPr id="1" name="Shape 761"/>
        <p:cNvGrpSpPr/>
        <p:nvPr/>
      </p:nvGrpSpPr>
      <p:grpSpPr>
        <a:xfrm>
          <a:off x="0" y="0"/>
          <a:ext cx="0" cy="0"/>
          <a:chOff x="0" y="0"/>
          <a:chExt cx="0" cy="0"/>
        </a:xfrm>
      </p:grpSpPr>
      <p:sp>
        <p:nvSpPr>
          <p:cNvPr id="762" name="Google Shape;762;p52"/>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763" name="Google Shape;763;p52"/>
          <p:cNvSpPr txBox="1">
            <a:spLocks noGrp="1"/>
          </p:cNvSpPr>
          <p:nvPr>
            <p:ph type="subTitle" idx="1"/>
          </p:nvPr>
        </p:nvSpPr>
        <p:spPr>
          <a:xfrm>
            <a:off x="5134925" y="1772525"/>
            <a:ext cx="3225000" cy="2390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sz="1400"/>
            </a:lvl1pPr>
            <a:lvl2pPr lvl="1" rtl="0">
              <a:lnSpc>
                <a:spcPct val="100000"/>
              </a:lnSpc>
              <a:spcBef>
                <a:spcPts val="1600"/>
              </a:spcBef>
              <a:spcAft>
                <a:spcPts val="0"/>
              </a:spcAft>
              <a:buSzPts val="2100"/>
              <a:buChar char="○"/>
              <a:defRPr/>
            </a:lvl2pPr>
            <a:lvl3pPr lvl="2" rtl="0">
              <a:lnSpc>
                <a:spcPct val="100000"/>
              </a:lnSpc>
              <a:spcBef>
                <a:spcPts val="0"/>
              </a:spcBef>
              <a:spcAft>
                <a:spcPts val="0"/>
              </a:spcAft>
              <a:buSzPts val="2100"/>
              <a:buChar char="■"/>
              <a:defRPr/>
            </a:lvl3pPr>
            <a:lvl4pPr lvl="3" rtl="0">
              <a:lnSpc>
                <a:spcPct val="100000"/>
              </a:lnSpc>
              <a:spcBef>
                <a:spcPts val="0"/>
              </a:spcBef>
              <a:spcAft>
                <a:spcPts val="0"/>
              </a:spcAft>
              <a:buSzPts val="2100"/>
              <a:buChar char="●"/>
              <a:defRPr/>
            </a:lvl4pPr>
            <a:lvl5pPr lvl="4" rtl="0">
              <a:lnSpc>
                <a:spcPct val="100000"/>
              </a:lnSpc>
              <a:spcBef>
                <a:spcPts val="0"/>
              </a:spcBef>
              <a:spcAft>
                <a:spcPts val="0"/>
              </a:spcAft>
              <a:buSzPts val="2100"/>
              <a:buChar char="○"/>
              <a:defRPr/>
            </a:lvl5pPr>
            <a:lvl6pPr lvl="5" rtl="0">
              <a:lnSpc>
                <a:spcPct val="100000"/>
              </a:lnSpc>
              <a:spcBef>
                <a:spcPts val="0"/>
              </a:spcBef>
              <a:spcAft>
                <a:spcPts val="0"/>
              </a:spcAft>
              <a:buSzPts val="2100"/>
              <a:buChar char="■"/>
              <a:defRPr/>
            </a:lvl6pPr>
            <a:lvl7pPr lvl="6" rtl="0">
              <a:lnSpc>
                <a:spcPct val="100000"/>
              </a:lnSpc>
              <a:spcBef>
                <a:spcPts val="0"/>
              </a:spcBef>
              <a:spcAft>
                <a:spcPts val="0"/>
              </a:spcAft>
              <a:buSzPts val="2100"/>
              <a:buChar char="●"/>
              <a:defRPr/>
            </a:lvl7pPr>
            <a:lvl8pPr lvl="7" rtl="0">
              <a:lnSpc>
                <a:spcPct val="100000"/>
              </a:lnSpc>
              <a:spcBef>
                <a:spcPts val="0"/>
              </a:spcBef>
              <a:spcAft>
                <a:spcPts val="0"/>
              </a:spcAft>
              <a:buSzPts val="2100"/>
              <a:buChar char="○"/>
              <a:defRPr/>
            </a:lvl8pPr>
            <a:lvl9pPr lvl="8" rtl="0">
              <a:lnSpc>
                <a:spcPct val="100000"/>
              </a:lnSpc>
              <a:spcBef>
                <a:spcPts val="0"/>
              </a:spcBef>
              <a:spcAft>
                <a:spcPts val="0"/>
              </a:spcAft>
              <a:buSzPts val="2100"/>
              <a:buChar char="■"/>
              <a:defRPr/>
            </a:lvl9pPr>
          </a:lstStyle>
          <a:p>
            <a:endParaRPr/>
          </a:p>
        </p:txBody>
      </p:sp>
      <p:sp>
        <p:nvSpPr>
          <p:cNvPr id="764" name="Google Shape;764;p52"/>
          <p:cNvSpPr/>
          <p:nvPr/>
        </p:nvSpPr>
        <p:spPr>
          <a:xfrm rot="10800000" flipH="1">
            <a:off x="-394184" y="-47562"/>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52"/>
          <p:cNvSpPr/>
          <p:nvPr/>
        </p:nvSpPr>
        <p:spPr>
          <a:xfrm rot="9367883">
            <a:off x="-660634" y="-449239"/>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52"/>
          <p:cNvSpPr/>
          <p:nvPr/>
        </p:nvSpPr>
        <p:spPr>
          <a:xfrm rot="9944222" flipH="1">
            <a:off x="-1196964" y="-405839"/>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52"/>
          <p:cNvSpPr/>
          <p:nvPr/>
        </p:nvSpPr>
        <p:spPr>
          <a:xfrm rot="3327864">
            <a:off x="2723221" y="251912"/>
            <a:ext cx="163516" cy="163516"/>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52"/>
          <p:cNvSpPr/>
          <p:nvPr/>
        </p:nvSpPr>
        <p:spPr>
          <a:xfrm rot="3326249">
            <a:off x="1540673" y="961357"/>
            <a:ext cx="98360" cy="98777"/>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52"/>
          <p:cNvSpPr/>
          <p:nvPr/>
        </p:nvSpPr>
        <p:spPr>
          <a:xfrm rot="-7473751">
            <a:off x="2083361" y="523229"/>
            <a:ext cx="98360" cy="98777"/>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52"/>
          <p:cNvSpPr/>
          <p:nvPr/>
        </p:nvSpPr>
        <p:spPr>
          <a:xfrm rot="3327864">
            <a:off x="652661" y="787093"/>
            <a:ext cx="163516" cy="163516"/>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nd text 6">
  <p:cSld name="CUSTOM_35">
    <p:spTree>
      <p:nvGrpSpPr>
        <p:cNvPr id="1" name="Shape 771"/>
        <p:cNvGrpSpPr/>
        <p:nvPr/>
      </p:nvGrpSpPr>
      <p:grpSpPr>
        <a:xfrm>
          <a:off x="0" y="0"/>
          <a:ext cx="0" cy="0"/>
          <a:chOff x="0" y="0"/>
          <a:chExt cx="0" cy="0"/>
        </a:xfrm>
      </p:grpSpPr>
      <p:sp>
        <p:nvSpPr>
          <p:cNvPr id="772" name="Google Shape;772;p53"/>
          <p:cNvSpPr txBox="1">
            <a:spLocks noGrp="1"/>
          </p:cNvSpPr>
          <p:nvPr>
            <p:ph type="title"/>
          </p:nvPr>
        </p:nvSpPr>
        <p:spPr>
          <a:xfrm flipH="1">
            <a:off x="1993200" y="1404463"/>
            <a:ext cx="5157600" cy="106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6500"/>
              <a:buNone/>
              <a:defRPr sz="6500"/>
            </a:lvl1pPr>
            <a:lvl2pPr lvl="1" algn="ctr" rtl="0">
              <a:lnSpc>
                <a:spcPct val="100000"/>
              </a:lnSpc>
              <a:spcBef>
                <a:spcPts val="0"/>
              </a:spcBef>
              <a:spcAft>
                <a:spcPts val="0"/>
              </a:spcAft>
              <a:buSzPts val="6500"/>
              <a:buNone/>
              <a:defRPr sz="6500"/>
            </a:lvl2pPr>
            <a:lvl3pPr lvl="2" algn="ctr" rtl="0">
              <a:lnSpc>
                <a:spcPct val="100000"/>
              </a:lnSpc>
              <a:spcBef>
                <a:spcPts val="0"/>
              </a:spcBef>
              <a:spcAft>
                <a:spcPts val="0"/>
              </a:spcAft>
              <a:buSzPts val="6500"/>
              <a:buNone/>
              <a:defRPr sz="6500"/>
            </a:lvl3pPr>
            <a:lvl4pPr lvl="3" algn="ctr" rtl="0">
              <a:lnSpc>
                <a:spcPct val="100000"/>
              </a:lnSpc>
              <a:spcBef>
                <a:spcPts val="0"/>
              </a:spcBef>
              <a:spcAft>
                <a:spcPts val="0"/>
              </a:spcAft>
              <a:buSzPts val="6500"/>
              <a:buNone/>
              <a:defRPr sz="6500"/>
            </a:lvl4pPr>
            <a:lvl5pPr lvl="4" algn="ctr" rtl="0">
              <a:lnSpc>
                <a:spcPct val="100000"/>
              </a:lnSpc>
              <a:spcBef>
                <a:spcPts val="0"/>
              </a:spcBef>
              <a:spcAft>
                <a:spcPts val="0"/>
              </a:spcAft>
              <a:buSzPts val="6500"/>
              <a:buNone/>
              <a:defRPr sz="6500"/>
            </a:lvl5pPr>
            <a:lvl6pPr lvl="5" algn="ctr" rtl="0">
              <a:lnSpc>
                <a:spcPct val="100000"/>
              </a:lnSpc>
              <a:spcBef>
                <a:spcPts val="0"/>
              </a:spcBef>
              <a:spcAft>
                <a:spcPts val="0"/>
              </a:spcAft>
              <a:buSzPts val="6500"/>
              <a:buNone/>
              <a:defRPr sz="6500"/>
            </a:lvl6pPr>
            <a:lvl7pPr lvl="6" algn="ctr" rtl="0">
              <a:lnSpc>
                <a:spcPct val="100000"/>
              </a:lnSpc>
              <a:spcBef>
                <a:spcPts val="0"/>
              </a:spcBef>
              <a:spcAft>
                <a:spcPts val="0"/>
              </a:spcAft>
              <a:buSzPts val="6500"/>
              <a:buNone/>
              <a:defRPr sz="6500"/>
            </a:lvl7pPr>
            <a:lvl8pPr lvl="7" algn="ctr" rtl="0">
              <a:lnSpc>
                <a:spcPct val="100000"/>
              </a:lnSpc>
              <a:spcBef>
                <a:spcPts val="0"/>
              </a:spcBef>
              <a:spcAft>
                <a:spcPts val="0"/>
              </a:spcAft>
              <a:buSzPts val="6500"/>
              <a:buNone/>
              <a:defRPr sz="6500"/>
            </a:lvl8pPr>
            <a:lvl9pPr lvl="8" algn="ctr" rtl="0">
              <a:lnSpc>
                <a:spcPct val="100000"/>
              </a:lnSpc>
              <a:spcBef>
                <a:spcPts val="0"/>
              </a:spcBef>
              <a:spcAft>
                <a:spcPts val="0"/>
              </a:spcAft>
              <a:buSzPts val="6500"/>
              <a:buNone/>
              <a:defRPr sz="6500"/>
            </a:lvl9pPr>
          </a:lstStyle>
          <a:p>
            <a:endParaRPr/>
          </a:p>
        </p:txBody>
      </p:sp>
      <p:sp>
        <p:nvSpPr>
          <p:cNvPr id="773" name="Google Shape;773;p53"/>
          <p:cNvSpPr txBox="1">
            <a:spLocks noGrp="1"/>
          </p:cNvSpPr>
          <p:nvPr>
            <p:ph type="body" idx="1"/>
          </p:nvPr>
        </p:nvSpPr>
        <p:spPr>
          <a:xfrm flipH="1">
            <a:off x="2997600" y="2388037"/>
            <a:ext cx="3148800" cy="1252200"/>
          </a:xfrm>
          <a:prstGeom prst="rect">
            <a:avLst/>
          </a:prstGeom>
        </p:spPr>
        <p:txBody>
          <a:bodyPr spcFirstLastPara="1" wrap="square" lIns="91425" tIns="91425" rIns="91425" bIns="91425" anchor="t" anchorCtr="0">
            <a:noAutofit/>
          </a:bodyPr>
          <a:lstStyle>
            <a:lvl1pPr marL="457200" lvl="0" indent="-355600" algn="ctr" rtl="0">
              <a:lnSpc>
                <a:spcPct val="100000"/>
              </a:lnSpc>
              <a:spcBef>
                <a:spcPts val="0"/>
              </a:spcBef>
              <a:spcAft>
                <a:spcPts val="0"/>
              </a:spcAft>
              <a:buSzPts val="2000"/>
              <a:buChar char="●"/>
              <a:defRPr sz="2000"/>
            </a:lvl1pPr>
            <a:lvl2pPr marL="914400" lvl="1" indent="-355600" algn="ctr" rtl="0">
              <a:lnSpc>
                <a:spcPct val="100000"/>
              </a:lnSpc>
              <a:spcBef>
                <a:spcPts val="1600"/>
              </a:spcBef>
              <a:spcAft>
                <a:spcPts val="0"/>
              </a:spcAft>
              <a:buSzPts val="2000"/>
              <a:buChar char="○"/>
              <a:defRPr sz="2000"/>
            </a:lvl2pPr>
            <a:lvl3pPr marL="1371600" lvl="2" indent="-355600" algn="ctr" rtl="0">
              <a:lnSpc>
                <a:spcPct val="100000"/>
              </a:lnSpc>
              <a:spcBef>
                <a:spcPts val="1600"/>
              </a:spcBef>
              <a:spcAft>
                <a:spcPts val="0"/>
              </a:spcAft>
              <a:buSzPts val="2000"/>
              <a:buChar char="■"/>
              <a:defRPr sz="2000"/>
            </a:lvl3pPr>
            <a:lvl4pPr marL="1828800" lvl="3" indent="-355600" algn="ctr" rtl="0">
              <a:lnSpc>
                <a:spcPct val="100000"/>
              </a:lnSpc>
              <a:spcBef>
                <a:spcPts val="1600"/>
              </a:spcBef>
              <a:spcAft>
                <a:spcPts val="0"/>
              </a:spcAft>
              <a:buSzPts val="2000"/>
              <a:buChar char="●"/>
              <a:defRPr sz="2000"/>
            </a:lvl4pPr>
            <a:lvl5pPr marL="2286000" lvl="4" indent="-355600" algn="ctr" rtl="0">
              <a:lnSpc>
                <a:spcPct val="100000"/>
              </a:lnSpc>
              <a:spcBef>
                <a:spcPts val="1600"/>
              </a:spcBef>
              <a:spcAft>
                <a:spcPts val="0"/>
              </a:spcAft>
              <a:buSzPts val="2000"/>
              <a:buChar char="○"/>
              <a:defRPr sz="2000"/>
            </a:lvl5pPr>
            <a:lvl6pPr marL="2743200" lvl="5" indent="-355600" algn="ctr" rtl="0">
              <a:lnSpc>
                <a:spcPct val="100000"/>
              </a:lnSpc>
              <a:spcBef>
                <a:spcPts val="1600"/>
              </a:spcBef>
              <a:spcAft>
                <a:spcPts val="0"/>
              </a:spcAft>
              <a:buSzPts val="2000"/>
              <a:buChar char="■"/>
              <a:defRPr sz="2000"/>
            </a:lvl6pPr>
            <a:lvl7pPr marL="3200400" lvl="6" indent="-355600" algn="ctr" rtl="0">
              <a:lnSpc>
                <a:spcPct val="100000"/>
              </a:lnSpc>
              <a:spcBef>
                <a:spcPts val="1600"/>
              </a:spcBef>
              <a:spcAft>
                <a:spcPts val="0"/>
              </a:spcAft>
              <a:buSzPts val="2000"/>
              <a:buChar char="●"/>
              <a:defRPr sz="2000"/>
            </a:lvl7pPr>
            <a:lvl8pPr marL="3657600" lvl="7" indent="-355600" algn="ctr" rtl="0">
              <a:lnSpc>
                <a:spcPct val="100000"/>
              </a:lnSpc>
              <a:spcBef>
                <a:spcPts val="1600"/>
              </a:spcBef>
              <a:spcAft>
                <a:spcPts val="0"/>
              </a:spcAft>
              <a:buSzPts val="2000"/>
              <a:buChar char="○"/>
              <a:defRPr sz="2000"/>
            </a:lvl8pPr>
            <a:lvl9pPr marL="4114800" lvl="8" indent="-355600" algn="ctr" rtl="0">
              <a:lnSpc>
                <a:spcPct val="100000"/>
              </a:lnSpc>
              <a:spcBef>
                <a:spcPts val="1600"/>
              </a:spcBef>
              <a:spcAft>
                <a:spcPts val="1600"/>
              </a:spcAft>
              <a:buSzPts val="2000"/>
              <a:buChar char="■"/>
              <a:defRPr sz="2000"/>
            </a:lvl9pPr>
          </a:lstStyle>
          <a:p>
            <a:endParaRPr/>
          </a:p>
        </p:txBody>
      </p:sp>
      <p:sp>
        <p:nvSpPr>
          <p:cNvPr id="774" name="Google Shape;774;p53"/>
          <p:cNvSpPr/>
          <p:nvPr/>
        </p:nvSpPr>
        <p:spPr>
          <a:xfrm>
            <a:off x="1030225" y="3960176"/>
            <a:ext cx="7083925" cy="1183297"/>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53"/>
          <p:cNvSpPr/>
          <p:nvPr/>
        </p:nvSpPr>
        <p:spPr>
          <a:xfrm flipH="1">
            <a:off x="-1" y="4362499"/>
            <a:ext cx="9144351" cy="782105"/>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53"/>
          <p:cNvSpPr/>
          <p:nvPr/>
        </p:nvSpPr>
        <p:spPr>
          <a:xfrm rot="6479671">
            <a:off x="5455589" y="-1428985"/>
            <a:ext cx="1502599" cy="3510848"/>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53"/>
          <p:cNvSpPr/>
          <p:nvPr/>
        </p:nvSpPr>
        <p:spPr>
          <a:xfrm>
            <a:off x="0" y="-167425"/>
            <a:ext cx="9144351" cy="831498"/>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53"/>
          <p:cNvSpPr/>
          <p:nvPr/>
        </p:nvSpPr>
        <p:spPr>
          <a:xfrm>
            <a:off x="0" y="-167425"/>
            <a:ext cx="9144078" cy="911830"/>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53"/>
          <p:cNvSpPr/>
          <p:nvPr/>
        </p:nvSpPr>
        <p:spPr>
          <a:xfrm>
            <a:off x="1" y="4416936"/>
            <a:ext cx="9143690" cy="726902"/>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53"/>
          <p:cNvSpPr/>
          <p:nvPr/>
        </p:nvSpPr>
        <p:spPr>
          <a:xfrm rot="5400000">
            <a:off x="8226781" y="42534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53"/>
          <p:cNvSpPr/>
          <p:nvPr/>
        </p:nvSpPr>
        <p:spPr>
          <a:xfrm rot="5400000">
            <a:off x="2775969" y="43758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53"/>
          <p:cNvSpPr/>
          <p:nvPr/>
        </p:nvSpPr>
        <p:spPr>
          <a:xfrm rot="-5400000">
            <a:off x="6531806" y="41548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53"/>
          <p:cNvSpPr/>
          <p:nvPr/>
        </p:nvSpPr>
        <p:spPr>
          <a:xfrm rot="5400000">
            <a:off x="420981" y="39133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53"/>
          <p:cNvSpPr/>
          <p:nvPr/>
        </p:nvSpPr>
        <p:spPr>
          <a:xfrm rot="5400000">
            <a:off x="7233206" y="8166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53"/>
          <p:cNvSpPr/>
          <p:nvPr/>
        </p:nvSpPr>
        <p:spPr>
          <a:xfrm rot="5400000">
            <a:off x="5881019" y="7165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53"/>
          <p:cNvSpPr/>
          <p:nvPr/>
        </p:nvSpPr>
        <p:spPr>
          <a:xfrm rot="5400000">
            <a:off x="2521581" y="6640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nd text 7">
  <p:cSld name="CUSTOM_41">
    <p:spTree>
      <p:nvGrpSpPr>
        <p:cNvPr id="1" name="Shape 787"/>
        <p:cNvGrpSpPr/>
        <p:nvPr/>
      </p:nvGrpSpPr>
      <p:grpSpPr>
        <a:xfrm>
          <a:off x="0" y="0"/>
          <a:ext cx="0" cy="0"/>
          <a:chOff x="0" y="0"/>
          <a:chExt cx="0" cy="0"/>
        </a:xfrm>
      </p:grpSpPr>
      <p:sp>
        <p:nvSpPr>
          <p:cNvPr id="788" name="Google Shape;788;p54"/>
          <p:cNvSpPr/>
          <p:nvPr/>
        </p:nvSpPr>
        <p:spPr>
          <a:xfrm rot="10800000">
            <a:off x="7300975" y="63548"/>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54"/>
          <p:cNvSpPr/>
          <p:nvPr/>
        </p:nvSpPr>
        <p:spPr>
          <a:xfrm rot="-9367883" flipH="1">
            <a:off x="6856721" y="-338129"/>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54"/>
          <p:cNvSpPr/>
          <p:nvPr/>
        </p:nvSpPr>
        <p:spPr>
          <a:xfrm rot="-9944222">
            <a:off x="6941636" y="-294729"/>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54"/>
          <p:cNvSpPr/>
          <p:nvPr/>
        </p:nvSpPr>
        <p:spPr>
          <a:xfrm rot="5027361" flipH="1">
            <a:off x="7738224" y="4014283"/>
            <a:ext cx="1671004" cy="1597787"/>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54"/>
          <p:cNvSpPr/>
          <p:nvPr/>
        </p:nvSpPr>
        <p:spPr>
          <a:xfrm rot="10093095" flipH="1">
            <a:off x="6159427" y="4420485"/>
            <a:ext cx="3557278" cy="966682"/>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54"/>
          <p:cNvSpPr/>
          <p:nvPr/>
        </p:nvSpPr>
        <p:spPr>
          <a:xfrm rot="10800000" flipH="1">
            <a:off x="6159470" y="4327171"/>
            <a:ext cx="3556654"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54"/>
          <p:cNvSpPr txBox="1">
            <a:spLocks noGrp="1"/>
          </p:cNvSpPr>
          <p:nvPr>
            <p:ph type="title"/>
          </p:nvPr>
        </p:nvSpPr>
        <p:spPr>
          <a:xfrm>
            <a:off x="4911600" y="1334300"/>
            <a:ext cx="3201000" cy="14601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795" name="Google Shape;795;p54"/>
          <p:cNvSpPr txBox="1">
            <a:spLocks noGrp="1"/>
          </p:cNvSpPr>
          <p:nvPr>
            <p:ph type="subTitle" idx="1"/>
          </p:nvPr>
        </p:nvSpPr>
        <p:spPr>
          <a:xfrm>
            <a:off x="4911607" y="2794294"/>
            <a:ext cx="3020400" cy="1167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160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796" name="Google Shape;796;p54"/>
          <p:cNvSpPr/>
          <p:nvPr/>
        </p:nvSpPr>
        <p:spPr>
          <a:xfrm rot="5400000">
            <a:off x="7721131" y="43245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54"/>
          <p:cNvSpPr/>
          <p:nvPr/>
        </p:nvSpPr>
        <p:spPr>
          <a:xfrm rot="5400000">
            <a:off x="7319469" y="80165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54"/>
          <p:cNvSpPr/>
          <p:nvPr/>
        </p:nvSpPr>
        <p:spPr>
          <a:xfrm rot="-5400000">
            <a:off x="7064306" y="41718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54"/>
          <p:cNvSpPr/>
          <p:nvPr/>
        </p:nvSpPr>
        <p:spPr>
          <a:xfrm rot="5400000">
            <a:off x="6663256" y="16689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text 8">
  <p:cSld name="CUSTOM_37">
    <p:spTree>
      <p:nvGrpSpPr>
        <p:cNvPr id="1" name="Shape 800"/>
        <p:cNvGrpSpPr/>
        <p:nvPr/>
      </p:nvGrpSpPr>
      <p:grpSpPr>
        <a:xfrm>
          <a:off x="0" y="0"/>
          <a:ext cx="0" cy="0"/>
          <a:chOff x="0" y="0"/>
          <a:chExt cx="0" cy="0"/>
        </a:xfrm>
      </p:grpSpPr>
      <p:sp>
        <p:nvSpPr>
          <p:cNvPr id="801" name="Google Shape;801;p55"/>
          <p:cNvSpPr/>
          <p:nvPr/>
        </p:nvSpPr>
        <p:spPr>
          <a:xfrm rot="10800000">
            <a:off x="5444252" y="4036344"/>
            <a:ext cx="3644607" cy="1118421"/>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55"/>
          <p:cNvSpPr/>
          <p:nvPr/>
        </p:nvSpPr>
        <p:spPr>
          <a:xfrm>
            <a:off x="6207850" y="3883665"/>
            <a:ext cx="2936718" cy="1271100"/>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55"/>
          <p:cNvSpPr/>
          <p:nvPr/>
        </p:nvSpPr>
        <p:spPr>
          <a:xfrm flipH="1">
            <a:off x="6645307" y="3883573"/>
            <a:ext cx="2498729" cy="1271173"/>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55"/>
          <p:cNvSpPr txBox="1">
            <a:spLocks noGrp="1"/>
          </p:cNvSpPr>
          <p:nvPr>
            <p:ph type="title"/>
          </p:nvPr>
        </p:nvSpPr>
        <p:spPr>
          <a:xfrm>
            <a:off x="4691800" y="1922950"/>
            <a:ext cx="3543300" cy="8223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5000"/>
              <a:buNone/>
              <a:defRPr sz="5000"/>
            </a:lvl1pPr>
            <a:lvl2pPr lvl="1" rtl="0">
              <a:spcBef>
                <a:spcPts val="0"/>
              </a:spcBef>
              <a:spcAft>
                <a:spcPts val="0"/>
              </a:spcAft>
              <a:buSzPts val="5000"/>
              <a:buNone/>
              <a:defRPr sz="5000"/>
            </a:lvl2pPr>
            <a:lvl3pPr lvl="2" rtl="0">
              <a:spcBef>
                <a:spcPts val="0"/>
              </a:spcBef>
              <a:spcAft>
                <a:spcPts val="0"/>
              </a:spcAft>
              <a:buSzPts val="5000"/>
              <a:buNone/>
              <a:defRPr sz="5000"/>
            </a:lvl3pPr>
            <a:lvl4pPr lvl="3" rtl="0">
              <a:spcBef>
                <a:spcPts val="0"/>
              </a:spcBef>
              <a:spcAft>
                <a:spcPts val="0"/>
              </a:spcAft>
              <a:buSzPts val="5000"/>
              <a:buNone/>
              <a:defRPr sz="5000"/>
            </a:lvl4pPr>
            <a:lvl5pPr lvl="4" rtl="0">
              <a:spcBef>
                <a:spcPts val="0"/>
              </a:spcBef>
              <a:spcAft>
                <a:spcPts val="0"/>
              </a:spcAft>
              <a:buSzPts val="5000"/>
              <a:buNone/>
              <a:defRPr sz="5000"/>
            </a:lvl5pPr>
            <a:lvl6pPr lvl="5" rtl="0">
              <a:spcBef>
                <a:spcPts val="0"/>
              </a:spcBef>
              <a:spcAft>
                <a:spcPts val="0"/>
              </a:spcAft>
              <a:buSzPts val="5000"/>
              <a:buNone/>
              <a:defRPr sz="5000"/>
            </a:lvl6pPr>
            <a:lvl7pPr lvl="6" rtl="0">
              <a:spcBef>
                <a:spcPts val="0"/>
              </a:spcBef>
              <a:spcAft>
                <a:spcPts val="0"/>
              </a:spcAft>
              <a:buSzPts val="5000"/>
              <a:buNone/>
              <a:defRPr sz="5000"/>
            </a:lvl7pPr>
            <a:lvl8pPr lvl="7" rtl="0">
              <a:spcBef>
                <a:spcPts val="0"/>
              </a:spcBef>
              <a:spcAft>
                <a:spcPts val="0"/>
              </a:spcAft>
              <a:buSzPts val="5000"/>
              <a:buNone/>
              <a:defRPr sz="5000"/>
            </a:lvl8pPr>
            <a:lvl9pPr lvl="8" rtl="0">
              <a:spcBef>
                <a:spcPts val="0"/>
              </a:spcBef>
              <a:spcAft>
                <a:spcPts val="0"/>
              </a:spcAft>
              <a:buSzPts val="5000"/>
              <a:buNone/>
              <a:defRPr sz="5000"/>
            </a:lvl9pPr>
          </a:lstStyle>
          <a:p>
            <a:endParaRPr/>
          </a:p>
        </p:txBody>
      </p:sp>
      <p:sp>
        <p:nvSpPr>
          <p:cNvPr id="805" name="Google Shape;805;p55"/>
          <p:cNvSpPr txBox="1">
            <a:spLocks noGrp="1"/>
          </p:cNvSpPr>
          <p:nvPr>
            <p:ph type="subTitle" idx="1"/>
          </p:nvPr>
        </p:nvSpPr>
        <p:spPr>
          <a:xfrm>
            <a:off x="4691871" y="2757125"/>
            <a:ext cx="3543300" cy="491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806" name="Google Shape;806;p55"/>
          <p:cNvSpPr/>
          <p:nvPr/>
        </p:nvSpPr>
        <p:spPr>
          <a:xfrm rot="10800000">
            <a:off x="6742285" y="22388"/>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55"/>
          <p:cNvSpPr/>
          <p:nvPr/>
        </p:nvSpPr>
        <p:spPr>
          <a:xfrm rot="-9367883" flipH="1">
            <a:off x="6298030" y="-379289"/>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55"/>
          <p:cNvSpPr/>
          <p:nvPr/>
        </p:nvSpPr>
        <p:spPr>
          <a:xfrm rot="-9944222">
            <a:off x="6382945" y="-335889"/>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55"/>
          <p:cNvSpPr/>
          <p:nvPr/>
        </p:nvSpPr>
        <p:spPr>
          <a:xfrm rot="5400000">
            <a:off x="8071681" y="7780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55"/>
          <p:cNvSpPr/>
          <p:nvPr/>
        </p:nvSpPr>
        <p:spPr>
          <a:xfrm rot="5400000">
            <a:off x="6004944" y="48636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55"/>
          <p:cNvSpPr/>
          <p:nvPr/>
        </p:nvSpPr>
        <p:spPr>
          <a:xfrm rot="-5400000">
            <a:off x="7414856" y="6253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55"/>
          <p:cNvSpPr/>
          <p:nvPr/>
        </p:nvSpPr>
        <p:spPr>
          <a:xfrm rot="5400000">
            <a:off x="5348731" y="42289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four columns 1">
  <p:cSld name="CUSTOM_7_1">
    <p:spTree>
      <p:nvGrpSpPr>
        <p:cNvPr id="1" name="Shape 813"/>
        <p:cNvGrpSpPr/>
        <p:nvPr/>
      </p:nvGrpSpPr>
      <p:grpSpPr>
        <a:xfrm>
          <a:off x="0" y="0"/>
          <a:ext cx="0" cy="0"/>
          <a:chOff x="0" y="0"/>
          <a:chExt cx="0" cy="0"/>
        </a:xfrm>
      </p:grpSpPr>
      <p:sp>
        <p:nvSpPr>
          <p:cNvPr id="814" name="Google Shape;814;p56"/>
          <p:cNvSpPr txBox="1">
            <a:spLocks noGrp="1"/>
          </p:cNvSpPr>
          <p:nvPr>
            <p:ph type="title"/>
          </p:nvPr>
        </p:nvSpPr>
        <p:spPr>
          <a:xfrm>
            <a:off x="2693850" y="363275"/>
            <a:ext cx="37563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815" name="Google Shape;815;p56"/>
          <p:cNvSpPr txBox="1">
            <a:spLocks noGrp="1"/>
          </p:cNvSpPr>
          <p:nvPr>
            <p:ph type="subTitle" idx="1"/>
          </p:nvPr>
        </p:nvSpPr>
        <p:spPr>
          <a:xfrm>
            <a:off x="4655852" y="1414900"/>
            <a:ext cx="30453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16" name="Google Shape;816;p56"/>
          <p:cNvSpPr txBox="1">
            <a:spLocks noGrp="1"/>
          </p:cNvSpPr>
          <p:nvPr>
            <p:ph type="subTitle" idx="2"/>
          </p:nvPr>
        </p:nvSpPr>
        <p:spPr>
          <a:xfrm>
            <a:off x="4958476" y="1734025"/>
            <a:ext cx="2439900" cy="104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17" name="Google Shape;817;p56"/>
          <p:cNvSpPr txBox="1">
            <a:spLocks noGrp="1"/>
          </p:cNvSpPr>
          <p:nvPr>
            <p:ph type="subTitle" idx="3"/>
          </p:nvPr>
        </p:nvSpPr>
        <p:spPr>
          <a:xfrm>
            <a:off x="1442838" y="1414900"/>
            <a:ext cx="30453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18" name="Google Shape;818;p56"/>
          <p:cNvSpPr txBox="1">
            <a:spLocks noGrp="1"/>
          </p:cNvSpPr>
          <p:nvPr>
            <p:ph type="subTitle" idx="4"/>
          </p:nvPr>
        </p:nvSpPr>
        <p:spPr>
          <a:xfrm>
            <a:off x="1745688" y="1734025"/>
            <a:ext cx="2439900" cy="104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19" name="Google Shape;819;p56"/>
          <p:cNvSpPr txBox="1">
            <a:spLocks noGrp="1"/>
          </p:cNvSpPr>
          <p:nvPr>
            <p:ph type="subTitle" idx="5"/>
          </p:nvPr>
        </p:nvSpPr>
        <p:spPr>
          <a:xfrm>
            <a:off x="4655812" y="3160150"/>
            <a:ext cx="30453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20" name="Google Shape;820;p56"/>
          <p:cNvSpPr txBox="1">
            <a:spLocks noGrp="1"/>
          </p:cNvSpPr>
          <p:nvPr>
            <p:ph type="subTitle" idx="6"/>
          </p:nvPr>
        </p:nvSpPr>
        <p:spPr>
          <a:xfrm>
            <a:off x="4958476" y="3479274"/>
            <a:ext cx="2439900" cy="104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21" name="Google Shape;821;p56"/>
          <p:cNvSpPr txBox="1">
            <a:spLocks noGrp="1"/>
          </p:cNvSpPr>
          <p:nvPr>
            <p:ph type="subTitle" idx="7"/>
          </p:nvPr>
        </p:nvSpPr>
        <p:spPr>
          <a:xfrm>
            <a:off x="1442838" y="3160150"/>
            <a:ext cx="30453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22" name="Google Shape;822;p56"/>
          <p:cNvSpPr txBox="1">
            <a:spLocks noGrp="1"/>
          </p:cNvSpPr>
          <p:nvPr>
            <p:ph type="subTitle" idx="8"/>
          </p:nvPr>
        </p:nvSpPr>
        <p:spPr>
          <a:xfrm>
            <a:off x="1745688" y="3479274"/>
            <a:ext cx="2439900" cy="104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23" name="Google Shape;823;p56"/>
          <p:cNvSpPr/>
          <p:nvPr/>
        </p:nvSpPr>
        <p:spPr>
          <a:xfrm rot="-5532439" flipH="1">
            <a:off x="-2045052" y="2322174"/>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56"/>
          <p:cNvSpPr/>
          <p:nvPr/>
        </p:nvSpPr>
        <p:spPr>
          <a:xfrm rot="-5400000" flipH="1">
            <a:off x="-832519" y="2826431"/>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56"/>
          <p:cNvSpPr/>
          <p:nvPr/>
        </p:nvSpPr>
        <p:spPr>
          <a:xfrm rot="5400000" flipH="1">
            <a:off x="-551012" y="3638024"/>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56"/>
          <p:cNvSpPr/>
          <p:nvPr/>
        </p:nvSpPr>
        <p:spPr>
          <a:xfrm rot="5400000" flipH="1">
            <a:off x="1100376" y="4407937"/>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56"/>
          <p:cNvSpPr/>
          <p:nvPr/>
        </p:nvSpPr>
        <p:spPr>
          <a:xfrm rot="5400000" flipH="1">
            <a:off x="661951" y="3657337"/>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56"/>
          <p:cNvSpPr/>
          <p:nvPr/>
        </p:nvSpPr>
        <p:spPr>
          <a:xfrm rot="5400000" flipH="1">
            <a:off x="315101" y="1950637"/>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56"/>
          <p:cNvSpPr/>
          <p:nvPr/>
        </p:nvSpPr>
        <p:spPr>
          <a:xfrm rot="5400000" flipH="1">
            <a:off x="458251" y="248212"/>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56"/>
          <p:cNvSpPr/>
          <p:nvPr/>
        </p:nvSpPr>
        <p:spPr>
          <a:xfrm rot="5267561" flipH="1">
            <a:off x="6370324" y="1912069"/>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56"/>
          <p:cNvSpPr/>
          <p:nvPr/>
        </p:nvSpPr>
        <p:spPr>
          <a:xfrm rot="5400000" flipH="1">
            <a:off x="7582879" y="1222315"/>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56"/>
          <p:cNvSpPr/>
          <p:nvPr/>
        </p:nvSpPr>
        <p:spPr>
          <a:xfrm rot="-5400000" flipH="1">
            <a:off x="7598103" y="388035"/>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56"/>
          <p:cNvSpPr/>
          <p:nvPr/>
        </p:nvSpPr>
        <p:spPr>
          <a:xfrm rot="-5400000" flipH="1">
            <a:off x="7945213" y="508574"/>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56"/>
          <p:cNvSpPr/>
          <p:nvPr/>
        </p:nvSpPr>
        <p:spPr>
          <a:xfrm rot="-5400000" flipH="1">
            <a:off x="8383638" y="125917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56"/>
          <p:cNvSpPr/>
          <p:nvPr/>
        </p:nvSpPr>
        <p:spPr>
          <a:xfrm rot="-5400000" flipH="1">
            <a:off x="8730488" y="296587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56"/>
          <p:cNvSpPr/>
          <p:nvPr/>
        </p:nvSpPr>
        <p:spPr>
          <a:xfrm rot="-5400000" flipH="1">
            <a:off x="8522238" y="460349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four columns 2">
  <p:cSld name="CUSTOM_36">
    <p:spTree>
      <p:nvGrpSpPr>
        <p:cNvPr id="1" name="Shape 837"/>
        <p:cNvGrpSpPr/>
        <p:nvPr/>
      </p:nvGrpSpPr>
      <p:grpSpPr>
        <a:xfrm>
          <a:off x="0" y="0"/>
          <a:ext cx="0" cy="0"/>
          <a:chOff x="0" y="0"/>
          <a:chExt cx="0" cy="0"/>
        </a:xfrm>
      </p:grpSpPr>
      <p:sp>
        <p:nvSpPr>
          <p:cNvPr id="838" name="Google Shape;838;p57"/>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839" name="Google Shape;839;p57"/>
          <p:cNvSpPr txBox="1">
            <a:spLocks noGrp="1"/>
          </p:cNvSpPr>
          <p:nvPr>
            <p:ph type="title" idx="2"/>
          </p:nvPr>
        </p:nvSpPr>
        <p:spPr>
          <a:xfrm>
            <a:off x="595875" y="1814400"/>
            <a:ext cx="2543100" cy="527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700"/>
              <a:buNone/>
              <a:defRPr sz="2700"/>
            </a:lvl1pPr>
            <a:lvl2pPr lvl="1" algn="r" rtl="0">
              <a:spcBef>
                <a:spcPts val="0"/>
              </a:spcBef>
              <a:spcAft>
                <a:spcPts val="0"/>
              </a:spcAft>
              <a:buSzPts val="2700"/>
              <a:buNone/>
              <a:defRPr sz="2700"/>
            </a:lvl2pPr>
            <a:lvl3pPr lvl="2" algn="r" rtl="0">
              <a:spcBef>
                <a:spcPts val="0"/>
              </a:spcBef>
              <a:spcAft>
                <a:spcPts val="0"/>
              </a:spcAft>
              <a:buSzPts val="2700"/>
              <a:buNone/>
              <a:defRPr sz="2700"/>
            </a:lvl3pPr>
            <a:lvl4pPr lvl="3" algn="r" rtl="0">
              <a:spcBef>
                <a:spcPts val="0"/>
              </a:spcBef>
              <a:spcAft>
                <a:spcPts val="0"/>
              </a:spcAft>
              <a:buSzPts val="2700"/>
              <a:buNone/>
              <a:defRPr sz="2700"/>
            </a:lvl4pPr>
            <a:lvl5pPr lvl="4" algn="r" rtl="0">
              <a:spcBef>
                <a:spcPts val="0"/>
              </a:spcBef>
              <a:spcAft>
                <a:spcPts val="0"/>
              </a:spcAft>
              <a:buSzPts val="2700"/>
              <a:buNone/>
              <a:defRPr sz="2700"/>
            </a:lvl5pPr>
            <a:lvl6pPr lvl="5" algn="r" rtl="0">
              <a:spcBef>
                <a:spcPts val="0"/>
              </a:spcBef>
              <a:spcAft>
                <a:spcPts val="0"/>
              </a:spcAft>
              <a:buSzPts val="2700"/>
              <a:buNone/>
              <a:defRPr sz="2700"/>
            </a:lvl6pPr>
            <a:lvl7pPr lvl="6" algn="r" rtl="0">
              <a:spcBef>
                <a:spcPts val="0"/>
              </a:spcBef>
              <a:spcAft>
                <a:spcPts val="0"/>
              </a:spcAft>
              <a:buSzPts val="2700"/>
              <a:buNone/>
              <a:defRPr sz="2700"/>
            </a:lvl7pPr>
            <a:lvl8pPr lvl="7" algn="r" rtl="0">
              <a:spcBef>
                <a:spcPts val="0"/>
              </a:spcBef>
              <a:spcAft>
                <a:spcPts val="0"/>
              </a:spcAft>
              <a:buSzPts val="2700"/>
              <a:buNone/>
              <a:defRPr sz="2700"/>
            </a:lvl8pPr>
            <a:lvl9pPr lvl="8" algn="r" rtl="0">
              <a:spcBef>
                <a:spcPts val="0"/>
              </a:spcBef>
              <a:spcAft>
                <a:spcPts val="0"/>
              </a:spcAft>
              <a:buSzPts val="2700"/>
              <a:buNone/>
              <a:defRPr sz="2700"/>
            </a:lvl9pPr>
          </a:lstStyle>
          <a:p>
            <a:endParaRPr/>
          </a:p>
        </p:txBody>
      </p:sp>
      <p:sp>
        <p:nvSpPr>
          <p:cNvPr id="840" name="Google Shape;840;p57"/>
          <p:cNvSpPr txBox="1">
            <a:spLocks noGrp="1"/>
          </p:cNvSpPr>
          <p:nvPr>
            <p:ph type="subTitle" idx="1"/>
          </p:nvPr>
        </p:nvSpPr>
        <p:spPr>
          <a:xfrm>
            <a:off x="816075" y="2282228"/>
            <a:ext cx="2322900" cy="4848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Clr>
                <a:schemeClr val="dk2"/>
              </a:buClr>
              <a:buSzPts val="1400"/>
              <a:buNone/>
              <a:defRPr sz="1400">
                <a:solidFill>
                  <a:schemeClr val="dk2"/>
                </a:solidFill>
              </a:defRPr>
            </a:lvl1pPr>
            <a:lvl2pPr lvl="1" algn="r" rtl="0">
              <a:lnSpc>
                <a:spcPct val="100000"/>
              </a:lnSpc>
              <a:spcBef>
                <a:spcPts val="0"/>
              </a:spcBef>
              <a:spcAft>
                <a:spcPts val="0"/>
              </a:spcAft>
              <a:buClr>
                <a:schemeClr val="dk2"/>
              </a:buClr>
              <a:buSzPts val="1400"/>
              <a:buNone/>
              <a:defRPr>
                <a:solidFill>
                  <a:schemeClr val="dk2"/>
                </a:solidFill>
              </a:defRPr>
            </a:lvl2pPr>
            <a:lvl3pPr lvl="2" algn="r" rtl="0">
              <a:lnSpc>
                <a:spcPct val="100000"/>
              </a:lnSpc>
              <a:spcBef>
                <a:spcPts val="0"/>
              </a:spcBef>
              <a:spcAft>
                <a:spcPts val="0"/>
              </a:spcAft>
              <a:buClr>
                <a:schemeClr val="dk2"/>
              </a:buClr>
              <a:buSzPts val="1400"/>
              <a:buNone/>
              <a:defRPr>
                <a:solidFill>
                  <a:schemeClr val="dk2"/>
                </a:solidFill>
              </a:defRPr>
            </a:lvl3pPr>
            <a:lvl4pPr lvl="3" algn="r" rtl="0">
              <a:lnSpc>
                <a:spcPct val="100000"/>
              </a:lnSpc>
              <a:spcBef>
                <a:spcPts val="0"/>
              </a:spcBef>
              <a:spcAft>
                <a:spcPts val="0"/>
              </a:spcAft>
              <a:buClr>
                <a:schemeClr val="dk2"/>
              </a:buClr>
              <a:buSzPts val="1400"/>
              <a:buNone/>
              <a:defRPr>
                <a:solidFill>
                  <a:schemeClr val="dk2"/>
                </a:solidFill>
              </a:defRPr>
            </a:lvl4pPr>
            <a:lvl5pPr lvl="4" algn="r" rtl="0">
              <a:lnSpc>
                <a:spcPct val="100000"/>
              </a:lnSpc>
              <a:spcBef>
                <a:spcPts val="0"/>
              </a:spcBef>
              <a:spcAft>
                <a:spcPts val="0"/>
              </a:spcAft>
              <a:buClr>
                <a:schemeClr val="dk2"/>
              </a:buClr>
              <a:buSzPts val="1400"/>
              <a:buNone/>
              <a:defRPr>
                <a:solidFill>
                  <a:schemeClr val="dk2"/>
                </a:solidFill>
              </a:defRPr>
            </a:lvl5pPr>
            <a:lvl6pPr lvl="5" algn="r" rtl="0">
              <a:lnSpc>
                <a:spcPct val="100000"/>
              </a:lnSpc>
              <a:spcBef>
                <a:spcPts val="0"/>
              </a:spcBef>
              <a:spcAft>
                <a:spcPts val="0"/>
              </a:spcAft>
              <a:buClr>
                <a:schemeClr val="dk2"/>
              </a:buClr>
              <a:buSzPts val="1400"/>
              <a:buNone/>
              <a:defRPr>
                <a:solidFill>
                  <a:schemeClr val="dk2"/>
                </a:solidFill>
              </a:defRPr>
            </a:lvl6pPr>
            <a:lvl7pPr lvl="6" algn="r" rtl="0">
              <a:lnSpc>
                <a:spcPct val="100000"/>
              </a:lnSpc>
              <a:spcBef>
                <a:spcPts val="0"/>
              </a:spcBef>
              <a:spcAft>
                <a:spcPts val="0"/>
              </a:spcAft>
              <a:buClr>
                <a:schemeClr val="dk2"/>
              </a:buClr>
              <a:buSzPts val="1400"/>
              <a:buNone/>
              <a:defRPr>
                <a:solidFill>
                  <a:schemeClr val="dk2"/>
                </a:solidFill>
              </a:defRPr>
            </a:lvl7pPr>
            <a:lvl8pPr lvl="7" algn="r" rtl="0">
              <a:lnSpc>
                <a:spcPct val="100000"/>
              </a:lnSpc>
              <a:spcBef>
                <a:spcPts val="0"/>
              </a:spcBef>
              <a:spcAft>
                <a:spcPts val="0"/>
              </a:spcAft>
              <a:buClr>
                <a:schemeClr val="dk2"/>
              </a:buClr>
              <a:buSzPts val="1400"/>
              <a:buNone/>
              <a:defRPr>
                <a:solidFill>
                  <a:schemeClr val="dk2"/>
                </a:solidFill>
              </a:defRPr>
            </a:lvl8pPr>
            <a:lvl9pPr lvl="8" algn="r" rtl="0">
              <a:lnSpc>
                <a:spcPct val="100000"/>
              </a:lnSpc>
              <a:spcBef>
                <a:spcPts val="0"/>
              </a:spcBef>
              <a:spcAft>
                <a:spcPts val="0"/>
              </a:spcAft>
              <a:buClr>
                <a:schemeClr val="dk2"/>
              </a:buClr>
              <a:buSzPts val="1400"/>
              <a:buNone/>
              <a:defRPr>
                <a:solidFill>
                  <a:schemeClr val="dk2"/>
                </a:solidFill>
              </a:defRPr>
            </a:lvl9pPr>
          </a:lstStyle>
          <a:p>
            <a:endParaRPr/>
          </a:p>
        </p:txBody>
      </p:sp>
      <p:sp>
        <p:nvSpPr>
          <p:cNvPr id="841" name="Google Shape;841;p57"/>
          <p:cNvSpPr txBox="1">
            <a:spLocks noGrp="1"/>
          </p:cNvSpPr>
          <p:nvPr>
            <p:ph type="title" idx="3"/>
          </p:nvPr>
        </p:nvSpPr>
        <p:spPr>
          <a:xfrm>
            <a:off x="5994850" y="1814400"/>
            <a:ext cx="2543100" cy="527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700"/>
              <a:buNone/>
              <a:defRPr sz="2700"/>
            </a:lvl1pPr>
            <a:lvl2pPr lvl="1" rtl="0">
              <a:spcBef>
                <a:spcPts val="0"/>
              </a:spcBef>
              <a:spcAft>
                <a:spcPts val="0"/>
              </a:spcAft>
              <a:buSzPts val="2700"/>
              <a:buNone/>
              <a:defRPr sz="2700"/>
            </a:lvl2pPr>
            <a:lvl3pPr lvl="2" rtl="0">
              <a:spcBef>
                <a:spcPts val="0"/>
              </a:spcBef>
              <a:spcAft>
                <a:spcPts val="0"/>
              </a:spcAft>
              <a:buSzPts val="2700"/>
              <a:buNone/>
              <a:defRPr sz="2700"/>
            </a:lvl3pPr>
            <a:lvl4pPr lvl="3" rtl="0">
              <a:spcBef>
                <a:spcPts val="0"/>
              </a:spcBef>
              <a:spcAft>
                <a:spcPts val="0"/>
              </a:spcAft>
              <a:buSzPts val="2700"/>
              <a:buNone/>
              <a:defRPr sz="2700"/>
            </a:lvl4pPr>
            <a:lvl5pPr lvl="4" rtl="0">
              <a:spcBef>
                <a:spcPts val="0"/>
              </a:spcBef>
              <a:spcAft>
                <a:spcPts val="0"/>
              </a:spcAft>
              <a:buSzPts val="2700"/>
              <a:buNone/>
              <a:defRPr sz="2700"/>
            </a:lvl5pPr>
            <a:lvl6pPr lvl="5" rtl="0">
              <a:spcBef>
                <a:spcPts val="0"/>
              </a:spcBef>
              <a:spcAft>
                <a:spcPts val="0"/>
              </a:spcAft>
              <a:buSzPts val="2700"/>
              <a:buNone/>
              <a:defRPr sz="2700"/>
            </a:lvl6pPr>
            <a:lvl7pPr lvl="6" rtl="0">
              <a:spcBef>
                <a:spcPts val="0"/>
              </a:spcBef>
              <a:spcAft>
                <a:spcPts val="0"/>
              </a:spcAft>
              <a:buSzPts val="2700"/>
              <a:buNone/>
              <a:defRPr sz="2700"/>
            </a:lvl7pPr>
            <a:lvl8pPr lvl="7" rtl="0">
              <a:spcBef>
                <a:spcPts val="0"/>
              </a:spcBef>
              <a:spcAft>
                <a:spcPts val="0"/>
              </a:spcAft>
              <a:buSzPts val="2700"/>
              <a:buNone/>
              <a:defRPr sz="2700"/>
            </a:lvl8pPr>
            <a:lvl9pPr lvl="8" rtl="0">
              <a:spcBef>
                <a:spcPts val="0"/>
              </a:spcBef>
              <a:spcAft>
                <a:spcPts val="0"/>
              </a:spcAft>
              <a:buSzPts val="2700"/>
              <a:buNone/>
              <a:defRPr sz="2700"/>
            </a:lvl9pPr>
          </a:lstStyle>
          <a:p>
            <a:endParaRPr/>
          </a:p>
        </p:txBody>
      </p:sp>
      <p:sp>
        <p:nvSpPr>
          <p:cNvPr id="842" name="Google Shape;842;p57"/>
          <p:cNvSpPr txBox="1">
            <a:spLocks noGrp="1"/>
          </p:cNvSpPr>
          <p:nvPr>
            <p:ph type="subTitle" idx="4"/>
          </p:nvPr>
        </p:nvSpPr>
        <p:spPr>
          <a:xfrm>
            <a:off x="5994850" y="2282229"/>
            <a:ext cx="23229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2"/>
              </a:buClr>
              <a:buSzPts val="1400"/>
              <a:buNone/>
              <a:defRPr sz="1400">
                <a:solidFill>
                  <a:schemeClr val="dk2"/>
                </a:solidFill>
              </a:defRPr>
            </a:lvl1pPr>
            <a:lvl2pPr lvl="1" rtl="0">
              <a:lnSpc>
                <a:spcPct val="100000"/>
              </a:lnSpc>
              <a:spcBef>
                <a:spcPts val="0"/>
              </a:spcBef>
              <a:spcAft>
                <a:spcPts val="0"/>
              </a:spcAft>
              <a:buClr>
                <a:schemeClr val="dk2"/>
              </a:buClr>
              <a:buSzPts val="1400"/>
              <a:buNone/>
              <a:defRPr>
                <a:solidFill>
                  <a:schemeClr val="dk2"/>
                </a:solidFill>
              </a:defRPr>
            </a:lvl2pPr>
            <a:lvl3pPr lvl="2" rtl="0">
              <a:lnSpc>
                <a:spcPct val="100000"/>
              </a:lnSpc>
              <a:spcBef>
                <a:spcPts val="0"/>
              </a:spcBef>
              <a:spcAft>
                <a:spcPts val="0"/>
              </a:spcAft>
              <a:buClr>
                <a:schemeClr val="dk2"/>
              </a:buClr>
              <a:buSzPts val="1400"/>
              <a:buNone/>
              <a:defRPr>
                <a:solidFill>
                  <a:schemeClr val="dk2"/>
                </a:solidFill>
              </a:defRPr>
            </a:lvl3pPr>
            <a:lvl4pPr lvl="3" rtl="0">
              <a:lnSpc>
                <a:spcPct val="100000"/>
              </a:lnSpc>
              <a:spcBef>
                <a:spcPts val="0"/>
              </a:spcBef>
              <a:spcAft>
                <a:spcPts val="0"/>
              </a:spcAft>
              <a:buClr>
                <a:schemeClr val="dk2"/>
              </a:buClr>
              <a:buSzPts val="1400"/>
              <a:buNone/>
              <a:defRPr>
                <a:solidFill>
                  <a:schemeClr val="dk2"/>
                </a:solidFill>
              </a:defRPr>
            </a:lvl4pPr>
            <a:lvl5pPr lvl="4" rtl="0">
              <a:lnSpc>
                <a:spcPct val="100000"/>
              </a:lnSpc>
              <a:spcBef>
                <a:spcPts val="0"/>
              </a:spcBef>
              <a:spcAft>
                <a:spcPts val="0"/>
              </a:spcAft>
              <a:buClr>
                <a:schemeClr val="dk2"/>
              </a:buClr>
              <a:buSzPts val="1400"/>
              <a:buNone/>
              <a:defRPr>
                <a:solidFill>
                  <a:schemeClr val="dk2"/>
                </a:solidFill>
              </a:defRPr>
            </a:lvl5pPr>
            <a:lvl6pPr lvl="5" rtl="0">
              <a:lnSpc>
                <a:spcPct val="100000"/>
              </a:lnSpc>
              <a:spcBef>
                <a:spcPts val="0"/>
              </a:spcBef>
              <a:spcAft>
                <a:spcPts val="0"/>
              </a:spcAft>
              <a:buClr>
                <a:schemeClr val="dk2"/>
              </a:buClr>
              <a:buSzPts val="1400"/>
              <a:buNone/>
              <a:defRPr>
                <a:solidFill>
                  <a:schemeClr val="dk2"/>
                </a:solidFill>
              </a:defRPr>
            </a:lvl6pPr>
            <a:lvl7pPr lvl="6" rtl="0">
              <a:lnSpc>
                <a:spcPct val="100000"/>
              </a:lnSpc>
              <a:spcBef>
                <a:spcPts val="0"/>
              </a:spcBef>
              <a:spcAft>
                <a:spcPts val="0"/>
              </a:spcAft>
              <a:buClr>
                <a:schemeClr val="dk2"/>
              </a:buClr>
              <a:buSzPts val="1400"/>
              <a:buNone/>
              <a:defRPr>
                <a:solidFill>
                  <a:schemeClr val="dk2"/>
                </a:solidFill>
              </a:defRPr>
            </a:lvl7pPr>
            <a:lvl8pPr lvl="7" rtl="0">
              <a:lnSpc>
                <a:spcPct val="100000"/>
              </a:lnSpc>
              <a:spcBef>
                <a:spcPts val="0"/>
              </a:spcBef>
              <a:spcAft>
                <a:spcPts val="0"/>
              </a:spcAft>
              <a:buClr>
                <a:schemeClr val="dk2"/>
              </a:buClr>
              <a:buSzPts val="1400"/>
              <a:buNone/>
              <a:defRPr>
                <a:solidFill>
                  <a:schemeClr val="dk2"/>
                </a:solidFill>
              </a:defRPr>
            </a:lvl8pPr>
            <a:lvl9pPr lvl="8" rtl="0">
              <a:lnSpc>
                <a:spcPct val="100000"/>
              </a:lnSpc>
              <a:spcBef>
                <a:spcPts val="0"/>
              </a:spcBef>
              <a:spcAft>
                <a:spcPts val="0"/>
              </a:spcAft>
              <a:buClr>
                <a:schemeClr val="dk2"/>
              </a:buClr>
              <a:buSzPts val="1400"/>
              <a:buNone/>
              <a:defRPr>
                <a:solidFill>
                  <a:schemeClr val="dk2"/>
                </a:solidFill>
              </a:defRPr>
            </a:lvl9pPr>
          </a:lstStyle>
          <a:p>
            <a:endParaRPr/>
          </a:p>
        </p:txBody>
      </p:sp>
      <p:sp>
        <p:nvSpPr>
          <p:cNvPr id="843" name="Google Shape;843;p57"/>
          <p:cNvSpPr txBox="1">
            <a:spLocks noGrp="1"/>
          </p:cNvSpPr>
          <p:nvPr>
            <p:ph type="title" idx="5"/>
          </p:nvPr>
        </p:nvSpPr>
        <p:spPr>
          <a:xfrm>
            <a:off x="595875" y="3205300"/>
            <a:ext cx="2543100" cy="527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700"/>
              <a:buNone/>
              <a:defRPr sz="2700"/>
            </a:lvl1pPr>
            <a:lvl2pPr lvl="1" algn="r" rtl="0">
              <a:spcBef>
                <a:spcPts val="0"/>
              </a:spcBef>
              <a:spcAft>
                <a:spcPts val="0"/>
              </a:spcAft>
              <a:buSzPts val="2700"/>
              <a:buNone/>
              <a:defRPr sz="2700"/>
            </a:lvl2pPr>
            <a:lvl3pPr lvl="2" algn="r" rtl="0">
              <a:spcBef>
                <a:spcPts val="0"/>
              </a:spcBef>
              <a:spcAft>
                <a:spcPts val="0"/>
              </a:spcAft>
              <a:buSzPts val="2700"/>
              <a:buNone/>
              <a:defRPr sz="2700"/>
            </a:lvl3pPr>
            <a:lvl4pPr lvl="3" algn="r" rtl="0">
              <a:spcBef>
                <a:spcPts val="0"/>
              </a:spcBef>
              <a:spcAft>
                <a:spcPts val="0"/>
              </a:spcAft>
              <a:buSzPts val="2700"/>
              <a:buNone/>
              <a:defRPr sz="2700"/>
            </a:lvl4pPr>
            <a:lvl5pPr lvl="4" algn="r" rtl="0">
              <a:spcBef>
                <a:spcPts val="0"/>
              </a:spcBef>
              <a:spcAft>
                <a:spcPts val="0"/>
              </a:spcAft>
              <a:buSzPts val="2700"/>
              <a:buNone/>
              <a:defRPr sz="2700"/>
            </a:lvl5pPr>
            <a:lvl6pPr lvl="5" algn="r" rtl="0">
              <a:spcBef>
                <a:spcPts val="0"/>
              </a:spcBef>
              <a:spcAft>
                <a:spcPts val="0"/>
              </a:spcAft>
              <a:buSzPts val="2700"/>
              <a:buNone/>
              <a:defRPr sz="2700"/>
            </a:lvl6pPr>
            <a:lvl7pPr lvl="6" algn="r" rtl="0">
              <a:spcBef>
                <a:spcPts val="0"/>
              </a:spcBef>
              <a:spcAft>
                <a:spcPts val="0"/>
              </a:spcAft>
              <a:buSzPts val="2700"/>
              <a:buNone/>
              <a:defRPr sz="2700"/>
            </a:lvl7pPr>
            <a:lvl8pPr lvl="7" algn="r" rtl="0">
              <a:spcBef>
                <a:spcPts val="0"/>
              </a:spcBef>
              <a:spcAft>
                <a:spcPts val="0"/>
              </a:spcAft>
              <a:buSzPts val="2700"/>
              <a:buNone/>
              <a:defRPr sz="2700"/>
            </a:lvl8pPr>
            <a:lvl9pPr lvl="8" algn="r" rtl="0">
              <a:spcBef>
                <a:spcPts val="0"/>
              </a:spcBef>
              <a:spcAft>
                <a:spcPts val="0"/>
              </a:spcAft>
              <a:buSzPts val="2700"/>
              <a:buNone/>
              <a:defRPr sz="2700"/>
            </a:lvl9pPr>
          </a:lstStyle>
          <a:p>
            <a:endParaRPr/>
          </a:p>
        </p:txBody>
      </p:sp>
      <p:sp>
        <p:nvSpPr>
          <p:cNvPr id="844" name="Google Shape;844;p57"/>
          <p:cNvSpPr txBox="1">
            <a:spLocks noGrp="1"/>
          </p:cNvSpPr>
          <p:nvPr>
            <p:ph type="subTitle" idx="6"/>
          </p:nvPr>
        </p:nvSpPr>
        <p:spPr>
          <a:xfrm>
            <a:off x="816075" y="3673128"/>
            <a:ext cx="2322900" cy="4848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Clr>
                <a:schemeClr val="dk2"/>
              </a:buClr>
              <a:buSzPts val="1400"/>
              <a:buNone/>
              <a:defRPr sz="1400">
                <a:solidFill>
                  <a:schemeClr val="dk2"/>
                </a:solidFill>
              </a:defRPr>
            </a:lvl1pPr>
            <a:lvl2pPr lvl="1" algn="r" rtl="0">
              <a:lnSpc>
                <a:spcPct val="100000"/>
              </a:lnSpc>
              <a:spcBef>
                <a:spcPts val="0"/>
              </a:spcBef>
              <a:spcAft>
                <a:spcPts val="0"/>
              </a:spcAft>
              <a:buClr>
                <a:schemeClr val="dk2"/>
              </a:buClr>
              <a:buSzPts val="1400"/>
              <a:buNone/>
              <a:defRPr>
                <a:solidFill>
                  <a:schemeClr val="dk2"/>
                </a:solidFill>
              </a:defRPr>
            </a:lvl2pPr>
            <a:lvl3pPr lvl="2" algn="r" rtl="0">
              <a:lnSpc>
                <a:spcPct val="100000"/>
              </a:lnSpc>
              <a:spcBef>
                <a:spcPts val="0"/>
              </a:spcBef>
              <a:spcAft>
                <a:spcPts val="0"/>
              </a:spcAft>
              <a:buClr>
                <a:schemeClr val="dk2"/>
              </a:buClr>
              <a:buSzPts val="1400"/>
              <a:buNone/>
              <a:defRPr>
                <a:solidFill>
                  <a:schemeClr val="dk2"/>
                </a:solidFill>
              </a:defRPr>
            </a:lvl3pPr>
            <a:lvl4pPr lvl="3" algn="r" rtl="0">
              <a:lnSpc>
                <a:spcPct val="100000"/>
              </a:lnSpc>
              <a:spcBef>
                <a:spcPts val="0"/>
              </a:spcBef>
              <a:spcAft>
                <a:spcPts val="0"/>
              </a:spcAft>
              <a:buClr>
                <a:schemeClr val="dk2"/>
              </a:buClr>
              <a:buSzPts val="1400"/>
              <a:buNone/>
              <a:defRPr>
                <a:solidFill>
                  <a:schemeClr val="dk2"/>
                </a:solidFill>
              </a:defRPr>
            </a:lvl4pPr>
            <a:lvl5pPr lvl="4" algn="r" rtl="0">
              <a:lnSpc>
                <a:spcPct val="100000"/>
              </a:lnSpc>
              <a:spcBef>
                <a:spcPts val="0"/>
              </a:spcBef>
              <a:spcAft>
                <a:spcPts val="0"/>
              </a:spcAft>
              <a:buClr>
                <a:schemeClr val="dk2"/>
              </a:buClr>
              <a:buSzPts val="1400"/>
              <a:buNone/>
              <a:defRPr>
                <a:solidFill>
                  <a:schemeClr val="dk2"/>
                </a:solidFill>
              </a:defRPr>
            </a:lvl5pPr>
            <a:lvl6pPr lvl="5" algn="r" rtl="0">
              <a:lnSpc>
                <a:spcPct val="100000"/>
              </a:lnSpc>
              <a:spcBef>
                <a:spcPts val="0"/>
              </a:spcBef>
              <a:spcAft>
                <a:spcPts val="0"/>
              </a:spcAft>
              <a:buClr>
                <a:schemeClr val="dk2"/>
              </a:buClr>
              <a:buSzPts val="1400"/>
              <a:buNone/>
              <a:defRPr>
                <a:solidFill>
                  <a:schemeClr val="dk2"/>
                </a:solidFill>
              </a:defRPr>
            </a:lvl6pPr>
            <a:lvl7pPr lvl="6" algn="r" rtl="0">
              <a:lnSpc>
                <a:spcPct val="100000"/>
              </a:lnSpc>
              <a:spcBef>
                <a:spcPts val="0"/>
              </a:spcBef>
              <a:spcAft>
                <a:spcPts val="0"/>
              </a:spcAft>
              <a:buClr>
                <a:schemeClr val="dk2"/>
              </a:buClr>
              <a:buSzPts val="1400"/>
              <a:buNone/>
              <a:defRPr>
                <a:solidFill>
                  <a:schemeClr val="dk2"/>
                </a:solidFill>
              </a:defRPr>
            </a:lvl7pPr>
            <a:lvl8pPr lvl="7" algn="r" rtl="0">
              <a:lnSpc>
                <a:spcPct val="100000"/>
              </a:lnSpc>
              <a:spcBef>
                <a:spcPts val="0"/>
              </a:spcBef>
              <a:spcAft>
                <a:spcPts val="0"/>
              </a:spcAft>
              <a:buClr>
                <a:schemeClr val="dk2"/>
              </a:buClr>
              <a:buSzPts val="1400"/>
              <a:buNone/>
              <a:defRPr>
                <a:solidFill>
                  <a:schemeClr val="dk2"/>
                </a:solidFill>
              </a:defRPr>
            </a:lvl8pPr>
            <a:lvl9pPr lvl="8" algn="r" rtl="0">
              <a:lnSpc>
                <a:spcPct val="100000"/>
              </a:lnSpc>
              <a:spcBef>
                <a:spcPts val="0"/>
              </a:spcBef>
              <a:spcAft>
                <a:spcPts val="0"/>
              </a:spcAft>
              <a:buClr>
                <a:schemeClr val="dk2"/>
              </a:buClr>
              <a:buSzPts val="1400"/>
              <a:buNone/>
              <a:defRPr>
                <a:solidFill>
                  <a:schemeClr val="dk2"/>
                </a:solidFill>
              </a:defRPr>
            </a:lvl9pPr>
          </a:lstStyle>
          <a:p>
            <a:endParaRPr/>
          </a:p>
        </p:txBody>
      </p:sp>
      <p:sp>
        <p:nvSpPr>
          <p:cNvPr id="845" name="Google Shape;845;p57"/>
          <p:cNvSpPr txBox="1">
            <a:spLocks noGrp="1"/>
          </p:cNvSpPr>
          <p:nvPr>
            <p:ph type="title" idx="7"/>
          </p:nvPr>
        </p:nvSpPr>
        <p:spPr>
          <a:xfrm>
            <a:off x="5994850" y="3205300"/>
            <a:ext cx="2543100" cy="527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700"/>
              <a:buNone/>
              <a:defRPr sz="2700"/>
            </a:lvl1pPr>
            <a:lvl2pPr lvl="1" rtl="0">
              <a:spcBef>
                <a:spcPts val="0"/>
              </a:spcBef>
              <a:spcAft>
                <a:spcPts val="0"/>
              </a:spcAft>
              <a:buSzPts val="2700"/>
              <a:buNone/>
              <a:defRPr sz="2700"/>
            </a:lvl2pPr>
            <a:lvl3pPr lvl="2" rtl="0">
              <a:spcBef>
                <a:spcPts val="0"/>
              </a:spcBef>
              <a:spcAft>
                <a:spcPts val="0"/>
              </a:spcAft>
              <a:buSzPts val="2700"/>
              <a:buNone/>
              <a:defRPr sz="2700"/>
            </a:lvl3pPr>
            <a:lvl4pPr lvl="3" rtl="0">
              <a:spcBef>
                <a:spcPts val="0"/>
              </a:spcBef>
              <a:spcAft>
                <a:spcPts val="0"/>
              </a:spcAft>
              <a:buSzPts val="2700"/>
              <a:buNone/>
              <a:defRPr sz="2700"/>
            </a:lvl4pPr>
            <a:lvl5pPr lvl="4" rtl="0">
              <a:spcBef>
                <a:spcPts val="0"/>
              </a:spcBef>
              <a:spcAft>
                <a:spcPts val="0"/>
              </a:spcAft>
              <a:buSzPts val="2700"/>
              <a:buNone/>
              <a:defRPr sz="2700"/>
            </a:lvl5pPr>
            <a:lvl6pPr lvl="5" rtl="0">
              <a:spcBef>
                <a:spcPts val="0"/>
              </a:spcBef>
              <a:spcAft>
                <a:spcPts val="0"/>
              </a:spcAft>
              <a:buSzPts val="2700"/>
              <a:buNone/>
              <a:defRPr sz="2700"/>
            </a:lvl6pPr>
            <a:lvl7pPr lvl="6" rtl="0">
              <a:spcBef>
                <a:spcPts val="0"/>
              </a:spcBef>
              <a:spcAft>
                <a:spcPts val="0"/>
              </a:spcAft>
              <a:buSzPts val="2700"/>
              <a:buNone/>
              <a:defRPr sz="2700"/>
            </a:lvl7pPr>
            <a:lvl8pPr lvl="7" rtl="0">
              <a:spcBef>
                <a:spcPts val="0"/>
              </a:spcBef>
              <a:spcAft>
                <a:spcPts val="0"/>
              </a:spcAft>
              <a:buSzPts val="2700"/>
              <a:buNone/>
              <a:defRPr sz="2700"/>
            </a:lvl8pPr>
            <a:lvl9pPr lvl="8" rtl="0">
              <a:spcBef>
                <a:spcPts val="0"/>
              </a:spcBef>
              <a:spcAft>
                <a:spcPts val="0"/>
              </a:spcAft>
              <a:buSzPts val="2700"/>
              <a:buNone/>
              <a:defRPr sz="2700"/>
            </a:lvl9pPr>
          </a:lstStyle>
          <a:p>
            <a:endParaRPr/>
          </a:p>
        </p:txBody>
      </p:sp>
      <p:sp>
        <p:nvSpPr>
          <p:cNvPr id="846" name="Google Shape;846;p57"/>
          <p:cNvSpPr txBox="1">
            <a:spLocks noGrp="1"/>
          </p:cNvSpPr>
          <p:nvPr>
            <p:ph type="subTitle" idx="8"/>
          </p:nvPr>
        </p:nvSpPr>
        <p:spPr>
          <a:xfrm>
            <a:off x="5994850" y="3673127"/>
            <a:ext cx="23229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2"/>
              </a:buClr>
              <a:buSzPts val="1400"/>
              <a:buNone/>
              <a:defRPr sz="1400">
                <a:solidFill>
                  <a:schemeClr val="dk2"/>
                </a:solidFill>
              </a:defRPr>
            </a:lvl1pPr>
            <a:lvl2pPr lvl="1" rtl="0">
              <a:lnSpc>
                <a:spcPct val="100000"/>
              </a:lnSpc>
              <a:spcBef>
                <a:spcPts val="0"/>
              </a:spcBef>
              <a:spcAft>
                <a:spcPts val="0"/>
              </a:spcAft>
              <a:buClr>
                <a:schemeClr val="dk2"/>
              </a:buClr>
              <a:buSzPts val="1400"/>
              <a:buNone/>
              <a:defRPr>
                <a:solidFill>
                  <a:schemeClr val="dk2"/>
                </a:solidFill>
              </a:defRPr>
            </a:lvl2pPr>
            <a:lvl3pPr lvl="2" rtl="0">
              <a:lnSpc>
                <a:spcPct val="100000"/>
              </a:lnSpc>
              <a:spcBef>
                <a:spcPts val="0"/>
              </a:spcBef>
              <a:spcAft>
                <a:spcPts val="0"/>
              </a:spcAft>
              <a:buClr>
                <a:schemeClr val="dk2"/>
              </a:buClr>
              <a:buSzPts val="1400"/>
              <a:buNone/>
              <a:defRPr>
                <a:solidFill>
                  <a:schemeClr val="dk2"/>
                </a:solidFill>
              </a:defRPr>
            </a:lvl3pPr>
            <a:lvl4pPr lvl="3" rtl="0">
              <a:lnSpc>
                <a:spcPct val="100000"/>
              </a:lnSpc>
              <a:spcBef>
                <a:spcPts val="0"/>
              </a:spcBef>
              <a:spcAft>
                <a:spcPts val="0"/>
              </a:spcAft>
              <a:buClr>
                <a:schemeClr val="dk2"/>
              </a:buClr>
              <a:buSzPts val="1400"/>
              <a:buNone/>
              <a:defRPr>
                <a:solidFill>
                  <a:schemeClr val="dk2"/>
                </a:solidFill>
              </a:defRPr>
            </a:lvl4pPr>
            <a:lvl5pPr lvl="4" rtl="0">
              <a:lnSpc>
                <a:spcPct val="100000"/>
              </a:lnSpc>
              <a:spcBef>
                <a:spcPts val="0"/>
              </a:spcBef>
              <a:spcAft>
                <a:spcPts val="0"/>
              </a:spcAft>
              <a:buClr>
                <a:schemeClr val="dk2"/>
              </a:buClr>
              <a:buSzPts val="1400"/>
              <a:buNone/>
              <a:defRPr>
                <a:solidFill>
                  <a:schemeClr val="dk2"/>
                </a:solidFill>
              </a:defRPr>
            </a:lvl5pPr>
            <a:lvl6pPr lvl="5" rtl="0">
              <a:lnSpc>
                <a:spcPct val="100000"/>
              </a:lnSpc>
              <a:spcBef>
                <a:spcPts val="0"/>
              </a:spcBef>
              <a:spcAft>
                <a:spcPts val="0"/>
              </a:spcAft>
              <a:buClr>
                <a:schemeClr val="dk2"/>
              </a:buClr>
              <a:buSzPts val="1400"/>
              <a:buNone/>
              <a:defRPr>
                <a:solidFill>
                  <a:schemeClr val="dk2"/>
                </a:solidFill>
              </a:defRPr>
            </a:lvl6pPr>
            <a:lvl7pPr lvl="6" rtl="0">
              <a:lnSpc>
                <a:spcPct val="100000"/>
              </a:lnSpc>
              <a:spcBef>
                <a:spcPts val="0"/>
              </a:spcBef>
              <a:spcAft>
                <a:spcPts val="0"/>
              </a:spcAft>
              <a:buClr>
                <a:schemeClr val="dk2"/>
              </a:buClr>
              <a:buSzPts val="1400"/>
              <a:buNone/>
              <a:defRPr>
                <a:solidFill>
                  <a:schemeClr val="dk2"/>
                </a:solidFill>
              </a:defRPr>
            </a:lvl7pPr>
            <a:lvl8pPr lvl="7" rtl="0">
              <a:lnSpc>
                <a:spcPct val="100000"/>
              </a:lnSpc>
              <a:spcBef>
                <a:spcPts val="0"/>
              </a:spcBef>
              <a:spcAft>
                <a:spcPts val="0"/>
              </a:spcAft>
              <a:buClr>
                <a:schemeClr val="dk2"/>
              </a:buClr>
              <a:buSzPts val="1400"/>
              <a:buNone/>
              <a:defRPr>
                <a:solidFill>
                  <a:schemeClr val="dk2"/>
                </a:solidFill>
              </a:defRPr>
            </a:lvl8pPr>
            <a:lvl9pPr lvl="8" rtl="0">
              <a:lnSpc>
                <a:spcPct val="100000"/>
              </a:lnSpc>
              <a:spcBef>
                <a:spcPts val="0"/>
              </a:spcBef>
              <a:spcAft>
                <a:spcPts val="0"/>
              </a:spcAft>
              <a:buClr>
                <a:schemeClr val="dk2"/>
              </a:buClr>
              <a:buSzPts val="1400"/>
              <a:buNone/>
              <a:defRPr>
                <a:solidFill>
                  <a:schemeClr val="dk2"/>
                </a:solidFill>
              </a:defRPr>
            </a:lvl9pPr>
          </a:lstStyle>
          <a:p>
            <a:endParaRPr/>
          </a:p>
        </p:txBody>
      </p:sp>
      <p:sp>
        <p:nvSpPr>
          <p:cNvPr id="847" name="Google Shape;847;p57"/>
          <p:cNvSpPr/>
          <p:nvPr/>
        </p:nvSpPr>
        <p:spPr>
          <a:xfrm rot="10800000" flipH="1">
            <a:off x="37927" y="4374634"/>
            <a:ext cx="2505013" cy="768740"/>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57"/>
          <p:cNvSpPr/>
          <p:nvPr/>
        </p:nvSpPr>
        <p:spPr>
          <a:xfrm flipH="1">
            <a:off x="6142736" y="0"/>
            <a:ext cx="2594745" cy="684511"/>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57"/>
          <p:cNvSpPr/>
          <p:nvPr/>
        </p:nvSpPr>
        <p:spPr>
          <a:xfrm>
            <a:off x="6632383" y="0"/>
            <a:ext cx="3779755" cy="936000"/>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57"/>
          <p:cNvSpPr/>
          <p:nvPr/>
        </p:nvSpPr>
        <p:spPr>
          <a:xfrm flipH="1">
            <a:off x="-5" y="4269850"/>
            <a:ext cx="2018280" cy="873809"/>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57"/>
          <p:cNvSpPr/>
          <p:nvPr/>
        </p:nvSpPr>
        <p:spPr>
          <a:xfrm>
            <a:off x="-1" y="4269786"/>
            <a:ext cx="1717924" cy="873594"/>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57"/>
          <p:cNvSpPr/>
          <p:nvPr/>
        </p:nvSpPr>
        <p:spPr>
          <a:xfrm flipH="1">
            <a:off x="6962402" y="0"/>
            <a:ext cx="2594826" cy="822238"/>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57"/>
          <p:cNvSpPr/>
          <p:nvPr/>
        </p:nvSpPr>
        <p:spPr>
          <a:xfrm rot="5400000">
            <a:off x="8873931" y="10286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57"/>
          <p:cNvSpPr/>
          <p:nvPr/>
        </p:nvSpPr>
        <p:spPr>
          <a:xfrm rot="5400000">
            <a:off x="989544" y="47098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57"/>
          <p:cNvSpPr/>
          <p:nvPr/>
        </p:nvSpPr>
        <p:spPr>
          <a:xfrm rot="-5400000">
            <a:off x="8183406" y="8048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57"/>
          <p:cNvSpPr/>
          <p:nvPr/>
        </p:nvSpPr>
        <p:spPr>
          <a:xfrm rot="5400000">
            <a:off x="333331" y="40750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three columns ">
  <p:cSld name="CUSTOM_9">
    <p:spTree>
      <p:nvGrpSpPr>
        <p:cNvPr id="1" name="Shape 857"/>
        <p:cNvGrpSpPr/>
        <p:nvPr/>
      </p:nvGrpSpPr>
      <p:grpSpPr>
        <a:xfrm>
          <a:off x="0" y="0"/>
          <a:ext cx="0" cy="0"/>
          <a:chOff x="0" y="0"/>
          <a:chExt cx="0" cy="0"/>
        </a:xfrm>
      </p:grpSpPr>
      <p:sp>
        <p:nvSpPr>
          <p:cNvPr id="858" name="Google Shape;858;p58"/>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859" name="Google Shape;859;p58"/>
          <p:cNvSpPr txBox="1">
            <a:spLocks noGrp="1"/>
          </p:cNvSpPr>
          <p:nvPr>
            <p:ph type="subTitle" idx="1"/>
          </p:nvPr>
        </p:nvSpPr>
        <p:spPr>
          <a:xfrm>
            <a:off x="3328957" y="234355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60" name="Google Shape;860;p58"/>
          <p:cNvSpPr txBox="1">
            <a:spLocks noGrp="1"/>
          </p:cNvSpPr>
          <p:nvPr>
            <p:ph type="subTitle" idx="2"/>
          </p:nvPr>
        </p:nvSpPr>
        <p:spPr>
          <a:xfrm>
            <a:off x="3482707" y="2662675"/>
            <a:ext cx="21786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61" name="Google Shape;861;p58"/>
          <p:cNvSpPr txBox="1">
            <a:spLocks noGrp="1"/>
          </p:cNvSpPr>
          <p:nvPr>
            <p:ph type="subTitle" idx="3"/>
          </p:nvPr>
        </p:nvSpPr>
        <p:spPr>
          <a:xfrm>
            <a:off x="791813" y="234355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62" name="Google Shape;862;p58"/>
          <p:cNvSpPr txBox="1">
            <a:spLocks noGrp="1"/>
          </p:cNvSpPr>
          <p:nvPr>
            <p:ph type="subTitle" idx="4"/>
          </p:nvPr>
        </p:nvSpPr>
        <p:spPr>
          <a:xfrm>
            <a:off x="945563" y="2662675"/>
            <a:ext cx="21786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63" name="Google Shape;863;p58"/>
          <p:cNvSpPr txBox="1">
            <a:spLocks noGrp="1"/>
          </p:cNvSpPr>
          <p:nvPr>
            <p:ph type="subTitle" idx="5"/>
          </p:nvPr>
        </p:nvSpPr>
        <p:spPr>
          <a:xfrm>
            <a:off x="5866075" y="234355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64" name="Google Shape;864;p58"/>
          <p:cNvSpPr txBox="1">
            <a:spLocks noGrp="1"/>
          </p:cNvSpPr>
          <p:nvPr>
            <p:ph type="subTitle" idx="6"/>
          </p:nvPr>
        </p:nvSpPr>
        <p:spPr>
          <a:xfrm>
            <a:off x="6019825" y="2662675"/>
            <a:ext cx="21786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65" name="Google Shape;865;p58"/>
          <p:cNvSpPr/>
          <p:nvPr/>
        </p:nvSpPr>
        <p:spPr>
          <a:xfrm rot="10800000">
            <a:off x="2531291" y="4235323"/>
            <a:ext cx="5428956" cy="1009852"/>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58"/>
          <p:cNvSpPr/>
          <p:nvPr/>
        </p:nvSpPr>
        <p:spPr>
          <a:xfrm rot="5400000">
            <a:off x="3108924" y="2854084"/>
            <a:ext cx="1442280" cy="3563817"/>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58"/>
          <p:cNvSpPr/>
          <p:nvPr/>
        </p:nvSpPr>
        <p:spPr>
          <a:xfrm>
            <a:off x="3682950" y="4420625"/>
            <a:ext cx="2132100" cy="12342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58"/>
          <p:cNvSpPr/>
          <p:nvPr/>
        </p:nvSpPr>
        <p:spPr>
          <a:xfrm rot="10800000" flipH="1">
            <a:off x="3968688" y="407182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58"/>
          <p:cNvSpPr/>
          <p:nvPr/>
        </p:nvSpPr>
        <p:spPr>
          <a:xfrm rot="10800000" flipH="1">
            <a:off x="5921426" y="455415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58"/>
          <p:cNvSpPr/>
          <p:nvPr/>
        </p:nvSpPr>
        <p:spPr>
          <a:xfrm rot="10800000" flipH="1">
            <a:off x="1267213" y="452174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58"/>
          <p:cNvSpPr/>
          <p:nvPr/>
        </p:nvSpPr>
        <p:spPr>
          <a:xfrm rot="10800000" flipH="1">
            <a:off x="8100026" y="475290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58"/>
          <p:cNvSpPr/>
          <p:nvPr/>
        </p:nvSpPr>
        <p:spPr>
          <a:xfrm rot="10800000" flipH="1">
            <a:off x="6505813" y="485159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58"/>
          <p:cNvSpPr/>
          <p:nvPr/>
        </p:nvSpPr>
        <p:spPr>
          <a:xfrm rot="10800000" flipH="1">
            <a:off x="1985676" y="410423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nd three columns 1">
  <p:cSld name="CUSTOM_29">
    <p:spTree>
      <p:nvGrpSpPr>
        <p:cNvPr id="1" name="Shape 874"/>
        <p:cNvGrpSpPr/>
        <p:nvPr/>
      </p:nvGrpSpPr>
      <p:grpSpPr>
        <a:xfrm>
          <a:off x="0" y="0"/>
          <a:ext cx="0" cy="0"/>
          <a:chOff x="0" y="0"/>
          <a:chExt cx="0" cy="0"/>
        </a:xfrm>
      </p:grpSpPr>
      <p:sp>
        <p:nvSpPr>
          <p:cNvPr id="875" name="Google Shape;875;p59"/>
          <p:cNvSpPr/>
          <p:nvPr/>
        </p:nvSpPr>
        <p:spPr>
          <a:xfrm rot="-5911893" flipH="1">
            <a:off x="-358275" y="-757650"/>
            <a:ext cx="1679785" cy="2039064"/>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59"/>
          <p:cNvSpPr/>
          <p:nvPr/>
        </p:nvSpPr>
        <p:spPr>
          <a:xfrm rot="-515846" flipH="1">
            <a:off x="-1764995" y="-321140"/>
            <a:ext cx="4858752" cy="984749"/>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59"/>
          <p:cNvSpPr/>
          <p:nvPr/>
        </p:nvSpPr>
        <p:spPr>
          <a:xfrm flipH="1">
            <a:off x="-1788061" y="-312190"/>
            <a:ext cx="4906095"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59"/>
          <p:cNvSpPr txBox="1">
            <a:spLocks noGrp="1"/>
          </p:cNvSpPr>
          <p:nvPr>
            <p:ph type="title"/>
          </p:nvPr>
        </p:nvSpPr>
        <p:spPr>
          <a:xfrm flipH="1">
            <a:off x="1393306" y="2025275"/>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879" name="Google Shape;879;p59"/>
          <p:cNvSpPr txBox="1">
            <a:spLocks noGrp="1"/>
          </p:cNvSpPr>
          <p:nvPr>
            <p:ph type="subTitle" idx="1"/>
          </p:nvPr>
        </p:nvSpPr>
        <p:spPr>
          <a:xfrm flipH="1">
            <a:off x="1393306" y="2342448"/>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80" name="Google Shape;880;p59"/>
          <p:cNvSpPr txBox="1">
            <a:spLocks noGrp="1"/>
          </p:cNvSpPr>
          <p:nvPr>
            <p:ph type="title" idx="2"/>
          </p:nvPr>
        </p:nvSpPr>
        <p:spPr>
          <a:xfrm flipH="1">
            <a:off x="3560862" y="3479400"/>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881" name="Google Shape;881;p59"/>
          <p:cNvSpPr txBox="1">
            <a:spLocks noGrp="1"/>
          </p:cNvSpPr>
          <p:nvPr>
            <p:ph type="subTitle" idx="3"/>
          </p:nvPr>
        </p:nvSpPr>
        <p:spPr>
          <a:xfrm flipH="1">
            <a:off x="3560862" y="3796573"/>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82" name="Google Shape;882;p59"/>
          <p:cNvSpPr txBox="1">
            <a:spLocks noGrp="1"/>
          </p:cNvSpPr>
          <p:nvPr>
            <p:ph type="title" idx="4"/>
          </p:nvPr>
        </p:nvSpPr>
        <p:spPr>
          <a:xfrm flipH="1">
            <a:off x="5728394" y="2025263"/>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883" name="Google Shape;883;p59"/>
          <p:cNvSpPr txBox="1">
            <a:spLocks noGrp="1"/>
          </p:cNvSpPr>
          <p:nvPr>
            <p:ph type="subTitle" idx="5"/>
          </p:nvPr>
        </p:nvSpPr>
        <p:spPr>
          <a:xfrm flipH="1">
            <a:off x="5728394" y="2342435"/>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84" name="Google Shape;884;p59"/>
          <p:cNvSpPr/>
          <p:nvPr/>
        </p:nvSpPr>
        <p:spPr>
          <a:xfrm rot="4888107" flipH="1">
            <a:off x="1137128" y="4138487"/>
            <a:ext cx="1679785" cy="2039064"/>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59"/>
          <p:cNvSpPr/>
          <p:nvPr/>
        </p:nvSpPr>
        <p:spPr>
          <a:xfrm rot="-9922098" flipH="1">
            <a:off x="-1214868" y="4347472"/>
            <a:ext cx="4858620" cy="984751"/>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59"/>
          <p:cNvSpPr/>
          <p:nvPr/>
        </p:nvSpPr>
        <p:spPr>
          <a:xfrm rot="-10346708" flipH="1">
            <a:off x="-752392" y="4478612"/>
            <a:ext cx="4905724" cy="1060054"/>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59"/>
          <p:cNvSpPr txBox="1">
            <a:spLocks noGrp="1"/>
          </p:cNvSpPr>
          <p:nvPr>
            <p:ph type="title" idx="6"/>
          </p:nvPr>
        </p:nvSpPr>
        <p:spPr>
          <a:xfrm>
            <a:off x="540000" y="363275"/>
            <a:ext cx="806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atin typeface="Open Sans"/>
                <a:ea typeface="Open Sans"/>
                <a:cs typeface="Open Sans"/>
                <a:sym typeface="Open Sans"/>
              </a:defRPr>
            </a:lvl2pPr>
            <a:lvl3pPr lvl="2" rtl="0">
              <a:spcBef>
                <a:spcPts val="0"/>
              </a:spcBef>
              <a:spcAft>
                <a:spcPts val="0"/>
              </a:spcAft>
              <a:buSzPts val="3000"/>
              <a:buNone/>
              <a:defRPr>
                <a:latin typeface="Open Sans"/>
                <a:ea typeface="Open Sans"/>
                <a:cs typeface="Open Sans"/>
                <a:sym typeface="Open Sans"/>
              </a:defRPr>
            </a:lvl3pPr>
            <a:lvl4pPr lvl="3" rtl="0">
              <a:spcBef>
                <a:spcPts val="0"/>
              </a:spcBef>
              <a:spcAft>
                <a:spcPts val="0"/>
              </a:spcAft>
              <a:buSzPts val="3000"/>
              <a:buNone/>
              <a:defRPr>
                <a:latin typeface="Open Sans"/>
                <a:ea typeface="Open Sans"/>
                <a:cs typeface="Open Sans"/>
                <a:sym typeface="Open Sans"/>
              </a:defRPr>
            </a:lvl4pPr>
            <a:lvl5pPr lvl="4" rtl="0">
              <a:spcBef>
                <a:spcPts val="0"/>
              </a:spcBef>
              <a:spcAft>
                <a:spcPts val="0"/>
              </a:spcAft>
              <a:buSzPts val="3000"/>
              <a:buNone/>
              <a:defRPr>
                <a:latin typeface="Open Sans"/>
                <a:ea typeface="Open Sans"/>
                <a:cs typeface="Open Sans"/>
                <a:sym typeface="Open Sans"/>
              </a:defRPr>
            </a:lvl5pPr>
            <a:lvl6pPr lvl="5" rtl="0">
              <a:spcBef>
                <a:spcPts val="0"/>
              </a:spcBef>
              <a:spcAft>
                <a:spcPts val="0"/>
              </a:spcAft>
              <a:buSzPts val="3000"/>
              <a:buNone/>
              <a:defRPr>
                <a:latin typeface="Open Sans"/>
                <a:ea typeface="Open Sans"/>
                <a:cs typeface="Open Sans"/>
                <a:sym typeface="Open Sans"/>
              </a:defRPr>
            </a:lvl6pPr>
            <a:lvl7pPr lvl="6" rtl="0">
              <a:spcBef>
                <a:spcPts val="0"/>
              </a:spcBef>
              <a:spcAft>
                <a:spcPts val="0"/>
              </a:spcAft>
              <a:buSzPts val="3000"/>
              <a:buNone/>
              <a:defRPr>
                <a:latin typeface="Open Sans"/>
                <a:ea typeface="Open Sans"/>
                <a:cs typeface="Open Sans"/>
                <a:sym typeface="Open Sans"/>
              </a:defRPr>
            </a:lvl7pPr>
            <a:lvl8pPr lvl="7" rtl="0">
              <a:spcBef>
                <a:spcPts val="0"/>
              </a:spcBef>
              <a:spcAft>
                <a:spcPts val="0"/>
              </a:spcAft>
              <a:buSzPts val="3000"/>
              <a:buNone/>
              <a:defRPr>
                <a:latin typeface="Open Sans"/>
                <a:ea typeface="Open Sans"/>
                <a:cs typeface="Open Sans"/>
                <a:sym typeface="Open Sans"/>
              </a:defRPr>
            </a:lvl8pPr>
            <a:lvl9pPr lvl="8" rtl="0">
              <a:spcBef>
                <a:spcPts val="0"/>
              </a:spcBef>
              <a:spcAft>
                <a:spcPts val="0"/>
              </a:spcAft>
              <a:buSzPts val="3000"/>
              <a:buNone/>
              <a:defRPr>
                <a:latin typeface="Open Sans"/>
                <a:ea typeface="Open Sans"/>
                <a:cs typeface="Open Sans"/>
                <a:sym typeface="Open Sans"/>
              </a:defRPr>
            </a:lvl9pPr>
          </a:lstStyle>
          <a:p>
            <a:endParaRPr/>
          </a:p>
        </p:txBody>
      </p:sp>
      <p:sp>
        <p:nvSpPr>
          <p:cNvPr id="888" name="Google Shape;888;p59"/>
          <p:cNvSpPr/>
          <p:nvPr/>
        </p:nvSpPr>
        <p:spPr>
          <a:xfrm rot="5400000">
            <a:off x="1196981" y="8440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59"/>
          <p:cNvSpPr/>
          <p:nvPr/>
        </p:nvSpPr>
        <p:spPr>
          <a:xfrm rot="5400000">
            <a:off x="1196219" y="44671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59"/>
          <p:cNvSpPr/>
          <p:nvPr/>
        </p:nvSpPr>
        <p:spPr>
          <a:xfrm rot="-5400000">
            <a:off x="540156" y="6913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59"/>
          <p:cNvSpPr/>
          <p:nvPr/>
        </p:nvSpPr>
        <p:spPr>
          <a:xfrm rot="5400000">
            <a:off x="540006" y="38324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nd two columns 2">
  <p:cSld name="CUSTOM_10">
    <p:spTree>
      <p:nvGrpSpPr>
        <p:cNvPr id="1" name="Shape 892"/>
        <p:cNvGrpSpPr/>
        <p:nvPr/>
      </p:nvGrpSpPr>
      <p:grpSpPr>
        <a:xfrm>
          <a:off x="0" y="0"/>
          <a:ext cx="0" cy="0"/>
          <a:chOff x="0" y="0"/>
          <a:chExt cx="0" cy="0"/>
        </a:xfrm>
      </p:grpSpPr>
      <p:sp>
        <p:nvSpPr>
          <p:cNvPr id="893" name="Google Shape;893;p60"/>
          <p:cNvSpPr txBox="1">
            <a:spLocks noGrp="1"/>
          </p:cNvSpPr>
          <p:nvPr>
            <p:ph type="title"/>
          </p:nvPr>
        </p:nvSpPr>
        <p:spPr>
          <a:xfrm>
            <a:off x="2571750" y="363275"/>
            <a:ext cx="40005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894" name="Google Shape;894;p60"/>
          <p:cNvSpPr txBox="1">
            <a:spLocks noGrp="1"/>
          </p:cNvSpPr>
          <p:nvPr>
            <p:ph type="subTitle" idx="1"/>
          </p:nvPr>
        </p:nvSpPr>
        <p:spPr>
          <a:xfrm>
            <a:off x="4881606" y="3566100"/>
            <a:ext cx="22056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95" name="Google Shape;895;p60"/>
          <p:cNvSpPr txBox="1">
            <a:spLocks noGrp="1"/>
          </p:cNvSpPr>
          <p:nvPr>
            <p:ph type="subTitle" idx="2"/>
          </p:nvPr>
        </p:nvSpPr>
        <p:spPr>
          <a:xfrm>
            <a:off x="4740306" y="3861150"/>
            <a:ext cx="2488200" cy="645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96" name="Google Shape;896;p60"/>
          <p:cNvSpPr txBox="1">
            <a:spLocks noGrp="1"/>
          </p:cNvSpPr>
          <p:nvPr>
            <p:ph type="subTitle" idx="3"/>
          </p:nvPr>
        </p:nvSpPr>
        <p:spPr>
          <a:xfrm>
            <a:off x="2014344" y="3566100"/>
            <a:ext cx="20079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97" name="Google Shape;897;p60"/>
          <p:cNvSpPr txBox="1">
            <a:spLocks noGrp="1"/>
          </p:cNvSpPr>
          <p:nvPr>
            <p:ph type="subTitle" idx="4"/>
          </p:nvPr>
        </p:nvSpPr>
        <p:spPr>
          <a:xfrm>
            <a:off x="1915494" y="3861150"/>
            <a:ext cx="2205600" cy="645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98" name="Google Shape;898;p60"/>
          <p:cNvSpPr/>
          <p:nvPr/>
        </p:nvSpPr>
        <p:spPr>
          <a:xfrm rot="-5400000">
            <a:off x="-687297" y="596629"/>
            <a:ext cx="2810674" cy="1198053"/>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60"/>
          <p:cNvSpPr/>
          <p:nvPr/>
        </p:nvSpPr>
        <p:spPr>
          <a:xfrm rot="-5400000">
            <a:off x="-1281850" y="1134665"/>
            <a:ext cx="2860647" cy="751611"/>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60"/>
          <p:cNvSpPr/>
          <p:nvPr/>
        </p:nvSpPr>
        <p:spPr>
          <a:xfrm rot="5400000">
            <a:off x="466981" y="11957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60"/>
          <p:cNvSpPr/>
          <p:nvPr/>
        </p:nvSpPr>
        <p:spPr>
          <a:xfrm rot="5400000">
            <a:off x="-494883" y="208694"/>
            <a:ext cx="1990610" cy="1054010"/>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60"/>
          <p:cNvSpPr/>
          <p:nvPr/>
        </p:nvSpPr>
        <p:spPr>
          <a:xfrm rot="5400000">
            <a:off x="928869" y="9991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60"/>
          <p:cNvSpPr/>
          <p:nvPr/>
        </p:nvSpPr>
        <p:spPr>
          <a:xfrm rot="-5400000">
            <a:off x="269256" y="28422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60"/>
          <p:cNvSpPr/>
          <p:nvPr/>
        </p:nvSpPr>
        <p:spPr>
          <a:xfrm rot="5400000">
            <a:off x="7087547" y="3261706"/>
            <a:ext cx="2810674" cy="1198053"/>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60"/>
          <p:cNvSpPr/>
          <p:nvPr/>
        </p:nvSpPr>
        <p:spPr>
          <a:xfrm rot="5400000">
            <a:off x="7632127" y="3170112"/>
            <a:ext cx="2860647" cy="751611"/>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60"/>
          <p:cNvSpPr/>
          <p:nvPr/>
        </p:nvSpPr>
        <p:spPr>
          <a:xfrm rot="-5400000">
            <a:off x="8580444" y="36971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60"/>
          <p:cNvSpPr/>
          <p:nvPr/>
        </p:nvSpPr>
        <p:spPr>
          <a:xfrm rot="-5400000">
            <a:off x="7715198" y="3793684"/>
            <a:ext cx="1990610" cy="1054010"/>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60"/>
          <p:cNvSpPr/>
          <p:nvPr/>
        </p:nvSpPr>
        <p:spPr>
          <a:xfrm rot="-5400000">
            <a:off x="8183656" y="39584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60"/>
          <p:cNvSpPr/>
          <p:nvPr/>
        </p:nvSpPr>
        <p:spPr>
          <a:xfrm rot="5400000">
            <a:off x="8843269" y="21154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60"/>
          <p:cNvSpPr/>
          <p:nvPr/>
        </p:nvSpPr>
        <p:spPr>
          <a:xfrm rot="-5400000">
            <a:off x="7541144" y="46809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60"/>
          <p:cNvSpPr/>
          <p:nvPr/>
        </p:nvSpPr>
        <p:spPr>
          <a:xfrm rot="5400000">
            <a:off x="1506281" y="2119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hanks">
  <p:cSld name="CUSTOM_1">
    <p:spTree>
      <p:nvGrpSpPr>
        <p:cNvPr id="1" name="Shape 912"/>
        <p:cNvGrpSpPr/>
        <p:nvPr/>
      </p:nvGrpSpPr>
      <p:grpSpPr>
        <a:xfrm>
          <a:off x="0" y="0"/>
          <a:ext cx="0" cy="0"/>
          <a:chOff x="0" y="0"/>
          <a:chExt cx="0" cy="0"/>
        </a:xfrm>
      </p:grpSpPr>
      <p:sp>
        <p:nvSpPr>
          <p:cNvPr id="913" name="Google Shape;913;p61"/>
          <p:cNvSpPr txBox="1">
            <a:spLocks noGrp="1"/>
          </p:cNvSpPr>
          <p:nvPr>
            <p:ph type="title"/>
          </p:nvPr>
        </p:nvSpPr>
        <p:spPr>
          <a:xfrm>
            <a:off x="2629950" y="989275"/>
            <a:ext cx="3884100" cy="936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500"/>
            </a:lvl1pPr>
            <a:lvl2pPr lvl="1" algn="ctr" rtl="0">
              <a:spcBef>
                <a:spcPts val="0"/>
              </a:spcBef>
              <a:spcAft>
                <a:spcPts val="0"/>
              </a:spcAft>
              <a:buSzPts val="3000"/>
              <a:buNone/>
              <a:defRPr>
                <a:latin typeface="Open Sans"/>
                <a:ea typeface="Open Sans"/>
                <a:cs typeface="Open Sans"/>
                <a:sym typeface="Open Sans"/>
              </a:defRPr>
            </a:lvl2pPr>
            <a:lvl3pPr lvl="2" algn="ctr" rtl="0">
              <a:spcBef>
                <a:spcPts val="0"/>
              </a:spcBef>
              <a:spcAft>
                <a:spcPts val="0"/>
              </a:spcAft>
              <a:buSzPts val="3000"/>
              <a:buNone/>
              <a:defRPr>
                <a:latin typeface="Open Sans"/>
                <a:ea typeface="Open Sans"/>
                <a:cs typeface="Open Sans"/>
                <a:sym typeface="Open Sans"/>
              </a:defRPr>
            </a:lvl3pPr>
            <a:lvl4pPr lvl="3" algn="ctr" rtl="0">
              <a:spcBef>
                <a:spcPts val="0"/>
              </a:spcBef>
              <a:spcAft>
                <a:spcPts val="0"/>
              </a:spcAft>
              <a:buSzPts val="3000"/>
              <a:buNone/>
              <a:defRPr>
                <a:latin typeface="Open Sans"/>
                <a:ea typeface="Open Sans"/>
                <a:cs typeface="Open Sans"/>
                <a:sym typeface="Open Sans"/>
              </a:defRPr>
            </a:lvl4pPr>
            <a:lvl5pPr lvl="4" algn="ctr" rtl="0">
              <a:spcBef>
                <a:spcPts val="0"/>
              </a:spcBef>
              <a:spcAft>
                <a:spcPts val="0"/>
              </a:spcAft>
              <a:buSzPts val="3000"/>
              <a:buNone/>
              <a:defRPr>
                <a:latin typeface="Open Sans"/>
                <a:ea typeface="Open Sans"/>
                <a:cs typeface="Open Sans"/>
                <a:sym typeface="Open Sans"/>
              </a:defRPr>
            </a:lvl5pPr>
            <a:lvl6pPr lvl="5" algn="ctr" rtl="0">
              <a:spcBef>
                <a:spcPts val="0"/>
              </a:spcBef>
              <a:spcAft>
                <a:spcPts val="0"/>
              </a:spcAft>
              <a:buSzPts val="3000"/>
              <a:buNone/>
              <a:defRPr>
                <a:latin typeface="Open Sans"/>
                <a:ea typeface="Open Sans"/>
                <a:cs typeface="Open Sans"/>
                <a:sym typeface="Open Sans"/>
              </a:defRPr>
            </a:lvl6pPr>
            <a:lvl7pPr lvl="6" algn="ctr" rtl="0">
              <a:spcBef>
                <a:spcPts val="0"/>
              </a:spcBef>
              <a:spcAft>
                <a:spcPts val="0"/>
              </a:spcAft>
              <a:buSzPts val="3000"/>
              <a:buNone/>
              <a:defRPr>
                <a:latin typeface="Open Sans"/>
                <a:ea typeface="Open Sans"/>
                <a:cs typeface="Open Sans"/>
                <a:sym typeface="Open Sans"/>
              </a:defRPr>
            </a:lvl7pPr>
            <a:lvl8pPr lvl="7" algn="ctr" rtl="0">
              <a:spcBef>
                <a:spcPts val="0"/>
              </a:spcBef>
              <a:spcAft>
                <a:spcPts val="0"/>
              </a:spcAft>
              <a:buSzPts val="3000"/>
              <a:buNone/>
              <a:defRPr>
                <a:latin typeface="Open Sans"/>
                <a:ea typeface="Open Sans"/>
                <a:cs typeface="Open Sans"/>
                <a:sym typeface="Open Sans"/>
              </a:defRPr>
            </a:lvl8pPr>
            <a:lvl9pPr lvl="8" algn="ctr" rtl="0">
              <a:spcBef>
                <a:spcPts val="0"/>
              </a:spcBef>
              <a:spcAft>
                <a:spcPts val="0"/>
              </a:spcAft>
              <a:buSzPts val="3000"/>
              <a:buNone/>
              <a:defRPr>
                <a:latin typeface="Open Sans"/>
                <a:ea typeface="Open Sans"/>
                <a:cs typeface="Open Sans"/>
                <a:sym typeface="Open Sans"/>
              </a:defRPr>
            </a:lvl9pPr>
          </a:lstStyle>
          <a:p>
            <a:endParaRPr/>
          </a:p>
        </p:txBody>
      </p:sp>
      <p:sp>
        <p:nvSpPr>
          <p:cNvPr id="914" name="Google Shape;914;p61"/>
          <p:cNvSpPr txBox="1">
            <a:spLocks noGrp="1"/>
          </p:cNvSpPr>
          <p:nvPr>
            <p:ph type="subTitle" idx="1"/>
          </p:nvPr>
        </p:nvSpPr>
        <p:spPr>
          <a:xfrm>
            <a:off x="3043615" y="1769613"/>
            <a:ext cx="3066900" cy="109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spcBef>
                <a:spcPts val="0"/>
              </a:spcBef>
              <a:spcAft>
                <a:spcPts val="0"/>
              </a:spcAft>
              <a:buClr>
                <a:schemeClr val="dk1"/>
              </a:buClr>
              <a:buSzPts val="1400"/>
              <a:buNone/>
              <a:defRPr>
                <a:solidFill>
                  <a:schemeClr val="dk1"/>
                </a:solidFill>
              </a:defRPr>
            </a:lvl2pPr>
            <a:lvl3pPr lvl="2" algn="ctr" rtl="0">
              <a:spcBef>
                <a:spcPts val="1600"/>
              </a:spcBef>
              <a:spcAft>
                <a:spcPts val="0"/>
              </a:spcAft>
              <a:buClr>
                <a:schemeClr val="dk1"/>
              </a:buClr>
              <a:buSzPts val="1400"/>
              <a:buNone/>
              <a:defRPr>
                <a:solidFill>
                  <a:schemeClr val="dk1"/>
                </a:solidFill>
              </a:defRPr>
            </a:lvl3pPr>
            <a:lvl4pPr lvl="3" algn="ctr" rtl="0">
              <a:spcBef>
                <a:spcPts val="1600"/>
              </a:spcBef>
              <a:spcAft>
                <a:spcPts val="0"/>
              </a:spcAft>
              <a:buClr>
                <a:schemeClr val="dk1"/>
              </a:buClr>
              <a:buSzPts val="1400"/>
              <a:buNone/>
              <a:defRPr>
                <a:solidFill>
                  <a:schemeClr val="dk1"/>
                </a:solidFill>
              </a:defRPr>
            </a:lvl4pPr>
            <a:lvl5pPr lvl="4" algn="ctr" rtl="0">
              <a:spcBef>
                <a:spcPts val="1600"/>
              </a:spcBef>
              <a:spcAft>
                <a:spcPts val="0"/>
              </a:spcAft>
              <a:buClr>
                <a:schemeClr val="dk1"/>
              </a:buClr>
              <a:buSzPts val="1400"/>
              <a:buNone/>
              <a:defRPr>
                <a:solidFill>
                  <a:schemeClr val="dk1"/>
                </a:solidFill>
              </a:defRPr>
            </a:lvl5pPr>
            <a:lvl6pPr lvl="5" algn="ctr" rtl="0">
              <a:spcBef>
                <a:spcPts val="1600"/>
              </a:spcBef>
              <a:spcAft>
                <a:spcPts val="0"/>
              </a:spcAft>
              <a:buClr>
                <a:schemeClr val="dk1"/>
              </a:buClr>
              <a:buSzPts val="1400"/>
              <a:buNone/>
              <a:defRPr>
                <a:solidFill>
                  <a:schemeClr val="dk1"/>
                </a:solidFill>
              </a:defRPr>
            </a:lvl6pPr>
            <a:lvl7pPr lvl="6" algn="ctr" rtl="0">
              <a:spcBef>
                <a:spcPts val="1600"/>
              </a:spcBef>
              <a:spcAft>
                <a:spcPts val="0"/>
              </a:spcAft>
              <a:buClr>
                <a:schemeClr val="dk1"/>
              </a:buClr>
              <a:buSzPts val="1400"/>
              <a:buNone/>
              <a:defRPr>
                <a:solidFill>
                  <a:schemeClr val="dk1"/>
                </a:solidFill>
              </a:defRPr>
            </a:lvl7pPr>
            <a:lvl8pPr lvl="7" algn="ctr" rtl="0">
              <a:spcBef>
                <a:spcPts val="1600"/>
              </a:spcBef>
              <a:spcAft>
                <a:spcPts val="0"/>
              </a:spcAft>
              <a:buClr>
                <a:schemeClr val="dk1"/>
              </a:buClr>
              <a:buSzPts val="1400"/>
              <a:buNone/>
              <a:defRPr>
                <a:solidFill>
                  <a:schemeClr val="dk1"/>
                </a:solidFill>
              </a:defRPr>
            </a:lvl8pPr>
            <a:lvl9pPr lvl="8" algn="ctr" rtl="0">
              <a:spcBef>
                <a:spcPts val="1600"/>
              </a:spcBef>
              <a:spcAft>
                <a:spcPts val="1600"/>
              </a:spcAft>
              <a:buClr>
                <a:schemeClr val="dk1"/>
              </a:buClr>
              <a:buSzPts val="1400"/>
              <a:buNone/>
              <a:defRPr>
                <a:solidFill>
                  <a:schemeClr val="dk1"/>
                </a:solidFill>
              </a:defRPr>
            </a:lvl9pPr>
          </a:lstStyle>
          <a:p>
            <a:endParaRPr/>
          </a:p>
        </p:txBody>
      </p:sp>
      <p:sp>
        <p:nvSpPr>
          <p:cNvPr id="915" name="Google Shape;915;p61"/>
          <p:cNvSpPr txBox="1">
            <a:spLocks noGrp="1"/>
          </p:cNvSpPr>
          <p:nvPr>
            <p:ph type="subTitle" idx="2"/>
          </p:nvPr>
        </p:nvSpPr>
        <p:spPr>
          <a:xfrm>
            <a:off x="2676890" y="3876500"/>
            <a:ext cx="3790200" cy="279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sz="1100">
                <a:solidFill>
                  <a:schemeClr val="dk1"/>
                </a:solidFill>
              </a:defRPr>
            </a:lvl1pPr>
            <a:lvl2pPr lvl="1" algn="ctr" rtl="0">
              <a:spcBef>
                <a:spcPts val="1600"/>
              </a:spcBef>
              <a:spcAft>
                <a:spcPts val="0"/>
              </a:spcAft>
              <a:buClr>
                <a:schemeClr val="dk1"/>
              </a:buClr>
              <a:buSzPts val="1400"/>
              <a:buNone/>
              <a:defRPr>
                <a:solidFill>
                  <a:schemeClr val="dk1"/>
                </a:solidFill>
              </a:defRPr>
            </a:lvl2pPr>
            <a:lvl3pPr lvl="2" algn="ctr" rtl="0">
              <a:spcBef>
                <a:spcPts val="1600"/>
              </a:spcBef>
              <a:spcAft>
                <a:spcPts val="0"/>
              </a:spcAft>
              <a:buClr>
                <a:schemeClr val="dk1"/>
              </a:buClr>
              <a:buSzPts val="1400"/>
              <a:buNone/>
              <a:defRPr>
                <a:solidFill>
                  <a:schemeClr val="dk1"/>
                </a:solidFill>
              </a:defRPr>
            </a:lvl3pPr>
            <a:lvl4pPr lvl="3" algn="ctr" rtl="0">
              <a:spcBef>
                <a:spcPts val="1600"/>
              </a:spcBef>
              <a:spcAft>
                <a:spcPts val="0"/>
              </a:spcAft>
              <a:buClr>
                <a:schemeClr val="dk1"/>
              </a:buClr>
              <a:buSzPts val="1400"/>
              <a:buNone/>
              <a:defRPr>
                <a:solidFill>
                  <a:schemeClr val="dk1"/>
                </a:solidFill>
              </a:defRPr>
            </a:lvl4pPr>
            <a:lvl5pPr lvl="4" algn="ctr" rtl="0">
              <a:spcBef>
                <a:spcPts val="1600"/>
              </a:spcBef>
              <a:spcAft>
                <a:spcPts val="0"/>
              </a:spcAft>
              <a:buClr>
                <a:schemeClr val="dk1"/>
              </a:buClr>
              <a:buSzPts val="1400"/>
              <a:buNone/>
              <a:defRPr>
                <a:solidFill>
                  <a:schemeClr val="dk1"/>
                </a:solidFill>
              </a:defRPr>
            </a:lvl5pPr>
            <a:lvl6pPr lvl="5" algn="ctr" rtl="0">
              <a:spcBef>
                <a:spcPts val="1600"/>
              </a:spcBef>
              <a:spcAft>
                <a:spcPts val="0"/>
              </a:spcAft>
              <a:buClr>
                <a:schemeClr val="dk1"/>
              </a:buClr>
              <a:buSzPts val="1400"/>
              <a:buNone/>
              <a:defRPr>
                <a:solidFill>
                  <a:schemeClr val="dk1"/>
                </a:solidFill>
              </a:defRPr>
            </a:lvl6pPr>
            <a:lvl7pPr lvl="6" algn="ctr" rtl="0">
              <a:spcBef>
                <a:spcPts val="1600"/>
              </a:spcBef>
              <a:spcAft>
                <a:spcPts val="0"/>
              </a:spcAft>
              <a:buClr>
                <a:schemeClr val="dk1"/>
              </a:buClr>
              <a:buSzPts val="1400"/>
              <a:buNone/>
              <a:defRPr>
                <a:solidFill>
                  <a:schemeClr val="dk1"/>
                </a:solidFill>
              </a:defRPr>
            </a:lvl7pPr>
            <a:lvl8pPr lvl="7" algn="ctr" rtl="0">
              <a:spcBef>
                <a:spcPts val="1600"/>
              </a:spcBef>
              <a:spcAft>
                <a:spcPts val="0"/>
              </a:spcAft>
              <a:buClr>
                <a:schemeClr val="dk1"/>
              </a:buClr>
              <a:buSzPts val="1400"/>
              <a:buNone/>
              <a:defRPr>
                <a:solidFill>
                  <a:schemeClr val="dk1"/>
                </a:solidFill>
              </a:defRPr>
            </a:lvl8pPr>
            <a:lvl9pPr lvl="8" algn="ctr" rtl="0">
              <a:spcBef>
                <a:spcPts val="1600"/>
              </a:spcBef>
              <a:spcAft>
                <a:spcPts val="1600"/>
              </a:spcAft>
              <a:buClr>
                <a:schemeClr val="dk1"/>
              </a:buClr>
              <a:buSzPts val="1400"/>
              <a:buNone/>
              <a:defRPr>
                <a:solidFill>
                  <a:schemeClr val="dk1"/>
                </a:solidFill>
              </a:defRPr>
            </a:lvl9pPr>
          </a:lstStyle>
          <a:p>
            <a:endParaRPr/>
          </a:p>
        </p:txBody>
      </p:sp>
      <p:sp>
        <p:nvSpPr>
          <p:cNvPr id="916" name="Google Shape;916;p61"/>
          <p:cNvSpPr txBox="1"/>
          <p:nvPr/>
        </p:nvSpPr>
        <p:spPr>
          <a:xfrm>
            <a:off x="2924390" y="3270788"/>
            <a:ext cx="3295200" cy="716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100" b="1">
                <a:solidFill>
                  <a:schemeClr val="dk1"/>
                </a:solidFill>
                <a:latin typeface="Open Sans"/>
                <a:ea typeface="Open Sans"/>
                <a:cs typeface="Open Sans"/>
                <a:sym typeface="Open Sans"/>
              </a:rPr>
              <a:t>CREDITS</a:t>
            </a:r>
            <a:r>
              <a:rPr lang="en" sz="1100">
                <a:solidFill>
                  <a:schemeClr val="dk1"/>
                </a:solidFill>
                <a:latin typeface="Open Sans"/>
                <a:ea typeface="Open Sans"/>
                <a:cs typeface="Open Sans"/>
                <a:sym typeface="Open Sans"/>
              </a:rPr>
              <a:t>: This presentation template was created by</a:t>
            </a:r>
            <a:r>
              <a:rPr lang="en" sz="1100" b="1">
                <a:solidFill>
                  <a:schemeClr val="dk1"/>
                </a:solidFill>
                <a:latin typeface="Open Sans"/>
                <a:ea typeface="Open Sans"/>
                <a:cs typeface="Open Sans"/>
                <a:sym typeface="Open Sans"/>
              </a:rPr>
              <a:t> </a:t>
            </a:r>
            <a:r>
              <a:rPr lang="en" sz="1100" b="1">
                <a:solidFill>
                  <a:schemeClr val="dk1"/>
                </a:solidFill>
                <a:uFill>
                  <a:noFill/>
                </a:uFill>
                <a:latin typeface="Open Sans"/>
                <a:ea typeface="Open Sans"/>
                <a:cs typeface="Open Sans"/>
                <a:sym typeface="Open Sans"/>
                <a:hlinkClick r:id="rId2">
                  <a:extLst>
                    <a:ext uri="{A12FA001-AC4F-418D-AE19-62706E023703}">
                      <ahyp:hlinkClr xmlns:ahyp="http://schemas.microsoft.com/office/drawing/2018/hyperlinkcolor" val="tx"/>
                    </a:ext>
                  </a:extLst>
                </a:hlinkClick>
              </a:rPr>
              <a:t>Slidesgo</a:t>
            </a:r>
            <a:r>
              <a:rPr lang="en" sz="1100">
                <a:solidFill>
                  <a:schemeClr val="dk1"/>
                </a:solidFill>
                <a:latin typeface="Open Sans"/>
                <a:ea typeface="Open Sans"/>
                <a:cs typeface="Open Sans"/>
                <a:sym typeface="Open Sans"/>
              </a:rPr>
              <a:t>, including icons by </a:t>
            </a:r>
            <a:r>
              <a:rPr lang="en" sz="1100" b="1">
                <a:solidFill>
                  <a:schemeClr val="dk1"/>
                </a:solidFill>
                <a:uFill>
                  <a:noFill/>
                </a:u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Flaticon</a:t>
            </a:r>
            <a:r>
              <a:rPr lang="en" sz="1100">
                <a:solidFill>
                  <a:schemeClr val="dk1"/>
                </a:solidFill>
                <a:latin typeface="Open Sans"/>
                <a:ea typeface="Open Sans"/>
                <a:cs typeface="Open Sans"/>
                <a:sym typeface="Open Sans"/>
              </a:rPr>
              <a:t>, infographics &amp; images by </a:t>
            </a:r>
            <a:r>
              <a:rPr lang="en" sz="1100" b="1">
                <a:solidFill>
                  <a:schemeClr val="dk1"/>
                </a:solidFill>
                <a:uFill>
                  <a:noFill/>
                </a:u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Freepik</a:t>
            </a:r>
            <a:endParaRPr sz="1100" b="1">
              <a:solidFill>
                <a:schemeClr val="dk1"/>
              </a:solidFill>
              <a:latin typeface="Open Sans"/>
              <a:ea typeface="Open Sans"/>
              <a:cs typeface="Open Sans"/>
              <a:sym typeface="Open Sans"/>
            </a:endParaRPr>
          </a:p>
        </p:txBody>
      </p:sp>
      <p:sp>
        <p:nvSpPr>
          <p:cNvPr id="917" name="Google Shape;917;p61"/>
          <p:cNvSpPr/>
          <p:nvPr/>
        </p:nvSpPr>
        <p:spPr>
          <a:xfrm rot="-5538951">
            <a:off x="-2574537" y="1029968"/>
            <a:ext cx="6383009" cy="1326004"/>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61"/>
          <p:cNvSpPr/>
          <p:nvPr/>
        </p:nvSpPr>
        <p:spPr>
          <a:xfrm rot="5400000" flipH="1">
            <a:off x="-1065756" y="2741763"/>
            <a:ext cx="3598025" cy="1537331"/>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61"/>
          <p:cNvSpPr/>
          <p:nvPr/>
        </p:nvSpPr>
        <p:spPr>
          <a:xfrm rot="5400000" flipH="1">
            <a:off x="-627512" y="3888154"/>
            <a:ext cx="2023800" cy="1071475"/>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61"/>
          <p:cNvSpPr/>
          <p:nvPr/>
        </p:nvSpPr>
        <p:spPr>
          <a:xfrm>
            <a:off x="771800" y="275750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61"/>
          <p:cNvSpPr/>
          <p:nvPr/>
        </p:nvSpPr>
        <p:spPr>
          <a:xfrm>
            <a:off x="1553300" y="345255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61"/>
          <p:cNvSpPr/>
          <p:nvPr/>
        </p:nvSpPr>
        <p:spPr>
          <a:xfrm>
            <a:off x="804350" y="105132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61"/>
          <p:cNvSpPr/>
          <p:nvPr/>
        </p:nvSpPr>
        <p:spPr>
          <a:xfrm>
            <a:off x="1169650" y="355125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61"/>
          <p:cNvSpPr/>
          <p:nvPr/>
        </p:nvSpPr>
        <p:spPr>
          <a:xfrm>
            <a:off x="376488" y="71690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5" name="Google Shape;925;p61"/>
          <p:cNvGrpSpPr/>
          <p:nvPr/>
        </p:nvGrpSpPr>
        <p:grpSpPr>
          <a:xfrm rot="10800000">
            <a:off x="7695844" y="-223188"/>
            <a:ext cx="1676378" cy="6958517"/>
            <a:chOff x="-174456" y="-1522725"/>
            <a:chExt cx="1676378" cy="6958517"/>
          </a:xfrm>
        </p:grpSpPr>
        <p:sp>
          <p:nvSpPr>
            <p:cNvPr id="926" name="Google Shape;926;p61"/>
            <p:cNvSpPr/>
            <p:nvPr/>
          </p:nvSpPr>
          <p:spPr>
            <a:xfrm rot="-5538951">
              <a:off x="-2574537" y="1029968"/>
              <a:ext cx="6383009" cy="1326004"/>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61"/>
            <p:cNvSpPr/>
            <p:nvPr/>
          </p:nvSpPr>
          <p:spPr>
            <a:xfrm rot="5400000" flipH="1">
              <a:off x="-1065756" y="2741763"/>
              <a:ext cx="3598025" cy="1537331"/>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61"/>
            <p:cNvSpPr/>
            <p:nvPr/>
          </p:nvSpPr>
          <p:spPr>
            <a:xfrm rot="5400000" flipH="1">
              <a:off x="-627512" y="3888154"/>
              <a:ext cx="2023800" cy="1071475"/>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9" name="Google Shape;929;p61"/>
          <p:cNvSpPr/>
          <p:nvPr/>
        </p:nvSpPr>
        <p:spPr>
          <a:xfrm rot="10800000" flipH="1">
            <a:off x="7981650" y="2860425"/>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61"/>
          <p:cNvSpPr/>
          <p:nvPr/>
        </p:nvSpPr>
        <p:spPr>
          <a:xfrm rot="10800000" flipH="1">
            <a:off x="8332050" y="1975150"/>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61"/>
          <p:cNvSpPr/>
          <p:nvPr/>
        </p:nvSpPr>
        <p:spPr>
          <a:xfrm rot="10800000" flipH="1">
            <a:off x="7932450" y="42871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61"/>
          <p:cNvSpPr/>
          <p:nvPr/>
        </p:nvSpPr>
        <p:spPr>
          <a:xfrm rot="10800000" flipH="1">
            <a:off x="7695850" y="17277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61"/>
          <p:cNvSpPr/>
          <p:nvPr/>
        </p:nvSpPr>
        <p:spPr>
          <a:xfrm rot="10800000" flipH="1">
            <a:off x="8299488" y="449200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text 2">
  <p:cSld name="CUSTOM_11_1">
    <p:spTree>
      <p:nvGrpSpPr>
        <p:cNvPr id="1" name="Shape 934"/>
        <p:cNvGrpSpPr/>
        <p:nvPr/>
      </p:nvGrpSpPr>
      <p:grpSpPr>
        <a:xfrm>
          <a:off x="0" y="0"/>
          <a:ext cx="0" cy="0"/>
          <a:chOff x="0" y="0"/>
          <a:chExt cx="0" cy="0"/>
        </a:xfrm>
      </p:grpSpPr>
      <p:sp>
        <p:nvSpPr>
          <p:cNvPr id="935" name="Google Shape;935;p62"/>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atin typeface="Open Sans"/>
                <a:ea typeface="Open Sans"/>
                <a:cs typeface="Open Sans"/>
                <a:sym typeface="Open Sans"/>
              </a:defRPr>
            </a:lvl2pPr>
            <a:lvl3pPr lvl="2" rtl="0">
              <a:spcBef>
                <a:spcPts val="0"/>
              </a:spcBef>
              <a:spcAft>
                <a:spcPts val="0"/>
              </a:spcAft>
              <a:buSzPts val="3000"/>
              <a:buNone/>
              <a:defRPr>
                <a:latin typeface="Open Sans"/>
                <a:ea typeface="Open Sans"/>
                <a:cs typeface="Open Sans"/>
                <a:sym typeface="Open Sans"/>
              </a:defRPr>
            </a:lvl3pPr>
            <a:lvl4pPr lvl="3" rtl="0">
              <a:spcBef>
                <a:spcPts val="0"/>
              </a:spcBef>
              <a:spcAft>
                <a:spcPts val="0"/>
              </a:spcAft>
              <a:buSzPts val="3000"/>
              <a:buNone/>
              <a:defRPr>
                <a:latin typeface="Open Sans"/>
                <a:ea typeface="Open Sans"/>
                <a:cs typeface="Open Sans"/>
                <a:sym typeface="Open Sans"/>
              </a:defRPr>
            </a:lvl4pPr>
            <a:lvl5pPr lvl="4" rtl="0">
              <a:spcBef>
                <a:spcPts val="0"/>
              </a:spcBef>
              <a:spcAft>
                <a:spcPts val="0"/>
              </a:spcAft>
              <a:buSzPts val="3000"/>
              <a:buNone/>
              <a:defRPr>
                <a:latin typeface="Open Sans"/>
                <a:ea typeface="Open Sans"/>
                <a:cs typeface="Open Sans"/>
                <a:sym typeface="Open Sans"/>
              </a:defRPr>
            </a:lvl5pPr>
            <a:lvl6pPr lvl="5" rtl="0">
              <a:spcBef>
                <a:spcPts val="0"/>
              </a:spcBef>
              <a:spcAft>
                <a:spcPts val="0"/>
              </a:spcAft>
              <a:buSzPts val="3000"/>
              <a:buNone/>
              <a:defRPr>
                <a:latin typeface="Open Sans"/>
                <a:ea typeface="Open Sans"/>
                <a:cs typeface="Open Sans"/>
                <a:sym typeface="Open Sans"/>
              </a:defRPr>
            </a:lvl6pPr>
            <a:lvl7pPr lvl="6" rtl="0">
              <a:spcBef>
                <a:spcPts val="0"/>
              </a:spcBef>
              <a:spcAft>
                <a:spcPts val="0"/>
              </a:spcAft>
              <a:buSzPts val="3000"/>
              <a:buNone/>
              <a:defRPr>
                <a:latin typeface="Open Sans"/>
                <a:ea typeface="Open Sans"/>
                <a:cs typeface="Open Sans"/>
                <a:sym typeface="Open Sans"/>
              </a:defRPr>
            </a:lvl7pPr>
            <a:lvl8pPr lvl="7" rtl="0">
              <a:spcBef>
                <a:spcPts val="0"/>
              </a:spcBef>
              <a:spcAft>
                <a:spcPts val="0"/>
              </a:spcAft>
              <a:buSzPts val="3000"/>
              <a:buNone/>
              <a:defRPr>
                <a:latin typeface="Open Sans"/>
                <a:ea typeface="Open Sans"/>
                <a:cs typeface="Open Sans"/>
                <a:sym typeface="Open Sans"/>
              </a:defRPr>
            </a:lvl8pPr>
            <a:lvl9pPr lvl="8" rtl="0">
              <a:spcBef>
                <a:spcPts val="0"/>
              </a:spcBef>
              <a:spcAft>
                <a:spcPts val="0"/>
              </a:spcAft>
              <a:buSzPts val="3000"/>
              <a:buNone/>
              <a:defRPr>
                <a:latin typeface="Open Sans"/>
                <a:ea typeface="Open Sans"/>
                <a:cs typeface="Open Sans"/>
                <a:sym typeface="Open Sans"/>
              </a:defRPr>
            </a:lvl9pPr>
          </a:lstStyle>
          <a:p>
            <a:endParaRPr/>
          </a:p>
        </p:txBody>
      </p:sp>
      <p:sp>
        <p:nvSpPr>
          <p:cNvPr id="936" name="Google Shape;936;p62"/>
          <p:cNvSpPr txBox="1">
            <a:spLocks noGrp="1"/>
          </p:cNvSpPr>
          <p:nvPr>
            <p:ph type="subTitle" idx="1"/>
          </p:nvPr>
        </p:nvSpPr>
        <p:spPr>
          <a:xfrm>
            <a:off x="2115575" y="1535450"/>
            <a:ext cx="2007900" cy="35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937" name="Google Shape;937;p62"/>
          <p:cNvSpPr txBox="1">
            <a:spLocks noGrp="1"/>
          </p:cNvSpPr>
          <p:nvPr>
            <p:ph type="subTitle" idx="2"/>
          </p:nvPr>
        </p:nvSpPr>
        <p:spPr>
          <a:xfrm>
            <a:off x="2016350" y="2145400"/>
            <a:ext cx="5111400" cy="1792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sz="1200"/>
            </a:lvl1pPr>
            <a:lvl2pPr lvl="1" algn="ctr" rtl="0">
              <a:spcBef>
                <a:spcPts val="1000"/>
              </a:spcBef>
              <a:spcAft>
                <a:spcPts val="0"/>
              </a:spcAft>
              <a:buSzPts val="1400"/>
              <a:buChar char="○"/>
              <a:defRPr/>
            </a:lvl2pPr>
            <a:lvl3pPr lvl="2" algn="ctr" rtl="0">
              <a:spcBef>
                <a:spcPts val="1600"/>
              </a:spcBef>
              <a:spcAft>
                <a:spcPts val="0"/>
              </a:spcAft>
              <a:buSzPts val="1400"/>
              <a:buChar char="■"/>
              <a:defRPr/>
            </a:lvl3pPr>
            <a:lvl4pPr lvl="3" algn="ctr" rtl="0">
              <a:spcBef>
                <a:spcPts val="1600"/>
              </a:spcBef>
              <a:spcAft>
                <a:spcPts val="0"/>
              </a:spcAft>
              <a:buSzPts val="1400"/>
              <a:buChar char="●"/>
              <a:defRPr/>
            </a:lvl4pPr>
            <a:lvl5pPr lvl="4" algn="ctr" rtl="0">
              <a:spcBef>
                <a:spcPts val="1600"/>
              </a:spcBef>
              <a:spcAft>
                <a:spcPts val="0"/>
              </a:spcAft>
              <a:buSzPts val="1400"/>
              <a:buChar char="○"/>
              <a:defRPr/>
            </a:lvl5pPr>
            <a:lvl6pPr lvl="5" algn="ctr" rtl="0">
              <a:spcBef>
                <a:spcPts val="1600"/>
              </a:spcBef>
              <a:spcAft>
                <a:spcPts val="0"/>
              </a:spcAft>
              <a:buSzPts val="1400"/>
              <a:buChar char="■"/>
              <a:defRPr/>
            </a:lvl6pPr>
            <a:lvl7pPr lvl="6" algn="ctr" rtl="0">
              <a:spcBef>
                <a:spcPts val="1600"/>
              </a:spcBef>
              <a:spcAft>
                <a:spcPts val="0"/>
              </a:spcAft>
              <a:buSzPts val="1400"/>
              <a:buChar char="●"/>
              <a:defRPr/>
            </a:lvl7pPr>
            <a:lvl8pPr lvl="7" algn="ctr" rtl="0">
              <a:spcBef>
                <a:spcPts val="1600"/>
              </a:spcBef>
              <a:spcAft>
                <a:spcPts val="0"/>
              </a:spcAft>
              <a:buSzPts val="1400"/>
              <a:buChar char="○"/>
              <a:defRPr/>
            </a:lvl8pPr>
            <a:lvl9pPr lvl="8" algn="ctr" rtl="0">
              <a:spcBef>
                <a:spcPts val="1600"/>
              </a:spcBef>
              <a:spcAft>
                <a:spcPts val="1600"/>
              </a:spcAft>
              <a:buSzPts val="1400"/>
              <a:buChar char="■"/>
              <a:defRPr/>
            </a:lvl9pPr>
          </a:lstStyle>
          <a:p>
            <a:endParaRPr/>
          </a:p>
        </p:txBody>
      </p:sp>
      <p:sp>
        <p:nvSpPr>
          <p:cNvPr id="938" name="Google Shape;938;p62"/>
          <p:cNvSpPr/>
          <p:nvPr/>
        </p:nvSpPr>
        <p:spPr>
          <a:xfrm flipH="1">
            <a:off x="-178543" y="-118290"/>
            <a:ext cx="3204343" cy="1651139"/>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62"/>
          <p:cNvSpPr/>
          <p:nvPr/>
        </p:nvSpPr>
        <p:spPr>
          <a:xfrm rot="10800000" flipH="1">
            <a:off x="-278322" y="-72669"/>
            <a:ext cx="2420522" cy="1034218"/>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62"/>
          <p:cNvSpPr/>
          <p:nvPr/>
        </p:nvSpPr>
        <p:spPr>
          <a:xfrm rot="-10484947">
            <a:off x="-734940" y="-411807"/>
            <a:ext cx="1843431" cy="869285"/>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62"/>
          <p:cNvSpPr/>
          <p:nvPr/>
        </p:nvSpPr>
        <p:spPr>
          <a:xfrm rot="10800000" flipH="1">
            <a:off x="1722238" y="45824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62"/>
          <p:cNvSpPr/>
          <p:nvPr/>
        </p:nvSpPr>
        <p:spPr>
          <a:xfrm rot="10800000" flipH="1">
            <a:off x="832326" y="69715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62"/>
          <p:cNvSpPr/>
          <p:nvPr/>
        </p:nvSpPr>
        <p:spPr>
          <a:xfrm rot="10800000" flipH="1">
            <a:off x="61551" y="158193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two columns 3">
  <p:cSld name="CUSTOM_11">
    <p:spTree>
      <p:nvGrpSpPr>
        <p:cNvPr id="1" name="Shape 944"/>
        <p:cNvGrpSpPr/>
        <p:nvPr/>
      </p:nvGrpSpPr>
      <p:grpSpPr>
        <a:xfrm>
          <a:off x="0" y="0"/>
          <a:ext cx="0" cy="0"/>
          <a:chOff x="0" y="0"/>
          <a:chExt cx="0" cy="0"/>
        </a:xfrm>
      </p:grpSpPr>
      <p:sp>
        <p:nvSpPr>
          <p:cNvPr id="945" name="Google Shape;945;p63"/>
          <p:cNvSpPr txBox="1">
            <a:spLocks noGrp="1"/>
          </p:cNvSpPr>
          <p:nvPr>
            <p:ph type="title"/>
          </p:nvPr>
        </p:nvSpPr>
        <p:spPr>
          <a:xfrm>
            <a:off x="3105950" y="363275"/>
            <a:ext cx="29322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946" name="Google Shape;946;p63"/>
          <p:cNvSpPr txBox="1">
            <a:spLocks noGrp="1"/>
          </p:cNvSpPr>
          <p:nvPr>
            <p:ph type="subTitle" idx="1"/>
          </p:nvPr>
        </p:nvSpPr>
        <p:spPr>
          <a:xfrm>
            <a:off x="760275" y="1535450"/>
            <a:ext cx="2007900" cy="35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947" name="Google Shape;947;p63"/>
          <p:cNvSpPr txBox="1">
            <a:spLocks noGrp="1"/>
          </p:cNvSpPr>
          <p:nvPr>
            <p:ph type="subTitle" idx="2"/>
          </p:nvPr>
        </p:nvSpPr>
        <p:spPr>
          <a:xfrm>
            <a:off x="540000" y="2145400"/>
            <a:ext cx="3834000" cy="2336100"/>
          </a:xfrm>
          <a:prstGeom prst="rect">
            <a:avLst/>
          </a:prstGeom>
        </p:spPr>
        <p:txBody>
          <a:bodyPr spcFirstLastPara="1" wrap="square" lIns="91425" tIns="91425" rIns="91425" bIns="91425" anchor="t" anchorCtr="0">
            <a:noAutofit/>
          </a:bodyPr>
          <a:lstStyle>
            <a:lvl1pPr marR="50800" lvl="0" rtl="0">
              <a:lnSpc>
                <a:spcPct val="100000"/>
              </a:lnSpc>
              <a:spcBef>
                <a:spcPts val="0"/>
              </a:spcBef>
              <a:spcAft>
                <a:spcPts val="0"/>
              </a:spcAft>
              <a:buSzPts val="1400"/>
              <a:buChar char="●"/>
              <a:defRPr sz="1200"/>
            </a:lvl1pPr>
            <a:lvl2pPr lvl="1" algn="ctr" rtl="0">
              <a:spcBef>
                <a:spcPts val="1000"/>
              </a:spcBef>
              <a:spcAft>
                <a:spcPts val="0"/>
              </a:spcAft>
              <a:buSzPts val="1400"/>
              <a:buChar char="○"/>
              <a:defRPr/>
            </a:lvl2pPr>
            <a:lvl3pPr lvl="2" algn="ctr" rtl="0">
              <a:spcBef>
                <a:spcPts val="1600"/>
              </a:spcBef>
              <a:spcAft>
                <a:spcPts val="0"/>
              </a:spcAft>
              <a:buSzPts val="1400"/>
              <a:buChar char="■"/>
              <a:defRPr/>
            </a:lvl3pPr>
            <a:lvl4pPr lvl="3" algn="ctr" rtl="0">
              <a:spcBef>
                <a:spcPts val="1600"/>
              </a:spcBef>
              <a:spcAft>
                <a:spcPts val="0"/>
              </a:spcAft>
              <a:buSzPts val="1400"/>
              <a:buChar char="●"/>
              <a:defRPr/>
            </a:lvl4pPr>
            <a:lvl5pPr lvl="4" algn="ctr" rtl="0">
              <a:spcBef>
                <a:spcPts val="1600"/>
              </a:spcBef>
              <a:spcAft>
                <a:spcPts val="0"/>
              </a:spcAft>
              <a:buSzPts val="1400"/>
              <a:buChar char="○"/>
              <a:defRPr/>
            </a:lvl5pPr>
            <a:lvl6pPr lvl="5" algn="ctr" rtl="0">
              <a:spcBef>
                <a:spcPts val="1600"/>
              </a:spcBef>
              <a:spcAft>
                <a:spcPts val="0"/>
              </a:spcAft>
              <a:buSzPts val="1400"/>
              <a:buChar char="■"/>
              <a:defRPr/>
            </a:lvl6pPr>
            <a:lvl7pPr lvl="6" algn="ctr" rtl="0">
              <a:spcBef>
                <a:spcPts val="1600"/>
              </a:spcBef>
              <a:spcAft>
                <a:spcPts val="0"/>
              </a:spcAft>
              <a:buSzPts val="1400"/>
              <a:buChar char="●"/>
              <a:defRPr/>
            </a:lvl7pPr>
            <a:lvl8pPr lvl="7" algn="ctr" rtl="0">
              <a:spcBef>
                <a:spcPts val="1600"/>
              </a:spcBef>
              <a:spcAft>
                <a:spcPts val="0"/>
              </a:spcAft>
              <a:buSzPts val="1400"/>
              <a:buChar char="○"/>
              <a:defRPr/>
            </a:lvl8pPr>
            <a:lvl9pPr lvl="8" algn="ctr" rtl="0">
              <a:spcBef>
                <a:spcPts val="1600"/>
              </a:spcBef>
              <a:spcAft>
                <a:spcPts val="1600"/>
              </a:spcAft>
              <a:buSzPts val="1400"/>
              <a:buChar char="■"/>
              <a:defRPr/>
            </a:lvl9pPr>
          </a:lstStyle>
          <a:p>
            <a:endParaRPr/>
          </a:p>
        </p:txBody>
      </p:sp>
      <p:sp>
        <p:nvSpPr>
          <p:cNvPr id="948" name="Google Shape;948;p63"/>
          <p:cNvSpPr txBox="1">
            <a:spLocks noGrp="1"/>
          </p:cNvSpPr>
          <p:nvPr>
            <p:ph type="subTitle" idx="3"/>
          </p:nvPr>
        </p:nvSpPr>
        <p:spPr>
          <a:xfrm>
            <a:off x="4564200" y="1535450"/>
            <a:ext cx="2007900" cy="35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949" name="Google Shape;949;p63"/>
          <p:cNvSpPr txBox="1">
            <a:spLocks noGrp="1"/>
          </p:cNvSpPr>
          <p:nvPr>
            <p:ph type="subTitle" idx="4"/>
          </p:nvPr>
        </p:nvSpPr>
        <p:spPr>
          <a:xfrm>
            <a:off x="4440600" y="2145400"/>
            <a:ext cx="3834000" cy="2336100"/>
          </a:xfrm>
          <a:prstGeom prst="rect">
            <a:avLst/>
          </a:prstGeom>
        </p:spPr>
        <p:txBody>
          <a:bodyPr spcFirstLastPara="1" wrap="square" lIns="91425" tIns="91425" rIns="91425" bIns="91425" anchor="t" anchorCtr="0">
            <a:noAutofit/>
          </a:bodyPr>
          <a:lstStyle>
            <a:lvl1pPr marR="50800" lvl="0" rtl="0">
              <a:lnSpc>
                <a:spcPct val="100000"/>
              </a:lnSpc>
              <a:spcBef>
                <a:spcPts val="0"/>
              </a:spcBef>
              <a:spcAft>
                <a:spcPts val="0"/>
              </a:spcAft>
              <a:buSzPts val="1400"/>
              <a:buChar char="●"/>
              <a:defRPr sz="1200"/>
            </a:lvl1pPr>
            <a:lvl2pPr lvl="1" algn="ctr" rtl="0">
              <a:spcBef>
                <a:spcPts val="1000"/>
              </a:spcBef>
              <a:spcAft>
                <a:spcPts val="0"/>
              </a:spcAft>
              <a:buSzPts val="1400"/>
              <a:buChar char="○"/>
              <a:defRPr/>
            </a:lvl2pPr>
            <a:lvl3pPr lvl="2" algn="ctr" rtl="0">
              <a:spcBef>
                <a:spcPts val="1600"/>
              </a:spcBef>
              <a:spcAft>
                <a:spcPts val="0"/>
              </a:spcAft>
              <a:buSzPts val="1400"/>
              <a:buChar char="■"/>
              <a:defRPr/>
            </a:lvl3pPr>
            <a:lvl4pPr lvl="3" algn="ctr" rtl="0">
              <a:spcBef>
                <a:spcPts val="1600"/>
              </a:spcBef>
              <a:spcAft>
                <a:spcPts val="0"/>
              </a:spcAft>
              <a:buSzPts val="1400"/>
              <a:buChar char="●"/>
              <a:defRPr/>
            </a:lvl4pPr>
            <a:lvl5pPr lvl="4" algn="ctr" rtl="0">
              <a:spcBef>
                <a:spcPts val="1600"/>
              </a:spcBef>
              <a:spcAft>
                <a:spcPts val="0"/>
              </a:spcAft>
              <a:buSzPts val="1400"/>
              <a:buChar char="○"/>
              <a:defRPr/>
            </a:lvl5pPr>
            <a:lvl6pPr lvl="5" algn="ctr" rtl="0">
              <a:spcBef>
                <a:spcPts val="1600"/>
              </a:spcBef>
              <a:spcAft>
                <a:spcPts val="0"/>
              </a:spcAft>
              <a:buSzPts val="1400"/>
              <a:buChar char="■"/>
              <a:defRPr/>
            </a:lvl6pPr>
            <a:lvl7pPr lvl="6" algn="ctr" rtl="0">
              <a:spcBef>
                <a:spcPts val="1600"/>
              </a:spcBef>
              <a:spcAft>
                <a:spcPts val="0"/>
              </a:spcAft>
              <a:buSzPts val="1400"/>
              <a:buChar char="●"/>
              <a:defRPr/>
            </a:lvl7pPr>
            <a:lvl8pPr lvl="7" algn="ctr" rtl="0">
              <a:spcBef>
                <a:spcPts val="1600"/>
              </a:spcBef>
              <a:spcAft>
                <a:spcPts val="0"/>
              </a:spcAft>
              <a:buSzPts val="1400"/>
              <a:buChar char="○"/>
              <a:defRPr/>
            </a:lvl8pPr>
            <a:lvl9pPr lvl="8" algn="ctr" rtl="0">
              <a:spcBef>
                <a:spcPts val="1600"/>
              </a:spcBef>
              <a:spcAft>
                <a:spcPts val="1600"/>
              </a:spcAft>
              <a:buSzPts val="1400"/>
              <a:buChar char="■"/>
              <a:defRPr/>
            </a:lvl9pPr>
          </a:lstStyle>
          <a:p>
            <a:endParaRPr/>
          </a:p>
        </p:txBody>
      </p:sp>
      <p:sp>
        <p:nvSpPr>
          <p:cNvPr id="950" name="Google Shape;950;p63"/>
          <p:cNvSpPr/>
          <p:nvPr/>
        </p:nvSpPr>
        <p:spPr>
          <a:xfrm>
            <a:off x="6082076" y="-118290"/>
            <a:ext cx="3204343" cy="1651139"/>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63"/>
          <p:cNvSpPr/>
          <p:nvPr/>
        </p:nvSpPr>
        <p:spPr>
          <a:xfrm rot="10800000">
            <a:off x="6965676" y="-72669"/>
            <a:ext cx="2420522" cy="1034218"/>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63"/>
          <p:cNvSpPr/>
          <p:nvPr/>
        </p:nvSpPr>
        <p:spPr>
          <a:xfrm rot="10484947" flipH="1">
            <a:off x="7999385" y="-411807"/>
            <a:ext cx="1843431" cy="869285"/>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63"/>
          <p:cNvSpPr/>
          <p:nvPr/>
        </p:nvSpPr>
        <p:spPr>
          <a:xfrm rot="10800000">
            <a:off x="7222138" y="45824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63"/>
          <p:cNvSpPr/>
          <p:nvPr/>
        </p:nvSpPr>
        <p:spPr>
          <a:xfrm rot="10800000">
            <a:off x="8177150" y="69715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63"/>
          <p:cNvSpPr/>
          <p:nvPr/>
        </p:nvSpPr>
        <p:spPr>
          <a:xfrm rot="10800000">
            <a:off x="8947925" y="158193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Background">
  <p:cSld name="CUSTOM_49">
    <p:spTree>
      <p:nvGrpSpPr>
        <p:cNvPr id="1" name="Shape 956"/>
        <p:cNvGrpSpPr/>
        <p:nvPr/>
      </p:nvGrpSpPr>
      <p:grpSpPr>
        <a:xfrm>
          <a:off x="0" y="0"/>
          <a:ext cx="0" cy="0"/>
          <a:chOff x="0" y="0"/>
          <a:chExt cx="0" cy="0"/>
        </a:xfrm>
      </p:grpSpPr>
      <p:sp>
        <p:nvSpPr>
          <p:cNvPr id="957" name="Google Shape;957;p64"/>
          <p:cNvSpPr/>
          <p:nvPr/>
        </p:nvSpPr>
        <p:spPr>
          <a:xfrm rot="10800000">
            <a:off x="2251306" y="-128"/>
            <a:ext cx="4462873" cy="1059925"/>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64"/>
          <p:cNvSpPr/>
          <p:nvPr/>
        </p:nvSpPr>
        <p:spPr>
          <a:xfrm rot="10799504" flipH="1">
            <a:off x="-6750" y="531"/>
            <a:ext cx="9154265" cy="81230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64"/>
          <p:cNvSpPr/>
          <p:nvPr/>
        </p:nvSpPr>
        <p:spPr>
          <a:xfrm rot="-10799504">
            <a:off x="236" y="485"/>
            <a:ext cx="9154265" cy="865690"/>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64"/>
          <p:cNvSpPr/>
          <p:nvPr/>
        </p:nvSpPr>
        <p:spPr>
          <a:xfrm rot="-4555973" flipH="1">
            <a:off x="4908829" y="2657012"/>
            <a:ext cx="1457076" cy="4557441"/>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64"/>
          <p:cNvSpPr/>
          <p:nvPr/>
        </p:nvSpPr>
        <p:spPr>
          <a:xfrm rot="10800000" flipH="1">
            <a:off x="1" y="4443074"/>
            <a:ext cx="9154264" cy="836745"/>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64"/>
          <p:cNvSpPr/>
          <p:nvPr/>
        </p:nvSpPr>
        <p:spPr>
          <a:xfrm rot="10800000" flipH="1">
            <a:off x="-6750" y="4366693"/>
            <a:ext cx="9161260" cy="917583"/>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64"/>
          <p:cNvSpPr/>
          <p:nvPr/>
        </p:nvSpPr>
        <p:spPr>
          <a:xfrm rot="5400000">
            <a:off x="8226781" y="42534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64"/>
          <p:cNvSpPr/>
          <p:nvPr/>
        </p:nvSpPr>
        <p:spPr>
          <a:xfrm rot="5400000">
            <a:off x="2775969" y="43758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64"/>
          <p:cNvSpPr/>
          <p:nvPr/>
        </p:nvSpPr>
        <p:spPr>
          <a:xfrm rot="-5400000">
            <a:off x="6531806" y="41548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64"/>
          <p:cNvSpPr/>
          <p:nvPr/>
        </p:nvSpPr>
        <p:spPr>
          <a:xfrm rot="5400000">
            <a:off x="420981" y="39133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64"/>
          <p:cNvSpPr/>
          <p:nvPr/>
        </p:nvSpPr>
        <p:spPr>
          <a:xfrm rot="5400000">
            <a:off x="7233206" y="8166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64"/>
          <p:cNvSpPr/>
          <p:nvPr/>
        </p:nvSpPr>
        <p:spPr>
          <a:xfrm rot="5400000">
            <a:off x="5881019" y="7165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64"/>
          <p:cNvSpPr/>
          <p:nvPr/>
        </p:nvSpPr>
        <p:spPr>
          <a:xfrm rot="5400000">
            <a:off x="2521581" y="6640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Background 1">
  <p:cSld name="CUSTOM_50">
    <p:spTree>
      <p:nvGrpSpPr>
        <p:cNvPr id="1" name="Shape 970"/>
        <p:cNvGrpSpPr/>
        <p:nvPr/>
      </p:nvGrpSpPr>
      <p:grpSpPr>
        <a:xfrm>
          <a:off x="0" y="0"/>
          <a:ext cx="0" cy="0"/>
          <a:chOff x="0" y="0"/>
          <a:chExt cx="0" cy="0"/>
        </a:xfrm>
      </p:grpSpPr>
      <p:sp>
        <p:nvSpPr>
          <p:cNvPr id="971" name="Google Shape;971;p65"/>
          <p:cNvSpPr/>
          <p:nvPr/>
        </p:nvSpPr>
        <p:spPr>
          <a:xfrm rot="10800000" flipH="1">
            <a:off x="1206036" y="4410874"/>
            <a:ext cx="3936983" cy="732774"/>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65"/>
          <p:cNvSpPr/>
          <p:nvPr/>
        </p:nvSpPr>
        <p:spPr>
          <a:xfrm flipH="1">
            <a:off x="3939637" y="98"/>
            <a:ext cx="5126677" cy="1295929"/>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65"/>
          <p:cNvSpPr/>
          <p:nvPr/>
        </p:nvSpPr>
        <p:spPr>
          <a:xfrm rot="10800000">
            <a:off x="-1374513" y="4141676"/>
            <a:ext cx="5735030" cy="1001972"/>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65"/>
          <p:cNvSpPr/>
          <p:nvPr/>
        </p:nvSpPr>
        <p:spPr>
          <a:xfrm rot="10800000" flipH="1">
            <a:off x="5013459" y="204"/>
            <a:ext cx="4130832" cy="1472837"/>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65"/>
          <p:cNvSpPr/>
          <p:nvPr/>
        </p:nvSpPr>
        <p:spPr>
          <a:xfrm rot="10800000">
            <a:off x="5628786" y="490"/>
            <a:ext cx="3515148" cy="1472658"/>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65"/>
          <p:cNvSpPr/>
          <p:nvPr/>
        </p:nvSpPr>
        <p:spPr>
          <a:xfrm rot="10800000" flipH="1">
            <a:off x="-77156" y="4263470"/>
            <a:ext cx="3937105" cy="880179"/>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65"/>
          <p:cNvSpPr/>
          <p:nvPr/>
        </p:nvSpPr>
        <p:spPr>
          <a:xfrm>
            <a:off x="1958250" y="4072025"/>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65"/>
          <p:cNvSpPr/>
          <p:nvPr/>
        </p:nvSpPr>
        <p:spPr>
          <a:xfrm>
            <a:off x="285300" y="385562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65"/>
          <p:cNvSpPr/>
          <p:nvPr/>
        </p:nvSpPr>
        <p:spPr>
          <a:xfrm>
            <a:off x="4522800" y="489275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65"/>
          <p:cNvSpPr/>
          <p:nvPr/>
        </p:nvSpPr>
        <p:spPr>
          <a:xfrm rot="10800000" flipH="1">
            <a:off x="6363775" y="1132525"/>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65"/>
          <p:cNvSpPr/>
          <p:nvPr/>
        </p:nvSpPr>
        <p:spPr>
          <a:xfrm rot="10800000" flipH="1">
            <a:off x="8271400" y="1341500"/>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65"/>
          <p:cNvSpPr/>
          <p:nvPr/>
        </p:nvSpPr>
        <p:spPr>
          <a:xfrm rot="10800000" flipH="1">
            <a:off x="4360525" y="3233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Background 2">
  <p:cSld name="CUSTOM_51">
    <p:spTree>
      <p:nvGrpSpPr>
        <p:cNvPr id="1" name="Shape 983"/>
        <p:cNvGrpSpPr/>
        <p:nvPr/>
      </p:nvGrpSpPr>
      <p:grpSpPr>
        <a:xfrm>
          <a:off x="0" y="0"/>
          <a:ext cx="0" cy="0"/>
          <a:chOff x="0" y="0"/>
          <a:chExt cx="0" cy="0"/>
        </a:xfrm>
      </p:grpSpPr>
      <p:sp>
        <p:nvSpPr>
          <p:cNvPr id="984" name="Google Shape;984;p66"/>
          <p:cNvSpPr/>
          <p:nvPr/>
        </p:nvSpPr>
        <p:spPr>
          <a:xfrm rot="-5400000" flipH="1">
            <a:off x="7050252" y="2575411"/>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66"/>
          <p:cNvSpPr/>
          <p:nvPr/>
        </p:nvSpPr>
        <p:spPr>
          <a:xfrm rot="-5399497">
            <a:off x="6325430" y="1701197"/>
            <a:ext cx="4515337" cy="1121168"/>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66"/>
          <p:cNvSpPr/>
          <p:nvPr/>
        </p:nvSpPr>
        <p:spPr>
          <a:xfrm rot="-5400440" flipH="1">
            <a:off x="5965428" y="1974301"/>
            <a:ext cx="5161707" cy="1194801"/>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66"/>
          <p:cNvSpPr/>
          <p:nvPr/>
        </p:nvSpPr>
        <p:spPr>
          <a:xfrm rot="-5400000">
            <a:off x="-1791843" y="1811847"/>
            <a:ext cx="5127422" cy="1543736"/>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66"/>
          <p:cNvSpPr/>
          <p:nvPr/>
        </p:nvSpPr>
        <p:spPr>
          <a:xfrm rot="-5400000">
            <a:off x="-1926425" y="1930649"/>
            <a:ext cx="5143202" cy="1290352"/>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66"/>
          <p:cNvSpPr/>
          <p:nvPr/>
        </p:nvSpPr>
        <p:spPr>
          <a:xfrm rot="-5400000" flipH="1">
            <a:off x="-1877527" y="1881640"/>
            <a:ext cx="5143337" cy="1388283"/>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66"/>
          <p:cNvSpPr/>
          <p:nvPr/>
        </p:nvSpPr>
        <p:spPr>
          <a:xfrm>
            <a:off x="1104550" y="271030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66"/>
          <p:cNvSpPr/>
          <p:nvPr/>
        </p:nvSpPr>
        <p:spPr>
          <a:xfrm>
            <a:off x="1553300" y="345255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66"/>
          <p:cNvSpPr/>
          <p:nvPr/>
        </p:nvSpPr>
        <p:spPr>
          <a:xfrm>
            <a:off x="804350" y="105132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66"/>
          <p:cNvSpPr/>
          <p:nvPr/>
        </p:nvSpPr>
        <p:spPr>
          <a:xfrm>
            <a:off x="1169650" y="416832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66"/>
          <p:cNvSpPr/>
          <p:nvPr/>
        </p:nvSpPr>
        <p:spPr>
          <a:xfrm>
            <a:off x="1520738" y="71690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66"/>
          <p:cNvSpPr/>
          <p:nvPr/>
        </p:nvSpPr>
        <p:spPr>
          <a:xfrm rot="10800000" flipH="1">
            <a:off x="8332050" y="1975150"/>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66"/>
          <p:cNvSpPr/>
          <p:nvPr/>
        </p:nvSpPr>
        <p:spPr>
          <a:xfrm rot="10800000" flipH="1">
            <a:off x="7695850" y="10064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66"/>
          <p:cNvSpPr/>
          <p:nvPr/>
        </p:nvSpPr>
        <p:spPr>
          <a:xfrm rot="10800000" flipH="1">
            <a:off x="7794238" y="449200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Background 3">
  <p:cSld name="CUSTOM_52">
    <p:spTree>
      <p:nvGrpSpPr>
        <p:cNvPr id="1" name="Shape 998"/>
        <p:cNvGrpSpPr/>
        <p:nvPr/>
      </p:nvGrpSpPr>
      <p:grpSpPr>
        <a:xfrm>
          <a:off x="0" y="0"/>
          <a:ext cx="0" cy="0"/>
          <a:chOff x="0" y="0"/>
          <a:chExt cx="0" cy="0"/>
        </a:xfrm>
      </p:grpSpPr>
      <p:sp>
        <p:nvSpPr>
          <p:cNvPr id="999" name="Google Shape;999;p67"/>
          <p:cNvSpPr/>
          <p:nvPr/>
        </p:nvSpPr>
        <p:spPr>
          <a:xfrm rot="-5911893" flipH="1">
            <a:off x="-358275" y="-757650"/>
            <a:ext cx="1679785" cy="2039064"/>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67"/>
          <p:cNvSpPr/>
          <p:nvPr/>
        </p:nvSpPr>
        <p:spPr>
          <a:xfrm rot="-515846" flipH="1">
            <a:off x="-1764995" y="-321140"/>
            <a:ext cx="4858752" cy="984749"/>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67"/>
          <p:cNvSpPr/>
          <p:nvPr/>
        </p:nvSpPr>
        <p:spPr>
          <a:xfrm flipH="1">
            <a:off x="-1788061" y="-312190"/>
            <a:ext cx="4906095"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67"/>
          <p:cNvSpPr/>
          <p:nvPr/>
        </p:nvSpPr>
        <p:spPr>
          <a:xfrm rot="4888107" flipH="1">
            <a:off x="1137128" y="4138487"/>
            <a:ext cx="1679785" cy="2039064"/>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67"/>
          <p:cNvSpPr/>
          <p:nvPr/>
        </p:nvSpPr>
        <p:spPr>
          <a:xfrm rot="-9922098" flipH="1">
            <a:off x="-1214868" y="4347472"/>
            <a:ext cx="4858620" cy="984751"/>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67"/>
          <p:cNvSpPr/>
          <p:nvPr/>
        </p:nvSpPr>
        <p:spPr>
          <a:xfrm rot="-10346708" flipH="1">
            <a:off x="-752392" y="4478612"/>
            <a:ext cx="4905724" cy="1060054"/>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67"/>
          <p:cNvSpPr/>
          <p:nvPr/>
        </p:nvSpPr>
        <p:spPr>
          <a:xfrm rot="5400000">
            <a:off x="1196981" y="8440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67"/>
          <p:cNvSpPr/>
          <p:nvPr/>
        </p:nvSpPr>
        <p:spPr>
          <a:xfrm rot="5400000">
            <a:off x="1196219" y="44671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67"/>
          <p:cNvSpPr/>
          <p:nvPr/>
        </p:nvSpPr>
        <p:spPr>
          <a:xfrm rot="-5400000">
            <a:off x="540156" y="6913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67"/>
          <p:cNvSpPr/>
          <p:nvPr/>
        </p:nvSpPr>
        <p:spPr>
          <a:xfrm rot="5400000">
            <a:off x="540006" y="38324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Background 4">
  <p:cSld name="CUSTOM_53">
    <p:spTree>
      <p:nvGrpSpPr>
        <p:cNvPr id="1" name="Shape 1009"/>
        <p:cNvGrpSpPr/>
        <p:nvPr/>
      </p:nvGrpSpPr>
      <p:grpSpPr>
        <a:xfrm>
          <a:off x="0" y="0"/>
          <a:ext cx="0" cy="0"/>
          <a:chOff x="0" y="0"/>
          <a:chExt cx="0" cy="0"/>
        </a:xfrm>
      </p:grpSpPr>
      <p:sp>
        <p:nvSpPr>
          <p:cNvPr id="1010" name="Google Shape;1010;p68"/>
          <p:cNvSpPr/>
          <p:nvPr/>
        </p:nvSpPr>
        <p:spPr>
          <a:xfrm rot="10800000">
            <a:off x="3937512" y="4410874"/>
            <a:ext cx="3936983" cy="732774"/>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68"/>
          <p:cNvSpPr/>
          <p:nvPr/>
        </p:nvSpPr>
        <p:spPr>
          <a:xfrm flipH="1">
            <a:off x="3939637" y="98"/>
            <a:ext cx="5126677" cy="1295929"/>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68"/>
          <p:cNvSpPr/>
          <p:nvPr/>
        </p:nvSpPr>
        <p:spPr>
          <a:xfrm rot="10800000" flipH="1">
            <a:off x="4720014" y="4141676"/>
            <a:ext cx="5735030" cy="1001972"/>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68"/>
          <p:cNvSpPr/>
          <p:nvPr/>
        </p:nvSpPr>
        <p:spPr>
          <a:xfrm rot="10800000" flipH="1">
            <a:off x="5013459" y="204"/>
            <a:ext cx="4130832" cy="1472837"/>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68"/>
          <p:cNvSpPr/>
          <p:nvPr/>
        </p:nvSpPr>
        <p:spPr>
          <a:xfrm rot="10800000">
            <a:off x="5628786" y="490"/>
            <a:ext cx="3515148" cy="1472658"/>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68"/>
          <p:cNvSpPr/>
          <p:nvPr/>
        </p:nvSpPr>
        <p:spPr>
          <a:xfrm rot="10800000">
            <a:off x="5220582" y="4263470"/>
            <a:ext cx="3937105" cy="880179"/>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68"/>
          <p:cNvSpPr/>
          <p:nvPr/>
        </p:nvSpPr>
        <p:spPr>
          <a:xfrm rot="5400000">
            <a:off x="6527856" y="44833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68"/>
          <p:cNvSpPr/>
          <p:nvPr/>
        </p:nvSpPr>
        <p:spPr>
          <a:xfrm rot="5400000">
            <a:off x="5530219" y="9452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68"/>
          <p:cNvSpPr/>
          <p:nvPr/>
        </p:nvSpPr>
        <p:spPr>
          <a:xfrm rot="-5400000">
            <a:off x="5871031" y="43306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68"/>
          <p:cNvSpPr/>
          <p:nvPr/>
        </p:nvSpPr>
        <p:spPr>
          <a:xfrm rot="5400000">
            <a:off x="4874006" y="3104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D5387228-C423-ED4D-9833-44513B08F9A9}" type="datetimeFigureOut">
              <a:rPr lang="en-US" smtClean="0"/>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9BFAEB-1FE8-8A49-A1BB-69C55E4C796D}" type="slidenum">
              <a:rPr lang="en-US" smtClean="0"/>
              <a:t>‹#›</a:t>
            </a:fld>
            <a:endParaRPr lang="en-US"/>
          </a:p>
        </p:txBody>
      </p:sp>
    </p:spTree>
    <p:extLst>
      <p:ext uri="{BB962C8B-B14F-4D97-AF65-F5344CB8AC3E}">
        <p14:creationId xmlns:p14="http://schemas.microsoft.com/office/powerpoint/2010/main" val="606145339"/>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540000" y="363275"/>
            <a:ext cx="8064000" cy="5727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1pPr>
            <a:lvl2pPr lvl="1">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2pPr>
            <a:lvl3pPr lvl="2">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3pPr>
            <a:lvl4pPr lvl="3">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4pPr>
            <a:lvl5pPr lvl="4">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5pPr>
            <a:lvl6pPr lvl="5">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6pPr>
            <a:lvl7pPr lvl="6">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7pPr>
            <a:lvl8pPr lvl="7">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8pPr>
            <a:lvl9pPr lvl="8">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9pPr>
          </a:lstStyle>
          <a:p>
            <a:endParaRPr/>
          </a:p>
        </p:txBody>
      </p:sp>
      <p:sp>
        <p:nvSpPr>
          <p:cNvPr id="7" name="Google Shape;7;p1"/>
          <p:cNvSpPr txBox="1">
            <a:spLocks noGrp="1"/>
          </p:cNvSpPr>
          <p:nvPr>
            <p:ph type="body" idx="1"/>
          </p:nvPr>
        </p:nvSpPr>
        <p:spPr>
          <a:xfrm>
            <a:off x="540000" y="1152475"/>
            <a:ext cx="80640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marL="914400" lvl="1"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21" r:id="rId6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3.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43.xml"/><Relationship Id="rId5" Type="http://schemas.openxmlformats.org/officeDocument/2006/relationships/image" Target="../media/image11.jpe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8.jpe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30.xml"/><Relationship Id="rId6" Type="http://schemas.microsoft.com/office/2007/relationships/hdphoto" Target="../media/hdphoto1.wdp"/><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8.xml"/><Relationship Id="rId1" Type="http://schemas.openxmlformats.org/officeDocument/2006/relationships/slideLayout" Target="../slideLayouts/slideLayout43.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9.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4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17.xml"/><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68.xml"/><Relationship Id="rId5" Type="http://schemas.openxmlformats.org/officeDocument/2006/relationships/image" Target="../media/image46.png"/><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49.jpeg"/><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46.xml"/><Relationship Id="rId4" Type="http://schemas.openxmlformats.org/officeDocument/2006/relationships/image" Target="../media/image51.png"/></Relationships>
</file>

<file path=ppt/slides/_rels/slide21.xml.rels><?xml version="1.0" encoding="UTF-8" standalone="yes"?>
<Relationships xmlns="http://schemas.openxmlformats.org/package/2006/relationships"><Relationship Id="rId3" Type="http://schemas.openxmlformats.org/officeDocument/2006/relationships/hyperlink" Target="https://www.google.com/search?gs_ssp=eJzj4tZP1zcsSy-3KKrMNWC0UjWoMEtMMTMxSTa0sDA2SbQ0SLEyqDA3TUsxsjA0sjS2NE0zNTbwEs9LLc9JzEspVigoysxNLKpUKE7OyM_PAQBilxeg&amp;q=newlands+primary+school&amp;rlz=1C1GCEA_enAU1057AU1057&amp;oq=newla&amp;gs_lcrp=EgZjaHJvbWUqFQgBEC4YJxivARjHARiABBiKBRiOBTIGCAAQRRg8MhUIARAuGCcYrwEYxwEYgAQYigUYjgUyBggCEEUYOTIGCAMQRRg8MgYIBBBFGDwyBggFEEUYPDIGCAYQRRg8MgYIBxBFGDzSAQgxNTg5ajBqNKgCALACAA&amp;sourceid=chrome&amp;ie=UTF-8" TargetMode="External"/><Relationship Id="rId2" Type="http://schemas.openxmlformats.org/officeDocument/2006/relationships/notesSlide" Target="../notesSlides/notesSlide21.xml"/><Relationship Id="rId1" Type="http://schemas.openxmlformats.org/officeDocument/2006/relationships/slideLayout" Target="../slideLayouts/slideLayout17.xml"/><Relationship Id="rId4" Type="http://schemas.openxmlformats.org/officeDocument/2006/relationships/hyperlink" Target="mailto:newlands.ps@education.vic.gov.au"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2.xml"/><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6.xml"/><Relationship Id="rId1"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8.xml"/><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33"/>
        <p:cNvGrpSpPr/>
        <p:nvPr/>
      </p:nvGrpSpPr>
      <p:grpSpPr>
        <a:xfrm>
          <a:off x="0" y="0"/>
          <a:ext cx="0" cy="0"/>
          <a:chOff x="0" y="0"/>
          <a:chExt cx="0" cy="0"/>
        </a:xfrm>
      </p:grpSpPr>
      <p:sp>
        <p:nvSpPr>
          <p:cNvPr id="1034" name="Google Shape;1034;p74"/>
          <p:cNvSpPr txBox="1">
            <a:spLocks noGrp="1"/>
          </p:cNvSpPr>
          <p:nvPr>
            <p:ph type="ctrTitle"/>
          </p:nvPr>
        </p:nvSpPr>
        <p:spPr>
          <a:xfrm>
            <a:off x="678600" y="1033789"/>
            <a:ext cx="7787100" cy="20865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a:t>Parent Information Session</a:t>
            </a:r>
            <a:endParaRPr lang="en-US"/>
          </a:p>
        </p:txBody>
      </p:sp>
      <p:pic>
        <p:nvPicPr>
          <p:cNvPr id="2" name="Picture 1" descr="Logo&#10;&#10;Description automatically generated">
            <a:extLst>
              <a:ext uri="{FF2B5EF4-FFF2-40B4-BE49-F238E27FC236}">
                <a16:creationId xmlns:a16="http://schemas.microsoft.com/office/drawing/2014/main" id="{8C399293-1910-5692-C59C-95E2E5056A58}"/>
              </a:ext>
            </a:extLst>
          </p:cNvPr>
          <p:cNvPicPr>
            <a:picLocks noChangeAspect="1"/>
          </p:cNvPicPr>
          <p:nvPr/>
        </p:nvPicPr>
        <p:blipFill>
          <a:blip r:embed="rId3"/>
          <a:srcRect r="-1681" b="800"/>
          <a:stretch/>
        </p:blipFill>
        <p:spPr>
          <a:xfrm>
            <a:off x="3956958" y="3732273"/>
            <a:ext cx="1228268" cy="1256420"/>
          </a:xfrm>
          <a:prstGeom prst="rect">
            <a:avLst/>
          </a:prstGeom>
        </p:spPr>
      </p:pic>
      <p:sp>
        <p:nvSpPr>
          <p:cNvPr id="4" name="Subtitle 3">
            <a:extLst>
              <a:ext uri="{FF2B5EF4-FFF2-40B4-BE49-F238E27FC236}">
                <a16:creationId xmlns:a16="http://schemas.microsoft.com/office/drawing/2014/main" id="{96BFA99A-C764-34DB-AB79-F5BB4308E956}"/>
              </a:ext>
            </a:extLst>
          </p:cNvPr>
          <p:cNvSpPr>
            <a:spLocks noGrp="1"/>
          </p:cNvSpPr>
          <p:nvPr>
            <p:ph type="subTitle" idx="1"/>
          </p:nvPr>
        </p:nvSpPr>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34"/>
                                        </p:tgtEl>
                                        <p:attrNameLst>
                                          <p:attrName>style.visibility</p:attrName>
                                        </p:attrNameLst>
                                      </p:cBhvr>
                                      <p:to>
                                        <p:strVal val="visible"/>
                                      </p:to>
                                    </p:set>
                                    <p:animEffect transition="in" filter="fade">
                                      <p:cBhvr>
                                        <p:cTn id="7" dur="1000"/>
                                        <p:tgtEl>
                                          <p:spTgt spid="1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99"/>
        <p:cNvGrpSpPr/>
        <p:nvPr/>
      </p:nvGrpSpPr>
      <p:grpSpPr>
        <a:xfrm>
          <a:off x="0" y="0"/>
          <a:ext cx="0" cy="0"/>
          <a:chOff x="0" y="0"/>
          <a:chExt cx="0" cy="0"/>
        </a:xfrm>
      </p:grpSpPr>
      <p:sp>
        <p:nvSpPr>
          <p:cNvPr id="1900" name="Google Shape;1900;p120"/>
          <p:cNvSpPr txBox="1">
            <a:spLocks noGrp="1"/>
          </p:cNvSpPr>
          <p:nvPr>
            <p:ph type="subTitle" idx="1"/>
          </p:nvPr>
        </p:nvSpPr>
        <p:spPr>
          <a:xfrm>
            <a:off x="-133225" y="2185123"/>
            <a:ext cx="3433156" cy="324343"/>
          </a:xfrm>
          <a:prstGeom prst="rect">
            <a:avLst/>
          </a:prstGeom>
        </p:spPr>
        <p:txBody>
          <a:bodyPr spcFirstLastPara="1" wrap="square" lIns="91425" tIns="91425" rIns="91425" bIns="91425" anchor="ctr" anchorCtr="0">
            <a:noAutofit/>
          </a:bodyPr>
          <a:lstStyle/>
          <a:p>
            <a:r>
              <a:rPr lang="en" sz="1600"/>
              <a:t>Luisa Plata Herron</a:t>
            </a:r>
            <a:endParaRPr lang="en" sz="1600" b="0">
              <a:solidFill>
                <a:srgbClr val="000000"/>
              </a:solidFill>
            </a:endParaRPr>
          </a:p>
        </p:txBody>
      </p:sp>
      <p:sp>
        <p:nvSpPr>
          <p:cNvPr id="1901" name="Google Shape;1901;p120"/>
          <p:cNvSpPr txBox="1">
            <a:spLocks noGrp="1"/>
          </p:cNvSpPr>
          <p:nvPr>
            <p:ph type="subTitle" idx="2"/>
          </p:nvPr>
        </p:nvSpPr>
        <p:spPr>
          <a:xfrm>
            <a:off x="76570" y="2184544"/>
            <a:ext cx="2797886" cy="573585"/>
          </a:xfrm>
          <a:prstGeom prst="rect">
            <a:avLst/>
          </a:prstGeom>
        </p:spPr>
        <p:txBody>
          <a:bodyPr spcFirstLastPara="1" wrap="square" lIns="91425" tIns="91425" rIns="91425" bIns="91425" anchor="t" anchorCtr="0">
            <a:noAutofit/>
          </a:bodyPr>
          <a:lstStyle/>
          <a:p>
            <a:endParaRPr lang="en">
              <a:solidFill>
                <a:srgbClr val="285E89"/>
              </a:solidFill>
            </a:endParaRPr>
          </a:p>
          <a:p>
            <a:r>
              <a:rPr lang="en" sz="1200">
                <a:solidFill>
                  <a:srgbClr val="285E89"/>
                </a:solidFill>
              </a:rPr>
              <a:t>Learning Community Leader</a:t>
            </a:r>
          </a:p>
          <a:p>
            <a:pPr lvl="0" algn="ctr">
              <a:spcBef>
                <a:spcPts val="0"/>
              </a:spcBef>
              <a:spcAft>
                <a:spcPts val="0"/>
              </a:spcAft>
              <a:buNone/>
            </a:pPr>
            <a:endParaRPr lang="en"/>
          </a:p>
          <a:p>
            <a:pPr marL="0" indent="0"/>
            <a:endParaRPr lang="en"/>
          </a:p>
        </p:txBody>
      </p:sp>
      <p:sp>
        <p:nvSpPr>
          <p:cNvPr id="1903" name="Google Shape;1903;p120"/>
          <p:cNvSpPr txBox="1">
            <a:spLocks noGrp="1"/>
          </p:cNvSpPr>
          <p:nvPr>
            <p:ph type="subTitle" idx="4"/>
          </p:nvPr>
        </p:nvSpPr>
        <p:spPr>
          <a:xfrm>
            <a:off x="2646298" y="2464956"/>
            <a:ext cx="1922100" cy="216765"/>
          </a:xfrm>
          <a:prstGeom prst="rect">
            <a:avLst/>
          </a:prstGeom>
        </p:spPr>
        <p:txBody>
          <a:bodyPr spcFirstLastPara="1" wrap="square" lIns="91425" tIns="91425" rIns="91425" bIns="91425" anchor="t" anchorCtr="0">
            <a:noAutofit/>
          </a:bodyPr>
          <a:lstStyle/>
          <a:p>
            <a:pPr marL="0" indent="0"/>
            <a:r>
              <a:rPr lang="en" sz="1200"/>
              <a:t>Team Leader</a:t>
            </a:r>
          </a:p>
        </p:txBody>
      </p:sp>
      <p:sp>
        <p:nvSpPr>
          <p:cNvPr id="1912" name="Google Shape;1912;p120"/>
          <p:cNvSpPr txBox="1">
            <a:spLocks noGrp="1"/>
          </p:cNvSpPr>
          <p:nvPr>
            <p:ph type="title"/>
          </p:nvPr>
        </p:nvSpPr>
        <p:spPr>
          <a:xfrm>
            <a:off x="540000" y="159168"/>
            <a:ext cx="8064000" cy="572700"/>
          </a:xfrm>
          <a:prstGeom prst="rect">
            <a:avLst/>
          </a:prstGeom>
        </p:spPr>
        <p:txBody>
          <a:bodyPr spcFirstLastPara="1" wrap="square" lIns="91425" tIns="91425" rIns="91425" bIns="91425" anchor="t" anchorCtr="0">
            <a:noAutofit/>
          </a:bodyPr>
          <a:lstStyle/>
          <a:p>
            <a:r>
              <a:rPr lang="en">
                <a:latin typeface="Mangal Pro"/>
                <a:ea typeface="Josefin Sans"/>
                <a:cs typeface="Josefin Sans"/>
                <a:sym typeface="Josefin Sans"/>
              </a:rPr>
              <a:t>2025 1/2 Team </a:t>
            </a:r>
            <a:endParaRPr lang="en-US">
              <a:latin typeface="Mangal Pro"/>
              <a:ea typeface="Josefin Sans"/>
              <a:cs typeface="Josefin Sans"/>
            </a:endParaRPr>
          </a:p>
        </p:txBody>
      </p:sp>
      <p:pic>
        <p:nvPicPr>
          <p:cNvPr id="2" name="Picture 1" descr="A person wearing glasses and smiling&#10;&#10;AI-generated content may be incorrect.">
            <a:extLst>
              <a:ext uri="{FF2B5EF4-FFF2-40B4-BE49-F238E27FC236}">
                <a16:creationId xmlns:a16="http://schemas.microsoft.com/office/drawing/2014/main" id="{9EA49344-0269-27FF-7882-00888500AC08}"/>
              </a:ext>
            </a:extLst>
          </p:cNvPr>
          <p:cNvPicPr>
            <a:picLocks noChangeAspect="1"/>
          </p:cNvPicPr>
          <p:nvPr/>
        </p:nvPicPr>
        <p:blipFill>
          <a:blip r:embed="rId3"/>
          <a:stretch>
            <a:fillRect/>
          </a:stretch>
        </p:blipFill>
        <p:spPr>
          <a:xfrm>
            <a:off x="3208904" y="899433"/>
            <a:ext cx="793297" cy="1238251"/>
          </a:xfrm>
          <a:prstGeom prst="rect">
            <a:avLst/>
          </a:prstGeom>
        </p:spPr>
      </p:pic>
      <p:sp>
        <p:nvSpPr>
          <p:cNvPr id="4" name="Subtitle 3">
            <a:extLst>
              <a:ext uri="{FF2B5EF4-FFF2-40B4-BE49-F238E27FC236}">
                <a16:creationId xmlns:a16="http://schemas.microsoft.com/office/drawing/2014/main" id="{DF4B7C5A-C874-DA94-AA98-3C2299F8EC50}"/>
              </a:ext>
            </a:extLst>
          </p:cNvPr>
          <p:cNvSpPr>
            <a:spLocks noGrp="1"/>
          </p:cNvSpPr>
          <p:nvPr>
            <p:ph type="subTitle" idx="3"/>
          </p:nvPr>
        </p:nvSpPr>
        <p:spPr>
          <a:xfrm>
            <a:off x="2284696" y="2167263"/>
            <a:ext cx="2486100" cy="357000"/>
          </a:xfrm>
        </p:spPr>
        <p:txBody>
          <a:bodyPr/>
          <a:lstStyle/>
          <a:p>
            <a:r>
              <a:rPr lang="en-US" sz="1600"/>
              <a:t>Kylee Mason</a:t>
            </a:r>
          </a:p>
        </p:txBody>
      </p:sp>
      <p:sp>
        <p:nvSpPr>
          <p:cNvPr id="14" name="Subtitle 3">
            <a:extLst>
              <a:ext uri="{FF2B5EF4-FFF2-40B4-BE49-F238E27FC236}">
                <a16:creationId xmlns:a16="http://schemas.microsoft.com/office/drawing/2014/main" id="{C3B489EF-43D6-E335-6461-943870D0F9B0}"/>
              </a:ext>
            </a:extLst>
          </p:cNvPr>
          <p:cNvSpPr txBox="1">
            <a:spLocks/>
          </p:cNvSpPr>
          <p:nvPr/>
        </p:nvSpPr>
        <p:spPr>
          <a:xfrm>
            <a:off x="4026071" y="2146682"/>
            <a:ext cx="2486100" cy="357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2100"/>
              <a:buFont typeface="Josefin Sans"/>
              <a:buNone/>
              <a:defRPr sz="2700" b="1" i="0" u="none" strike="noStrike" cap="none">
                <a:solidFill>
                  <a:schemeClr val="dk1"/>
                </a:solidFill>
                <a:latin typeface="Josefin Sans"/>
                <a:ea typeface="Josefin Sans"/>
                <a:cs typeface="Josefin Sans"/>
                <a:sym typeface="Josefin Sans"/>
              </a:defRPr>
            </a:lvl1pPr>
            <a:lvl2pPr marL="914400" marR="0" lvl="1" indent="-317500" algn="ctr" rtl="0">
              <a:lnSpc>
                <a:spcPct val="115000"/>
              </a:lnSpc>
              <a:spcBef>
                <a:spcPts val="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2pPr>
            <a:lvl3pPr marL="1371600" marR="0" lvl="2"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3pPr>
            <a:lvl4pPr marL="1828800" marR="0" lvl="3"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4pPr>
            <a:lvl5pPr marL="2286000" marR="0" lvl="4"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5pPr>
            <a:lvl6pPr marL="2743200" marR="0" lvl="5"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6pPr>
            <a:lvl7pPr marL="3200400" marR="0" lvl="6"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7pPr>
            <a:lvl8pPr marL="3657600" marR="0" lvl="7"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8pPr>
            <a:lvl9pPr marL="4114800" marR="0" lvl="8" indent="-317500" algn="ctr" rtl="0">
              <a:lnSpc>
                <a:spcPct val="115000"/>
              </a:lnSpc>
              <a:spcBef>
                <a:spcPts val="1600"/>
              </a:spcBef>
              <a:spcAft>
                <a:spcPts val="160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9pPr>
          </a:lstStyle>
          <a:p>
            <a:r>
              <a:rPr lang="en-US" sz="1600"/>
              <a:t>Rob Cooney</a:t>
            </a:r>
          </a:p>
        </p:txBody>
      </p:sp>
      <p:sp>
        <p:nvSpPr>
          <p:cNvPr id="18" name="Subtitle 3">
            <a:extLst>
              <a:ext uri="{FF2B5EF4-FFF2-40B4-BE49-F238E27FC236}">
                <a16:creationId xmlns:a16="http://schemas.microsoft.com/office/drawing/2014/main" id="{DE38902F-7DB9-3D36-734B-657D33881D95}"/>
              </a:ext>
            </a:extLst>
          </p:cNvPr>
          <p:cNvSpPr txBox="1">
            <a:spLocks/>
          </p:cNvSpPr>
          <p:nvPr/>
        </p:nvSpPr>
        <p:spPr>
          <a:xfrm>
            <a:off x="6050812" y="2130352"/>
            <a:ext cx="2486100" cy="357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2100"/>
              <a:buFont typeface="Josefin Sans"/>
              <a:buNone/>
              <a:defRPr sz="2700" b="1" i="0" u="none" strike="noStrike" cap="none">
                <a:solidFill>
                  <a:schemeClr val="dk1"/>
                </a:solidFill>
                <a:latin typeface="Josefin Sans"/>
                <a:ea typeface="Josefin Sans"/>
                <a:cs typeface="Josefin Sans"/>
                <a:sym typeface="Josefin Sans"/>
              </a:defRPr>
            </a:lvl1pPr>
            <a:lvl2pPr marL="914400" marR="0" lvl="1" indent="-317500" algn="ctr" rtl="0">
              <a:lnSpc>
                <a:spcPct val="115000"/>
              </a:lnSpc>
              <a:spcBef>
                <a:spcPts val="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2pPr>
            <a:lvl3pPr marL="1371600" marR="0" lvl="2"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3pPr>
            <a:lvl4pPr marL="1828800" marR="0" lvl="3"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4pPr>
            <a:lvl5pPr marL="2286000" marR="0" lvl="4"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5pPr>
            <a:lvl6pPr marL="2743200" marR="0" lvl="5"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6pPr>
            <a:lvl7pPr marL="3200400" marR="0" lvl="6"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7pPr>
            <a:lvl8pPr marL="3657600" marR="0" lvl="7"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8pPr>
            <a:lvl9pPr marL="4114800" marR="0" lvl="8" indent="-317500" algn="ctr" rtl="0">
              <a:lnSpc>
                <a:spcPct val="115000"/>
              </a:lnSpc>
              <a:spcBef>
                <a:spcPts val="1600"/>
              </a:spcBef>
              <a:spcAft>
                <a:spcPts val="160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9pPr>
          </a:lstStyle>
          <a:p>
            <a:r>
              <a:rPr lang="en-US" sz="1600"/>
              <a:t>Moira Peddie</a:t>
            </a:r>
          </a:p>
        </p:txBody>
      </p:sp>
      <p:sp>
        <p:nvSpPr>
          <p:cNvPr id="32" name="Google Shape;1903;p120">
            <a:extLst>
              <a:ext uri="{FF2B5EF4-FFF2-40B4-BE49-F238E27FC236}">
                <a16:creationId xmlns:a16="http://schemas.microsoft.com/office/drawing/2014/main" id="{EE883035-F525-29EA-0B5D-B001870F1A13}"/>
              </a:ext>
            </a:extLst>
          </p:cNvPr>
          <p:cNvSpPr txBox="1">
            <a:spLocks/>
          </p:cNvSpPr>
          <p:nvPr/>
        </p:nvSpPr>
        <p:spPr>
          <a:xfrm>
            <a:off x="4103963" y="2408656"/>
            <a:ext cx="2575242" cy="61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1pPr>
            <a:lvl2pPr marL="914400" marR="0" lvl="1" indent="-317500" algn="ctr" rtl="0">
              <a:lnSpc>
                <a:spcPct val="115000"/>
              </a:lnSpc>
              <a:spcBef>
                <a:spcPts val="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2pPr>
            <a:lvl3pPr marL="1371600" marR="0" lvl="2"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3pPr>
            <a:lvl4pPr marL="1828800" marR="0" lvl="3"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4pPr>
            <a:lvl5pPr marL="2286000" marR="0" lvl="4"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5pPr>
            <a:lvl6pPr marL="2743200" marR="0" lvl="5"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6pPr>
            <a:lvl7pPr marL="3200400" marR="0" lvl="6"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7pPr>
            <a:lvl8pPr marL="3657600" marR="0" lvl="7"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8pPr>
            <a:lvl9pPr marL="4114800" marR="0" lvl="8" indent="-317500" algn="ctr" rtl="0">
              <a:lnSpc>
                <a:spcPct val="115000"/>
              </a:lnSpc>
              <a:spcBef>
                <a:spcPts val="1600"/>
              </a:spcBef>
              <a:spcAft>
                <a:spcPts val="160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9pPr>
          </a:lstStyle>
          <a:p>
            <a:pPr marL="0" indent="0"/>
            <a:r>
              <a:rPr lang="en" sz="1200"/>
              <a:t>1/2B Classroom Teacher</a:t>
            </a:r>
          </a:p>
        </p:txBody>
      </p:sp>
      <p:sp>
        <p:nvSpPr>
          <p:cNvPr id="34" name="Google Shape;1903;p120">
            <a:extLst>
              <a:ext uri="{FF2B5EF4-FFF2-40B4-BE49-F238E27FC236}">
                <a16:creationId xmlns:a16="http://schemas.microsoft.com/office/drawing/2014/main" id="{5A7FF932-D09D-9F58-8031-CDEF6D9EFD0F}"/>
              </a:ext>
            </a:extLst>
          </p:cNvPr>
          <p:cNvSpPr txBox="1">
            <a:spLocks/>
          </p:cNvSpPr>
          <p:nvPr/>
        </p:nvSpPr>
        <p:spPr>
          <a:xfrm>
            <a:off x="6047063" y="2392328"/>
            <a:ext cx="2665050" cy="61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1pPr>
            <a:lvl2pPr marL="914400" marR="0" lvl="1" indent="-317500" algn="ctr" rtl="0">
              <a:lnSpc>
                <a:spcPct val="115000"/>
              </a:lnSpc>
              <a:spcBef>
                <a:spcPts val="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2pPr>
            <a:lvl3pPr marL="1371600" marR="0" lvl="2"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3pPr>
            <a:lvl4pPr marL="1828800" marR="0" lvl="3"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4pPr>
            <a:lvl5pPr marL="2286000" marR="0" lvl="4"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5pPr>
            <a:lvl6pPr marL="2743200" marR="0" lvl="5"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6pPr>
            <a:lvl7pPr marL="3200400" marR="0" lvl="6"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7pPr>
            <a:lvl8pPr marL="3657600" marR="0" lvl="7"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8pPr>
            <a:lvl9pPr marL="4114800" marR="0" lvl="8" indent="-317500" algn="ctr" rtl="0">
              <a:lnSpc>
                <a:spcPct val="115000"/>
              </a:lnSpc>
              <a:spcBef>
                <a:spcPts val="1600"/>
              </a:spcBef>
              <a:spcAft>
                <a:spcPts val="160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9pPr>
          </a:lstStyle>
          <a:p>
            <a:pPr marL="0" indent="0"/>
            <a:r>
              <a:rPr lang="en" sz="1200"/>
              <a:t>1/2C Classroom Teacher</a:t>
            </a:r>
          </a:p>
        </p:txBody>
      </p:sp>
      <p:sp>
        <p:nvSpPr>
          <p:cNvPr id="5" name="Google Shape;1901;p120">
            <a:extLst>
              <a:ext uri="{FF2B5EF4-FFF2-40B4-BE49-F238E27FC236}">
                <a16:creationId xmlns:a16="http://schemas.microsoft.com/office/drawing/2014/main" id="{429D1527-B833-3CC7-0B2A-3AD1725352DA}"/>
              </a:ext>
            </a:extLst>
          </p:cNvPr>
          <p:cNvSpPr txBox="1">
            <a:spLocks/>
          </p:cNvSpPr>
          <p:nvPr/>
        </p:nvSpPr>
        <p:spPr>
          <a:xfrm>
            <a:off x="541934" y="4363152"/>
            <a:ext cx="2836500" cy="35734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1pPr>
            <a:lvl2pPr marL="914400" marR="0" lvl="1" indent="-317500" algn="ctr" rtl="0">
              <a:lnSpc>
                <a:spcPct val="115000"/>
              </a:lnSpc>
              <a:spcBef>
                <a:spcPts val="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2pPr>
            <a:lvl3pPr marL="1371600" marR="0" lvl="2"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3pPr>
            <a:lvl4pPr marL="1828800" marR="0" lvl="3"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4pPr>
            <a:lvl5pPr marL="2286000" marR="0" lvl="4"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5pPr>
            <a:lvl6pPr marL="2743200" marR="0" lvl="5"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6pPr>
            <a:lvl7pPr marL="3200400" marR="0" lvl="6"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7pPr>
            <a:lvl8pPr marL="3657600" marR="0" lvl="7"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8pPr>
            <a:lvl9pPr marL="4114800" marR="0" lvl="8" indent="-317500" algn="ctr" rtl="0">
              <a:lnSpc>
                <a:spcPct val="115000"/>
              </a:lnSpc>
              <a:spcBef>
                <a:spcPts val="1600"/>
              </a:spcBef>
              <a:spcAft>
                <a:spcPts val="160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9pPr>
          </a:lstStyle>
          <a:p>
            <a:endParaRPr lang="en">
              <a:solidFill>
                <a:srgbClr val="285E89"/>
              </a:solidFill>
            </a:endParaRPr>
          </a:p>
          <a:p>
            <a:r>
              <a:rPr lang="en" sz="1200">
                <a:solidFill>
                  <a:srgbClr val="285E89"/>
                </a:solidFill>
              </a:rPr>
              <a:t>1/2D Classroom Teacher</a:t>
            </a:r>
            <a:endParaRPr lang="en"/>
          </a:p>
          <a:p>
            <a:endParaRPr lang="en"/>
          </a:p>
          <a:p>
            <a:pPr marL="0" indent="0"/>
            <a:endParaRPr lang="en"/>
          </a:p>
        </p:txBody>
      </p:sp>
      <p:sp>
        <p:nvSpPr>
          <p:cNvPr id="7" name="Google Shape;1901;p120">
            <a:extLst>
              <a:ext uri="{FF2B5EF4-FFF2-40B4-BE49-F238E27FC236}">
                <a16:creationId xmlns:a16="http://schemas.microsoft.com/office/drawing/2014/main" id="{BDBCC476-C3AB-096C-1521-95EAF11DBCFF}"/>
              </a:ext>
            </a:extLst>
          </p:cNvPr>
          <p:cNvSpPr txBox="1">
            <a:spLocks/>
          </p:cNvSpPr>
          <p:nvPr/>
        </p:nvSpPr>
        <p:spPr>
          <a:xfrm>
            <a:off x="2873177" y="4363747"/>
            <a:ext cx="2836500" cy="35734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1pPr>
            <a:lvl2pPr marL="914400" marR="0" lvl="1" indent="-317500" algn="ctr" rtl="0">
              <a:lnSpc>
                <a:spcPct val="115000"/>
              </a:lnSpc>
              <a:spcBef>
                <a:spcPts val="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2pPr>
            <a:lvl3pPr marL="1371600" marR="0" lvl="2"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3pPr>
            <a:lvl4pPr marL="1828800" marR="0" lvl="3"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4pPr>
            <a:lvl5pPr marL="2286000" marR="0" lvl="4"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5pPr>
            <a:lvl6pPr marL="2743200" marR="0" lvl="5"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6pPr>
            <a:lvl7pPr marL="3200400" marR="0" lvl="6"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7pPr>
            <a:lvl8pPr marL="3657600" marR="0" lvl="7"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8pPr>
            <a:lvl9pPr marL="4114800" marR="0" lvl="8" indent="-317500" algn="ctr" rtl="0">
              <a:lnSpc>
                <a:spcPct val="115000"/>
              </a:lnSpc>
              <a:spcBef>
                <a:spcPts val="1600"/>
              </a:spcBef>
              <a:spcAft>
                <a:spcPts val="160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9pPr>
          </a:lstStyle>
          <a:p>
            <a:endParaRPr lang="en">
              <a:solidFill>
                <a:srgbClr val="285E89"/>
              </a:solidFill>
            </a:endParaRPr>
          </a:p>
          <a:p>
            <a:r>
              <a:rPr lang="en" sz="1200">
                <a:solidFill>
                  <a:srgbClr val="285E89"/>
                </a:solidFill>
              </a:rPr>
              <a:t>1/2E Classroom Teacher</a:t>
            </a:r>
            <a:endParaRPr lang="en"/>
          </a:p>
          <a:p>
            <a:endParaRPr lang="en"/>
          </a:p>
          <a:p>
            <a:pPr marL="0" indent="0"/>
            <a:endParaRPr lang="en"/>
          </a:p>
        </p:txBody>
      </p:sp>
      <p:sp>
        <p:nvSpPr>
          <p:cNvPr id="9" name="Google Shape;1901;p120">
            <a:extLst>
              <a:ext uri="{FF2B5EF4-FFF2-40B4-BE49-F238E27FC236}">
                <a16:creationId xmlns:a16="http://schemas.microsoft.com/office/drawing/2014/main" id="{DA034CD8-2E31-2EC6-E6CB-9022370D61B7}"/>
              </a:ext>
            </a:extLst>
          </p:cNvPr>
          <p:cNvSpPr txBox="1">
            <a:spLocks/>
          </p:cNvSpPr>
          <p:nvPr/>
        </p:nvSpPr>
        <p:spPr>
          <a:xfrm>
            <a:off x="5257999" y="4364342"/>
            <a:ext cx="2836500" cy="35734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1pPr>
            <a:lvl2pPr marL="914400" marR="0" lvl="1" indent="-317500" algn="ctr" rtl="0">
              <a:lnSpc>
                <a:spcPct val="115000"/>
              </a:lnSpc>
              <a:spcBef>
                <a:spcPts val="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2pPr>
            <a:lvl3pPr marL="1371600" marR="0" lvl="2"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3pPr>
            <a:lvl4pPr marL="1828800" marR="0" lvl="3"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4pPr>
            <a:lvl5pPr marL="2286000" marR="0" lvl="4"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5pPr>
            <a:lvl6pPr marL="2743200" marR="0" lvl="5"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6pPr>
            <a:lvl7pPr marL="3200400" marR="0" lvl="6"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7pPr>
            <a:lvl8pPr marL="3657600" marR="0" lvl="7"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8pPr>
            <a:lvl9pPr marL="4114800" marR="0" lvl="8" indent="-317500" algn="ctr" rtl="0">
              <a:lnSpc>
                <a:spcPct val="115000"/>
              </a:lnSpc>
              <a:spcBef>
                <a:spcPts val="1600"/>
              </a:spcBef>
              <a:spcAft>
                <a:spcPts val="160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9pPr>
          </a:lstStyle>
          <a:p>
            <a:endParaRPr lang="en">
              <a:solidFill>
                <a:srgbClr val="285E89"/>
              </a:solidFill>
            </a:endParaRPr>
          </a:p>
          <a:p>
            <a:r>
              <a:rPr lang="en" sz="1200">
                <a:solidFill>
                  <a:srgbClr val="285E89"/>
                </a:solidFill>
              </a:rPr>
              <a:t>1/2F Classroom Teacher</a:t>
            </a:r>
            <a:endParaRPr lang="en"/>
          </a:p>
          <a:p>
            <a:endParaRPr lang="en"/>
          </a:p>
          <a:p>
            <a:pPr marL="0" indent="0"/>
            <a:endParaRPr lang="en"/>
          </a:p>
        </p:txBody>
      </p:sp>
      <p:sp>
        <p:nvSpPr>
          <p:cNvPr id="10" name="Subtitle 3">
            <a:extLst>
              <a:ext uri="{FF2B5EF4-FFF2-40B4-BE49-F238E27FC236}">
                <a16:creationId xmlns:a16="http://schemas.microsoft.com/office/drawing/2014/main" id="{6D22165B-9B6E-147F-5C66-80AA7EAB6D63}"/>
              </a:ext>
            </a:extLst>
          </p:cNvPr>
          <p:cNvSpPr txBox="1">
            <a:spLocks/>
          </p:cNvSpPr>
          <p:nvPr/>
        </p:nvSpPr>
        <p:spPr>
          <a:xfrm>
            <a:off x="731015" y="4271947"/>
            <a:ext cx="2486100" cy="357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2100"/>
              <a:buFont typeface="Josefin Sans"/>
              <a:buNone/>
              <a:defRPr sz="2700" b="1" i="0" u="none" strike="noStrike" cap="none">
                <a:solidFill>
                  <a:schemeClr val="dk1"/>
                </a:solidFill>
                <a:latin typeface="Josefin Sans"/>
                <a:ea typeface="Josefin Sans"/>
                <a:cs typeface="Josefin Sans"/>
                <a:sym typeface="Josefin Sans"/>
              </a:defRPr>
            </a:lvl1pPr>
            <a:lvl2pPr marL="914400" marR="0" lvl="1" indent="-317500" algn="ctr" rtl="0">
              <a:lnSpc>
                <a:spcPct val="115000"/>
              </a:lnSpc>
              <a:spcBef>
                <a:spcPts val="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2pPr>
            <a:lvl3pPr marL="1371600" marR="0" lvl="2"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3pPr>
            <a:lvl4pPr marL="1828800" marR="0" lvl="3"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4pPr>
            <a:lvl5pPr marL="2286000" marR="0" lvl="4"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5pPr>
            <a:lvl6pPr marL="2743200" marR="0" lvl="5"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6pPr>
            <a:lvl7pPr marL="3200400" marR="0" lvl="6"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7pPr>
            <a:lvl8pPr marL="3657600" marR="0" lvl="7"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8pPr>
            <a:lvl9pPr marL="4114800" marR="0" lvl="8" indent="-317500" algn="ctr" rtl="0">
              <a:lnSpc>
                <a:spcPct val="115000"/>
              </a:lnSpc>
              <a:spcBef>
                <a:spcPts val="1600"/>
              </a:spcBef>
              <a:spcAft>
                <a:spcPts val="160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9pPr>
          </a:lstStyle>
          <a:p>
            <a:r>
              <a:rPr lang="en-US" sz="1600"/>
              <a:t>Paula Saba</a:t>
            </a:r>
          </a:p>
        </p:txBody>
      </p:sp>
      <p:sp>
        <p:nvSpPr>
          <p:cNvPr id="11" name="Subtitle 3">
            <a:extLst>
              <a:ext uri="{FF2B5EF4-FFF2-40B4-BE49-F238E27FC236}">
                <a16:creationId xmlns:a16="http://schemas.microsoft.com/office/drawing/2014/main" id="{4352CDDA-58DF-1C8E-9E7C-4F5FE77F4F5E}"/>
              </a:ext>
            </a:extLst>
          </p:cNvPr>
          <p:cNvSpPr txBox="1">
            <a:spLocks/>
          </p:cNvSpPr>
          <p:nvPr/>
        </p:nvSpPr>
        <p:spPr>
          <a:xfrm>
            <a:off x="3043804" y="4271946"/>
            <a:ext cx="2486100" cy="357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2100"/>
              <a:buFont typeface="Josefin Sans"/>
              <a:buNone/>
              <a:defRPr sz="2700" b="1" i="0" u="none" strike="noStrike" cap="none">
                <a:solidFill>
                  <a:schemeClr val="dk1"/>
                </a:solidFill>
                <a:latin typeface="Josefin Sans"/>
                <a:ea typeface="Josefin Sans"/>
                <a:cs typeface="Josefin Sans"/>
                <a:sym typeface="Josefin Sans"/>
              </a:defRPr>
            </a:lvl1pPr>
            <a:lvl2pPr marL="914400" marR="0" lvl="1" indent="-317500" algn="ctr" rtl="0">
              <a:lnSpc>
                <a:spcPct val="115000"/>
              </a:lnSpc>
              <a:spcBef>
                <a:spcPts val="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2pPr>
            <a:lvl3pPr marL="1371600" marR="0" lvl="2"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3pPr>
            <a:lvl4pPr marL="1828800" marR="0" lvl="3"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4pPr>
            <a:lvl5pPr marL="2286000" marR="0" lvl="4"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5pPr>
            <a:lvl6pPr marL="2743200" marR="0" lvl="5"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6pPr>
            <a:lvl7pPr marL="3200400" marR="0" lvl="6"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7pPr>
            <a:lvl8pPr marL="3657600" marR="0" lvl="7"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8pPr>
            <a:lvl9pPr marL="4114800" marR="0" lvl="8" indent="-317500" algn="ctr" rtl="0">
              <a:lnSpc>
                <a:spcPct val="115000"/>
              </a:lnSpc>
              <a:spcBef>
                <a:spcPts val="1600"/>
              </a:spcBef>
              <a:spcAft>
                <a:spcPts val="160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9pPr>
          </a:lstStyle>
          <a:p>
            <a:r>
              <a:rPr lang="en-US" sz="1600"/>
              <a:t>Mel Tyson</a:t>
            </a:r>
          </a:p>
        </p:txBody>
      </p:sp>
      <p:sp>
        <p:nvSpPr>
          <p:cNvPr id="12" name="Subtitle 3">
            <a:extLst>
              <a:ext uri="{FF2B5EF4-FFF2-40B4-BE49-F238E27FC236}">
                <a16:creationId xmlns:a16="http://schemas.microsoft.com/office/drawing/2014/main" id="{FFC021DE-8CC5-A39D-0D92-468E2833D953}"/>
              </a:ext>
            </a:extLst>
          </p:cNvPr>
          <p:cNvSpPr txBox="1">
            <a:spLocks/>
          </p:cNvSpPr>
          <p:nvPr/>
        </p:nvSpPr>
        <p:spPr>
          <a:xfrm>
            <a:off x="5526256" y="4271945"/>
            <a:ext cx="2486100" cy="357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2100"/>
              <a:buFont typeface="Josefin Sans"/>
              <a:buNone/>
              <a:defRPr sz="2700" b="1" i="0" u="none" strike="noStrike" cap="none">
                <a:solidFill>
                  <a:schemeClr val="dk1"/>
                </a:solidFill>
                <a:latin typeface="Josefin Sans"/>
                <a:ea typeface="Josefin Sans"/>
                <a:cs typeface="Josefin Sans"/>
                <a:sym typeface="Josefin Sans"/>
              </a:defRPr>
            </a:lvl1pPr>
            <a:lvl2pPr marL="914400" marR="0" lvl="1" indent="-317500" algn="ctr" rtl="0">
              <a:lnSpc>
                <a:spcPct val="115000"/>
              </a:lnSpc>
              <a:spcBef>
                <a:spcPts val="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2pPr>
            <a:lvl3pPr marL="1371600" marR="0" lvl="2"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3pPr>
            <a:lvl4pPr marL="1828800" marR="0" lvl="3"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4pPr>
            <a:lvl5pPr marL="2286000" marR="0" lvl="4"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5pPr>
            <a:lvl6pPr marL="2743200" marR="0" lvl="5"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6pPr>
            <a:lvl7pPr marL="3200400" marR="0" lvl="6"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7pPr>
            <a:lvl8pPr marL="3657600" marR="0" lvl="7"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8pPr>
            <a:lvl9pPr marL="4114800" marR="0" lvl="8" indent="-317500" algn="ctr" rtl="0">
              <a:lnSpc>
                <a:spcPct val="115000"/>
              </a:lnSpc>
              <a:spcBef>
                <a:spcPts val="1600"/>
              </a:spcBef>
              <a:spcAft>
                <a:spcPts val="160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9pPr>
          </a:lstStyle>
          <a:p>
            <a:r>
              <a:rPr lang="en-US" sz="1600"/>
              <a:t>Christine Shaver</a:t>
            </a:r>
          </a:p>
        </p:txBody>
      </p:sp>
      <p:pic>
        <p:nvPicPr>
          <p:cNvPr id="3" name="Picture 2" descr="A person with long hair smiling&#10;&#10;AI-generated content may be incorrect.">
            <a:extLst>
              <a:ext uri="{FF2B5EF4-FFF2-40B4-BE49-F238E27FC236}">
                <a16:creationId xmlns:a16="http://schemas.microsoft.com/office/drawing/2014/main" id="{0215A465-88D3-311F-CD6D-5E5C86F279C6}"/>
              </a:ext>
            </a:extLst>
          </p:cNvPr>
          <p:cNvPicPr>
            <a:picLocks noChangeAspect="1"/>
          </p:cNvPicPr>
          <p:nvPr/>
        </p:nvPicPr>
        <p:blipFill>
          <a:blip r:embed="rId4"/>
          <a:stretch>
            <a:fillRect/>
          </a:stretch>
        </p:blipFill>
        <p:spPr>
          <a:xfrm>
            <a:off x="6917437" y="896928"/>
            <a:ext cx="798909" cy="1226941"/>
          </a:xfrm>
          <a:prstGeom prst="rect">
            <a:avLst/>
          </a:prstGeom>
        </p:spPr>
      </p:pic>
      <p:pic>
        <p:nvPicPr>
          <p:cNvPr id="6" name="Picture 5" descr="A person smiling for a picture&#10;&#10;AI-generated content may be incorrect.">
            <a:extLst>
              <a:ext uri="{FF2B5EF4-FFF2-40B4-BE49-F238E27FC236}">
                <a16:creationId xmlns:a16="http://schemas.microsoft.com/office/drawing/2014/main" id="{49E414C7-E997-C487-3D12-CFC8E3D5F8A6}"/>
              </a:ext>
            </a:extLst>
          </p:cNvPr>
          <p:cNvPicPr>
            <a:picLocks noChangeAspect="1"/>
          </p:cNvPicPr>
          <p:nvPr/>
        </p:nvPicPr>
        <p:blipFill>
          <a:blip r:embed="rId5"/>
          <a:stretch>
            <a:fillRect/>
          </a:stretch>
        </p:blipFill>
        <p:spPr>
          <a:xfrm>
            <a:off x="1591865" y="3025973"/>
            <a:ext cx="932856" cy="1252538"/>
          </a:xfrm>
          <a:prstGeom prst="rect">
            <a:avLst/>
          </a:prstGeom>
        </p:spPr>
      </p:pic>
      <p:pic>
        <p:nvPicPr>
          <p:cNvPr id="8" name="Picture 7" descr="A person smiling at camera&#10;&#10;AI-generated content may be incorrect.">
            <a:extLst>
              <a:ext uri="{FF2B5EF4-FFF2-40B4-BE49-F238E27FC236}">
                <a16:creationId xmlns:a16="http://schemas.microsoft.com/office/drawing/2014/main" id="{492FCE96-D0E1-CFC7-14B1-E1F1AC402AAE}"/>
              </a:ext>
            </a:extLst>
          </p:cNvPr>
          <p:cNvPicPr>
            <a:picLocks noChangeAspect="1"/>
          </p:cNvPicPr>
          <p:nvPr/>
        </p:nvPicPr>
        <p:blipFill>
          <a:blip r:embed="rId6"/>
          <a:stretch>
            <a:fillRect/>
          </a:stretch>
        </p:blipFill>
        <p:spPr>
          <a:xfrm>
            <a:off x="3833683" y="2923917"/>
            <a:ext cx="928303" cy="1357698"/>
          </a:xfrm>
          <a:prstGeom prst="rect">
            <a:avLst/>
          </a:prstGeom>
        </p:spPr>
      </p:pic>
      <p:pic>
        <p:nvPicPr>
          <p:cNvPr id="13" name="Picture 12" descr="A person with a beard and mustache&#10;&#10;AI-generated content may be incorrect.">
            <a:extLst>
              <a:ext uri="{FF2B5EF4-FFF2-40B4-BE49-F238E27FC236}">
                <a16:creationId xmlns:a16="http://schemas.microsoft.com/office/drawing/2014/main" id="{2585D589-D1B9-5615-D086-6873D3AAB2AB}"/>
              </a:ext>
            </a:extLst>
          </p:cNvPr>
          <p:cNvPicPr>
            <a:picLocks noChangeAspect="1"/>
          </p:cNvPicPr>
          <p:nvPr/>
        </p:nvPicPr>
        <p:blipFill>
          <a:blip r:embed="rId7"/>
          <a:stretch>
            <a:fillRect/>
          </a:stretch>
        </p:blipFill>
        <p:spPr>
          <a:xfrm>
            <a:off x="4925149" y="809534"/>
            <a:ext cx="938693" cy="1338828"/>
          </a:xfrm>
          <a:prstGeom prst="rect">
            <a:avLst/>
          </a:prstGeom>
        </p:spPr>
      </p:pic>
      <p:pic>
        <p:nvPicPr>
          <p:cNvPr id="15" name="Picture 14" descr="A person with long brown hair wearing glasses&#10;&#10;AI-generated content may be incorrect.">
            <a:extLst>
              <a:ext uri="{FF2B5EF4-FFF2-40B4-BE49-F238E27FC236}">
                <a16:creationId xmlns:a16="http://schemas.microsoft.com/office/drawing/2014/main" id="{B065AF61-2D02-17D0-64E6-EE7EB2C8C5B8}"/>
              </a:ext>
            </a:extLst>
          </p:cNvPr>
          <p:cNvPicPr>
            <a:picLocks noChangeAspect="1"/>
          </p:cNvPicPr>
          <p:nvPr/>
        </p:nvPicPr>
        <p:blipFill>
          <a:blip r:embed="rId8"/>
          <a:stretch>
            <a:fillRect/>
          </a:stretch>
        </p:blipFill>
        <p:spPr>
          <a:xfrm>
            <a:off x="6312757" y="2761734"/>
            <a:ext cx="997810" cy="1519881"/>
          </a:xfrm>
          <a:prstGeom prst="rect">
            <a:avLst/>
          </a:prstGeom>
        </p:spPr>
      </p:pic>
      <p:pic>
        <p:nvPicPr>
          <p:cNvPr id="16" name="Picture 15" descr="A person smiling at camera&#10;&#10;AI-generated content may be incorrect.">
            <a:extLst>
              <a:ext uri="{FF2B5EF4-FFF2-40B4-BE49-F238E27FC236}">
                <a16:creationId xmlns:a16="http://schemas.microsoft.com/office/drawing/2014/main" id="{E3965907-F75E-A700-54B9-D2255570676C}"/>
              </a:ext>
            </a:extLst>
          </p:cNvPr>
          <p:cNvPicPr>
            <a:picLocks noChangeAspect="1"/>
          </p:cNvPicPr>
          <p:nvPr/>
        </p:nvPicPr>
        <p:blipFill>
          <a:blip r:embed="rId9"/>
          <a:stretch>
            <a:fillRect/>
          </a:stretch>
        </p:blipFill>
        <p:spPr>
          <a:xfrm>
            <a:off x="1107473" y="869606"/>
            <a:ext cx="843350" cy="12573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12"/>
                                        </p:tgtEl>
                                        <p:attrNameLst>
                                          <p:attrName>style.visibility</p:attrName>
                                        </p:attrNameLst>
                                      </p:cBhvr>
                                      <p:to>
                                        <p:strVal val="visible"/>
                                      </p:to>
                                    </p:set>
                                    <p:animEffect transition="in" filter="fade">
                                      <p:cBhvr>
                                        <p:cTn id="7" dur="1000"/>
                                        <p:tgtEl>
                                          <p:spTgt spid="1912"/>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1900"/>
                                        </p:tgtEl>
                                        <p:attrNameLst>
                                          <p:attrName>style.visibility</p:attrName>
                                        </p:attrNameLst>
                                      </p:cBhvr>
                                      <p:to>
                                        <p:strVal val="visible"/>
                                      </p:to>
                                    </p:set>
                                    <p:anim calcmode="lin" valueType="num">
                                      <p:cBhvr additive="base">
                                        <p:cTn id="11" dur="1000"/>
                                        <p:tgtEl>
                                          <p:spTgt spid="1900"/>
                                        </p:tgtEl>
                                        <p:attrNameLst>
                                          <p:attrName>ppt_x</p:attrName>
                                        </p:attrNameLst>
                                      </p:cBhvr>
                                      <p:tavLst>
                                        <p:tav tm="0">
                                          <p:val>
                                            <p:strVal val="#ppt_x-1"/>
                                          </p:val>
                                        </p:tav>
                                        <p:tav tm="100000">
                                          <p:val>
                                            <p:strVal val="#ppt_x"/>
                                          </p:val>
                                        </p:tav>
                                      </p:tavLst>
                                    </p:anim>
                                  </p:childTnLst>
                                </p:cTn>
                              </p:par>
                              <p:par>
                                <p:cTn id="12" presetID="2" presetClass="entr" presetSubtype="8" fill="hold" nodeType="withEffect">
                                  <p:stCondLst>
                                    <p:cond delay="0"/>
                                  </p:stCondLst>
                                  <p:childTnLst>
                                    <p:set>
                                      <p:cBhvr>
                                        <p:cTn id="13" dur="1" fill="hold">
                                          <p:stCondLst>
                                            <p:cond delay="0"/>
                                          </p:stCondLst>
                                        </p:cTn>
                                        <p:tgtEl>
                                          <p:spTgt spid="1901"/>
                                        </p:tgtEl>
                                        <p:attrNameLst>
                                          <p:attrName>style.visibility</p:attrName>
                                        </p:attrNameLst>
                                      </p:cBhvr>
                                      <p:to>
                                        <p:strVal val="visible"/>
                                      </p:to>
                                    </p:set>
                                    <p:anim calcmode="lin" valueType="num">
                                      <p:cBhvr additive="base">
                                        <p:cTn id="14" dur="1000"/>
                                        <p:tgtEl>
                                          <p:spTgt spid="1901"/>
                                        </p:tgtEl>
                                        <p:attrNameLst>
                                          <p:attrName>ppt_x</p:attrName>
                                        </p:attrNameLst>
                                      </p:cBhvr>
                                      <p:tavLst>
                                        <p:tav tm="0">
                                          <p:val>
                                            <p:strVal val="#ppt_x-1"/>
                                          </p:val>
                                        </p:tav>
                                        <p:tav tm="100000">
                                          <p:val>
                                            <p:strVal val="#ppt_x"/>
                                          </p:val>
                                        </p:tav>
                                      </p:tavLst>
                                    </p:anim>
                                  </p:childTnLst>
                                </p:cTn>
                              </p:par>
                              <p:par>
                                <p:cTn id="15" presetID="2" presetClass="entr" presetSubtype="8" fill="hold" nodeType="withEffect">
                                  <p:stCondLst>
                                    <p:cond delay="0"/>
                                  </p:stCondLst>
                                  <p:childTnLst>
                                    <p:set>
                                      <p:cBhvr>
                                        <p:cTn id="16" dur="1" fill="hold">
                                          <p:stCondLst>
                                            <p:cond delay="0"/>
                                          </p:stCondLst>
                                        </p:cTn>
                                        <p:tgtEl>
                                          <p:spTgt spid="1903"/>
                                        </p:tgtEl>
                                        <p:attrNameLst>
                                          <p:attrName>style.visibility</p:attrName>
                                        </p:attrNameLst>
                                      </p:cBhvr>
                                      <p:to>
                                        <p:strVal val="visible"/>
                                      </p:to>
                                    </p:set>
                                    <p:anim calcmode="lin" valueType="num">
                                      <p:cBhvr additive="base">
                                        <p:cTn id="17" dur="1000"/>
                                        <p:tgtEl>
                                          <p:spTgt spid="1903"/>
                                        </p:tgtEl>
                                        <p:attrNameLst>
                                          <p:attrName>ppt_x</p:attrName>
                                        </p:attrNameLst>
                                      </p:cBhvr>
                                      <p:tavLst>
                                        <p:tav tm="0">
                                          <p:val>
                                            <p:strVal val="#ppt_x-1"/>
                                          </p:val>
                                        </p:tav>
                                        <p:tav tm="100000">
                                          <p:val>
                                            <p:strVal val="#ppt_x"/>
                                          </p:val>
                                        </p:tav>
                                      </p:tavLst>
                                    </p:anim>
                                  </p:childTnLst>
                                </p:cTn>
                              </p:par>
                              <p:par>
                                <p:cTn id="18" presetID="2" presetClass="entr" presetSubtype="8" fill="hold" nodeType="with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1000"/>
                                        <p:tgtEl>
                                          <p:spTgt spid="32"/>
                                        </p:tgtEl>
                                        <p:attrNameLst>
                                          <p:attrName>ppt_x</p:attrName>
                                        </p:attrNameLst>
                                      </p:cBhvr>
                                      <p:tavLst>
                                        <p:tav tm="0">
                                          <p:val>
                                            <p:strVal val="#ppt_x-1"/>
                                          </p:val>
                                        </p:tav>
                                        <p:tav tm="100000">
                                          <p:val>
                                            <p:strVal val="#ppt_x"/>
                                          </p:val>
                                        </p:tav>
                                      </p:tavLst>
                                    </p:anim>
                                  </p:childTnLst>
                                </p:cTn>
                              </p:par>
                              <p:par>
                                <p:cTn id="21" presetID="2" presetClass="entr" presetSubtype="8"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1000"/>
                                        <p:tgtEl>
                                          <p:spTgt spid="34"/>
                                        </p:tgtEl>
                                        <p:attrNameLst>
                                          <p:attrName>ppt_x</p:attrName>
                                        </p:attrNameLst>
                                      </p:cBhvr>
                                      <p:tavLst>
                                        <p:tav tm="0">
                                          <p:val>
                                            <p:strVal val="#ppt_x-1"/>
                                          </p:val>
                                        </p:tav>
                                        <p:tav tm="100000">
                                          <p:val>
                                            <p:strVal val="#ppt_x"/>
                                          </p:val>
                                        </p:tav>
                                      </p:tavLst>
                                    </p:anim>
                                  </p:childTnLst>
                                </p:cTn>
                              </p:par>
                              <p:par>
                                <p:cTn id="24" presetID="2" presetClass="entr" presetSubtype="8"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1000"/>
                                        <p:tgtEl>
                                          <p:spTgt spid="5"/>
                                        </p:tgtEl>
                                        <p:attrNameLst>
                                          <p:attrName>ppt_x</p:attrName>
                                        </p:attrNameLst>
                                      </p:cBhvr>
                                      <p:tavLst>
                                        <p:tav tm="0">
                                          <p:val>
                                            <p:strVal val="#ppt_x-1"/>
                                          </p:val>
                                        </p:tav>
                                        <p:tav tm="100000">
                                          <p:val>
                                            <p:strVal val="#ppt_x"/>
                                          </p:val>
                                        </p:tav>
                                      </p:tavLst>
                                    </p:anim>
                                  </p:childTnLst>
                                </p:cTn>
                              </p:par>
                              <p:par>
                                <p:cTn id="27" presetID="2" presetClass="entr" presetSubtype="8"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1000"/>
                                        <p:tgtEl>
                                          <p:spTgt spid="7"/>
                                        </p:tgtEl>
                                        <p:attrNameLst>
                                          <p:attrName>ppt_x</p:attrName>
                                        </p:attrNameLst>
                                      </p:cBhvr>
                                      <p:tavLst>
                                        <p:tav tm="0">
                                          <p:val>
                                            <p:strVal val="#ppt_x-1"/>
                                          </p:val>
                                        </p:tav>
                                        <p:tav tm="100000">
                                          <p:val>
                                            <p:strVal val="#ppt_x"/>
                                          </p:val>
                                        </p:tav>
                                      </p:tavLst>
                                    </p:anim>
                                  </p:childTnLst>
                                </p:cTn>
                              </p:par>
                              <p:par>
                                <p:cTn id="30" presetID="2" presetClass="entr" presetSubtype="8"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1000"/>
                                        <p:tgtEl>
                                          <p:spTgt spid="9"/>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99">
          <a:extLst>
            <a:ext uri="{FF2B5EF4-FFF2-40B4-BE49-F238E27FC236}">
              <a16:creationId xmlns:a16="http://schemas.microsoft.com/office/drawing/2014/main" id="{29D24754-99D0-05A0-96A9-700833C0EE70}"/>
            </a:ext>
          </a:extLst>
        </p:cNvPr>
        <p:cNvGrpSpPr/>
        <p:nvPr/>
      </p:nvGrpSpPr>
      <p:grpSpPr>
        <a:xfrm>
          <a:off x="0" y="0"/>
          <a:ext cx="0" cy="0"/>
          <a:chOff x="0" y="0"/>
          <a:chExt cx="0" cy="0"/>
        </a:xfrm>
      </p:grpSpPr>
      <p:sp>
        <p:nvSpPr>
          <p:cNvPr id="1912" name="Google Shape;1912;p120">
            <a:extLst>
              <a:ext uri="{FF2B5EF4-FFF2-40B4-BE49-F238E27FC236}">
                <a16:creationId xmlns:a16="http://schemas.microsoft.com/office/drawing/2014/main" id="{8ECBC148-C68B-46F8-8372-49BE5902EF12}"/>
              </a:ext>
            </a:extLst>
          </p:cNvPr>
          <p:cNvSpPr txBox="1">
            <a:spLocks noGrp="1"/>
          </p:cNvSpPr>
          <p:nvPr>
            <p:ph type="title"/>
          </p:nvPr>
        </p:nvSpPr>
        <p:spPr>
          <a:xfrm>
            <a:off x="540000" y="159168"/>
            <a:ext cx="8064000" cy="572700"/>
          </a:xfrm>
          <a:prstGeom prst="rect">
            <a:avLst/>
          </a:prstGeom>
        </p:spPr>
        <p:txBody>
          <a:bodyPr spcFirstLastPara="1" wrap="square" lIns="91425" tIns="91425" rIns="91425" bIns="91425" anchor="t" anchorCtr="0">
            <a:noAutofit/>
          </a:bodyPr>
          <a:lstStyle/>
          <a:p>
            <a:r>
              <a:rPr lang="en">
                <a:latin typeface="Mangal Pro"/>
                <a:ea typeface="Josefin Sans"/>
                <a:cs typeface="Josefin Sans"/>
                <a:sym typeface="Josefin Sans"/>
              </a:rPr>
              <a:t>2025 1/2 Team- ES staff </a:t>
            </a:r>
            <a:endParaRPr lang="en-US">
              <a:latin typeface="Mangal Pro"/>
              <a:ea typeface="Josefin Sans"/>
              <a:cs typeface="Josefin Sans"/>
            </a:endParaRPr>
          </a:p>
        </p:txBody>
      </p:sp>
      <p:sp>
        <p:nvSpPr>
          <p:cNvPr id="10" name="Subtitle 3">
            <a:extLst>
              <a:ext uri="{FF2B5EF4-FFF2-40B4-BE49-F238E27FC236}">
                <a16:creationId xmlns:a16="http://schemas.microsoft.com/office/drawing/2014/main" id="{8661B2A0-8110-597E-87CA-783F4176BBF0}"/>
              </a:ext>
            </a:extLst>
          </p:cNvPr>
          <p:cNvSpPr txBox="1">
            <a:spLocks/>
          </p:cNvSpPr>
          <p:nvPr/>
        </p:nvSpPr>
        <p:spPr>
          <a:xfrm>
            <a:off x="828986" y="3088126"/>
            <a:ext cx="2486100" cy="357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2100"/>
              <a:buFont typeface="Josefin Sans"/>
              <a:buNone/>
              <a:defRPr sz="2700" b="1" i="0" u="none" strike="noStrike" cap="none">
                <a:solidFill>
                  <a:schemeClr val="dk1"/>
                </a:solidFill>
                <a:latin typeface="Josefin Sans"/>
                <a:ea typeface="Josefin Sans"/>
                <a:cs typeface="Josefin Sans"/>
                <a:sym typeface="Josefin Sans"/>
              </a:defRPr>
            </a:lvl1pPr>
            <a:lvl2pPr marL="914400" marR="0" lvl="1" indent="-317500" algn="ctr" rtl="0">
              <a:lnSpc>
                <a:spcPct val="115000"/>
              </a:lnSpc>
              <a:spcBef>
                <a:spcPts val="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2pPr>
            <a:lvl3pPr marL="1371600" marR="0" lvl="2"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3pPr>
            <a:lvl4pPr marL="1828800" marR="0" lvl="3"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4pPr>
            <a:lvl5pPr marL="2286000" marR="0" lvl="4"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5pPr>
            <a:lvl6pPr marL="2743200" marR="0" lvl="5"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6pPr>
            <a:lvl7pPr marL="3200400" marR="0" lvl="6"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7pPr>
            <a:lvl8pPr marL="3657600" marR="0" lvl="7"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8pPr>
            <a:lvl9pPr marL="4114800" marR="0" lvl="8" indent="-317500" algn="ctr" rtl="0">
              <a:lnSpc>
                <a:spcPct val="115000"/>
              </a:lnSpc>
              <a:spcBef>
                <a:spcPts val="1600"/>
              </a:spcBef>
              <a:spcAft>
                <a:spcPts val="160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9pPr>
          </a:lstStyle>
          <a:p>
            <a:r>
              <a:rPr lang="en-US" sz="1600"/>
              <a:t>Gaby</a:t>
            </a:r>
          </a:p>
        </p:txBody>
      </p:sp>
      <p:sp>
        <p:nvSpPr>
          <p:cNvPr id="11" name="Subtitle 3">
            <a:extLst>
              <a:ext uri="{FF2B5EF4-FFF2-40B4-BE49-F238E27FC236}">
                <a16:creationId xmlns:a16="http://schemas.microsoft.com/office/drawing/2014/main" id="{FDE43EF1-AEE8-708C-7300-C8B1D82EC3E8}"/>
              </a:ext>
            </a:extLst>
          </p:cNvPr>
          <p:cNvSpPr txBox="1">
            <a:spLocks/>
          </p:cNvSpPr>
          <p:nvPr/>
        </p:nvSpPr>
        <p:spPr>
          <a:xfrm>
            <a:off x="3043804" y="3088125"/>
            <a:ext cx="2486100" cy="357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2100"/>
              <a:buFont typeface="Josefin Sans"/>
              <a:buNone/>
              <a:defRPr sz="2700" b="1" i="0" u="none" strike="noStrike" cap="none">
                <a:solidFill>
                  <a:schemeClr val="dk1"/>
                </a:solidFill>
                <a:latin typeface="Josefin Sans"/>
                <a:ea typeface="Josefin Sans"/>
                <a:cs typeface="Josefin Sans"/>
                <a:sym typeface="Josefin Sans"/>
              </a:defRPr>
            </a:lvl1pPr>
            <a:lvl2pPr marL="914400" marR="0" lvl="1" indent="-317500" algn="ctr" rtl="0">
              <a:lnSpc>
                <a:spcPct val="115000"/>
              </a:lnSpc>
              <a:spcBef>
                <a:spcPts val="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2pPr>
            <a:lvl3pPr marL="1371600" marR="0" lvl="2"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3pPr>
            <a:lvl4pPr marL="1828800" marR="0" lvl="3"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4pPr>
            <a:lvl5pPr marL="2286000" marR="0" lvl="4"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5pPr>
            <a:lvl6pPr marL="2743200" marR="0" lvl="5"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6pPr>
            <a:lvl7pPr marL="3200400" marR="0" lvl="6"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7pPr>
            <a:lvl8pPr marL="3657600" marR="0" lvl="7"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8pPr>
            <a:lvl9pPr marL="4114800" marR="0" lvl="8" indent="-317500" algn="ctr" rtl="0">
              <a:lnSpc>
                <a:spcPct val="115000"/>
              </a:lnSpc>
              <a:spcBef>
                <a:spcPts val="1600"/>
              </a:spcBef>
              <a:spcAft>
                <a:spcPts val="160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9pPr>
          </a:lstStyle>
          <a:p>
            <a:r>
              <a:rPr lang="en-US" sz="1600"/>
              <a:t>Elisa</a:t>
            </a:r>
          </a:p>
        </p:txBody>
      </p:sp>
      <p:sp>
        <p:nvSpPr>
          <p:cNvPr id="12" name="Subtitle 3">
            <a:extLst>
              <a:ext uri="{FF2B5EF4-FFF2-40B4-BE49-F238E27FC236}">
                <a16:creationId xmlns:a16="http://schemas.microsoft.com/office/drawing/2014/main" id="{C9063A07-72BB-BB88-A73A-3242F15AEABB}"/>
              </a:ext>
            </a:extLst>
          </p:cNvPr>
          <p:cNvSpPr txBox="1">
            <a:spLocks/>
          </p:cNvSpPr>
          <p:nvPr/>
        </p:nvSpPr>
        <p:spPr>
          <a:xfrm>
            <a:off x="5526256" y="3088124"/>
            <a:ext cx="2486100" cy="357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2100"/>
              <a:buFont typeface="Josefin Sans"/>
              <a:buNone/>
              <a:defRPr sz="2700" b="1" i="0" u="none" strike="noStrike" cap="none">
                <a:solidFill>
                  <a:schemeClr val="dk1"/>
                </a:solidFill>
                <a:latin typeface="Josefin Sans"/>
                <a:ea typeface="Josefin Sans"/>
                <a:cs typeface="Josefin Sans"/>
                <a:sym typeface="Josefin Sans"/>
              </a:defRPr>
            </a:lvl1pPr>
            <a:lvl2pPr marL="914400" marR="0" lvl="1" indent="-317500" algn="ctr" rtl="0">
              <a:lnSpc>
                <a:spcPct val="115000"/>
              </a:lnSpc>
              <a:spcBef>
                <a:spcPts val="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2pPr>
            <a:lvl3pPr marL="1371600" marR="0" lvl="2"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3pPr>
            <a:lvl4pPr marL="1828800" marR="0" lvl="3"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4pPr>
            <a:lvl5pPr marL="2286000" marR="0" lvl="4"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5pPr>
            <a:lvl6pPr marL="2743200" marR="0" lvl="5"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6pPr>
            <a:lvl7pPr marL="3200400" marR="0" lvl="6"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7pPr>
            <a:lvl8pPr marL="3657600" marR="0" lvl="7"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8pPr>
            <a:lvl9pPr marL="4114800" marR="0" lvl="8" indent="-317500" algn="ctr" rtl="0">
              <a:lnSpc>
                <a:spcPct val="115000"/>
              </a:lnSpc>
              <a:spcBef>
                <a:spcPts val="1600"/>
              </a:spcBef>
              <a:spcAft>
                <a:spcPts val="160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9pPr>
          </a:lstStyle>
          <a:p>
            <a:r>
              <a:rPr lang="en-US" sz="1600"/>
              <a:t>Trish</a:t>
            </a:r>
          </a:p>
        </p:txBody>
      </p:sp>
      <p:pic>
        <p:nvPicPr>
          <p:cNvPr id="26" name="Picture 25" descr="A person smiling at the camera&#10;&#10;AI-generated content may be incorrect.">
            <a:extLst>
              <a:ext uri="{FF2B5EF4-FFF2-40B4-BE49-F238E27FC236}">
                <a16:creationId xmlns:a16="http://schemas.microsoft.com/office/drawing/2014/main" id="{9BE0F379-822D-CAAD-008F-D419515A0572}"/>
              </a:ext>
            </a:extLst>
          </p:cNvPr>
          <p:cNvPicPr>
            <a:picLocks noChangeAspect="1"/>
          </p:cNvPicPr>
          <p:nvPr/>
        </p:nvPicPr>
        <p:blipFill>
          <a:blip r:embed="rId3"/>
          <a:stretch>
            <a:fillRect/>
          </a:stretch>
        </p:blipFill>
        <p:spPr>
          <a:xfrm>
            <a:off x="1409700" y="1171575"/>
            <a:ext cx="1638300" cy="1657350"/>
          </a:xfrm>
          <a:prstGeom prst="rect">
            <a:avLst/>
          </a:prstGeom>
        </p:spPr>
      </p:pic>
      <p:pic>
        <p:nvPicPr>
          <p:cNvPr id="27" name="Picture 26" descr="A person with long hair wearing a green shirt&#10;&#10;AI-generated content may be incorrect.">
            <a:extLst>
              <a:ext uri="{FF2B5EF4-FFF2-40B4-BE49-F238E27FC236}">
                <a16:creationId xmlns:a16="http://schemas.microsoft.com/office/drawing/2014/main" id="{7217D396-9CF9-99D5-3477-92C7FDD7E66E}"/>
              </a:ext>
            </a:extLst>
          </p:cNvPr>
          <p:cNvPicPr>
            <a:picLocks noChangeAspect="1"/>
          </p:cNvPicPr>
          <p:nvPr/>
        </p:nvPicPr>
        <p:blipFill>
          <a:blip r:embed="rId4"/>
          <a:stretch>
            <a:fillRect/>
          </a:stretch>
        </p:blipFill>
        <p:spPr>
          <a:xfrm>
            <a:off x="6017834" y="1183368"/>
            <a:ext cx="1352550" cy="1804307"/>
          </a:xfrm>
          <a:prstGeom prst="rect">
            <a:avLst/>
          </a:prstGeom>
        </p:spPr>
      </p:pic>
      <p:pic>
        <p:nvPicPr>
          <p:cNvPr id="2" name="Picture 1" descr="e997b612-5231-4189-ae64-66b941340ca7.JPG">
            <a:extLst>
              <a:ext uri="{FF2B5EF4-FFF2-40B4-BE49-F238E27FC236}">
                <a16:creationId xmlns:a16="http://schemas.microsoft.com/office/drawing/2014/main" id="{7B01297A-9596-EA81-CD0D-DC0F169E5EDF}"/>
              </a:ext>
            </a:extLst>
          </p:cNvPr>
          <p:cNvPicPr>
            <a:picLocks noChangeAspect="1"/>
          </p:cNvPicPr>
          <p:nvPr/>
        </p:nvPicPr>
        <p:blipFill>
          <a:blip r:embed="rId5"/>
          <a:srcRect l="23667" t="27168" r="36461" b="31164"/>
          <a:stretch/>
        </p:blipFill>
        <p:spPr>
          <a:xfrm>
            <a:off x="3756097" y="1169987"/>
            <a:ext cx="1342580" cy="1812813"/>
          </a:xfrm>
          <a:prstGeom prst="rect">
            <a:avLst/>
          </a:prstGeom>
        </p:spPr>
      </p:pic>
    </p:spTree>
    <p:extLst>
      <p:ext uri="{BB962C8B-B14F-4D97-AF65-F5344CB8AC3E}">
        <p14:creationId xmlns:p14="http://schemas.microsoft.com/office/powerpoint/2010/main" val="2100478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12"/>
                                        </p:tgtEl>
                                        <p:attrNameLst>
                                          <p:attrName>style.visibility</p:attrName>
                                        </p:attrNameLst>
                                      </p:cBhvr>
                                      <p:to>
                                        <p:strVal val="visible"/>
                                      </p:to>
                                    </p:set>
                                    <p:animEffect transition="in" filter="fade">
                                      <p:cBhvr>
                                        <p:cTn id="7" dur="1000"/>
                                        <p:tgtEl>
                                          <p:spTgt spid="19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9">
          <a:extLst>
            <a:ext uri="{FF2B5EF4-FFF2-40B4-BE49-F238E27FC236}">
              <a16:creationId xmlns:a16="http://schemas.microsoft.com/office/drawing/2014/main" id="{5BD74787-505B-D82A-E6C8-5A48F905A0F3}"/>
            </a:ext>
          </a:extLst>
        </p:cNvPr>
        <p:cNvGrpSpPr/>
        <p:nvPr/>
      </p:nvGrpSpPr>
      <p:grpSpPr>
        <a:xfrm>
          <a:off x="0" y="0"/>
          <a:ext cx="0" cy="0"/>
          <a:chOff x="0" y="0"/>
          <a:chExt cx="0" cy="0"/>
        </a:xfrm>
      </p:grpSpPr>
      <p:sp>
        <p:nvSpPr>
          <p:cNvPr id="1040" name="Google Shape;1040;p75">
            <a:extLst>
              <a:ext uri="{FF2B5EF4-FFF2-40B4-BE49-F238E27FC236}">
                <a16:creationId xmlns:a16="http://schemas.microsoft.com/office/drawing/2014/main" id="{0DD8A00C-CFE1-6055-ED72-F0B7FA433737}"/>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a:t>The Learning Community Leader</a:t>
            </a:r>
            <a:endParaRPr lang="en-US"/>
          </a:p>
        </p:txBody>
      </p:sp>
      <p:pic>
        <p:nvPicPr>
          <p:cNvPr id="2" name="Graphic 1" descr="Bar chart">
            <a:extLst>
              <a:ext uri="{FF2B5EF4-FFF2-40B4-BE49-F238E27FC236}">
                <a16:creationId xmlns:a16="http://schemas.microsoft.com/office/drawing/2014/main" id="{62AE2473-1465-828D-1D8C-D2592D22D798}"/>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t="63" b="63"/>
          <a:stretch>
            <a:fillRect/>
          </a:stretch>
        </p:blipFill>
        <p:spPr>
          <a:xfrm>
            <a:off x="372977" y="1836935"/>
            <a:ext cx="1259505" cy="1259505"/>
          </a:xfrm>
          <a:prstGeom prst="ellipse">
            <a:avLst/>
          </a:prstGeom>
          <a:pattFill prst="wdUpDiag">
            <a:fgClr>
              <a:srgbClr val="0C4360"/>
            </a:fgClr>
            <a:bgClr>
              <a:schemeClr val="accent1">
                <a:lumMod val="50000"/>
              </a:schemeClr>
            </a:bgClr>
          </a:pattFill>
          <a:ln w="38100">
            <a:solidFill>
              <a:schemeClr val="accent2"/>
            </a:solidFill>
          </a:ln>
        </p:spPr>
      </p:pic>
      <p:pic>
        <p:nvPicPr>
          <p:cNvPr id="3" name="Graphic 2" descr="Clock">
            <a:extLst>
              <a:ext uri="{FF2B5EF4-FFF2-40B4-BE49-F238E27FC236}">
                <a16:creationId xmlns:a16="http://schemas.microsoft.com/office/drawing/2014/main" id="{4FE09C85-C53F-8B47-8ED1-283997E6A416}"/>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p:blipFill>
        <p:spPr>
          <a:xfrm>
            <a:off x="7620232" y="1914465"/>
            <a:ext cx="1259505" cy="1259505"/>
          </a:xfrm>
          <a:prstGeom prst="ellipse">
            <a:avLst/>
          </a:prstGeom>
          <a:pattFill prst="wdUpDiag">
            <a:fgClr>
              <a:srgbClr val="0C4360"/>
            </a:fgClr>
            <a:bgClr>
              <a:schemeClr val="accent1">
                <a:lumMod val="50000"/>
              </a:schemeClr>
            </a:bgClr>
          </a:pattFill>
          <a:ln w="38100">
            <a:solidFill>
              <a:schemeClr val="accent2"/>
            </a:solidFill>
          </a:ln>
        </p:spPr>
      </p:pic>
      <p:pic>
        <p:nvPicPr>
          <p:cNvPr id="4" name="Graphic 3" descr="Microscope">
            <a:extLst>
              <a:ext uri="{FF2B5EF4-FFF2-40B4-BE49-F238E27FC236}">
                <a16:creationId xmlns:a16="http://schemas.microsoft.com/office/drawing/2014/main" id="{185B13DF-1C36-C551-5C00-E08B4E7EEC66}"/>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t="63" b="63"/>
          <a:stretch>
            <a:fillRect/>
          </a:stretch>
        </p:blipFill>
        <p:spPr>
          <a:xfrm>
            <a:off x="2149899" y="1845652"/>
            <a:ext cx="1259505" cy="1259505"/>
          </a:xfrm>
          <a:prstGeom prst="ellipse">
            <a:avLst/>
          </a:prstGeom>
          <a:pattFill prst="wdUpDiag">
            <a:fgClr>
              <a:srgbClr val="0C4360"/>
            </a:fgClr>
            <a:bgClr>
              <a:schemeClr val="accent1">
                <a:lumMod val="50000"/>
              </a:schemeClr>
            </a:bgClr>
          </a:pattFill>
          <a:ln w="38100">
            <a:solidFill>
              <a:schemeClr val="accent2"/>
            </a:solidFill>
          </a:ln>
        </p:spPr>
      </p:pic>
      <p:pic>
        <p:nvPicPr>
          <p:cNvPr id="5" name="Graphic 4" descr="Magnifying glass">
            <a:extLst>
              <a:ext uri="{FF2B5EF4-FFF2-40B4-BE49-F238E27FC236}">
                <a16:creationId xmlns:a16="http://schemas.microsoft.com/office/drawing/2014/main" id="{5EDAEA66-1CAC-B4C7-2476-4B7EC6E2E18A}"/>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a:fillRect/>
          </a:stretch>
        </p:blipFill>
        <p:spPr>
          <a:xfrm>
            <a:off x="3977143" y="1849969"/>
            <a:ext cx="1259505" cy="1259505"/>
          </a:xfrm>
          <a:prstGeom prst="ellipse">
            <a:avLst/>
          </a:prstGeom>
          <a:pattFill prst="wdUpDiag">
            <a:fgClr>
              <a:srgbClr val="0C4360"/>
            </a:fgClr>
            <a:bgClr>
              <a:schemeClr val="accent1">
                <a:lumMod val="50000"/>
              </a:schemeClr>
            </a:bgClr>
          </a:pattFill>
          <a:ln w="38100">
            <a:solidFill>
              <a:schemeClr val="accent2"/>
            </a:solidFill>
          </a:ln>
        </p:spPr>
      </p:pic>
      <p:pic>
        <p:nvPicPr>
          <p:cNvPr id="6" name="Graphic 5" descr="Head with Gears">
            <a:extLst>
              <a:ext uri="{FF2B5EF4-FFF2-40B4-BE49-F238E27FC236}">
                <a16:creationId xmlns:a16="http://schemas.microsoft.com/office/drawing/2014/main" id="{B911C6FB-F891-9875-722C-63C0194C352C}"/>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rcRect t="63" b="63"/>
          <a:stretch>
            <a:fillRect/>
          </a:stretch>
        </p:blipFill>
        <p:spPr>
          <a:xfrm>
            <a:off x="5838652" y="1874238"/>
            <a:ext cx="1259505" cy="1259505"/>
          </a:xfrm>
          <a:prstGeom prst="ellipse">
            <a:avLst/>
          </a:prstGeom>
          <a:pattFill prst="wdUpDiag">
            <a:fgClr>
              <a:srgbClr val="0C4360"/>
            </a:fgClr>
            <a:bgClr>
              <a:schemeClr val="accent1">
                <a:lumMod val="50000"/>
              </a:schemeClr>
            </a:bgClr>
          </a:pattFill>
          <a:ln w="38100">
            <a:solidFill>
              <a:schemeClr val="accent2"/>
            </a:solidFill>
          </a:ln>
        </p:spPr>
      </p:pic>
      <p:sp>
        <p:nvSpPr>
          <p:cNvPr id="7" name="TextBox 6">
            <a:extLst>
              <a:ext uri="{FF2B5EF4-FFF2-40B4-BE49-F238E27FC236}">
                <a16:creationId xmlns:a16="http://schemas.microsoft.com/office/drawing/2014/main" id="{ECD185D5-45A4-C22B-7D0A-36E40BC35E28}"/>
              </a:ext>
            </a:extLst>
          </p:cNvPr>
          <p:cNvSpPr txBox="1"/>
          <p:nvPr/>
        </p:nvSpPr>
        <p:spPr>
          <a:xfrm>
            <a:off x="87897" y="3541894"/>
            <a:ext cx="1825336"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tx1"/>
                </a:solidFill>
                <a:latin typeface="Open Sans"/>
                <a:ea typeface="Open Sans"/>
                <a:cs typeface="Open Sans"/>
              </a:rPr>
              <a:t>Running morning</a:t>
            </a:r>
          </a:p>
          <a:p>
            <a:pPr algn="ctr"/>
            <a:r>
              <a:rPr lang="en-US">
                <a:solidFill>
                  <a:schemeClr val="tx1"/>
                </a:solidFill>
                <a:latin typeface="Open Sans"/>
                <a:ea typeface="Open Sans"/>
                <a:cs typeface="Open Sans"/>
              </a:rPr>
              <a:t>Writing/ Maths programs (with teachers)</a:t>
            </a:r>
          </a:p>
        </p:txBody>
      </p:sp>
      <p:sp>
        <p:nvSpPr>
          <p:cNvPr id="8" name="TextBox 7">
            <a:extLst>
              <a:ext uri="{FF2B5EF4-FFF2-40B4-BE49-F238E27FC236}">
                <a16:creationId xmlns:a16="http://schemas.microsoft.com/office/drawing/2014/main" id="{9E1A93CE-281D-EA41-FB13-0473A03F1A11}"/>
              </a:ext>
            </a:extLst>
          </p:cNvPr>
          <p:cNvSpPr txBox="1"/>
          <p:nvPr/>
        </p:nvSpPr>
        <p:spPr>
          <a:xfrm>
            <a:off x="7393819" y="3535152"/>
            <a:ext cx="1504949"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1A4568"/>
                </a:solidFill>
                <a:latin typeface="Open Sans"/>
                <a:ea typeface="Open Sans"/>
                <a:cs typeface="Open Sans"/>
              </a:rPr>
              <a:t>Before &amp; After school yard duty ensuring visibility to Parent Cohort Community</a:t>
            </a:r>
          </a:p>
        </p:txBody>
      </p:sp>
      <p:sp>
        <p:nvSpPr>
          <p:cNvPr id="10" name="Text Placeholder 9">
            <a:extLst>
              <a:ext uri="{FF2B5EF4-FFF2-40B4-BE49-F238E27FC236}">
                <a16:creationId xmlns:a16="http://schemas.microsoft.com/office/drawing/2014/main" id="{9F22CA79-EEFE-B045-06FE-87D7D91AD5BC}"/>
              </a:ext>
            </a:extLst>
          </p:cNvPr>
          <p:cNvSpPr>
            <a:spLocks noGrp="1"/>
          </p:cNvSpPr>
          <p:nvPr>
            <p:ph type="body" idx="1"/>
          </p:nvPr>
        </p:nvSpPr>
        <p:spPr>
          <a:xfrm>
            <a:off x="649402" y="933450"/>
            <a:ext cx="7706400" cy="3574800"/>
          </a:xfrm>
        </p:spPr>
        <p:txBody>
          <a:bodyPr/>
          <a:lstStyle/>
          <a:p>
            <a:pPr marL="152400" indent="0">
              <a:buNone/>
            </a:pPr>
            <a:r>
              <a:rPr lang="en-US" sz="1400">
                <a:solidFill>
                  <a:schemeClr val="tx1"/>
                </a:solidFill>
              </a:rPr>
              <a:t>Learning Community Leaders primary role is to </a:t>
            </a:r>
            <a:r>
              <a:rPr lang="en-US" sz="1400" b="1">
                <a:solidFill>
                  <a:schemeClr val="tx1"/>
                </a:solidFill>
              </a:rPr>
              <a:t>Build Effective Professional Learning Teams </a:t>
            </a:r>
            <a:r>
              <a:rPr lang="en-US" sz="1400">
                <a:solidFill>
                  <a:schemeClr val="tx1"/>
                </a:solidFill>
              </a:rPr>
              <a:t>that support and develop the teachers and students within their team.</a:t>
            </a:r>
          </a:p>
          <a:p>
            <a:endParaRPr lang="en-GB" sz="1400"/>
          </a:p>
        </p:txBody>
      </p:sp>
      <p:sp>
        <p:nvSpPr>
          <p:cNvPr id="11" name="TextBox 10">
            <a:extLst>
              <a:ext uri="{FF2B5EF4-FFF2-40B4-BE49-F238E27FC236}">
                <a16:creationId xmlns:a16="http://schemas.microsoft.com/office/drawing/2014/main" id="{1D201DF3-D8BF-CC9A-1CED-D99028A7D375}"/>
              </a:ext>
            </a:extLst>
          </p:cNvPr>
          <p:cNvSpPr txBox="1"/>
          <p:nvPr/>
        </p:nvSpPr>
        <p:spPr>
          <a:xfrm>
            <a:off x="2027682" y="3539413"/>
            <a:ext cx="1488249"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1A4568"/>
                </a:solidFill>
                <a:latin typeface="Open Sans"/>
                <a:ea typeface="Open Sans"/>
                <a:cs typeface="Open Sans"/>
              </a:rPr>
              <a:t>Leading Newlands Planning Model in all subject areas</a:t>
            </a:r>
            <a:endParaRPr lang="en-US">
              <a:latin typeface="Open Sans"/>
              <a:ea typeface="Open Sans"/>
              <a:cs typeface="Open Sans"/>
            </a:endParaRPr>
          </a:p>
        </p:txBody>
      </p:sp>
      <p:sp>
        <p:nvSpPr>
          <p:cNvPr id="12" name="TextBox 11">
            <a:extLst>
              <a:ext uri="{FF2B5EF4-FFF2-40B4-BE49-F238E27FC236}">
                <a16:creationId xmlns:a16="http://schemas.microsoft.com/office/drawing/2014/main" id="{8246190C-4E5C-F80A-00A7-3FEA8B5985F3}"/>
              </a:ext>
            </a:extLst>
          </p:cNvPr>
          <p:cNvSpPr txBox="1"/>
          <p:nvPr/>
        </p:nvSpPr>
        <p:spPr>
          <a:xfrm>
            <a:off x="3724771" y="3494173"/>
            <a:ext cx="1773381"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1A4568"/>
                </a:solidFill>
                <a:latin typeface="Open Sans"/>
                <a:ea typeface="Open Sans"/>
                <a:cs typeface="Open Sans"/>
              </a:rPr>
              <a:t>Visibility in cohort classrooms and supporting teachers with individual students when needed</a:t>
            </a:r>
            <a:endParaRPr lang="en-GB">
              <a:solidFill>
                <a:srgbClr val="1A4568"/>
              </a:solidFill>
              <a:latin typeface="Open Sans"/>
              <a:ea typeface="Open Sans"/>
              <a:cs typeface="Open Sans"/>
            </a:endParaRPr>
          </a:p>
          <a:p>
            <a:endParaRPr lang="en-GB">
              <a:solidFill>
                <a:srgbClr val="1A4568"/>
              </a:solidFill>
              <a:latin typeface="Open Sans"/>
              <a:ea typeface="Open Sans"/>
              <a:cs typeface="Open Sans"/>
            </a:endParaRPr>
          </a:p>
        </p:txBody>
      </p:sp>
      <p:sp>
        <p:nvSpPr>
          <p:cNvPr id="13" name="TextBox 12">
            <a:extLst>
              <a:ext uri="{FF2B5EF4-FFF2-40B4-BE49-F238E27FC236}">
                <a16:creationId xmlns:a16="http://schemas.microsoft.com/office/drawing/2014/main" id="{E205203A-03D4-EFD9-FAD4-156FBFD54D43}"/>
              </a:ext>
            </a:extLst>
          </p:cNvPr>
          <p:cNvSpPr txBox="1"/>
          <p:nvPr/>
        </p:nvSpPr>
        <p:spPr>
          <a:xfrm>
            <a:off x="5808291" y="3527401"/>
            <a:ext cx="1293111"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tx1"/>
                </a:solidFill>
                <a:latin typeface="Open Sans"/>
                <a:ea typeface="Open Sans"/>
                <a:cs typeface="Open Sans"/>
              </a:rPr>
              <a:t>Mentoring and coaching classroom teachers</a:t>
            </a:r>
          </a:p>
        </p:txBody>
      </p:sp>
      <p:pic>
        <p:nvPicPr>
          <p:cNvPr id="14" name="Picture 13" descr="A person smiling at camera&#10;&#10;AI-generated content may be incorrect.">
            <a:extLst>
              <a:ext uri="{FF2B5EF4-FFF2-40B4-BE49-F238E27FC236}">
                <a16:creationId xmlns:a16="http://schemas.microsoft.com/office/drawing/2014/main" id="{16925938-71BA-5350-4D73-34245F949447}"/>
              </a:ext>
            </a:extLst>
          </p:cNvPr>
          <p:cNvPicPr>
            <a:picLocks noChangeAspect="1"/>
          </p:cNvPicPr>
          <p:nvPr/>
        </p:nvPicPr>
        <p:blipFill>
          <a:blip r:embed="rId13"/>
          <a:stretch>
            <a:fillRect/>
          </a:stretch>
        </p:blipFill>
        <p:spPr>
          <a:xfrm>
            <a:off x="7944306" y="361606"/>
            <a:ext cx="843350" cy="1257300"/>
          </a:xfrm>
          <a:prstGeom prst="rect">
            <a:avLst/>
          </a:prstGeom>
        </p:spPr>
      </p:pic>
    </p:spTree>
    <p:extLst>
      <p:ext uri="{BB962C8B-B14F-4D97-AF65-F5344CB8AC3E}">
        <p14:creationId xmlns:p14="http://schemas.microsoft.com/office/powerpoint/2010/main" val="2756340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040"/>
                                        </p:tgtEl>
                                        <p:attrNameLst>
                                          <p:attrName>style.visibility</p:attrName>
                                        </p:attrNameLst>
                                      </p:cBhvr>
                                      <p:to>
                                        <p:strVal val="visible"/>
                                      </p:to>
                                    </p:set>
                                    <p:anim calcmode="lin" valueType="num">
                                      <p:cBhvr additive="base">
                                        <p:cTn id="7" dur="1000"/>
                                        <p:tgtEl>
                                          <p:spTgt spid="10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23C55-FE34-FA9C-C22D-378495293692}"/>
              </a:ext>
            </a:extLst>
          </p:cNvPr>
          <p:cNvSpPr>
            <a:spLocks noGrp="1"/>
          </p:cNvSpPr>
          <p:nvPr>
            <p:ph type="title"/>
          </p:nvPr>
        </p:nvSpPr>
        <p:spPr>
          <a:xfrm>
            <a:off x="540000" y="-2842"/>
            <a:ext cx="8064000" cy="572700"/>
          </a:xfrm>
        </p:spPr>
        <p:txBody>
          <a:bodyPr/>
          <a:lstStyle/>
          <a:p>
            <a:r>
              <a:rPr lang="en-GB"/>
              <a:t>Weekly Timetable- Example</a:t>
            </a:r>
          </a:p>
        </p:txBody>
      </p:sp>
      <p:pic>
        <p:nvPicPr>
          <p:cNvPr id="9" name="Picture 8">
            <a:extLst>
              <a:ext uri="{FF2B5EF4-FFF2-40B4-BE49-F238E27FC236}">
                <a16:creationId xmlns:a16="http://schemas.microsoft.com/office/drawing/2014/main" id="{3C7F9BF4-00DB-AAA8-0695-44931F2D2D61}"/>
              </a:ext>
            </a:extLst>
          </p:cNvPr>
          <p:cNvPicPr>
            <a:picLocks noChangeAspect="1"/>
          </p:cNvPicPr>
          <p:nvPr/>
        </p:nvPicPr>
        <p:blipFill>
          <a:blip r:embed="rId3"/>
          <a:stretch>
            <a:fillRect/>
          </a:stretch>
        </p:blipFill>
        <p:spPr>
          <a:xfrm>
            <a:off x="531394" y="570551"/>
            <a:ext cx="7930817" cy="4453581"/>
          </a:xfrm>
          <a:prstGeom prst="rect">
            <a:avLst/>
          </a:prstGeom>
        </p:spPr>
      </p:pic>
    </p:spTree>
    <p:extLst>
      <p:ext uri="{BB962C8B-B14F-4D97-AF65-F5344CB8AC3E}">
        <p14:creationId xmlns:p14="http://schemas.microsoft.com/office/powerpoint/2010/main" val="1708124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58"/>
        <p:cNvGrpSpPr/>
        <p:nvPr/>
      </p:nvGrpSpPr>
      <p:grpSpPr>
        <a:xfrm>
          <a:off x="0" y="0"/>
          <a:ext cx="0" cy="0"/>
          <a:chOff x="0" y="0"/>
          <a:chExt cx="0" cy="0"/>
        </a:xfrm>
      </p:grpSpPr>
      <p:sp>
        <p:nvSpPr>
          <p:cNvPr id="1459" name="Google Shape;1459;p103"/>
          <p:cNvSpPr/>
          <p:nvPr/>
        </p:nvSpPr>
        <p:spPr>
          <a:xfrm>
            <a:off x="231261" y="3992269"/>
            <a:ext cx="777300" cy="7773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103"/>
          <p:cNvSpPr/>
          <p:nvPr/>
        </p:nvSpPr>
        <p:spPr>
          <a:xfrm>
            <a:off x="231261" y="2579413"/>
            <a:ext cx="777300" cy="7773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103"/>
          <p:cNvSpPr/>
          <p:nvPr/>
        </p:nvSpPr>
        <p:spPr>
          <a:xfrm>
            <a:off x="231261" y="1244062"/>
            <a:ext cx="777300" cy="7773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103"/>
          <p:cNvSpPr txBox="1">
            <a:spLocks noGrp="1"/>
          </p:cNvSpPr>
          <p:nvPr>
            <p:ph type="title"/>
          </p:nvPr>
        </p:nvSpPr>
        <p:spPr>
          <a:xfrm>
            <a:off x="1290363" y="2798"/>
            <a:ext cx="5784323" cy="1258093"/>
          </a:xfrm>
          <a:prstGeom prst="rect">
            <a:avLst/>
          </a:prstGeom>
        </p:spPr>
        <p:txBody>
          <a:bodyPr spcFirstLastPara="1" wrap="square" lIns="91425" tIns="91425" rIns="91425" bIns="91425" anchor="ctr" anchorCtr="0">
            <a:noAutofit/>
          </a:bodyPr>
          <a:lstStyle/>
          <a:p>
            <a:pPr algn="ctr"/>
            <a:r>
              <a:rPr lang="en"/>
              <a:t>Communication Flowchart </a:t>
            </a:r>
            <a:endParaRPr lang="en-US"/>
          </a:p>
        </p:txBody>
      </p:sp>
      <p:sp>
        <p:nvSpPr>
          <p:cNvPr id="1468" name="Google Shape;1468;p103"/>
          <p:cNvSpPr txBox="1">
            <a:spLocks noGrp="1"/>
          </p:cNvSpPr>
          <p:nvPr>
            <p:ph type="subTitle" idx="4294967295"/>
          </p:nvPr>
        </p:nvSpPr>
        <p:spPr>
          <a:xfrm>
            <a:off x="1289905" y="1417758"/>
            <a:ext cx="2273550" cy="481875"/>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2700" b="1">
                <a:solidFill>
                  <a:schemeClr val="dk1"/>
                </a:solidFill>
                <a:latin typeface="Josefin Sans"/>
                <a:ea typeface="Josefin Sans"/>
                <a:cs typeface="Josefin Sans"/>
              </a:rPr>
              <a:t>Teachers</a:t>
            </a:r>
          </a:p>
        </p:txBody>
      </p:sp>
      <p:sp>
        <p:nvSpPr>
          <p:cNvPr id="1469" name="Google Shape;1469;p103"/>
          <p:cNvSpPr txBox="1">
            <a:spLocks noGrp="1"/>
          </p:cNvSpPr>
          <p:nvPr>
            <p:ph type="subTitle" idx="4294967295"/>
          </p:nvPr>
        </p:nvSpPr>
        <p:spPr>
          <a:xfrm>
            <a:off x="1291321" y="2299198"/>
            <a:ext cx="2590928" cy="453301"/>
          </a:xfrm>
          <a:prstGeom prst="rect">
            <a:avLst/>
          </a:prstGeom>
        </p:spPr>
        <p:txBody>
          <a:bodyPr spcFirstLastPara="1" wrap="square" lIns="91425" tIns="91425" rIns="91425" bIns="91425" anchor="t" anchorCtr="0">
            <a:noAutofit/>
          </a:bodyPr>
          <a:lstStyle/>
          <a:p>
            <a:pPr marL="0" indent="0">
              <a:lnSpc>
                <a:spcPct val="114999"/>
              </a:lnSpc>
              <a:spcAft>
                <a:spcPts val="1600"/>
              </a:spcAft>
              <a:buNone/>
            </a:pPr>
            <a:r>
              <a:rPr lang="en" sz="2700" b="1">
                <a:solidFill>
                  <a:schemeClr val="dk1"/>
                </a:solidFill>
                <a:latin typeface="Josefin Sans"/>
              </a:rPr>
              <a:t>Learning Community Leader</a:t>
            </a:r>
          </a:p>
        </p:txBody>
      </p:sp>
      <p:sp>
        <p:nvSpPr>
          <p:cNvPr id="1471" name="Google Shape;1471;p103"/>
          <p:cNvSpPr txBox="1">
            <a:spLocks noGrp="1"/>
          </p:cNvSpPr>
          <p:nvPr>
            <p:ph type="subTitle" idx="4294967295"/>
          </p:nvPr>
        </p:nvSpPr>
        <p:spPr>
          <a:xfrm>
            <a:off x="1293526" y="4131932"/>
            <a:ext cx="2271940" cy="496497"/>
          </a:xfrm>
          <a:prstGeom prst="rect">
            <a:avLst/>
          </a:prstGeom>
        </p:spPr>
        <p:txBody>
          <a:bodyPr spcFirstLastPara="1" wrap="square" lIns="91425" tIns="91425" rIns="91425" bIns="91425" anchor="t" anchorCtr="0">
            <a:noAutofit/>
          </a:bodyPr>
          <a:lstStyle/>
          <a:p>
            <a:pPr marL="0" indent="0">
              <a:spcAft>
                <a:spcPts val="1600"/>
              </a:spcAft>
              <a:buNone/>
            </a:pPr>
            <a:r>
              <a:rPr lang="en" sz="2700" b="1">
                <a:solidFill>
                  <a:schemeClr val="dk1"/>
                </a:solidFill>
                <a:latin typeface="Josefin Sans"/>
                <a:ea typeface="Josefin Sans"/>
                <a:cs typeface="Josefin Sans"/>
              </a:rPr>
              <a:t>Principals</a:t>
            </a:r>
          </a:p>
        </p:txBody>
      </p:sp>
      <p:cxnSp>
        <p:nvCxnSpPr>
          <p:cNvPr id="1500" name="Google Shape;1500;p103"/>
          <p:cNvCxnSpPr>
            <a:cxnSpLocks/>
          </p:cNvCxnSpPr>
          <p:nvPr/>
        </p:nvCxnSpPr>
        <p:spPr>
          <a:xfrm>
            <a:off x="619911" y="2021362"/>
            <a:ext cx="0" cy="558051"/>
          </a:xfrm>
          <a:prstGeom prst="straightConnector1">
            <a:avLst/>
          </a:prstGeom>
          <a:noFill/>
          <a:ln w="28575" cap="flat" cmpd="sng">
            <a:solidFill>
              <a:schemeClr val="dk1"/>
            </a:solidFill>
            <a:prstDash val="solid"/>
            <a:round/>
            <a:headEnd type="none" w="med" len="med"/>
            <a:tailEnd type="none" w="med" len="med"/>
          </a:ln>
        </p:spPr>
      </p:cxnSp>
      <p:cxnSp>
        <p:nvCxnSpPr>
          <p:cNvPr id="1501" name="Google Shape;1501;p103"/>
          <p:cNvCxnSpPr>
            <a:cxnSpLocks/>
          </p:cNvCxnSpPr>
          <p:nvPr/>
        </p:nvCxnSpPr>
        <p:spPr>
          <a:xfrm>
            <a:off x="619911" y="3356713"/>
            <a:ext cx="0" cy="635556"/>
          </a:xfrm>
          <a:prstGeom prst="straightConnector1">
            <a:avLst/>
          </a:prstGeom>
          <a:noFill/>
          <a:ln w="28575" cap="flat" cmpd="sng">
            <a:solidFill>
              <a:schemeClr val="dk2"/>
            </a:solidFill>
            <a:prstDash val="solid"/>
            <a:round/>
            <a:headEnd type="none" w="med" len="med"/>
            <a:tailEnd type="none" w="med" len="med"/>
          </a:ln>
        </p:spPr>
      </p:cxnSp>
      <p:grpSp>
        <p:nvGrpSpPr>
          <p:cNvPr id="7" name="Google Shape;10583;p160">
            <a:extLst>
              <a:ext uri="{FF2B5EF4-FFF2-40B4-BE49-F238E27FC236}">
                <a16:creationId xmlns:a16="http://schemas.microsoft.com/office/drawing/2014/main" id="{907FFD7F-6BEC-6BA9-E2A2-2A84CE273A4D}"/>
              </a:ext>
            </a:extLst>
          </p:cNvPr>
          <p:cNvGrpSpPr/>
          <p:nvPr/>
        </p:nvGrpSpPr>
        <p:grpSpPr>
          <a:xfrm>
            <a:off x="491937" y="2751098"/>
            <a:ext cx="460729" cy="437815"/>
            <a:chOff x="4529475" y="3220950"/>
            <a:chExt cx="267950" cy="267950"/>
          </a:xfrm>
        </p:grpSpPr>
        <p:sp>
          <p:nvSpPr>
            <p:cNvPr id="5" name="Google Shape;10584;p160">
              <a:extLst>
                <a:ext uri="{FF2B5EF4-FFF2-40B4-BE49-F238E27FC236}">
                  <a16:creationId xmlns:a16="http://schemas.microsoft.com/office/drawing/2014/main" id="{E8990717-12BD-D1D3-D79B-B3710F95A095}"/>
                </a:ext>
              </a:extLst>
            </p:cNvPr>
            <p:cNvSpPr/>
            <p:nvPr/>
          </p:nvSpPr>
          <p:spPr>
            <a:xfrm>
              <a:off x="4606450" y="3284050"/>
              <a:ext cx="190975" cy="125650"/>
            </a:xfrm>
            <a:custGeom>
              <a:avLst/>
              <a:gdLst/>
              <a:ahLst/>
              <a:cxnLst/>
              <a:rect l="l" t="t" r="r" b="b"/>
              <a:pathLst>
                <a:path w="7639" h="5026" extrusionOk="0">
                  <a:moveTo>
                    <a:pt x="2922" y="1874"/>
                  </a:moveTo>
                  <a:cubicBezTo>
                    <a:pt x="3084" y="1874"/>
                    <a:pt x="3233" y="2001"/>
                    <a:pt x="3233" y="2192"/>
                  </a:cubicBezTo>
                  <a:cubicBezTo>
                    <a:pt x="3233" y="2359"/>
                    <a:pt x="3090" y="2502"/>
                    <a:pt x="2923" y="2502"/>
                  </a:cubicBezTo>
                  <a:cubicBezTo>
                    <a:pt x="2637" y="2502"/>
                    <a:pt x="2494" y="2168"/>
                    <a:pt x="2685" y="1978"/>
                  </a:cubicBezTo>
                  <a:cubicBezTo>
                    <a:pt x="2756" y="1906"/>
                    <a:pt x="2841" y="1874"/>
                    <a:pt x="2922" y="1874"/>
                  </a:cubicBezTo>
                  <a:close/>
                  <a:moveTo>
                    <a:pt x="4184" y="1874"/>
                  </a:moveTo>
                  <a:cubicBezTo>
                    <a:pt x="4347" y="1874"/>
                    <a:pt x="4495" y="2001"/>
                    <a:pt x="4495" y="2192"/>
                  </a:cubicBezTo>
                  <a:cubicBezTo>
                    <a:pt x="4495" y="2359"/>
                    <a:pt x="4352" y="2502"/>
                    <a:pt x="4185" y="2502"/>
                  </a:cubicBezTo>
                  <a:cubicBezTo>
                    <a:pt x="3899" y="2502"/>
                    <a:pt x="3757" y="2168"/>
                    <a:pt x="3947" y="1978"/>
                  </a:cubicBezTo>
                  <a:cubicBezTo>
                    <a:pt x="4019" y="1906"/>
                    <a:pt x="4103" y="1874"/>
                    <a:pt x="4184" y="1874"/>
                  </a:cubicBezTo>
                  <a:close/>
                  <a:moveTo>
                    <a:pt x="5436" y="1874"/>
                  </a:moveTo>
                  <a:cubicBezTo>
                    <a:pt x="5598" y="1874"/>
                    <a:pt x="5757" y="2001"/>
                    <a:pt x="5757" y="2192"/>
                  </a:cubicBezTo>
                  <a:cubicBezTo>
                    <a:pt x="5757" y="2359"/>
                    <a:pt x="5614" y="2502"/>
                    <a:pt x="5447" y="2502"/>
                  </a:cubicBezTo>
                  <a:cubicBezTo>
                    <a:pt x="5162" y="2502"/>
                    <a:pt x="5019" y="2168"/>
                    <a:pt x="5209" y="1978"/>
                  </a:cubicBezTo>
                  <a:cubicBezTo>
                    <a:pt x="5273" y="1906"/>
                    <a:pt x="5355" y="1874"/>
                    <a:pt x="5436" y="1874"/>
                  </a:cubicBezTo>
                  <a:close/>
                  <a:moveTo>
                    <a:pt x="2894" y="1"/>
                  </a:moveTo>
                  <a:cubicBezTo>
                    <a:pt x="961" y="1"/>
                    <a:pt x="1" y="2342"/>
                    <a:pt x="1351" y="3716"/>
                  </a:cubicBezTo>
                  <a:lnTo>
                    <a:pt x="1351" y="4716"/>
                  </a:lnTo>
                  <a:cubicBezTo>
                    <a:pt x="1351" y="4835"/>
                    <a:pt x="1423" y="4954"/>
                    <a:pt x="1542" y="5002"/>
                  </a:cubicBezTo>
                  <a:cubicBezTo>
                    <a:pt x="1582" y="5018"/>
                    <a:pt x="1624" y="5026"/>
                    <a:pt x="1665" y="5026"/>
                  </a:cubicBezTo>
                  <a:cubicBezTo>
                    <a:pt x="1748" y="5026"/>
                    <a:pt x="1828" y="4994"/>
                    <a:pt x="1875" y="4931"/>
                  </a:cubicBezTo>
                  <a:lnTo>
                    <a:pt x="2471" y="4335"/>
                  </a:lnTo>
                  <a:cubicBezTo>
                    <a:pt x="2637" y="4383"/>
                    <a:pt x="2780" y="4383"/>
                    <a:pt x="2923" y="4383"/>
                  </a:cubicBezTo>
                  <a:lnTo>
                    <a:pt x="5447" y="4383"/>
                  </a:lnTo>
                  <a:cubicBezTo>
                    <a:pt x="6662" y="4383"/>
                    <a:pt x="7638" y="3406"/>
                    <a:pt x="7638" y="2192"/>
                  </a:cubicBezTo>
                  <a:cubicBezTo>
                    <a:pt x="7638" y="977"/>
                    <a:pt x="6662" y="1"/>
                    <a:pt x="5447" y="1"/>
                  </a:cubicBezTo>
                  <a:lnTo>
                    <a:pt x="2923" y="1"/>
                  </a:lnTo>
                  <a:cubicBezTo>
                    <a:pt x="2913" y="1"/>
                    <a:pt x="2903" y="1"/>
                    <a:pt x="2894"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0585;p160">
              <a:extLst>
                <a:ext uri="{FF2B5EF4-FFF2-40B4-BE49-F238E27FC236}">
                  <a16:creationId xmlns:a16="http://schemas.microsoft.com/office/drawing/2014/main" id="{2C56388F-1A81-AEEB-5844-E0E0D1B74536}"/>
                </a:ext>
              </a:extLst>
            </p:cNvPr>
            <p:cNvSpPr/>
            <p:nvPr/>
          </p:nvSpPr>
          <p:spPr>
            <a:xfrm>
              <a:off x="4529475" y="3220950"/>
              <a:ext cx="157800" cy="267950"/>
            </a:xfrm>
            <a:custGeom>
              <a:avLst/>
              <a:gdLst/>
              <a:ahLst/>
              <a:cxnLst/>
              <a:rect l="l" t="t" r="r" b="b"/>
              <a:pathLst>
                <a:path w="6312" h="10718" extrusionOk="0">
                  <a:moveTo>
                    <a:pt x="3197" y="1262"/>
                  </a:moveTo>
                  <a:cubicBezTo>
                    <a:pt x="3465" y="1262"/>
                    <a:pt x="3614" y="1580"/>
                    <a:pt x="3430" y="1787"/>
                  </a:cubicBezTo>
                  <a:cubicBezTo>
                    <a:pt x="3359" y="1858"/>
                    <a:pt x="3274" y="1890"/>
                    <a:pt x="3193" y="1890"/>
                  </a:cubicBezTo>
                  <a:cubicBezTo>
                    <a:pt x="3031" y="1890"/>
                    <a:pt x="2882" y="1763"/>
                    <a:pt x="2882" y="1572"/>
                  </a:cubicBezTo>
                  <a:cubicBezTo>
                    <a:pt x="2882" y="1406"/>
                    <a:pt x="3001" y="1263"/>
                    <a:pt x="3168" y="1263"/>
                  </a:cubicBezTo>
                  <a:cubicBezTo>
                    <a:pt x="3178" y="1262"/>
                    <a:pt x="3187" y="1262"/>
                    <a:pt x="3197" y="1262"/>
                  </a:cubicBezTo>
                  <a:close/>
                  <a:moveTo>
                    <a:pt x="3544" y="8810"/>
                  </a:moveTo>
                  <a:cubicBezTo>
                    <a:pt x="3940" y="8810"/>
                    <a:pt x="3940" y="9433"/>
                    <a:pt x="3544" y="9433"/>
                  </a:cubicBezTo>
                  <a:cubicBezTo>
                    <a:pt x="3530" y="9433"/>
                    <a:pt x="3516" y="9433"/>
                    <a:pt x="3502" y="9431"/>
                  </a:cubicBezTo>
                  <a:lnTo>
                    <a:pt x="2882" y="9431"/>
                  </a:lnTo>
                  <a:cubicBezTo>
                    <a:pt x="2867" y="9433"/>
                    <a:pt x="2852" y="9433"/>
                    <a:pt x="2838" y="9433"/>
                  </a:cubicBezTo>
                  <a:cubicBezTo>
                    <a:pt x="2421" y="9433"/>
                    <a:pt x="2421" y="8810"/>
                    <a:pt x="2838" y="8810"/>
                  </a:cubicBezTo>
                  <a:cubicBezTo>
                    <a:pt x="2852" y="8810"/>
                    <a:pt x="2867" y="8810"/>
                    <a:pt x="2882" y="8812"/>
                  </a:cubicBezTo>
                  <a:lnTo>
                    <a:pt x="3502" y="8812"/>
                  </a:lnTo>
                  <a:cubicBezTo>
                    <a:pt x="3516" y="8810"/>
                    <a:pt x="3530" y="8810"/>
                    <a:pt x="3544" y="8810"/>
                  </a:cubicBezTo>
                  <a:close/>
                  <a:moveTo>
                    <a:pt x="953" y="1"/>
                  </a:moveTo>
                  <a:cubicBezTo>
                    <a:pt x="429" y="1"/>
                    <a:pt x="1" y="406"/>
                    <a:pt x="1" y="929"/>
                  </a:cubicBezTo>
                  <a:lnTo>
                    <a:pt x="1" y="9788"/>
                  </a:lnTo>
                  <a:cubicBezTo>
                    <a:pt x="25" y="10288"/>
                    <a:pt x="429" y="10693"/>
                    <a:pt x="953" y="10717"/>
                  </a:cubicBezTo>
                  <a:lnTo>
                    <a:pt x="5383" y="10717"/>
                  </a:lnTo>
                  <a:cubicBezTo>
                    <a:pt x="5883" y="10717"/>
                    <a:pt x="6312" y="10288"/>
                    <a:pt x="6312" y="9765"/>
                  </a:cubicBezTo>
                  <a:lnTo>
                    <a:pt x="6312" y="7550"/>
                  </a:lnTo>
                  <a:lnTo>
                    <a:pt x="5764" y="7550"/>
                  </a:lnTo>
                  <a:lnTo>
                    <a:pt x="5407" y="7907"/>
                  </a:lnTo>
                  <a:cubicBezTo>
                    <a:pt x="5227" y="8087"/>
                    <a:pt x="4981" y="8188"/>
                    <a:pt x="4728" y="8188"/>
                  </a:cubicBezTo>
                  <a:cubicBezTo>
                    <a:pt x="4612" y="8188"/>
                    <a:pt x="4495" y="8166"/>
                    <a:pt x="4383" y="8121"/>
                  </a:cubicBezTo>
                  <a:cubicBezTo>
                    <a:pt x="4025" y="7955"/>
                    <a:pt x="3787" y="7621"/>
                    <a:pt x="3811" y="7240"/>
                  </a:cubicBezTo>
                  <a:lnTo>
                    <a:pt x="3811" y="6502"/>
                  </a:lnTo>
                  <a:cubicBezTo>
                    <a:pt x="3406" y="6002"/>
                    <a:pt x="3168" y="5359"/>
                    <a:pt x="3168" y="4716"/>
                  </a:cubicBezTo>
                  <a:cubicBezTo>
                    <a:pt x="3168" y="3168"/>
                    <a:pt x="4430" y="1906"/>
                    <a:pt x="6002" y="1906"/>
                  </a:cubicBezTo>
                  <a:lnTo>
                    <a:pt x="6312" y="1906"/>
                  </a:lnTo>
                  <a:lnTo>
                    <a:pt x="6312" y="929"/>
                  </a:lnTo>
                  <a:cubicBezTo>
                    <a:pt x="6312" y="406"/>
                    <a:pt x="5883" y="1"/>
                    <a:pt x="5359"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 name="Google Shape;10580;p160">
            <a:extLst>
              <a:ext uri="{FF2B5EF4-FFF2-40B4-BE49-F238E27FC236}">
                <a16:creationId xmlns:a16="http://schemas.microsoft.com/office/drawing/2014/main" id="{D51D3CC5-22CE-25CB-6A9D-C038879C4560}"/>
              </a:ext>
            </a:extLst>
          </p:cNvPr>
          <p:cNvGrpSpPr/>
          <p:nvPr/>
        </p:nvGrpSpPr>
        <p:grpSpPr>
          <a:xfrm>
            <a:off x="389938" y="1414870"/>
            <a:ext cx="454985" cy="486892"/>
            <a:chOff x="3949000" y="3220925"/>
            <a:chExt cx="269725" cy="268550"/>
          </a:xfrm>
        </p:grpSpPr>
        <p:sp>
          <p:nvSpPr>
            <p:cNvPr id="9" name="Google Shape;10581;p160">
              <a:extLst>
                <a:ext uri="{FF2B5EF4-FFF2-40B4-BE49-F238E27FC236}">
                  <a16:creationId xmlns:a16="http://schemas.microsoft.com/office/drawing/2014/main" id="{773E578C-D359-9856-BB0A-792848F0C8FD}"/>
                </a:ext>
              </a:extLst>
            </p:cNvPr>
            <p:cNvSpPr/>
            <p:nvPr/>
          </p:nvSpPr>
          <p:spPr>
            <a:xfrm>
              <a:off x="4027175" y="3362650"/>
              <a:ext cx="191550" cy="126825"/>
            </a:xfrm>
            <a:custGeom>
              <a:avLst/>
              <a:gdLst/>
              <a:ahLst/>
              <a:cxnLst/>
              <a:rect l="l" t="t" r="r" b="b"/>
              <a:pathLst>
                <a:path w="7662" h="5073" extrusionOk="0">
                  <a:moveTo>
                    <a:pt x="2935" y="1874"/>
                  </a:moveTo>
                  <a:cubicBezTo>
                    <a:pt x="3097" y="1874"/>
                    <a:pt x="3256" y="2001"/>
                    <a:pt x="3256" y="2191"/>
                  </a:cubicBezTo>
                  <a:cubicBezTo>
                    <a:pt x="3256" y="2358"/>
                    <a:pt x="3113" y="2501"/>
                    <a:pt x="2946" y="2501"/>
                  </a:cubicBezTo>
                  <a:cubicBezTo>
                    <a:pt x="2661" y="2501"/>
                    <a:pt x="2518" y="2168"/>
                    <a:pt x="2708" y="1977"/>
                  </a:cubicBezTo>
                  <a:cubicBezTo>
                    <a:pt x="2772" y="1906"/>
                    <a:pt x="2854" y="1874"/>
                    <a:pt x="2935" y="1874"/>
                  </a:cubicBezTo>
                  <a:close/>
                  <a:moveTo>
                    <a:pt x="4197" y="1874"/>
                  </a:moveTo>
                  <a:cubicBezTo>
                    <a:pt x="4359" y="1874"/>
                    <a:pt x="4518" y="2001"/>
                    <a:pt x="4518" y="2191"/>
                  </a:cubicBezTo>
                  <a:cubicBezTo>
                    <a:pt x="4518" y="2358"/>
                    <a:pt x="4375" y="2501"/>
                    <a:pt x="4185" y="2501"/>
                  </a:cubicBezTo>
                  <a:cubicBezTo>
                    <a:pt x="3899" y="2501"/>
                    <a:pt x="3780" y="2168"/>
                    <a:pt x="3970" y="1977"/>
                  </a:cubicBezTo>
                  <a:cubicBezTo>
                    <a:pt x="4034" y="1906"/>
                    <a:pt x="4116" y="1874"/>
                    <a:pt x="4197" y="1874"/>
                  </a:cubicBezTo>
                  <a:close/>
                  <a:moveTo>
                    <a:pt x="5435" y="1874"/>
                  </a:moveTo>
                  <a:cubicBezTo>
                    <a:pt x="5598" y="1874"/>
                    <a:pt x="5756" y="2001"/>
                    <a:pt x="5756" y="2191"/>
                  </a:cubicBezTo>
                  <a:cubicBezTo>
                    <a:pt x="5756" y="2358"/>
                    <a:pt x="5614" y="2501"/>
                    <a:pt x="5447" y="2501"/>
                  </a:cubicBezTo>
                  <a:cubicBezTo>
                    <a:pt x="5437" y="2502"/>
                    <a:pt x="5428" y="2502"/>
                    <a:pt x="5418" y="2502"/>
                  </a:cubicBezTo>
                  <a:cubicBezTo>
                    <a:pt x="5152" y="2502"/>
                    <a:pt x="5025" y="2184"/>
                    <a:pt x="5209" y="1977"/>
                  </a:cubicBezTo>
                  <a:cubicBezTo>
                    <a:pt x="5272" y="1906"/>
                    <a:pt x="5354" y="1874"/>
                    <a:pt x="5435" y="1874"/>
                  </a:cubicBezTo>
                  <a:close/>
                  <a:moveTo>
                    <a:pt x="2917" y="0"/>
                  </a:moveTo>
                  <a:cubicBezTo>
                    <a:pt x="984" y="0"/>
                    <a:pt x="0" y="2341"/>
                    <a:pt x="1375" y="3716"/>
                  </a:cubicBezTo>
                  <a:lnTo>
                    <a:pt x="1375" y="4740"/>
                  </a:lnTo>
                  <a:cubicBezTo>
                    <a:pt x="1351" y="4859"/>
                    <a:pt x="1446" y="4978"/>
                    <a:pt x="1565" y="5049"/>
                  </a:cubicBezTo>
                  <a:cubicBezTo>
                    <a:pt x="1605" y="5065"/>
                    <a:pt x="1645" y="5073"/>
                    <a:pt x="1683" y="5073"/>
                  </a:cubicBezTo>
                  <a:cubicBezTo>
                    <a:pt x="1761" y="5073"/>
                    <a:pt x="1835" y="5041"/>
                    <a:pt x="1899" y="4978"/>
                  </a:cubicBezTo>
                  <a:lnTo>
                    <a:pt x="2494" y="4382"/>
                  </a:lnTo>
                  <a:cubicBezTo>
                    <a:pt x="2637" y="4406"/>
                    <a:pt x="2780" y="4406"/>
                    <a:pt x="2946" y="4406"/>
                  </a:cubicBezTo>
                  <a:lnTo>
                    <a:pt x="5447" y="4406"/>
                  </a:lnTo>
                  <a:cubicBezTo>
                    <a:pt x="6661" y="4406"/>
                    <a:pt x="7662" y="3430"/>
                    <a:pt x="7662" y="2215"/>
                  </a:cubicBezTo>
                  <a:cubicBezTo>
                    <a:pt x="7662" y="1001"/>
                    <a:pt x="6661" y="0"/>
                    <a:pt x="5447" y="0"/>
                  </a:cubicBezTo>
                  <a:lnTo>
                    <a:pt x="2946" y="0"/>
                  </a:lnTo>
                  <a:cubicBezTo>
                    <a:pt x="2937" y="0"/>
                    <a:pt x="2927" y="0"/>
                    <a:pt x="2917"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582;p160">
              <a:extLst>
                <a:ext uri="{FF2B5EF4-FFF2-40B4-BE49-F238E27FC236}">
                  <a16:creationId xmlns:a16="http://schemas.microsoft.com/office/drawing/2014/main" id="{0AA9D736-4356-C38B-AFB7-75C489469C8E}"/>
                </a:ext>
              </a:extLst>
            </p:cNvPr>
            <p:cNvSpPr/>
            <p:nvPr/>
          </p:nvSpPr>
          <p:spPr>
            <a:xfrm>
              <a:off x="3949000" y="3220925"/>
              <a:ext cx="193525" cy="125900"/>
            </a:xfrm>
            <a:custGeom>
              <a:avLst/>
              <a:gdLst/>
              <a:ahLst/>
              <a:cxnLst/>
              <a:rect l="l" t="t" r="r" b="b"/>
              <a:pathLst>
                <a:path w="7741" h="5036" extrusionOk="0">
                  <a:moveTo>
                    <a:pt x="2287" y="1883"/>
                  </a:moveTo>
                  <a:cubicBezTo>
                    <a:pt x="2573" y="1883"/>
                    <a:pt x="2716" y="2240"/>
                    <a:pt x="2501" y="2431"/>
                  </a:cubicBezTo>
                  <a:cubicBezTo>
                    <a:pt x="2441" y="2491"/>
                    <a:pt x="2365" y="2518"/>
                    <a:pt x="2291" y="2518"/>
                  </a:cubicBezTo>
                  <a:cubicBezTo>
                    <a:pt x="2132" y="2518"/>
                    <a:pt x="1977" y="2395"/>
                    <a:pt x="1977" y="2216"/>
                  </a:cubicBezTo>
                  <a:cubicBezTo>
                    <a:pt x="1977" y="2026"/>
                    <a:pt x="2120" y="1883"/>
                    <a:pt x="2287" y="1883"/>
                  </a:cubicBezTo>
                  <a:close/>
                  <a:moveTo>
                    <a:pt x="3549" y="1883"/>
                  </a:moveTo>
                  <a:cubicBezTo>
                    <a:pt x="3835" y="1883"/>
                    <a:pt x="3978" y="2216"/>
                    <a:pt x="3763" y="2431"/>
                  </a:cubicBezTo>
                  <a:cubicBezTo>
                    <a:pt x="3703" y="2491"/>
                    <a:pt x="3628" y="2518"/>
                    <a:pt x="3553" y="2518"/>
                  </a:cubicBezTo>
                  <a:cubicBezTo>
                    <a:pt x="3394" y="2518"/>
                    <a:pt x="3239" y="2395"/>
                    <a:pt x="3239" y="2216"/>
                  </a:cubicBezTo>
                  <a:cubicBezTo>
                    <a:pt x="3239" y="2026"/>
                    <a:pt x="3382" y="1883"/>
                    <a:pt x="3549" y="1883"/>
                  </a:cubicBezTo>
                  <a:close/>
                  <a:moveTo>
                    <a:pt x="4811" y="1883"/>
                  </a:moveTo>
                  <a:cubicBezTo>
                    <a:pt x="5097" y="1883"/>
                    <a:pt x="5216" y="2240"/>
                    <a:pt x="5026" y="2431"/>
                  </a:cubicBezTo>
                  <a:cubicBezTo>
                    <a:pt x="4965" y="2491"/>
                    <a:pt x="4890" y="2518"/>
                    <a:pt x="4816" y="2518"/>
                  </a:cubicBezTo>
                  <a:cubicBezTo>
                    <a:pt x="4657" y="2518"/>
                    <a:pt x="4502" y="2395"/>
                    <a:pt x="4502" y="2216"/>
                  </a:cubicBezTo>
                  <a:cubicBezTo>
                    <a:pt x="4478" y="2026"/>
                    <a:pt x="4621" y="1883"/>
                    <a:pt x="4811" y="1883"/>
                  </a:cubicBezTo>
                  <a:close/>
                  <a:moveTo>
                    <a:pt x="2202" y="0"/>
                  </a:moveTo>
                  <a:cubicBezTo>
                    <a:pt x="1001" y="0"/>
                    <a:pt x="1" y="983"/>
                    <a:pt x="1" y="2193"/>
                  </a:cubicBezTo>
                  <a:cubicBezTo>
                    <a:pt x="1" y="3426"/>
                    <a:pt x="1001" y="4409"/>
                    <a:pt x="2202" y="4409"/>
                  </a:cubicBezTo>
                  <a:cubicBezTo>
                    <a:pt x="2230" y="4409"/>
                    <a:pt x="2258" y="4408"/>
                    <a:pt x="2287" y="4407"/>
                  </a:cubicBezTo>
                  <a:lnTo>
                    <a:pt x="4811" y="4407"/>
                  </a:lnTo>
                  <a:cubicBezTo>
                    <a:pt x="4954" y="4407"/>
                    <a:pt x="5097" y="4384"/>
                    <a:pt x="5240" y="4360"/>
                  </a:cubicBezTo>
                  <a:lnTo>
                    <a:pt x="5835" y="4955"/>
                  </a:lnTo>
                  <a:cubicBezTo>
                    <a:pt x="5907" y="5009"/>
                    <a:pt x="6005" y="5035"/>
                    <a:pt x="6100" y="5035"/>
                  </a:cubicBezTo>
                  <a:cubicBezTo>
                    <a:pt x="6131" y="5035"/>
                    <a:pt x="6163" y="5032"/>
                    <a:pt x="6192" y="5027"/>
                  </a:cubicBezTo>
                  <a:cubicBezTo>
                    <a:pt x="6312" y="4955"/>
                    <a:pt x="6383" y="4836"/>
                    <a:pt x="6383" y="4717"/>
                  </a:cubicBezTo>
                  <a:lnTo>
                    <a:pt x="6383" y="3741"/>
                  </a:lnTo>
                  <a:cubicBezTo>
                    <a:pt x="7740" y="2335"/>
                    <a:pt x="6740" y="2"/>
                    <a:pt x="4811" y="2"/>
                  </a:cubicBezTo>
                  <a:lnTo>
                    <a:pt x="2287" y="2"/>
                  </a:lnTo>
                  <a:cubicBezTo>
                    <a:pt x="2258" y="1"/>
                    <a:pt x="2230" y="0"/>
                    <a:pt x="2202"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Google Shape;1903;p120">
            <a:extLst>
              <a:ext uri="{FF2B5EF4-FFF2-40B4-BE49-F238E27FC236}">
                <a16:creationId xmlns:a16="http://schemas.microsoft.com/office/drawing/2014/main" id="{B2FBEE48-91F6-3334-B494-11E6E9C24795}"/>
              </a:ext>
            </a:extLst>
          </p:cNvPr>
          <p:cNvSpPr txBox="1">
            <a:spLocks/>
          </p:cNvSpPr>
          <p:nvPr/>
        </p:nvSpPr>
        <p:spPr>
          <a:xfrm>
            <a:off x="3225329" y="1407277"/>
            <a:ext cx="4889021" cy="610319"/>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
                <a:solidFill>
                  <a:schemeClr val="bg2"/>
                </a:solidFill>
                <a:latin typeface="Open Sans"/>
              </a:rPr>
              <a:t>The teachers are the first point of contact. </a:t>
            </a:r>
            <a:endParaRPr lang="en-US">
              <a:solidFill>
                <a:schemeClr val="bg2"/>
              </a:solidFill>
              <a:latin typeface="Open Sans"/>
            </a:endParaRPr>
          </a:p>
          <a:p>
            <a:r>
              <a:rPr lang="en">
                <a:solidFill>
                  <a:schemeClr val="bg2"/>
                </a:solidFill>
                <a:latin typeface="Open Sans"/>
              </a:rPr>
              <a:t>Contact for day to day questions, updates or concerns.</a:t>
            </a:r>
            <a:endParaRPr lang="en-US">
              <a:solidFill>
                <a:schemeClr val="bg2"/>
              </a:solidFill>
              <a:latin typeface="Open Sans"/>
            </a:endParaRPr>
          </a:p>
        </p:txBody>
      </p:sp>
      <p:sp>
        <p:nvSpPr>
          <p:cNvPr id="8" name="Google Shape;1903;p120">
            <a:extLst>
              <a:ext uri="{FF2B5EF4-FFF2-40B4-BE49-F238E27FC236}">
                <a16:creationId xmlns:a16="http://schemas.microsoft.com/office/drawing/2014/main" id="{FF6C0D0A-5645-76AD-01E8-5DCE8CEF0E34}"/>
              </a:ext>
            </a:extLst>
          </p:cNvPr>
          <p:cNvSpPr txBox="1">
            <a:spLocks/>
          </p:cNvSpPr>
          <p:nvPr/>
        </p:nvSpPr>
        <p:spPr>
          <a:xfrm>
            <a:off x="3227022" y="2432345"/>
            <a:ext cx="4900338" cy="932872"/>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
                <a:solidFill>
                  <a:schemeClr val="bg2"/>
                </a:solidFill>
                <a:latin typeface="Open Sans"/>
              </a:rPr>
              <a:t>Contact Luisa  when requiring further support. </a:t>
            </a:r>
            <a:endParaRPr lang="en-US">
              <a:solidFill>
                <a:schemeClr val="bg2"/>
              </a:solidFill>
            </a:endParaRPr>
          </a:p>
          <a:p>
            <a:r>
              <a:rPr lang="en">
                <a:solidFill>
                  <a:schemeClr val="bg2"/>
                </a:solidFill>
                <a:latin typeface="Open Sans"/>
              </a:rPr>
              <a:t>This may include, setting up formal meetings, wellbeing, targeted support.</a:t>
            </a:r>
            <a:endParaRPr lang="en-US">
              <a:solidFill>
                <a:schemeClr val="bg2"/>
              </a:solidFill>
            </a:endParaRPr>
          </a:p>
        </p:txBody>
      </p:sp>
      <p:pic>
        <p:nvPicPr>
          <p:cNvPr id="14" name="Picture 13" descr="Wellbeing - Free people icons">
            <a:extLst>
              <a:ext uri="{FF2B5EF4-FFF2-40B4-BE49-F238E27FC236}">
                <a16:creationId xmlns:a16="http://schemas.microsoft.com/office/drawing/2014/main" id="{95D4A44A-1E96-9677-779D-68FACE945A51}"/>
              </a:ext>
            </a:extLst>
          </p:cNvPr>
          <p:cNvPicPr>
            <a:picLocks noChangeAspect="1"/>
          </p:cNvPicPr>
          <p:nvPr/>
        </p:nvPicPr>
        <p:blipFill>
          <a:blip r:embed="rId3"/>
          <a:stretch>
            <a:fillRect/>
          </a:stretch>
        </p:blipFill>
        <p:spPr>
          <a:xfrm>
            <a:off x="375671" y="4132824"/>
            <a:ext cx="498453" cy="491988"/>
          </a:xfrm>
          <a:prstGeom prst="rect">
            <a:avLst/>
          </a:prstGeom>
          <a:ln>
            <a:noFill/>
          </a:ln>
        </p:spPr>
      </p:pic>
      <p:sp>
        <p:nvSpPr>
          <p:cNvPr id="15" name="Google Shape;1903;p120">
            <a:extLst>
              <a:ext uri="{FF2B5EF4-FFF2-40B4-BE49-F238E27FC236}">
                <a16:creationId xmlns:a16="http://schemas.microsoft.com/office/drawing/2014/main" id="{844A87F7-3C69-8EAE-4460-D62C58E64C11}"/>
              </a:ext>
            </a:extLst>
          </p:cNvPr>
          <p:cNvSpPr txBox="1">
            <a:spLocks/>
          </p:cNvSpPr>
          <p:nvPr/>
        </p:nvSpPr>
        <p:spPr>
          <a:xfrm>
            <a:off x="3226004" y="3791178"/>
            <a:ext cx="4892289" cy="1205031"/>
          </a:xfrm>
          <a:prstGeom prst="rect">
            <a:avLst/>
          </a:prstGeom>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
                <a:solidFill>
                  <a:schemeClr val="bg2"/>
                </a:solidFill>
                <a:latin typeface="Open Sans"/>
              </a:rPr>
              <a:t>If the issue has not been resolved at the previous levels, or if it involves a school-wide concern (e.g., bullying, major academic challenges, safety), the Principal or Assistant Principal should be contacted.</a:t>
            </a:r>
            <a:endParaRPr lang="en-US">
              <a:solidFill>
                <a:schemeClr val="bg2"/>
              </a:solidFill>
              <a:latin typeface="Open Sans"/>
            </a:endParaRPr>
          </a:p>
        </p:txBody>
      </p:sp>
    </p:spTree>
    <p:extLst>
      <p:ext uri="{BB962C8B-B14F-4D97-AF65-F5344CB8AC3E}">
        <p14:creationId xmlns:p14="http://schemas.microsoft.com/office/powerpoint/2010/main" val="1480422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63"/>
                                        </p:tgtEl>
                                        <p:attrNameLst>
                                          <p:attrName>style.visibility</p:attrName>
                                        </p:attrNameLst>
                                      </p:cBhvr>
                                      <p:to>
                                        <p:strVal val="visible"/>
                                      </p:to>
                                    </p:set>
                                    <p:animEffect transition="in" filter="fade">
                                      <p:cBhvr>
                                        <p:cTn id="7" dur="1000"/>
                                        <p:tgtEl>
                                          <p:spTgt spid="1463"/>
                                        </p:tgtEl>
                                      </p:cBhvr>
                                    </p:animEffect>
                                  </p:childTnLst>
                                </p:cTn>
                              </p:par>
                              <p:par>
                                <p:cTn id="8" presetID="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1000"/>
                                        <p:tgtEl>
                                          <p:spTgt spid="3"/>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1000"/>
                                        <p:tgtEl>
                                          <p:spTgt spid="8"/>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1000"/>
                                        <p:tgtEl>
                                          <p:spTgt spid="1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38">
          <a:extLst>
            <a:ext uri="{FF2B5EF4-FFF2-40B4-BE49-F238E27FC236}">
              <a16:creationId xmlns:a16="http://schemas.microsoft.com/office/drawing/2014/main" id="{0245B10C-A903-A639-D038-F6F70F94F20F}"/>
            </a:ext>
          </a:extLst>
        </p:cNvPr>
        <p:cNvGrpSpPr/>
        <p:nvPr/>
      </p:nvGrpSpPr>
      <p:grpSpPr>
        <a:xfrm>
          <a:off x="0" y="0"/>
          <a:ext cx="0" cy="0"/>
          <a:chOff x="0" y="0"/>
          <a:chExt cx="0" cy="0"/>
        </a:xfrm>
      </p:grpSpPr>
      <p:sp>
        <p:nvSpPr>
          <p:cNvPr id="1239" name="Google Shape;1239;p91">
            <a:extLst>
              <a:ext uri="{FF2B5EF4-FFF2-40B4-BE49-F238E27FC236}">
                <a16:creationId xmlns:a16="http://schemas.microsoft.com/office/drawing/2014/main" id="{853679F4-8667-F9DC-AA79-D53BFD5FEBD2}"/>
              </a:ext>
            </a:extLst>
          </p:cNvPr>
          <p:cNvSpPr txBox="1">
            <a:spLocks noGrp="1"/>
          </p:cNvSpPr>
          <p:nvPr>
            <p:ph type="title"/>
          </p:nvPr>
        </p:nvSpPr>
        <p:spPr>
          <a:xfrm>
            <a:off x="540000" y="411571"/>
            <a:ext cx="8064000" cy="572700"/>
          </a:xfrm>
          <a:prstGeom prst="rect">
            <a:avLst/>
          </a:prstGeom>
        </p:spPr>
        <p:txBody>
          <a:bodyPr spcFirstLastPara="1" wrap="square" lIns="91425" tIns="91425" rIns="91425" bIns="91425" anchor="t" anchorCtr="0">
            <a:noAutofit/>
          </a:bodyPr>
          <a:lstStyle/>
          <a:p>
            <a:r>
              <a:rPr lang="en"/>
              <a:t>School / Parent Communication</a:t>
            </a:r>
            <a:endParaRPr lang="en-US"/>
          </a:p>
        </p:txBody>
      </p:sp>
      <p:sp>
        <p:nvSpPr>
          <p:cNvPr id="1264" name="Google Shape;1264;p91">
            <a:extLst>
              <a:ext uri="{FF2B5EF4-FFF2-40B4-BE49-F238E27FC236}">
                <a16:creationId xmlns:a16="http://schemas.microsoft.com/office/drawing/2014/main" id="{533460F3-E7F3-CE2A-5EE9-6DA1181C13D1}"/>
              </a:ext>
            </a:extLst>
          </p:cNvPr>
          <p:cNvSpPr txBox="1"/>
          <p:nvPr/>
        </p:nvSpPr>
        <p:spPr>
          <a:xfrm>
            <a:off x="165208" y="2221513"/>
            <a:ext cx="2707868" cy="2183213"/>
          </a:xfrm>
          <a:prstGeom prst="rect">
            <a:avLst/>
          </a:prstGeom>
          <a:noFill/>
          <a:ln>
            <a:noFill/>
          </a:ln>
        </p:spPr>
        <p:txBody>
          <a:bodyPr spcFirstLastPara="1" wrap="square" lIns="0" tIns="91425" rIns="0" bIns="91425" anchor="t" anchorCtr="0">
            <a:noAutofit/>
          </a:bodyPr>
          <a:lstStyle/>
          <a:p>
            <a:pPr marL="285750" lvl="1" indent="-285750">
              <a:buChar char="•"/>
            </a:pPr>
            <a:r>
              <a:rPr lang="en-US">
                <a:solidFill>
                  <a:srgbClr val="1A4568"/>
                </a:solidFill>
                <a:latin typeface="Open Sans"/>
                <a:ea typeface="Open Sans"/>
                <a:cs typeface="Open Sans"/>
                <a:sym typeface="Open Sans"/>
              </a:rPr>
              <a:t>School Communication</a:t>
            </a:r>
          </a:p>
          <a:p>
            <a:pPr marL="285750" lvl="1" indent="-285750">
              <a:buChar char="•"/>
            </a:pPr>
            <a:r>
              <a:rPr lang="en-US">
                <a:solidFill>
                  <a:srgbClr val="1A4568"/>
                </a:solidFill>
                <a:latin typeface="Open Sans"/>
                <a:ea typeface="Open Sans"/>
                <a:cs typeface="Open Sans"/>
                <a:sym typeface="Open Sans"/>
              </a:rPr>
              <a:t>Payment and Permissions</a:t>
            </a:r>
          </a:p>
          <a:p>
            <a:pPr marL="285750" lvl="1" indent="-285750">
              <a:buChar char="•"/>
            </a:pPr>
            <a:r>
              <a:rPr lang="en-US">
                <a:solidFill>
                  <a:srgbClr val="1A4568"/>
                </a:solidFill>
                <a:latin typeface="Open Sans"/>
                <a:ea typeface="Open Sans"/>
                <a:cs typeface="Open Sans"/>
                <a:sym typeface="Open Sans"/>
              </a:rPr>
              <a:t>Absence Management</a:t>
            </a:r>
          </a:p>
          <a:p>
            <a:pPr marL="285750" lvl="1" indent="-285750">
              <a:buChar char="•"/>
            </a:pPr>
            <a:r>
              <a:rPr lang="en-US">
                <a:solidFill>
                  <a:srgbClr val="1A4568"/>
                </a:solidFill>
                <a:latin typeface="Open Sans"/>
                <a:ea typeface="Open Sans"/>
                <a:cs typeface="Open Sans"/>
                <a:sym typeface="Open Sans"/>
              </a:rPr>
              <a:t>Notifications and Notices</a:t>
            </a:r>
          </a:p>
          <a:p>
            <a:pPr marL="285750" lvl="1" indent="-285750">
              <a:buChar char="•"/>
            </a:pPr>
            <a:r>
              <a:rPr lang="en-US">
                <a:solidFill>
                  <a:srgbClr val="1A4568"/>
                </a:solidFill>
                <a:latin typeface="Open Sans"/>
                <a:ea typeface="Open Sans"/>
                <a:cs typeface="Open Sans"/>
                <a:sym typeface="Open Sans"/>
              </a:rPr>
              <a:t>Parent/Teacher Interview Booking.</a:t>
            </a:r>
          </a:p>
          <a:p>
            <a:pPr marL="285750" lvl="1" indent="-285750">
              <a:buChar char="•"/>
            </a:pPr>
            <a:r>
              <a:rPr lang="en-US">
                <a:solidFill>
                  <a:srgbClr val="1A4568"/>
                </a:solidFill>
                <a:latin typeface="Open Sans"/>
                <a:ea typeface="Open Sans"/>
                <a:cs typeface="Open Sans"/>
                <a:sym typeface="Open Sans"/>
              </a:rPr>
              <a:t>Access to School Calendar</a:t>
            </a:r>
            <a:endParaRPr lang="en-US">
              <a:solidFill>
                <a:srgbClr val="1A4568"/>
              </a:solidFill>
              <a:latin typeface="Open Sans"/>
              <a:ea typeface="Open Sans"/>
              <a:cs typeface="Open Sans"/>
            </a:endParaRPr>
          </a:p>
          <a:p>
            <a:pPr marL="285750" lvl="1" indent="-285750">
              <a:buChar char="•"/>
            </a:pPr>
            <a:r>
              <a:rPr lang="en-US">
                <a:solidFill>
                  <a:srgbClr val="1A4568"/>
                </a:solidFill>
                <a:latin typeface="Open Sans"/>
                <a:ea typeface="Open Sans"/>
                <a:cs typeface="Open Sans"/>
                <a:sym typeface="Open Sans"/>
              </a:rPr>
              <a:t>Semester</a:t>
            </a:r>
            <a:r>
              <a:rPr lang="en-US">
                <a:solidFill>
                  <a:srgbClr val="1A4568"/>
                </a:solidFill>
                <a:latin typeface="Open Sans"/>
                <a:ea typeface="Open Sans"/>
                <a:cs typeface="Open Sans"/>
              </a:rPr>
              <a:t> Reports</a:t>
            </a:r>
          </a:p>
        </p:txBody>
      </p:sp>
      <p:pic>
        <p:nvPicPr>
          <p:cNvPr id="4" name="Picture 3" descr="Seesaw - St Peter's Primary School">
            <a:extLst>
              <a:ext uri="{FF2B5EF4-FFF2-40B4-BE49-F238E27FC236}">
                <a16:creationId xmlns:a16="http://schemas.microsoft.com/office/drawing/2014/main" id="{BA1F6F9C-789C-244F-490F-33015CAB5803}"/>
              </a:ext>
            </a:extLst>
          </p:cNvPr>
          <p:cNvPicPr>
            <a:picLocks noChangeAspect="1"/>
          </p:cNvPicPr>
          <p:nvPr/>
        </p:nvPicPr>
        <p:blipFill>
          <a:blip r:embed="rId3"/>
          <a:stretch>
            <a:fillRect/>
          </a:stretch>
        </p:blipFill>
        <p:spPr>
          <a:xfrm>
            <a:off x="6726384" y="3530977"/>
            <a:ext cx="1047750" cy="609600"/>
          </a:xfrm>
          <a:prstGeom prst="rect">
            <a:avLst/>
          </a:prstGeom>
        </p:spPr>
      </p:pic>
      <p:pic>
        <p:nvPicPr>
          <p:cNvPr id="5" name="Picture 4" descr="A building with a sign&#10;&#10;AI-generated content may be incorrect.">
            <a:extLst>
              <a:ext uri="{FF2B5EF4-FFF2-40B4-BE49-F238E27FC236}">
                <a16:creationId xmlns:a16="http://schemas.microsoft.com/office/drawing/2014/main" id="{FC354C38-9737-D084-6EF8-206ADD20E061}"/>
              </a:ext>
            </a:extLst>
          </p:cNvPr>
          <p:cNvPicPr>
            <a:picLocks noChangeAspect="1"/>
          </p:cNvPicPr>
          <p:nvPr/>
        </p:nvPicPr>
        <p:blipFill>
          <a:blip r:embed="rId4"/>
          <a:stretch>
            <a:fillRect/>
          </a:stretch>
        </p:blipFill>
        <p:spPr>
          <a:xfrm>
            <a:off x="6806916" y="1161196"/>
            <a:ext cx="893157" cy="847018"/>
          </a:xfrm>
          <a:prstGeom prst="rect">
            <a:avLst/>
          </a:prstGeom>
        </p:spPr>
      </p:pic>
      <p:pic>
        <p:nvPicPr>
          <p:cNvPr id="6" name="Picture 5" descr="Sentral | LinkedIn">
            <a:extLst>
              <a:ext uri="{FF2B5EF4-FFF2-40B4-BE49-F238E27FC236}">
                <a16:creationId xmlns:a16="http://schemas.microsoft.com/office/drawing/2014/main" id="{79991FDB-6941-86E8-6575-722C7211FC58}"/>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p:blipFill>
        <p:spPr>
          <a:xfrm>
            <a:off x="737852" y="983068"/>
            <a:ext cx="1231447" cy="1200831"/>
          </a:xfrm>
          <a:prstGeom prst="rect">
            <a:avLst/>
          </a:prstGeom>
        </p:spPr>
      </p:pic>
      <p:sp>
        <p:nvSpPr>
          <p:cNvPr id="8" name="TextBox 7">
            <a:extLst>
              <a:ext uri="{FF2B5EF4-FFF2-40B4-BE49-F238E27FC236}">
                <a16:creationId xmlns:a16="http://schemas.microsoft.com/office/drawing/2014/main" id="{A13D9FD2-8513-273F-1F91-C3601118C6EA}"/>
              </a:ext>
            </a:extLst>
          </p:cNvPr>
          <p:cNvSpPr txBox="1"/>
          <p:nvPr/>
        </p:nvSpPr>
        <p:spPr>
          <a:xfrm>
            <a:off x="2869948" y="2190070"/>
            <a:ext cx="2743200"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lvl="1" indent="-228600">
              <a:buFont typeface=""/>
              <a:buChar char="•"/>
            </a:pPr>
            <a:r>
              <a:rPr lang="en-US">
                <a:solidFill>
                  <a:schemeClr val="tx1"/>
                </a:solidFill>
                <a:latin typeface="Open Sans"/>
                <a:ea typeface="Open Sans"/>
                <a:cs typeface="Open Sans"/>
              </a:rPr>
              <a:t>Published weekly (Friday)​</a:t>
            </a:r>
          </a:p>
          <a:p>
            <a:pPr marL="228600" lvl="1" indent="-228600">
              <a:buFont typeface=""/>
              <a:buChar char="•"/>
            </a:pPr>
            <a:r>
              <a:rPr lang="en-US">
                <a:solidFill>
                  <a:schemeClr val="tx1"/>
                </a:solidFill>
                <a:latin typeface="Open Sans"/>
                <a:ea typeface="Open Sans"/>
                <a:cs typeface="Open Sans"/>
              </a:rPr>
              <a:t>Essential school-based communication​</a:t>
            </a:r>
          </a:p>
          <a:p>
            <a:pPr marL="228600" lvl="1" indent="-228600">
              <a:buFont typeface=""/>
              <a:buChar char="•"/>
            </a:pPr>
            <a:r>
              <a:rPr lang="en-US">
                <a:solidFill>
                  <a:schemeClr val="tx1"/>
                </a:solidFill>
                <a:latin typeface="Open Sans"/>
                <a:ea typeface="Open Sans"/>
                <a:cs typeface="Open Sans"/>
              </a:rPr>
              <a:t>Upcoming events, classroom news, community news, school initiatives and  ensures families stay up to date with essential and current happenings at Newlands. </a:t>
            </a:r>
          </a:p>
        </p:txBody>
      </p:sp>
      <p:sp>
        <p:nvSpPr>
          <p:cNvPr id="9" name="TextBox 8">
            <a:extLst>
              <a:ext uri="{FF2B5EF4-FFF2-40B4-BE49-F238E27FC236}">
                <a16:creationId xmlns:a16="http://schemas.microsoft.com/office/drawing/2014/main" id="{90179AD7-65CA-D703-9382-B5998A9D3B17}"/>
              </a:ext>
            </a:extLst>
          </p:cNvPr>
          <p:cNvSpPr txBox="1"/>
          <p:nvPr/>
        </p:nvSpPr>
        <p:spPr>
          <a:xfrm>
            <a:off x="5719973" y="2128838"/>
            <a:ext cx="3227164"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en-US">
                <a:solidFill>
                  <a:srgbClr val="1A4568"/>
                </a:solidFill>
                <a:latin typeface="Open Sans"/>
                <a:ea typeface="Open Sans"/>
                <a:cs typeface="Open Sans"/>
              </a:rPr>
              <a:t>Ensure urgent/timely communication via the office</a:t>
            </a:r>
          </a:p>
          <a:p>
            <a:pPr marL="285750" lvl="1" indent="-285750">
              <a:buFont typeface="Arial,Sans-Serif"/>
              <a:buChar char="•"/>
            </a:pPr>
            <a:r>
              <a:rPr lang="en-US">
                <a:solidFill>
                  <a:srgbClr val="1A4568"/>
                </a:solidFill>
                <a:latin typeface="Open Sans"/>
                <a:ea typeface="Open Sans"/>
                <a:cs typeface="Open Sans"/>
              </a:rPr>
              <a:t>Payment and Permissions</a:t>
            </a:r>
          </a:p>
          <a:p>
            <a:pPr marL="285750" lvl="1" indent="-285750">
              <a:buFont typeface="Arial,Sans-Serif"/>
              <a:buChar char="•"/>
            </a:pPr>
            <a:r>
              <a:rPr lang="en-US">
                <a:solidFill>
                  <a:srgbClr val="1A4568"/>
                </a:solidFill>
                <a:latin typeface="Open Sans"/>
                <a:ea typeface="Open Sans"/>
                <a:cs typeface="Open Sans"/>
              </a:rPr>
              <a:t>Absence Management</a:t>
            </a:r>
          </a:p>
          <a:p>
            <a:pPr marL="285750" lvl="1" indent="-285750">
              <a:buFont typeface="Arial,Sans-Serif"/>
              <a:buChar char="•"/>
            </a:pPr>
            <a:r>
              <a:rPr lang="en-US" b="1">
                <a:solidFill>
                  <a:srgbClr val="1A4568"/>
                </a:solidFill>
                <a:latin typeface="Open Sans"/>
                <a:ea typeface="Open Sans"/>
                <a:cs typeface="Open Sans"/>
              </a:rPr>
              <a:t>Communicate medical/health care plans</a:t>
            </a:r>
          </a:p>
        </p:txBody>
      </p:sp>
      <p:pic>
        <p:nvPicPr>
          <p:cNvPr id="10" name="Picture 9" descr="A grey and black text&#10;&#10;AI-generated content may be incorrect.">
            <a:extLst>
              <a:ext uri="{FF2B5EF4-FFF2-40B4-BE49-F238E27FC236}">
                <a16:creationId xmlns:a16="http://schemas.microsoft.com/office/drawing/2014/main" id="{6526AFFB-0722-1FB4-7B34-9FE9049242C4}"/>
              </a:ext>
            </a:extLst>
          </p:cNvPr>
          <p:cNvPicPr>
            <a:picLocks noChangeAspect="1"/>
          </p:cNvPicPr>
          <p:nvPr/>
        </p:nvPicPr>
        <p:blipFill>
          <a:blip r:embed="rId7"/>
          <a:stretch>
            <a:fillRect/>
          </a:stretch>
        </p:blipFill>
        <p:spPr>
          <a:xfrm>
            <a:off x="3205282" y="1309687"/>
            <a:ext cx="2212522" cy="693371"/>
          </a:xfrm>
          <a:prstGeom prst="rect">
            <a:avLst/>
          </a:prstGeom>
        </p:spPr>
      </p:pic>
      <p:sp>
        <p:nvSpPr>
          <p:cNvPr id="11" name="TextBox 10">
            <a:extLst>
              <a:ext uri="{FF2B5EF4-FFF2-40B4-BE49-F238E27FC236}">
                <a16:creationId xmlns:a16="http://schemas.microsoft.com/office/drawing/2014/main" id="{ADB40A4E-9BE9-FD7D-1BF9-C8C6D81E0F5C}"/>
              </a:ext>
            </a:extLst>
          </p:cNvPr>
          <p:cNvSpPr txBox="1"/>
          <p:nvPr/>
        </p:nvSpPr>
        <p:spPr>
          <a:xfrm>
            <a:off x="5712067" y="4161572"/>
            <a:ext cx="3222852"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lvl="1" indent="-285750">
              <a:buChar char="•"/>
            </a:pPr>
            <a:r>
              <a:rPr lang="en-US">
                <a:solidFill>
                  <a:srgbClr val="1A4568"/>
                </a:solidFill>
                <a:latin typeface="Open Sans"/>
                <a:ea typeface="Open Sans"/>
                <a:cs typeface="Open Sans"/>
              </a:rPr>
              <a:t>Visibility into learning experience to support and celebrate learning.</a:t>
            </a:r>
            <a:endParaRPr lang="en-US">
              <a:latin typeface="Open Sans"/>
              <a:ea typeface="Open Sans"/>
              <a:cs typeface="Open Sans"/>
            </a:endParaRPr>
          </a:p>
          <a:p>
            <a:pPr marL="285750" lvl="1" indent="-285750">
              <a:buChar char="•"/>
            </a:pPr>
            <a:r>
              <a:rPr lang="en-US">
                <a:solidFill>
                  <a:srgbClr val="1A4568"/>
                </a:solidFill>
                <a:latin typeface="Open Sans"/>
                <a:ea typeface="Open Sans"/>
                <a:cs typeface="Open Sans"/>
              </a:rPr>
              <a:t>Assessment posts/recording.</a:t>
            </a:r>
            <a:endParaRPr lang="en-US">
              <a:latin typeface="Open Sans"/>
              <a:ea typeface="Open Sans"/>
              <a:cs typeface="Open Sans"/>
            </a:endParaRPr>
          </a:p>
        </p:txBody>
      </p:sp>
    </p:spTree>
    <p:extLst>
      <p:ext uri="{BB962C8B-B14F-4D97-AF65-F5344CB8AC3E}">
        <p14:creationId xmlns:p14="http://schemas.microsoft.com/office/powerpoint/2010/main" val="2682694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39"/>
                                        </p:tgtEl>
                                        <p:attrNameLst>
                                          <p:attrName>style.visibility</p:attrName>
                                        </p:attrNameLst>
                                      </p:cBhvr>
                                      <p:to>
                                        <p:strVal val="visible"/>
                                      </p:to>
                                    </p:set>
                                    <p:animEffect transition="in" filter="fade">
                                      <p:cBhvr>
                                        <p:cTn id="7" dur="1000"/>
                                        <p:tgtEl>
                                          <p:spTgt spid="1239"/>
                                        </p:tgtEl>
                                      </p:cBhvr>
                                    </p:animEffect>
                                  </p:childTnLst>
                                </p:cTn>
                              </p:par>
                              <p:par>
                                <p:cTn id="8" presetID="10" presetClass="entr" presetSubtype="0" fill="hold" nodeType="withEffect">
                                  <p:stCondLst>
                                    <p:cond delay="0"/>
                                  </p:stCondLst>
                                  <p:childTnLst>
                                    <p:set>
                                      <p:cBhvr>
                                        <p:cTn id="9" dur="1" fill="hold">
                                          <p:stCondLst>
                                            <p:cond delay="0"/>
                                          </p:stCondLst>
                                        </p:cTn>
                                        <p:tgtEl>
                                          <p:spTgt spid="1264"/>
                                        </p:tgtEl>
                                        <p:attrNameLst>
                                          <p:attrName>style.visibility</p:attrName>
                                        </p:attrNameLst>
                                      </p:cBhvr>
                                      <p:to>
                                        <p:strVal val="visible"/>
                                      </p:to>
                                    </p:set>
                                    <p:animEffect transition="in" filter="fade">
                                      <p:cBhvr>
                                        <p:cTn id="10" dur="1000"/>
                                        <p:tgtEl>
                                          <p:spTgt spid="12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99">
          <a:extLst>
            <a:ext uri="{FF2B5EF4-FFF2-40B4-BE49-F238E27FC236}">
              <a16:creationId xmlns:a16="http://schemas.microsoft.com/office/drawing/2014/main" id="{85B656AE-AA72-34ED-556B-A798F0BCC3E1}"/>
            </a:ext>
          </a:extLst>
        </p:cNvPr>
        <p:cNvGrpSpPr/>
        <p:nvPr/>
      </p:nvGrpSpPr>
      <p:grpSpPr>
        <a:xfrm>
          <a:off x="0" y="0"/>
          <a:ext cx="0" cy="0"/>
          <a:chOff x="0" y="0"/>
          <a:chExt cx="0" cy="0"/>
        </a:xfrm>
      </p:grpSpPr>
      <p:sp>
        <p:nvSpPr>
          <p:cNvPr id="1900" name="Google Shape;1900;p120">
            <a:extLst>
              <a:ext uri="{FF2B5EF4-FFF2-40B4-BE49-F238E27FC236}">
                <a16:creationId xmlns:a16="http://schemas.microsoft.com/office/drawing/2014/main" id="{23123A38-0076-5163-D9C6-EF3627CE0B0C}"/>
              </a:ext>
            </a:extLst>
          </p:cNvPr>
          <p:cNvSpPr txBox="1">
            <a:spLocks noGrp="1"/>
          </p:cNvSpPr>
          <p:nvPr>
            <p:ph type="subTitle" idx="1"/>
          </p:nvPr>
        </p:nvSpPr>
        <p:spPr>
          <a:xfrm>
            <a:off x="3220819" y="2402335"/>
            <a:ext cx="2486100" cy="3570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a:t>Paula</a:t>
            </a:r>
            <a:endParaRPr lang="en-US"/>
          </a:p>
        </p:txBody>
      </p:sp>
      <p:sp>
        <p:nvSpPr>
          <p:cNvPr id="1902" name="Google Shape;1902;p120">
            <a:extLst>
              <a:ext uri="{FF2B5EF4-FFF2-40B4-BE49-F238E27FC236}">
                <a16:creationId xmlns:a16="http://schemas.microsoft.com/office/drawing/2014/main" id="{68614F4E-E4B5-2851-DF13-114F8C4CB579}"/>
              </a:ext>
            </a:extLst>
          </p:cNvPr>
          <p:cNvSpPr txBox="1">
            <a:spLocks noGrp="1"/>
          </p:cNvSpPr>
          <p:nvPr>
            <p:ph type="subTitle" idx="3"/>
          </p:nvPr>
        </p:nvSpPr>
        <p:spPr>
          <a:xfrm>
            <a:off x="966522" y="2402335"/>
            <a:ext cx="2486100" cy="357000"/>
          </a:xfrm>
          <a:prstGeom prst="rect">
            <a:avLst/>
          </a:prstGeom>
        </p:spPr>
        <p:txBody>
          <a:bodyPr spcFirstLastPara="1" wrap="square" lIns="91425" tIns="91425" rIns="91425" bIns="91425" anchor="ctr" anchorCtr="0">
            <a:noAutofit/>
          </a:bodyPr>
          <a:lstStyle/>
          <a:p>
            <a:pPr marL="0" indent="0"/>
            <a:r>
              <a:rPr lang="en"/>
              <a:t>Raul </a:t>
            </a:r>
            <a:endParaRPr lang="en-US"/>
          </a:p>
        </p:txBody>
      </p:sp>
      <p:sp>
        <p:nvSpPr>
          <p:cNvPr id="1904" name="Google Shape;1904;p120">
            <a:extLst>
              <a:ext uri="{FF2B5EF4-FFF2-40B4-BE49-F238E27FC236}">
                <a16:creationId xmlns:a16="http://schemas.microsoft.com/office/drawing/2014/main" id="{E352323D-6E91-0943-94B4-385D28E80AA0}"/>
              </a:ext>
            </a:extLst>
          </p:cNvPr>
          <p:cNvSpPr txBox="1">
            <a:spLocks noGrp="1"/>
          </p:cNvSpPr>
          <p:nvPr>
            <p:ph type="subTitle" idx="5"/>
          </p:nvPr>
        </p:nvSpPr>
        <p:spPr>
          <a:xfrm>
            <a:off x="3344387" y="4556217"/>
            <a:ext cx="2486100" cy="3570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a:t>Nerida</a:t>
            </a:r>
          </a:p>
        </p:txBody>
      </p:sp>
      <p:sp>
        <p:nvSpPr>
          <p:cNvPr id="1906" name="Google Shape;1906;p120">
            <a:extLst>
              <a:ext uri="{FF2B5EF4-FFF2-40B4-BE49-F238E27FC236}">
                <a16:creationId xmlns:a16="http://schemas.microsoft.com/office/drawing/2014/main" id="{798B5C1C-681B-8924-10DF-73A7109B43EE}"/>
              </a:ext>
            </a:extLst>
          </p:cNvPr>
          <p:cNvSpPr txBox="1">
            <a:spLocks noGrp="1"/>
          </p:cNvSpPr>
          <p:nvPr>
            <p:ph type="subTitle" idx="7"/>
          </p:nvPr>
        </p:nvSpPr>
        <p:spPr>
          <a:xfrm>
            <a:off x="912462" y="4478987"/>
            <a:ext cx="2486100" cy="3570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a:t>Felipe</a:t>
            </a:r>
            <a:endParaRPr lang="en-US"/>
          </a:p>
        </p:txBody>
      </p:sp>
      <p:sp>
        <p:nvSpPr>
          <p:cNvPr id="1908" name="Google Shape;1908;p120">
            <a:extLst>
              <a:ext uri="{FF2B5EF4-FFF2-40B4-BE49-F238E27FC236}">
                <a16:creationId xmlns:a16="http://schemas.microsoft.com/office/drawing/2014/main" id="{0DAF71B6-3E03-045E-B9A1-4AEFAA8B2859}"/>
              </a:ext>
            </a:extLst>
          </p:cNvPr>
          <p:cNvSpPr txBox="1">
            <a:spLocks noGrp="1"/>
          </p:cNvSpPr>
          <p:nvPr>
            <p:ph type="subTitle" idx="9"/>
          </p:nvPr>
        </p:nvSpPr>
        <p:spPr>
          <a:xfrm>
            <a:off x="5714525" y="2348274"/>
            <a:ext cx="2486100" cy="3570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a:t>Margaret</a:t>
            </a:r>
            <a:endParaRPr lang="en-US"/>
          </a:p>
        </p:txBody>
      </p:sp>
      <p:sp>
        <p:nvSpPr>
          <p:cNvPr id="1910" name="Google Shape;1910;p120">
            <a:extLst>
              <a:ext uri="{FF2B5EF4-FFF2-40B4-BE49-F238E27FC236}">
                <a16:creationId xmlns:a16="http://schemas.microsoft.com/office/drawing/2014/main" id="{245E85E1-1304-E36C-E085-1B03E7B3C8B6}"/>
              </a:ext>
            </a:extLst>
          </p:cNvPr>
          <p:cNvSpPr txBox="1">
            <a:spLocks noGrp="1"/>
          </p:cNvSpPr>
          <p:nvPr>
            <p:ph type="subTitle" idx="14"/>
          </p:nvPr>
        </p:nvSpPr>
        <p:spPr>
          <a:xfrm>
            <a:off x="5652742" y="4494433"/>
            <a:ext cx="2486100" cy="3570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a:t>Karren</a:t>
            </a:r>
            <a:endParaRPr lang="en-US"/>
          </a:p>
        </p:txBody>
      </p:sp>
      <p:sp>
        <p:nvSpPr>
          <p:cNvPr id="1912" name="Google Shape;1912;p120">
            <a:extLst>
              <a:ext uri="{FF2B5EF4-FFF2-40B4-BE49-F238E27FC236}">
                <a16:creationId xmlns:a16="http://schemas.microsoft.com/office/drawing/2014/main" id="{9384E413-AD97-44F5-AF60-9194366845C1}"/>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a:latin typeface="Josefin Sans"/>
                <a:sym typeface="Josefin Sans"/>
              </a:rPr>
              <a:t>Specialist Team</a:t>
            </a:r>
            <a:endParaRPr lang="en-US"/>
          </a:p>
        </p:txBody>
      </p:sp>
      <p:pic>
        <p:nvPicPr>
          <p:cNvPr id="11" name="Picture 10" descr="A person with long black hair&#10;&#10;AI-generated content may be incorrect.">
            <a:extLst>
              <a:ext uri="{FF2B5EF4-FFF2-40B4-BE49-F238E27FC236}">
                <a16:creationId xmlns:a16="http://schemas.microsoft.com/office/drawing/2014/main" id="{D3C8865D-02E0-7461-DD57-DE5A349EDC13}"/>
              </a:ext>
            </a:extLst>
          </p:cNvPr>
          <p:cNvPicPr>
            <a:picLocks noChangeAspect="1"/>
          </p:cNvPicPr>
          <p:nvPr/>
        </p:nvPicPr>
        <p:blipFill>
          <a:blip r:embed="rId3"/>
          <a:stretch>
            <a:fillRect/>
          </a:stretch>
        </p:blipFill>
        <p:spPr>
          <a:xfrm>
            <a:off x="6427536" y="954446"/>
            <a:ext cx="941316" cy="1327362"/>
          </a:xfrm>
          <a:prstGeom prst="rect">
            <a:avLst/>
          </a:prstGeom>
        </p:spPr>
      </p:pic>
      <p:pic>
        <p:nvPicPr>
          <p:cNvPr id="12" name="Picture 11" descr="A person with a beard and mustache&#10;&#10;AI-generated content may be incorrect.">
            <a:extLst>
              <a:ext uri="{FF2B5EF4-FFF2-40B4-BE49-F238E27FC236}">
                <a16:creationId xmlns:a16="http://schemas.microsoft.com/office/drawing/2014/main" id="{FE521E76-5A62-CCA4-9645-E6C754559161}"/>
              </a:ext>
            </a:extLst>
          </p:cNvPr>
          <p:cNvPicPr>
            <a:picLocks noChangeAspect="1"/>
          </p:cNvPicPr>
          <p:nvPr/>
        </p:nvPicPr>
        <p:blipFill>
          <a:blip r:embed="rId4"/>
          <a:stretch>
            <a:fillRect/>
          </a:stretch>
        </p:blipFill>
        <p:spPr>
          <a:xfrm>
            <a:off x="1684622" y="3023445"/>
            <a:ext cx="952142" cy="1400777"/>
          </a:xfrm>
          <a:prstGeom prst="rect">
            <a:avLst/>
          </a:prstGeom>
        </p:spPr>
      </p:pic>
      <p:pic>
        <p:nvPicPr>
          <p:cNvPr id="17" name="Picture 16" descr="A person in a blue shirt&#10;&#10;Description automatically generated">
            <a:extLst>
              <a:ext uri="{FF2B5EF4-FFF2-40B4-BE49-F238E27FC236}">
                <a16:creationId xmlns:a16="http://schemas.microsoft.com/office/drawing/2014/main" id="{691C2704-9766-D019-EB73-BAB7D31E87A8}"/>
              </a:ext>
            </a:extLst>
          </p:cNvPr>
          <p:cNvPicPr>
            <a:picLocks noChangeAspect="1"/>
          </p:cNvPicPr>
          <p:nvPr/>
        </p:nvPicPr>
        <p:blipFill>
          <a:blip r:embed="rId5"/>
          <a:stretch>
            <a:fillRect/>
          </a:stretch>
        </p:blipFill>
        <p:spPr>
          <a:xfrm>
            <a:off x="1692345" y="952493"/>
            <a:ext cx="944419" cy="1392727"/>
          </a:xfrm>
          <a:prstGeom prst="rect">
            <a:avLst/>
          </a:prstGeom>
        </p:spPr>
      </p:pic>
      <p:pic>
        <p:nvPicPr>
          <p:cNvPr id="18" name="Picture 17" descr="A person with long hair smiling&#10;&#10;Description automatically generated">
            <a:extLst>
              <a:ext uri="{FF2B5EF4-FFF2-40B4-BE49-F238E27FC236}">
                <a16:creationId xmlns:a16="http://schemas.microsoft.com/office/drawing/2014/main" id="{4FD288E7-730B-D4B2-9028-EF6829746AC8}"/>
              </a:ext>
            </a:extLst>
          </p:cNvPr>
          <p:cNvPicPr>
            <a:picLocks noChangeAspect="1"/>
          </p:cNvPicPr>
          <p:nvPr/>
        </p:nvPicPr>
        <p:blipFill>
          <a:blip r:embed="rId6"/>
          <a:stretch>
            <a:fillRect/>
          </a:stretch>
        </p:blipFill>
        <p:spPr>
          <a:xfrm>
            <a:off x="6425572" y="3023445"/>
            <a:ext cx="952965" cy="1400125"/>
          </a:xfrm>
          <a:prstGeom prst="rect">
            <a:avLst/>
          </a:prstGeom>
        </p:spPr>
      </p:pic>
      <p:pic>
        <p:nvPicPr>
          <p:cNvPr id="19" name="Picture 18" descr="A person smiling for a picture&#10;&#10;Description automatically generated">
            <a:extLst>
              <a:ext uri="{FF2B5EF4-FFF2-40B4-BE49-F238E27FC236}">
                <a16:creationId xmlns:a16="http://schemas.microsoft.com/office/drawing/2014/main" id="{8C3B1B4B-549B-45FA-977F-E7D47A449375}"/>
              </a:ext>
            </a:extLst>
          </p:cNvPr>
          <p:cNvPicPr>
            <a:picLocks noChangeAspect="1"/>
          </p:cNvPicPr>
          <p:nvPr/>
        </p:nvPicPr>
        <p:blipFill>
          <a:blip r:embed="rId7"/>
          <a:stretch>
            <a:fillRect/>
          </a:stretch>
        </p:blipFill>
        <p:spPr>
          <a:xfrm>
            <a:off x="4088531" y="3085229"/>
            <a:ext cx="944094" cy="1400125"/>
          </a:xfrm>
          <a:prstGeom prst="rect">
            <a:avLst/>
          </a:prstGeom>
        </p:spPr>
      </p:pic>
      <p:pic>
        <p:nvPicPr>
          <p:cNvPr id="20" name="Picture 19" descr="A person smiling for the camera&#10;&#10;AI-generated content may be incorrect.">
            <a:extLst>
              <a:ext uri="{FF2B5EF4-FFF2-40B4-BE49-F238E27FC236}">
                <a16:creationId xmlns:a16="http://schemas.microsoft.com/office/drawing/2014/main" id="{158D6278-18D5-3F7E-6A03-AA1E63680AA9}"/>
              </a:ext>
            </a:extLst>
          </p:cNvPr>
          <p:cNvPicPr>
            <a:picLocks noChangeAspect="1"/>
          </p:cNvPicPr>
          <p:nvPr/>
        </p:nvPicPr>
        <p:blipFill>
          <a:blip r:embed="rId8"/>
          <a:stretch>
            <a:fillRect/>
          </a:stretch>
        </p:blipFill>
        <p:spPr>
          <a:xfrm>
            <a:off x="4067958" y="950331"/>
            <a:ext cx="944134" cy="1395510"/>
          </a:xfrm>
          <a:prstGeom prst="rect">
            <a:avLst/>
          </a:prstGeom>
        </p:spPr>
      </p:pic>
      <p:sp>
        <p:nvSpPr>
          <p:cNvPr id="3" name="Google Shape;1901;p120">
            <a:extLst>
              <a:ext uri="{FF2B5EF4-FFF2-40B4-BE49-F238E27FC236}">
                <a16:creationId xmlns:a16="http://schemas.microsoft.com/office/drawing/2014/main" id="{4287DB29-1EFA-82D9-966A-6331504A14AA}"/>
              </a:ext>
            </a:extLst>
          </p:cNvPr>
          <p:cNvSpPr txBox="1">
            <a:spLocks noGrp="1"/>
          </p:cNvSpPr>
          <p:nvPr>
            <p:ph type="subTitle" idx="2"/>
          </p:nvPr>
        </p:nvSpPr>
        <p:spPr>
          <a:xfrm>
            <a:off x="787083" y="2578415"/>
            <a:ext cx="2751549" cy="357343"/>
          </a:xfrm>
          <a:prstGeom prst="rect">
            <a:avLst/>
          </a:prstGeom>
        </p:spPr>
        <p:txBody>
          <a:bodyPr spcFirstLastPara="1" wrap="square" lIns="91425" tIns="91425" rIns="91425" bIns="91425" anchor="t" anchorCtr="0">
            <a:noAutofit/>
          </a:bodyPr>
          <a:lstStyle/>
          <a:p>
            <a:r>
              <a:rPr lang="en" sz="1200">
                <a:solidFill>
                  <a:srgbClr val="285E89"/>
                </a:solidFill>
              </a:rPr>
              <a:t>Physical Education </a:t>
            </a:r>
            <a:endParaRPr lang="en">
              <a:solidFill>
                <a:srgbClr val="285E89"/>
              </a:solidFill>
            </a:endParaRPr>
          </a:p>
          <a:p>
            <a:pPr lvl="0" algn="ctr">
              <a:spcBef>
                <a:spcPts val="0"/>
              </a:spcBef>
              <a:spcAft>
                <a:spcPts val="0"/>
              </a:spcAft>
              <a:buNone/>
            </a:pPr>
            <a:endParaRPr lang="en"/>
          </a:p>
          <a:p>
            <a:pPr marL="0" indent="0"/>
            <a:endParaRPr lang="en"/>
          </a:p>
        </p:txBody>
      </p:sp>
      <p:sp>
        <p:nvSpPr>
          <p:cNvPr id="5" name="Google Shape;1901;p120">
            <a:extLst>
              <a:ext uri="{FF2B5EF4-FFF2-40B4-BE49-F238E27FC236}">
                <a16:creationId xmlns:a16="http://schemas.microsoft.com/office/drawing/2014/main" id="{C95982A3-B658-0180-8CAF-F21D75B85879}"/>
              </a:ext>
            </a:extLst>
          </p:cNvPr>
          <p:cNvSpPr txBox="1">
            <a:spLocks/>
          </p:cNvSpPr>
          <p:nvPr/>
        </p:nvSpPr>
        <p:spPr>
          <a:xfrm>
            <a:off x="3026746" y="2578416"/>
            <a:ext cx="3029575" cy="35734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1pPr>
            <a:lvl2pPr marL="914400" marR="0" lvl="1" indent="-317500" algn="ctr" rtl="0">
              <a:lnSpc>
                <a:spcPct val="115000"/>
              </a:lnSpc>
              <a:spcBef>
                <a:spcPts val="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2pPr>
            <a:lvl3pPr marL="1371600" marR="0" lvl="2"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3pPr>
            <a:lvl4pPr marL="1828800" marR="0" lvl="3"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4pPr>
            <a:lvl5pPr marL="2286000" marR="0" lvl="4"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5pPr>
            <a:lvl6pPr marL="2743200" marR="0" lvl="5"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6pPr>
            <a:lvl7pPr marL="3200400" marR="0" lvl="6"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7pPr>
            <a:lvl8pPr marL="3657600" marR="0" lvl="7"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8pPr>
            <a:lvl9pPr marL="4114800" marR="0" lvl="8" indent="-317500" algn="ctr" rtl="0">
              <a:lnSpc>
                <a:spcPct val="115000"/>
              </a:lnSpc>
              <a:spcBef>
                <a:spcPts val="1600"/>
              </a:spcBef>
              <a:spcAft>
                <a:spcPts val="160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9pPr>
          </a:lstStyle>
          <a:p>
            <a:r>
              <a:rPr lang="en" sz="1200">
                <a:solidFill>
                  <a:srgbClr val="285E89"/>
                </a:solidFill>
              </a:rPr>
              <a:t>STEAM (F-2)</a:t>
            </a:r>
            <a:endParaRPr lang="en"/>
          </a:p>
          <a:p>
            <a:pPr marL="0" indent="0"/>
            <a:endParaRPr lang="en"/>
          </a:p>
        </p:txBody>
      </p:sp>
      <p:sp>
        <p:nvSpPr>
          <p:cNvPr id="7" name="Google Shape;1901;p120">
            <a:extLst>
              <a:ext uri="{FF2B5EF4-FFF2-40B4-BE49-F238E27FC236}">
                <a16:creationId xmlns:a16="http://schemas.microsoft.com/office/drawing/2014/main" id="{CD192721-71C0-35A6-13C9-84D51180603A}"/>
              </a:ext>
            </a:extLst>
          </p:cNvPr>
          <p:cNvSpPr txBox="1">
            <a:spLocks/>
          </p:cNvSpPr>
          <p:nvPr/>
        </p:nvSpPr>
        <p:spPr>
          <a:xfrm>
            <a:off x="5459482" y="2578417"/>
            <a:ext cx="2743826" cy="35734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1pPr>
            <a:lvl2pPr marL="914400" marR="0" lvl="1" indent="-317500" algn="ctr" rtl="0">
              <a:lnSpc>
                <a:spcPct val="115000"/>
              </a:lnSpc>
              <a:spcBef>
                <a:spcPts val="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2pPr>
            <a:lvl3pPr marL="1371600" marR="0" lvl="2"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3pPr>
            <a:lvl4pPr marL="1828800" marR="0" lvl="3"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4pPr>
            <a:lvl5pPr marL="2286000" marR="0" lvl="4"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5pPr>
            <a:lvl6pPr marL="2743200" marR="0" lvl="5"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6pPr>
            <a:lvl7pPr marL="3200400" marR="0" lvl="6"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7pPr>
            <a:lvl8pPr marL="3657600" marR="0" lvl="7"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8pPr>
            <a:lvl9pPr marL="4114800" marR="0" lvl="8" indent="-317500" algn="ctr" rtl="0">
              <a:lnSpc>
                <a:spcPct val="115000"/>
              </a:lnSpc>
              <a:spcBef>
                <a:spcPts val="1600"/>
              </a:spcBef>
              <a:spcAft>
                <a:spcPts val="160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9pPr>
          </a:lstStyle>
          <a:p>
            <a:r>
              <a:rPr lang="en" sz="1200">
                <a:solidFill>
                  <a:srgbClr val="285E89"/>
                </a:solidFill>
              </a:rPr>
              <a:t>Visual Art</a:t>
            </a:r>
            <a:endParaRPr lang="en"/>
          </a:p>
          <a:p>
            <a:endParaRPr lang="en"/>
          </a:p>
          <a:p>
            <a:pPr marL="0" indent="0"/>
            <a:endParaRPr lang="en"/>
          </a:p>
        </p:txBody>
      </p:sp>
      <p:sp>
        <p:nvSpPr>
          <p:cNvPr id="9" name="Google Shape;1901;p120">
            <a:extLst>
              <a:ext uri="{FF2B5EF4-FFF2-40B4-BE49-F238E27FC236}">
                <a16:creationId xmlns:a16="http://schemas.microsoft.com/office/drawing/2014/main" id="{B244E87B-C4FF-C74D-35EB-E83E49801147}"/>
              </a:ext>
            </a:extLst>
          </p:cNvPr>
          <p:cNvSpPr txBox="1">
            <a:spLocks/>
          </p:cNvSpPr>
          <p:nvPr/>
        </p:nvSpPr>
        <p:spPr>
          <a:xfrm>
            <a:off x="715517" y="4738790"/>
            <a:ext cx="2743826" cy="35734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1pPr>
            <a:lvl2pPr marL="914400" marR="0" lvl="1" indent="-317500" algn="ctr" rtl="0">
              <a:lnSpc>
                <a:spcPct val="115000"/>
              </a:lnSpc>
              <a:spcBef>
                <a:spcPts val="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2pPr>
            <a:lvl3pPr marL="1371600" marR="0" lvl="2"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3pPr>
            <a:lvl4pPr marL="1828800" marR="0" lvl="3"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4pPr>
            <a:lvl5pPr marL="2286000" marR="0" lvl="4"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5pPr>
            <a:lvl6pPr marL="2743200" marR="0" lvl="5"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6pPr>
            <a:lvl7pPr marL="3200400" marR="0" lvl="6"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7pPr>
            <a:lvl8pPr marL="3657600" marR="0" lvl="7"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8pPr>
            <a:lvl9pPr marL="4114800" marR="0" lvl="8" indent="-317500" algn="ctr" rtl="0">
              <a:lnSpc>
                <a:spcPct val="115000"/>
              </a:lnSpc>
              <a:spcBef>
                <a:spcPts val="1600"/>
              </a:spcBef>
              <a:spcAft>
                <a:spcPts val="160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9pPr>
          </a:lstStyle>
          <a:p>
            <a:r>
              <a:rPr lang="en" sz="1200">
                <a:solidFill>
                  <a:srgbClr val="285E89"/>
                </a:solidFill>
              </a:rPr>
              <a:t>Performing Arts</a:t>
            </a:r>
            <a:endParaRPr lang="en"/>
          </a:p>
          <a:p>
            <a:endParaRPr lang="en"/>
          </a:p>
          <a:p>
            <a:pPr marL="0" indent="0"/>
            <a:endParaRPr lang="en"/>
          </a:p>
        </p:txBody>
      </p:sp>
      <p:sp>
        <p:nvSpPr>
          <p:cNvPr id="13" name="Google Shape;1901;p120">
            <a:extLst>
              <a:ext uri="{FF2B5EF4-FFF2-40B4-BE49-F238E27FC236}">
                <a16:creationId xmlns:a16="http://schemas.microsoft.com/office/drawing/2014/main" id="{B76D5834-94D7-AC2E-E85D-E5A50BD4D6CA}"/>
              </a:ext>
            </a:extLst>
          </p:cNvPr>
          <p:cNvSpPr txBox="1">
            <a:spLocks/>
          </p:cNvSpPr>
          <p:nvPr/>
        </p:nvSpPr>
        <p:spPr>
          <a:xfrm>
            <a:off x="3078747" y="4761959"/>
            <a:ext cx="2743826" cy="35734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1pPr>
            <a:lvl2pPr marL="914400" marR="0" lvl="1" indent="-317500" algn="ctr" rtl="0">
              <a:lnSpc>
                <a:spcPct val="115000"/>
              </a:lnSpc>
              <a:spcBef>
                <a:spcPts val="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2pPr>
            <a:lvl3pPr marL="1371600" marR="0" lvl="2"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3pPr>
            <a:lvl4pPr marL="1828800" marR="0" lvl="3"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4pPr>
            <a:lvl5pPr marL="2286000" marR="0" lvl="4"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5pPr>
            <a:lvl6pPr marL="2743200" marR="0" lvl="5"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6pPr>
            <a:lvl7pPr marL="3200400" marR="0" lvl="6"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7pPr>
            <a:lvl8pPr marL="3657600" marR="0" lvl="7"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8pPr>
            <a:lvl9pPr marL="4114800" marR="0" lvl="8" indent="-317500" algn="ctr" rtl="0">
              <a:lnSpc>
                <a:spcPct val="115000"/>
              </a:lnSpc>
              <a:spcBef>
                <a:spcPts val="1600"/>
              </a:spcBef>
              <a:spcAft>
                <a:spcPts val="160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9pPr>
          </a:lstStyle>
          <a:p>
            <a:r>
              <a:rPr lang="en" sz="1200">
                <a:solidFill>
                  <a:srgbClr val="285E89"/>
                </a:solidFill>
              </a:rPr>
              <a:t>Inquiry</a:t>
            </a:r>
            <a:endParaRPr lang="en-US"/>
          </a:p>
          <a:p>
            <a:endParaRPr lang="en"/>
          </a:p>
          <a:p>
            <a:pPr marL="0" indent="0"/>
            <a:endParaRPr lang="en"/>
          </a:p>
        </p:txBody>
      </p:sp>
      <p:sp>
        <p:nvSpPr>
          <p:cNvPr id="15" name="Google Shape;1901;p120">
            <a:extLst>
              <a:ext uri="{FF2B5EF4-FFF2-40B4-BE49-F238E27FC236}">
                <a16:creationId xmlns:a16="http://schemas.microsoft.com/office/drawing/2014/main" id="{8D52B6A1-12A3-B2A1-0CB5-547B05520E08}"/>
              </a:ext>
            </a:extLst>
          </p:cNvPr>
          <p:cNvSpPr txBox="1">
            <a:spLocks/>
          </p:cNvSpPr>
          <p:nvPr/>
        </p:nvSpPr>
        <p:spPr>
          <a:xfrm>
            <a:off x="5418808" y="4692452"/>
            <a:ext cx="2743826" cy="35734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1pPr>
            <a:lvl2pPr marL="914400" marR="0" lvl="1" indent="-317500" algn="ctr" rtl="0">
              <a:lnSpc>
                <a:spcPct val="115000"/>
              </a:lnSpc>
              <a:spcBef>
                <a:spcPts val="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2pPr>
            <a:lvl3pPr marL="1371600" marR="0" lvl="2"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3pPr>
            <a:lvl4pPr marL="1828800" marR="0" lvl="3"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4pPr>
            <a:lvl5pPr marL="2286000" marR="0" lvl="4"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5pPr>
            <a:lvl6pPr marL="2743200" marR="0" lvl="5"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6pPr>
            <a:lvl7pPr marL="3200400" marR="0" lvl="6"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7pPr>
            <a:lvl8pPr marL="3657600" marR="0" lvl="7" indent="-317500" algn="ctr" rtl="0">
              <a:lnSpc>
                <a:spcPct val="115000"/>
              </a:lnSpc>
              <a:spcBef>
                <a:spcPts val="1600"/>
              </a:spcBef>
              <a:spcAft>
                <a:spcPts val="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8pPr>
            <a:lvl9pPr marL="4114800" marR="0" lvl="8" indent="-317500" algn="ctr" rtl="0">
              <a:lnSpc>
                <a:spcPct val="115000"/>
              </a:lnSpc>
              <a:spcBef>
                <a:spcPts val="1600"/>
              </a:spcBef>
              <a:spcAft>
                <a:spcPts val="1600"/>
              </a:spcAft>
              <a:buClr>
                <a:schemeClr val="dk2"/>
              </a:buClr>
              <a:buSzPts val="1400"/>
              <a:buFont typeface="Open Sans"/>
              <a:buNone/>
              <a:defRPr sz="1400" b="0" i="0" u="none" strike="noStrike" cap="none">
                <a:solidFill>
                  <a:schemeClr val="dk2"/>
                </a:solidFill>
                <a:latin typeface="Open Sans"/>
                <a:ea typeface="Open Sans"/>
                <a:cs typeface="Open Sans"/>
                <a:sym typeface="Open Sans"/>
              </a:defRPr>
            </a:lvl9pPr>
          </a:lstStyle>
          <a:p>
            <a:r>
              <a:rPr lang="en" sz="1200">
                <a:solidFill>
                  <a:srgbClr val="285E89"/>
                </a:solidFill>
              </a:rPr>
              <a:t>Wellbeing</a:t>
            </a:r>
            <a:endParaRPr lang="en-US"/>
          </a:p>
          <a:p>
            <a:endParaRPr lang="en"/>
          </a:p>
          <a:p>
            <a:pPr marL="0" indent="0"/>
            <a:endParaRPr lang="en"/>
          </a:p>
        </p:txBody>
      </p:sp>
    </p:spTree>
    <p:extLst>
      <p:ext uri="{BB962C8B-B14F-4D97-AF65-F5344CB8AC3E}">
        <p14:creationId xmlns:p14="http://schemas.microsoft.com/office/powerpoint/2010/main" val="141284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12"/>
                                        </p:tgtEl>
                                        <p:attrNameLst>
                                          <p:attrName>style.visibility</p:attrName>
                                        </p:attrNameLst>
                                      </p:cBhvr>
                                      <p:to>
                                        <p:strVal val="visible"/>
                                      </p:to>
                                    </p:set>
                                    <p:animEffect transition="in" filter="fade">
                                      <p:cBhvr>
                                        <p:cTn id="7" dur="1000"/>
                                        <p:tgtEl>
                                          <p:spTgt spid="1912"/>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1900"/>
                                        </p:tgtEl>
                                        <p:attrNameLst>
                                          <p:attrName>style.visibility</p:attrName>
                                        </p:attrNameLst>
                                      </p:cBhvr>
                                      <p:to>
                                        <p:strVal val="visible"/>
                                      </p:to>
                                    </p:set>
                                    <p:anim calcmode="lin" valueType="num">
                                      <p:cBhvr additive="base">
                                        <p:cTn id="11" dur="1000"/>
                                        <p:tgtEl>
                                          <p:spTgt spid="1900"/>
                                        </p:tgtEl>
                                        <p:attrNameLst>
                                          <p:attrName>ppt_x</p:attrName>
                                        </p:attrNameLst>
                                      </p:cBhvr>
                                      <p:tavLst>
                                        <p:tav tm="0">
                                          <p:val>
                                            <p:strVal val="#ppt_x-1"/>
                                          </p:val>
                                        </p:tav>
                                        <p:tav tm="100000">
                                          <p:val>
                                            <p:strVal val="#ppt_x"/>
                                          </p:val>
                                        </p:tav>
                                      </p:tavLst>
                                    </p:anim>
                                  </p:childTnLst>
                                </p:cTn>
                              </p:par>
                              <p:par>
                                <p:cTn id="12" presetID="2" presetClass="entr" presetSubtype="8" fill="hold" nodeType="withEffect">
                                  <p:stCondLst>
                                    <p:cond delay="0"/>
                                  </p:stCondLst>
                                  <p:childTnLst>
                                    <p:set>
                                      <p:cBhvr>
                                        <p:cTn id="13" dur="1" fill="hold">
                                          <p:stCondLst>
                                            <p:cond delay="0"/>
                                          </p:stCondLst>
                                        </p:cTn>
                                        <p:tgtEl>
                                          <p:spTgt spid="1902"/>
                                        </p:tgtEl>
                                        <p:attrNameLst>
                                          <p:attrName>style.visibility</p:attrName>
                                        </p:attrNameLst>
                                      </p:cBhvr>
                                      <p:to>
                                        <p:strVal val="visible"/>
                                      </p:to>
                                    </p:set>
                                    <p:anim calcmode="lin" valueType="num">
                                      <p:cBhvr additive="base">
                                        <p:cTn id="14" dur="1000"/>
                                        <p:tgtEl>
                                          <p:spTgt spid="1902"/>
                                        </p:tgtEl>
                                        <p:attrNameLst>
                                          <p:attrName>ppt_x</p:attrName>
                                        </p:attrNameLst>
                                      </p:cBhvr>
                                      <p:tavLst>
                                        <p:tav tm="0">
                                          <p:val>
                                            <p:strVal val="#ppt_x-1"/>
                                          </p:val>
                                        </p:tav>
                                        <p:tav tm="100000">
                                          <p:val>
                                            <p:strVal val="#ppt_x"/>
                                          </p:val>
                                        </p:tav>
                                      </p:tavLst>
                                    </p:anim>
                                  </p:childTnLst>
                                </p:cTn>
                              </p:par>
                              <p:par>
                                <p:cTn id="15" presetID="2" presetClass="entr" presetSubtype="8" fill="hold" nodeType="withEffect">
                                  <p:stCondLst>
                                    <p:cond delay="0"/>
                                  </p:stCondLst>
                                  <p:childTnLst>
                                    <p:set>
                                      <p:cBhvr>
                                        <p:cTn id="16" dur="1" fill="hold">
                                          <p:stCondLst>
                                            <p:cond delay="0"/>
                                          </p:stCondLst>
                                        </p:cTn>
                                        <p:tgtEl>
                                          <p:spTgt spid="1904"/>
                                        </p:tgtEl>
                                        <p:attrNameLst>
                                          <p:attrName>style.visibility</p:attrName>
                                        </p:attrNameLst>
                                      </p:cBhvr>
                                      <p:to>
                                        <p:strVal val="visible"/>
                                      </p:to>
                                    </p:set>
                                    <p:anim calcmode="lin" valueType="num">
                                      <p:cBhvr additive="base">
                                        <p:cTn id="17" dur="1000"/>
                                        <p:tgtEl>
                                          <p:spTgt spid="1904"/>
                                        </p:tgtEl>
                                        <p:attrNameLst>
                                          <p:attrName>ppt_x</p:attrName>
                                        </p:attrNameLst>
                                      </p:cBhvr>
                                      <p:tavLst>
                                        <p:tav tm="0">
                                          <p:val>
                                            <p:strVal val="#ppt_x-1"/>
                                          </p:val>
                                        </p:tav>
                                        <p:tav tm="100000">
                                          <p:val>
                                            <p:strVal val="#ppt_x"/>
                                          </p:val>
                                        </p:tav>
                                      </p:tavLst>
                                    </p:anim>
                                  </p:childTnLst>
                                </p:cTn>
                              </p:par>
                              <p:par>
                                <p:cTn id="18" presetID="2" presetClass="entr" presetSubtype="8" fill="hold" nodeType="withEffect">
                                  <p:stCondLst>
                                    <p:cond delay="0"/>
                                  </p:stCondLst>
                                  <p:childTnLst>
                                    <p:set>
                                      <p:cBhvr>
                                        <p:cTn id="19" dur="1" fill="hold">
                                          <p:stCondLst>
                                            <p:cond delay="0"/>
                                          </p:stCondLst>
                                        </p:cTn>
                                        <p:tgtEl>
                                          <p:spTgt spid="1906"/>
                                        </p:tgtEl>
                                        <p:attrNameLst>
                                          <p:attrName>style.visibility</p:attrName>
                                        </p:attrNameLst>
                                      </p:cBhvr>
                                      <p:to>
                                        <p:strVal val="visible"/>
                                      </p:to>
                                    </p:set>
                                    <p:anim calcmode="lin" valueType="num">
                                      <p:cBhvr additive="base">
                                        <p:cTn id="20" dur="1000"/>
                                        <p:tgtEl>
                                          <p:spTgt spid="1906"/>
                                        </p:tgtEl>
                                        <p:attrNameLst>
                                          <p:attrName>ppt_x</p:attrName>
                                        </p:attrNameLst>
                                      </p:cBhvr>
                                      <p:tavLst>
                                        <p:tav tm="0">
                                          <p:val>
                                            <p:strVal val="#ppt_x-1"/>
                                          </p:val>
                                        </p:tav>
                                        <p:tav tm="100000">
                                          <p:val>
                                            <p:strVal val="#ppt_x"/>
                                          </p:val>
                                        </p:tav>
                                      </p:tavLst>
                                    </p:anim>
                                  </p:childTnLst>
                                </p:cTn>
                              </p:par>
                              <p:par>
                                <p:cTn id="21" presetID="2" presetClass="entr" presetSubtype="8" fill="hold" nodeType="withEffect">
                                  <p:stCondLst>
                                    <p:cond delay="0"/>
                                  </p:stCondLst>
                                  <p:childTnLst>
                                    <p:set>
                                      <p:cBhvr>
                                        <p:cTn id="22" dur="1" fill="hold">
                                          <p:stCondLst>
                                            <p:cond delay="0"/>
                                          </p:stCondLst>
                                        </p:cTn>
                                        <p:tgtEl>
                                          <p:spTgt spid="1908"/>
                                        </p:tgtEl>
                                        <p:attrNameLst>
                                          <p:attrName>style.visibility</p:attrName>
                                        </p:attrNameLst>
                                      </p:cBhvr>
                                      <p:to>
                                        <p:strVal val="visible"/>
                                      </p:to>
                                    </p:set>
                                    <p:anim calcmode="lin" valueType="num">
                                      <p:cBhvr additive="base">
                                        <p:cTn id="23" dur="1000"/>
                                        <p:tgtEl>
                                          <p:spTgt spid="1908"/>
                                        </p:tgtEl>
                                        <p:attrNameLst>
                                          <p:attrName>ppt_x</p:attrName>
                                        </p:attrNameLst>
                                      </p:cBhvr>
                                      <p:tavLst>
                                        <p:tav tm="0">
                                          <p:val>
                                            <p:strVal val="#ppt_x-1"/>
                                          </p:val>
                                        </p:tav>
                                        <p:tav tm="100000">
                                          <p:val>
                                            <p:strVal val="#ppt_x"/>
                                          </p:val>
                                        </p:tav>
                                      </p:tavLst>
                                    </p:anim>
                                  </p:childTnLst>
                                </p:cTn>
                              </p:par>
                              <p:par>
                                <p:cTn id="24" presetID="2" presetClass="entr" presetSubtype="8" fill="hold" nodeType="withEffect">
                                  <p:stCondLst>
                                    <p:cond delay="0"/>
                                  </p:stCondLst>
                                  <p:childTnLst>
                                    <p:set>
                                      <p:cBhvr>
                                        <p:cTn id="25" dur="1" fill="hold">
                                          <p:stCondLst>
                                            <p:cond delay="0"/>
                                          </p:stCondLst>
                                        </p:cTn>
                                        <p:tgtEl>
                                          <p:spTgt spid="1910"/>
                                        </p:tgtEl>
                                        <p:attrNameLst>
                                          <p:attrName>style.visibility</p:attrName>
                                        </p:attrNameLst>
                                      </p:cBhvr>
                                      <p:to>
                                        <p:strVal val="visible"/>
                                      </p:to>
                                    </p:set>
                                    <p:anim calcmode="lin" valueType="num">
                                      <p:cBhvr additive="base">
                                        <p:cTn id="26" dur="1000"/>
                                        <p:tgtEl>
                                          <p:spTgt spid="1910"/>
                                        </p:tgtEl>
                                        <p:attrNameLst>
                                          <p:attrName>ppt_x</p:attrName>
                                        </p:attrNameLst>
                                      </p:cBhvr>
                                      <p:tavLst>
                                        <p:tav tm="0">
                                          <p:val>
                                            <p:strVal val="#ppt_x-1"/>
                                          </p:val>
                                        </p:tav>
                                        <p:tav tm="100000">
                                          <p:val>
                                            <p:strVal val="#ppt_x"/>
                                          </p:val>
                                        </p:tav>
                                      </p:tavLst>
                                    </p:anim>
                                  </p:childTnLst>
                                </p:cTn>
                              </p:par>
                              <p:par>
                                <p:cTn id="27" presetID="2" presetClass="entr" presetSubtype="8"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1000"/>
                                        <p:tgtEl>
                                          <p:spTgt spid="3"/>
                                        </p:tgtEl>
                                        <p:attrNameLst>
                                          <p:attrName>ppt_x</p:attrName>
                                        </p:attrNameLst>
                                      </p:cBhvr>
                                      <p:tavLst>
                                        <p:tav tm="0">
                                          <p:val>
                                            <p:strVal val="#ppt_x-1"/>
                                          </p:val>
                                        </p:tav>
                                        <p:tav tm="100000">
                                          <p:val>
                                            <p:strVal val="#ppt_x"/>
                                          </p:val>
                                        </p:tav>
                                      </p:tavLst>
                                    </p:anim>
                                  </p:childTnLst>
                                </p:cTn>
                              </p:par>
                              <p:par>
                                <p:cTn id="30" presetID="2" presetClass="entr" presetSubtype="8"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1000"/>
                                        <p:tgtEl>
                                          <p:spTgt spid="5"/>
                                        </p:tgtEl>
                                        <p:attrNameLst>
                                          <p:attrName>ppt_x</p:attrName>
                                        </p:attrNameLst>
                                      </p:cBhvr>
                                      <p:tavLst>
                                        <p:tav tm="0">
                                          <p:val>
                                            <p:strVal val="#ppt_x-1"/>
                                          </p:val>
                                        </p:tav>
                                        <p:tav tm="100000">
                                          <p:val>
                                            <p:strVal val="#ppt_x"/>
                                          </p:val>
                                        </p:tav>
                                      </p:tavLst>
                                    </p:anim>
                                  </p:childTnLst>
                                </p:cTn>
                              </p:par>
                              <p:par>
                                <p:cTn id="33" presetID="2" presetClass="entr" presetSubtype="8"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1000"/>
                                        <p:tgtEl>
                                          <p:spTgt spid="7"/>
                                        </p:tgtEl>
                                        <p:attrNameLst>
                                          <p:attrName>ppt_x</p:attrName>
                                        </p:attrNameLst>
                                      </p:cBhvr>
                                      <p:tavLst>
                                        <p:tav tm="0">
                                          <p:val>
                                            <p:strVal val="#ppt_x-1"/>
                                          </p:val>
                                        </p:tav>
                                        <p:tav tm="100000">
                                          <p:val>
                                            <p:strVal val="#ppt_x"/>
                                          </p:val>
                                        </p:tav>
                                      </p:tavLst>
                                    </p:anim>
                                  </p:childTnLst>
                                </p:cTn>
                              </p:par>
                              <p:par>
                                <p:cTn id="36" presetID="2" presetClass="entr" presetSubtype="8"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1000"/>
                                        <p:tgtEl>
                                          <p:spTgt spid="9"/>
                                        </p:tgtEl>
                                        <p:attrNameLst>
                                          <p:attrName>ppt_x</p:attrName>
                                        </p:attrNameLst>
                                      </p:cBhvr>
                                      <p:tavLst>
                                        <p:tav tm="0">
                                          <p:val>
                                            <p:strVal val="#ppt_x-1"/>
                                          </p:val>
                                        </p:tav>
                                        <p:tav tm="100000">
                                          <p:val>
                                            <p:strVal val="#ppt_x"/>
                                          </p:val>
                                        </p:tav>
                                      </p:tavLst>
                                    </p:anim>
                                  </p:childTnLst>
                                </p:cTn>
                              </p:par>
                              <p:par>
                                <p:cTn id="39" presetID="2" presetClass="entr" presetSubtype="8"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1000"/>
                                        <p:tgtEl>
                                          <p:spTgt spid="13"/>
                                        </p:tgtEl>
                                        <p:attrNameLst>
                                          <p:attrName>ppt_x</p:attrName>
                                        </p:attrNameLst>
                                      </p:cBhvr>
                                      <p:tavLst>
                                        <p:tav tm="0">
                                          <p:val>
                                            <p:strVal val="#ppt_x-1"/>
                                          </p:val>
                                        </p:tav>
                                        <p:tav tm="100000">
                                          <p:val>
                                            <p:strVal val="#ppt_x"/>
                                          </p:val>
                                        </p:tav>
                                      </p:tavLst>
                                    </p:anim>
                                  </p:childTnLst>
                                </p:cTn>
                              </p:par>
                              <p:par>
                                <p:cTn id="42" presetID="2" presetClass="entr" presetSubtype="8"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1000"/>
                                        <p:tgtEl>
                                          <p:spTgt spid="1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74">
          <a:extLst>
            <a:ext uri="{FF2B5EF4-FFF2-40B4-BE49-F238E27FC236}">
              <a16:creationId xmlns:a16="http://schemas.microsoft.com/office/drawing/2014/main" id="{F6FEF69E-7127-DD70-828B-A7E1E983111D}"/>
            </a:ext>
          </a:extLst>
        </p:cNvPr>
        <p:cNvGrpSpPr/>
        <p:nvPr/>
      </p:nvGrpSpPr>
      <p:grpSpPr>
        <a:xfrm>
          <a:off x="0" y="0"/>
          <a:ext cx="0" cy="0"/>
          <a:chOff x="0" y="0"/>
          <a:chExt cx="0" cy="0"/>
        </a:xfrm>
      </p:grpSpPr>
      <p:sp>
        <p:nvSpPr>
          <p:cNvPr id="1675" name="Google Shape;1675;p112">
            <a:extLst>
              <a:ext uri="{FF2B5EF4-FFF2-40B4-BE49-F238E27FC236}">
                <a16:creationId xmlns:a16="http://schemas.microsoft.com/office/drawing/2014/main" id="{CCC794DB-93C8-EF75-2F6E-5219381E0A18}"/>
              </a:ext>
            </a:extLst>
          </p:cNvPr>
          <p:cNvSpPr txBox="1">
            <a:spLocks noGrp="1"/>
          </p:cNvSpPr>
          <p:nvPr>
            <p:ph type="title"/>
          </p:nvPr>
        </p:nvSpPr>
        <p:spPr>
          <a:xfrm>
            <a:off x="1543350" y="119547"/>
            <a:ext cx="6057300" cy="572700"/>
          </a:xfrm>
          <a:prstGeom prst="rect">
            <a:avLst/>
          </a:prstGeom>
        </p:spPr>
        <p:txBody>
          <a:bodyPr spcFirstLastPara="1" wrap="square" lIns="91425" tIns="91425" rIns="91425" bIns="91425" anchor="t" anchorCtr="0">
            <a:noAutofit/>
          </a:bodyPr>
          <a:lstStyle/>
          <a:p>
            <a:r>
              <a:rPr lang="en"/>
              <a:t>Specialist </a:t>
            </a:r>
            <a:endParaRPr lang="en-US"/>
          </a:p>
        </p:txBody>
      </p:sp>
      <p:sp>
        <p:nvSpPr>
          <p:cNvPr id="8" name="Content Placeholder 2">
            <a:extLst>
              <a:ext uri="{FF2B5EF4-FFF2-40B4-BE49-F238E27FC236}">
                <a16:creationId xmlns:a16="http://schemas.microsoft.com/office/drawing/2014/main" id="{23B234AA-B5AC-2815-2B7A-4C347DD31C24}"/>
              </a:ext>
            </a:extLst>
          </p:cNvPr>
          <p:cNvSpPr>
            <a:spLocks noGrp="1"/>
          </p:cNvSpPr>
          <p:nvPr/>
        </p:nvSpPr>
        <p:spPr>
          <a:xfrm>
            <a:off x="1174970" y="569209"/>
            <a:ext cx="6453170" cy="84801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15000"/>
              </a:lnSpc>
              <a:spcBef>
                <a:spcPts val="0"/>
              </a:spcBef>
              <a:spcAft>
                <a:spcPts val="0"/>
              </a:spcAft>
              <a:buClr>
                <a:schemeClr val="dk2"/>
              </a:buClr>
              <a:buSzPts val="1800"/>
              <a:buFont typeface="Open Sans"/>
              <a:buChar char="●"/>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9pPr>
          </a:lstStyle>
          <a:p>
            <a:pPr marL="171450" indent="-171450">
              <a:lnSpc>
                <a:spcPct val="114999"/>
              </a:lnSpc>
            </a:pPr>
            <a:r>
              <a:rPr lang="en-US" sz="1000">
                <a:latin typeface="Open Sans"/>
                <a:ea typeface="Open Sans"/>
                <a:cs typeface="Open Sans"/>
              </a:rPr>
              <a:t>Specialist teachers can be messaged on Sentral</a:t>
            </a:r>
          </a:p>
          <a:p>
            <a:pPr marL="171450" indent="-171450">
              <a:lnSpc>
                <a:spcPct val="114999"/>
              </a:lnSpc>
            </a:pPr>
            <a:r>
              <a:rPr lang="en-US" sz="1000">
                <a:latin typeface="Open Sans"/>
                <a:ea typeface="Open Sans"/>
                <a:cs typeface="Open Sans"/>
              </a:rPr>
              <a:t>Specialist Program: STEAM, HPE&lt; Art, Music, Inquiry and Wellbeing</a:t>
            </a:r>
          </a:p>
          <a:p>
            <a:pPr marL="171450" indent="-171450">
              <a:lnSpc>
                <a:spcPct val="114999"/>
              </a:lnSpc>
            </a:pPr>
            <a:r>
              <a:rPr lang="en-US" sz="1000">
                <a:latin typeface="Open Sans"/>
                <a:ea typeface="Open Sans"/>
                <a:cs typeface="Open Sans"/>
              </a:rPr>
              <a:t>Pick up- Quadrangle</a:t>
            </a:r>
          </a:p>
          <a:p>
            <a:pPr marL="171450" indent="-171450">
              <a:lnSpc>
                <a:spcPct val="114999"/>
              </a:lnSpc>
            </a:pPr>
            <a:r>
              <a:rPr lang="en-US" sz="1000">
                <a:latin typeface="Open Sans"/>
                <a:ea typeface="Open Sans"/>
                <a:cs typeface="Open Sans"/>
              </a:rPr>
              <a:t>Whole school events </a:t>
            </a:r>
          </a:p>
        </p:txBody>
      </p:sp>
      <p:pic>
        <p:nvPicPr>
          <p:cNvPr id="2" name="Picture 1">
            <a:extLst>
              <a:ext uri="{FF2B5EF4-FFF2-40B4-BE49-F238E27FC236}">
                <a16:creationId xmlns:a16="http://schemas.microsoft.com/office/drawing/2014/main" id="{00AAA407-AD9C-F21A-9A9C-369AB2B171BE}"/>
              </a:ext>
            </a:extLst>
          </p:cNvPr>
          <p:cNvPicPr>
            <a:picLocks noChangeAspect="1"/>
          </p:cNvPicPr>
          <p:nvPr/>
        </p:nvPicPr>
        <p:blipFill>
          <a:blip r:embed="rId3"/>
          <a:stretch>
            <a:fillRect/>
          </a:stretch>
        </p:blipFill>
        <p:spPr>
          <a:xfrm>
            <a:off x="3852927" y="4406281"/>
            <a:ext cx="539003" cy="529478"/>
          </a:xfrm>
          <a:prstGeom prst="rect">
            <a:avLst/>
          </a:prstGeom>
        </p:spPr>
      </p:pic>
      <p:pic>
        <p:nvPicPr>
          <p:cNvPr id="3" name="Picture 2">
            <a:extLst>
              <a:ext uri="{FF2B5EF4-FFF2-40B4-BE49-F238E27FC236}">
                <a16:creationId xmlns:a16="http://schemas.microsoft.com/office/drawing/2014/main" id="{AFDDB92E-E6EB-ED10-8257-BB723AB1F1AA}"/>
              </a:ext>
            </a:extLst>
          </p:cNvPr>
          <p:cNvPicPr>
            <a:picLocks noChangeAspect="1"/>
          </p:cNvPicPr>
          <p:nvPr/>
        </p:nvPicPr>
        <p:blipFill>
          <a:blip r:embed="rId4"/>
          <a:stretch>
            <a:fillRect/>
          </a:stretch>
        </p:blipFill>
        <p:spPr>
          <a:xfrm>
            <a:off x="1555663" y="4437767"/>
            <a:ext cx="558053" cy="548528"/>
          </a:xfrm>
          <a:prstGeom prst="rect">
            <a:avLst/>
          </a:prstGeom>
        </p:spPr>
      </p:pic>
      <p:pic>
        <p:nvPicPr>
          <p:cNvPr id="4" name="Picture 3">
            <a:extLst>
              <a:ext uri="{FF2B5EF4-FFF2-40B4-BE49-F238E27FC236}">
                <a16:creationId xmlns:a16="http://schemas.microsoft.com/office/drawing/2014/main" id="{FB23AD35-59B2-8D89-D071-203DE6D8BBB8}"/>
              </a:ext>
            </a:extLst>
          </p:cNvPr>
          <p:cNvPicPr>
            <a:picLocks noChangeAspect="1"/>
          </p:cNvPicPr>
          <p:nvPr/>
        </p:nvPicPr>
        <p:blipFill>
          <a:blip r:embed="rId5"/>
          <a:stretch>
            <a:fillRect/>
          </a:stretch>
        </p:blipFill>
        <p:spPr>
          <a:xfrm>
            <a:off x="7293718" y="4432222"/>
            <a:ext cx="633133" cy="558053"/>
          </a:xfrm>
          <a:prstGeom prst="rect">
            <a:avLst/>
          </a:prstGeom>
        </p:spPr>
      </p:pic>
      <p:pic>
        <p:nvPicPr>
          <p:cNvPr id="5" name="Picture 4">
            <a:extLst>
              <a:ext uri="{FF2B5EF4-FFF2-40B4-BE49-F238E27FC236}">
                <a16:creationId xmlns:a16="http://schemas.microsoft.com/office/drawing/2014/main" id="{8B04C193-E1CD-C72A-31BF-72C77DA3E2B1}"/>
              </a:ext>
            </a:extLst>
          </p:cNvPr>
          <p:cNvPicPr>
            <a:picLocks noChangeAspect="1"/>
          </p:cNvPicPr>
          <p:nvPr/>
        </p:nvPicPr>
        <p:blipFill>
          <a:blip r:embed="rId6"/>
          <a:stretch>
            <a:fillRect/>
          </a:stretch>
        </p:blipFill>
        <p:spPr>
          <a:xfrm>
            <a:off x="6182906" y="4365464"/>
            <a:ext cx="579905" cy="529478"/>
          </a:xfrm>
          <a:prstGeom prst="rect">
            <a:avLst/>
          </a:prstGeom>
        </p:spPr>
      </p:pic>
      <p:pic>
        <p:nvPicPr>
          <p:cNvPr id="6" name="Picture 5">
            <a:extLst>
              <a:ext uri="{FF2B5EF4-FFF2-40B4-BE49-F238E27FC236}">
                <a16:creationId xmlns:a16="http://schemas.microsoft.com/office/drawing/2014/main" id="{4558F0F0-A394-D732-99D5-02E429AE88DD}"/>
              </a:ext>
            </a:extLst>
          </p:cNvPr>
          <p:cNvPicPr>
            <a:picLocks noChangeAspect="1"/>
          </p:cNvPicPr>
          <p:nvPr/>
        </p:nvPicPr>
        <p:blipFill>
          <a:blip r:embed="rId7"/>
          <a:stretch>
            <a:fillRect/>
          </a:stretch>
        </p:blipFill>
        <p:spPr>
          <a:xfrm>
            <a:off x="4915445" y="4365940"/>
            <a:ext cx="633133" cy="611281"/>
          </a:xfrm>
          <a:prstGeom prst="rect">
            <a:avLst/>
          </a:prstGeom>
        </p:spPr>
      </p:pic>
      <p:pic>
        <p:nvPicPr>
          <p:cNvPr id="7" name="Picture 6">
            <a:extLst>
              <a:ext uri="{FF2B5EF4-FFF2-40B4-BE49-F238E27FC236}">
                <a16:creationId xmlns:a16="http://schemas.microsoft.com/office/drawing/2014/main" id="{66FFEA21-8F4A-FD68-CEBF-846595C3F9EE}"/>
              </a:ext>
            </a:extLst>
          </p:cNvPr>
          <p:cNvPicPr>
            <a:picLocks noChangeAspect="1"/>
          </p:cNvPicPr>
          <p:nvPr/>
        </p:nvPicPr>
        <p:blipFill>
          <a:blip r:embed="rId8"/>
          <a:stretch>
            <a:fillRect/>
          </a:stretch>
        </p:blipFill>
        <p:spPr>
          <a:xfrm>
            <a:off x="2697659" y="4437767"/>
            <a:ext cx="601756" cy="548528"/>
          </a:xfrm>
          <a:prstGeom prst="rect">
            <a:avLst/>
          </a:prstGeom>
        </p:spPr>
      </p:pic>
      <p:graphicFrame>
        <p:nvGraphicFramePr>
          <p:cNvPr id="9" name="Table 8">
            <a:extLst>
              <a:ext uri="{FF2B5EF4-FFF2-40B4-BE49-F238E27FC236}">
                <a16:creationId xmlns:a16="http://schemas.microsoft.com/office/drawing/2014/main" id="{13BA7671-883B-23CB-913D-66D13F0ED743}"/>
              </a:ext>
            </a:extLst>
          </p:cNvPr>
          <p:cNvGraphicFramePr>
            <a:graphicFrameLocks noGrp="1"/>
          </p:cNvGraphicFramePr>
          <p:nvPr>
            <p:extLst>
              <p:ext uri="{D42A27DB-BD31-4B8C-83A1-F6EECF244321}">
                <p14:modId xmlns:p14="http://schemas.microsoft.com/office/powerpoint/2010/main" val="2049845938"/>
              </p:ext>
            </p:extLst>
          </p:nvPr>
        </p:nvGraphicFramePr>
        <p:xfrm>
          <a:off x="1302683" y="1395132"/>
          <a:ext cx="6626636" cy="2877720"/>
        </p:xfrm>
        <a:graphic>
          <a:graphicData uri="http://schemas.openxmlformats.org/drawingml/2006/table">
            <a:tbl>
              <a:tblPr firstRow="1" bandRow="1">
                <a:tableStyleId>{44054152-5F01-44D2-8E37-8AADE1102FE2}</a:tableStyleId>
              </a:tblPr>
              <a:tblGrid>
                <a:gridCol w="853450">
                  <a:extLst>
                    <a:ext uri="{9D8B030D-6E8A-4147-A177-3AD203B41FA5}">
                      <a16:colId xmlns:a16="http://schemas.microsoft.com/office/drawing/2014/main" val="1504360580"/>
                    </a:ext>
                  </a:extLst>
                </a:gridCol>
                <a:gridCol w="853450">
                  <a:extLst>
                    <a:ext uri="{9D8B030D-6E8A-4147-A177-3AD203B41FA5}">
                      <a16:colId xmlns:a16="http://schemas.microsoft.com/office/drawing/2014/main" val="2587569074"/>
                    </a:ext>
                  </a:extLst>
                </a:gridCol>
                <a:gridCol w="853450">
                  <a:extLst>
                    <a:ext uri="{9D8B030D-6E8A-4147-A177-3AD203B41FA5}">
                      <a16:colId xmlns:a16="http://schemas.microsoft.com/office/drawing/2014/main" val="2637567291"/>
                    </a:ext>
                  </a:extLst>
                </a:gridCol>
                <a:gridCol w="853450">
                  <a:extLst>
                    <a:ext uri="{9D8B030D-6E8A-4147-A177-3AD203B41FA5}">
                      <a16:colId xmlns:a16="http://schemas.microsoft.com/office/drawing/2014/main" val="2819523190"/>
                    </a:ext>
                  </a:extLst>
                </a:gridCol>
                <a:gridCol w="1164251">
                  <a:extLst>
                    <a:ext uri="{9D8B030D-6E8A-4147-A177-3AD203B41FA5}">
                      <a16:colId xmlns:a16="http://schemas.microsoft.com/office/drawing/2014/main" val="907783936"/>
                    </a:ext>
                  </a:extLst>
                </a:gridCol>
                <a:gridCol w="870435">
                  <a:extLst>
                    <a:ext uri="{9D8B030D-6E8A-4147-A177-3AD203B41FA5}">
                      <a16:colId xmlns:a16="http://schemas.microsoft.com/office/drawing/2014/main" val="3611443712"/>
                    </a:ext>
                  </a:extLst>
                </a:gridCol>
                <a:gridCol w="1178150">
                  <a:extLst>
                    <a:ext uri="{9D8B030D-6E8A-4147-A177-3AD203B41FA5}">
                      <a16:colId xmlns:a16="http://schemas.microsoft.com/office/drawing/2014/main" val="332702407"/>
                    </a:ext>
                  </a:extLst>
                </a:gridCol>
              </a:tblGrid>
              <a:tr h="378198">
                <a:tc>
                  <a:txBody>
                    <a:bodyPr/>
                    <a:lstStyle/>
                    <a:p>
                      <a:endParaRPr lang="en-US"/>
                    </a:p>
                  </a:txBody>
                  <a:tcPr/>
                </a:tc>
                <a:tc gridSpan="3">
                  <a:txBody>
                    <a:bodyPr/>
                    <a:lstStyle/>
                    <a:p>
                      <a:pPr algn="ctr"/>
                      <a:r>
                        <a:rPr lang="en-US" b="1"/>
                        <a:t>Wednesday</a:t>
                      </a:r>
                    </a:p>
                  </a:txBody>
                  <a:tcPr/>
                </a:tc>
                <a:tc hMerge="1">
                  <a:txBody>
                    <a:bodyPr/>
                    <a:lstStyle/>
                    <a:p>
                      <a:endParaRPr lang="en-US"/>
                    </a:p>
                  </a:txBody>
                  <a:tcPr/>
                </a:tc>
                <a:tc hMerge="1">
                  <a:txBody>
                    <a:bodyPr/>
                    <a:lstStyle/>
                    <a:p>
                      <a:endParaRPr lang="en-US"/>
                    </a:p>
                  </a:txBody>
                  <a:tcPr/>
                </a:tc>
                <a:tc gridSpan="3">
                  <a:txBody>
                    <a:bodyPr/>
                    <a:lstStyle/>
                    <a:p>
                      <a:pPr algn="ctr"/>
                      <a:r>
                        <a:rPr lang="en-US" b="1"/>
                        <a:t>Thursday</a:t>
                      </a:r>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66219684"/>
                  </a:ext>
                </a:extLst>
              </a:tr>
              <a:tr h="403687">
                <a:tc>
                  <a:txBody>
                    <a:bodyPr/>
                    <a:lstStyle/>
                    <a:p>
                      <a:endParaRPr lang="en-US"/>
                    </a:p>
                  </a:txBody>
                  <a:tcPr/>
                </a:tc>
                <a:tc>
                  <a:txBody>
                    <a:bodyPr/>
                    <a:lstStyle/>
                    <a:p>
                      <a:pPr algn="ctr"/>
                      <a:r>
                        <a:rPr lang="en-US" b="1"/>
                        <a:t>12pm</a:t>
                      </a:r>
                    </a:p>
                  </a:txBody>
                  <a:tcPr/>
                </a:tc>
                <a:tc>
                  <a:txBody>
                    <a:bodyPr/>
                    <a:lstStyle/>
                    <a:p>
                      <a:pPr algn="ctr"/>
                      <a:r>
                        <a:rPr lang="en-US" b="1"/>
                        <a:t>1pm</a:t>
                      </a:r>
                    </a:p>
                  </a:txBody>
                  <a:tcPr/>
                </a:tc>
                <a:tc>
                  <a:txBody>
                    <a:bodyPr/>
                    <a:lstStyle/>
                    <a:p>
                      <a:pPr lvl="0" algn="ctr">
                        <a:buNone/>
                      </a:pPr>
                      <a:r>
                        <a:rPr lang="en-US" b="1"/>
                        <a:t>2:30pm</a:t>
                      </a:r>
                    </a:p>
                  </a:txBody>
                  <a:tcPr/>
                </a:tc>
                <a:tc>
                  <a:txBody>
                    <a:bodyPr/>
                    <a:lstStyle/>
                    <a:p>
                      <a:pPr algn="ctr"/>
                      <a:r>
                        <a:rPr lang="en-US" b="1"/>
                        <a:t>12pm</a:t>
                      </a:r>
                    </a:p>
                  </a:txBody>
                  <a:tcPr/>
                </a:tc>
                <a:tc>
                  <a:txBody>
                    <a:bodyPr/>
                    <a:lstStyle/>
                    <a:p>
                      <a:pPr algn="ctr"/>
                      <a:r>
                        <a:rPr lang="en-US" b="1"/>
                        <a:t>1pm</a:t>
                      </a:r>
                    </a:p>
                  </a:txBody>
                  <a:tcPr/>
                </a:tc>
                <a:tc>
                  <a:txBody>
                    <a:bodyPr/>
                    <a:lstStyle/>
                    <a:p>
                      <a:pPr lvl="0" algn="ctr">
                        <a:buNone/>
                      </a:pPr>
                      <a:r>
                        <a:rPr lang="en-US" b="1"/>
                        <a:t>2:30pm</a:t>
                      </a:r>
                    </a:p>
                  </a:txBody>
                  <a:tcPr/>
                </a:tc>
                <a:extLst>
                  <a:ext uri="{0D108BD9-81ED-4DB2-BD59-A6C34878D82A}">
                    <a16:rowId xmlns:a16="http://schemas.microsoft.com/office/drawing/2014/main" val="79215853"/>
                  </a:ext>
                </a:extLst>
              </a:tr>
              <a:tr h="364303">
                <a:tc>
                  <a:txBody>
                    <a:bodyPr/>
                    <a:lstStyle/>
                    <a:p>
                      <a:r>
                        <a:rPr lang="en-US" sz="1200" b="1"/>
                        <a:t>Kylee</a:t>
                      </a:r>
                    </a:p>
                  </a:txBody>
                  <a:tcPr>
                    <a:solidFill>
                      <a:schemeClr val="accent1">
                        <a:lumMod val="20000"/>
                        <a:lumOff val="80000"/>
                      </a:schemeClr>
                    </a:solidFill>
                  </a:tcPr>
                </a:tc>
                <a:tc>
                  <a:txBody>
                    <a:bodyPr/>
                    <a:lstStyle/>
                    <a:p>
                      <a:r>
                        <a:rPr lang="en-US" sz="1200"/>
                        <a:t>Art</a:t>
                      </a:r>
                    </a:p>
                  </a:txBody>
                  <a:tcPr anchor="ctr">
                    <a:solidFill>
                      <a:schemeClr val="accent1">
                        <a:lumMod val="20000"/>
                        <a:lumOff val="80000"/>
                      </a:schemeClr>
                    </a:solidFill>
                  </a:tcPr>
                </a:tc>
                <a:tc>
                  <a:txBody>
                    <a:bodyPr/>
                    <a:lstStyle/>
                    <a:p>
                      <a:r>
                        <a:rPr lang="en-US" sz="1200"/>
                        <a:t>STEAM</a:t>
                      </a:r>
                    </a:p>
                  </a:txBody>
                  <a:tcPr anchor="ctr">
                    <a:solidFill>
                      <a:schemeClr val="accent1">
                        <a:lumMod val="20000"/>
                        <a:lumOff val="80000"/>
                      </a:schemeClr>
                    </a:solidFill>
                  </a:tcPr>
                </a:tc>
                <a:tc>
                  <a:txBody>
                    <a:bodyPr/>
                    <a:lstStyle/>
                    <a:p>
                      <a:pPr lvl="0">
                        <a:buNone/>
                      </a:pPr>
                      <a:r>
                        <a:rPr lang="en-US" sz="1200"/>
                        <a:t>HPE</a:t>
                      </a:r>
                    </a:p>
                  </a:txBody>
                  <a:tcPr anchor="ctr">
                    <a:solidFill>
                      <a:schemeClr val="accent1">
                        <a:lumMod val="20000"/>
                        <a:lumOff val="80000"/>
                      </a:schemeClr>
                    </a:solidFill>
                  </a:tcPr>
                </a:tc>
                <a:tc>
                  <a:txBody>
                    <a:bodyPr/>
                    <a:lstStyle/>
                    <a:p>
                      <a:r>
                        <a:rPr lang="en-US" sz="1200"/>
                        <a:t>Inquiry</a:t>
                      </a:r>
                    </a:p>
                  </a:txBody>
                  <a:tcPr anchor="ctr">
                    <a:solidFill>
                      <a:schemeClr val="accent1">
                        <a:lumMod val="20000"/>
                        <a:lumOff val="80000"/>
                      </a:schemeClr>
                    </a:solidFill>
                  </a:tcPr>
                </a:tc>
                <a:tc>
                  <a:txBody>
                    <a:bodyPr/>
                    <a:lstStyle/>
                    <a:p>
                      <a:r>
                        <a:rPr lang="en-US" sz="1200"/>
                        <a:t>Wellbeing</a:t>
                      </a:r>
                    </a:p>
                  </a:txBody>
                  <a:tcPr anchor="ctr">
                    <a:solidFill>
                      <a:schemeClr val="accent1">
                        <a:lumMod val="20000"/>
                        <a:lumOff val="80000"/>
                      </a:schemeClr>
                    </a:solidFill>
                  </a:tcPr>
                </a:tc>
                <a:tc>
                  <a:txBody>
                    <a:bodyPr/>
                    <a:lstStyle/>
                    <a:p>
                      <a:pPr lvl="0">
                        <a:buNone/>
                      </a:pPr>
                      <a:r>
                        <a:rPr lang="en-US" sz="1200"/>
                        <a:t>Music</a:t>
                      </a:r>
                    </a:p>
                  </a:txBody>
                  <a:tcPr anchor="ctr">
                    <a:solidFill>
                      <a:schemeClr val="accent1">
                        <a:lumMod val="20000"/>
                        <a:lumOff val="80000"/>
                      </a:schemeClr>
                    </a:solidFill>
                  </a:tcPr>
                </a:tc>
                <a:extLst>
                  <a:ext uri="{0D108BD9-81ED-4DB2-BD59-A6C34878D82A}">
                    <a16:rowId xmlns:a16="http://schemas.microsoft.com/office/drawing/2014/main" val="624467184"/>
                  </a:ext>
                </a:extLst>
              </a:tr>
              <a:tr h="364303">
                <a:tc>
                  <a:txBody>
                    <a:bodyPr/>
                    <a:lstStyle/>
                    <a:p>
                      <a:r>
                        <a:rPr lang="en-US" sz="1200" b="1"/>
                        <a:t>Rob</a:t>
                      </a:r>
                    </a:p>
                  </a:txBody>
                  <a:tcPr/>
                </a:tc>
                <a:tc>
                  <a:txBody>
                    <a:bodyPr/>
                    <a:lstStyle/>
                    <a:p>
                      <a:r>
                        <a:rPr lang="en-US" sz="1200"/>
                        <a:t>STEAM</a:t>
                      </a:r>
                    </a:p>
                  </a:txBody>
                  <a:tcPr anchor="ctr"/>
                </a:tc>
                <a:tc>
                  <a:txBody>
                    <a:bodyPr/>
                    <a:lstStyle/>
                    <a:p>
                      <a:r>
                        <a:rPr lang="en-US" sz="1200"/>
                        <a:t>Art</a:t>
                      </a:r>
                    </a:p>
                  </a:txBody>
                  <a:tcPr anchor="ctr"/>
                </a:tc>
                <a:tc>
                  <a:txBody>
                    <a:bodyPr/>
                    <a:lstStyle/>
                    <a:p>
                      <a:pPr lvl="0">
                        <a:buNone/>
                      </a:pPr>
                      <a:r>
                        <a:rPr lang="en-US" sz="1200"/>
                        <a:t>Music</a:t>
                      </a:r>
                    </a:p>
                  </a:txBody>
                  <a:tcPr anchor="ctr"/>
                </a:tc>
                <a:tc>
                  <a:txBody>
                    <a:bodyPr/>
                    <a:lstStyle/>
                    <a:p>
                      <a:r>
                        <a:rPr lang="en-US" sz="1200"/>
                        <a:t>Wellbeing</a:t>
                      </a:r>
                      <a:endParaRPr lang="en-US"/>
                    </a:p>
                  </a:txBody>
                  <a:tcPr anchor="ctr"/>
                </a:tc>
                <a:tc>
                  <a:txBody>
                    <a:bodyPr/>
                    <a:lstStyle/>
                    <a:p>
                      <a:r>
                        <a:rPr lang="en-US" sz="1200"/>
                        <a:t>Inquiry</a:t>
                      </a:r>
                    </a:p>
                  </a:txBody>
                  <a:tcPr anchor="ctr"/>
                </a:tc>
                <a:tc>
                  <a:txBody>
                    <a:bodyPr/>
                    <a:lstStyle/>
                    <a:p>
                      <a:pPr lvl="0">
                        <a:buNone/>
                      </a:pPr>
                      <a:r>
                        <a:rPr lang="en-US" sz="1200"/>
                        <a:t>HPE</a:t>
                      </a:r>
                    </a:p>
                  </a:txBody>
                  <a:tcPr anchor="ctr"/>
                </a:tc>
                <a:extLst>
                  <a:ext uri="{0D108BD9-81ED-4DB2-BD59-A6C34878D82A}">
                    <a16:rowId xmlns:a16="http://schemas.microsoft.com/office/drawing/2014/main" val="2157437572"/>
                  </a:ext>
                </a:extLst>
              </a:tr>
              <a:tr h="216613">
                <a:tc>
                  <a:txBody>
                    <a:bodyPr/>
                    <a:lstStyle/>
                    <a:p>
                      <a:r>
                        <a:rPr lang="en-US" sz="1200" b="1"/>
                        <a:t>Moira</a:t>
                      </a:r>
                    </a:p>
                  </a:txBody>
                  <a:tcPr>
                    <a:solidFill>
                      <a:schemeClr val="accent1">
                        <a:lumMod val="20000"/>
                        <a:lumOff val="80000"/>
                      </a:schemeClr>
                    </a:solidFill>
                  </a:tcPr>
                </a:tc>
                <a:tc>
                  <a:txBody>
                    <a:bodyPr/>
                    <a:lstStyle/>
                    <a:p>
                      <a:r>
                        <a:rPr lang="en-US" sz="1200"/>
                        <a:t>HPE</a:t>
                      </a:r>
                    </a:p>
                  </a:txBody>
                  <a:tcPr anchor="ctr">
                    <a:solidFill>
                      <a:schemeClr val="accent1">
                        <a:lumMod val="20000"/>
                        <a:lumOff val="80000"/>
                      </a:schemeClr>
                    </a:solidFill>
                  </a:tcPr>
                </a:tc>
                <a:tc>
                  <a:txBody>
                    <a:bodyPr/>
                    <a:lstStyle/>
                    <a:p>
                      <a:r>
                        <a:rPr lang="en-US" sz="1200"/>
                        <a:t>Music</a:t>
                      </a:r>
                    </a:p>
                  </a:txBody>
                  <a:tcPr anchor="ctr">
                    <a:solidFill>
                      <a:schemeClr val="accent1">
                        <a:lumMod val="20000"/>
                        <a:lumOff val="80000"/>
                      </a:schemeClr>
                    </a:solidFill>
                  </a:tcPr>
                </a:tc>
                <a:tc>
                  <a:txBody>
                    <a:bodyPr/>
                    <a:lstStyle/>
                    <a:p>
                      <a:pPr lvl="0">
                        <a:buNone/>
                      </a:pPr>
                      <a:r>
                        <a:rPr lang="en-US" sz="1200"/>
                        <a:t>Inquiry</a:t>
                      </a:r>
                    </a:p>
                  </a:txBody>
                  <a:tcPr anchor="ctr">
                    <a:solidFill>
                      <a:schemeClr val="accent1">
                        <a:lumMod val="20000"/>
                        <a:lumOff val="80000"/>
                      </a:schemeClr>
                    </a:solidFill>
                  </a:tcPr>
                </a:tc>
                <a:tc>
                  <a:txBody>
                    <a:bodyPr/>
                    <a:lstStyle/>
                    <a:p>
                      <a:r>
                        <a:rPr lang="en-US" sz="1200"/>
                        <a:t>Art</a:t>
                      </a:r>
                    </a:p>
                  </a:txBody>
                  <a:tcPr anchor="ctr">
                    <a:solidFill>
                      <a:schemeClr val="accent1">
                        <a:lumMod val="20000"/>
                        <a:lumOff val="80000"/>
                      </a:schemeClr>
                    </a:solidFill>
                  </a:tcPr>
                </a:tc>
                <a:tc>
                  <a:txBody>
                    <a:bodyPr/>
                    <a:lstStyle/>
                    <a:p>
                      <a:r>
                        <a:rPr lang="en-US" sz="1200"/>
                        <a:t>STEAM</a:t>
                      </a:r>
                    </a:p>
                  </a:txBody>
                  <a:tcPr anchor="ctr">
                    <a:solidFill>
                      <a:schemeClr val="accent1">
                        <a:lumMod val="20000"/>
                        <a:lumOff val="80000"/>
                      </a:schemeClr>
                    </a:solidFill>
                  </a:tcPr>
                </a:tc>
                <a:tc>
                  <a:txBody>
                    <a:bodyPr/>
                    <a:lstStyle/>
                    <a:p>
                      <a:pPr lvl="0">
                        <a:buNone/>
                      </a:pPr>
                      <a:r>
                        <a:rPr lang="en-US" sz="1200"/>
                        <a:t>Wellbeing</a:t>
                      </a:r>
                    </a:p>
                  </a:txBody>
                  <a:tcPr anchor="ctr">
                    <a:solidFill>
                      <a:schemeClr val="accent1">
                        <a:lumMod val="20000"/>
                        <a:lumOff val="80000"/>
                      </a:schemeClr>
                    </a:solidFill>
                  </a:tcPr>
                </a:tc>
                <a:extLst>
                  <a:ext uri="{0D108BD9-81ED-4DB2-BD59-A6C34878D82A}">
                    <a16:rowId xmlns:a16="http://schemas.microsoft.com/office/drawing/2014/main" val="685060347"/>
                  </a:ext>
                </a:extLst>
              </a:tr>
              <a:tr h="364303">
                <a:tc>
                  <a:txBody>
                    <a:bodyPr/>
                    <a:lstStyle/>
                    <a:p>
                      <a:r>
                        <a:rPr lang="en-US" sz="1200" b="1"/>
                        <a:t>Paula S</a:t>
                      </a:r>
                    </a:p>
                  </a:txBody>
                  <a:tcPr/>
                </a:tc>
                <a:tc>
                  <a:txBody>
                    <a:bodyPr/>
                    <a:lstStyle/>
                    <a:p>
                      <a:r>
                        <a:rPr lang="en-US" sz="1200"/>
                        <a:t>Music</a:t>
                      </a:r>
                    </a:p>
                  </a:txBody>
                  <a:tcPr anchor="ctr"/>
                </a:tc>
                <a:tc>
                  <a:txBody>
                    <a:bodyPr/>
                    <a:lstStyle/>
                    <a:p>
                      <a:r>
                        <a:rPr lang="en-US" sz="1200"/>
                        <a:t>HPE</a:t>
                      </a:r>
                    </a:p>
                  </a:txBody>
                  <a:tcPr anchor="ctr"/>
                </a:tc>
                <a:tc>
                  <a:txBody>
                    <a:bodyPr/>
                    <a:lstStyle/>
                    <a:p>
                      <a:pPr lvl="0">
                        <a:buNone/>
                      </a:pPr>
                      <a:r>
                        <a:rPr lang="en-US" sz="1200"/>
                        <a:t>Wellbeing</a:t>
                      </a:r>
                    </a:p>
                  </a:txBody>
                  <a:tcPr anchor="ctr"/>
                </a:tc>
                <a:tc>
                  <a:txBody>
                    <a:bodyPr/>
                    <a:lstStyle/>
                    <a:p>
                      <a:r>
                        <a:rPr lang="en-US" sz="1200"/>
                        <a:t>STEAM</a:t>
                      </a:r>
                    </a:p>
                  </a:txBody>
                  <a:tcPr anchor="ctr"/>
                </a:tc>
                <a:tc>
                  <a:txBody>
                    <a:bodyPr/>
                    <a:lstStyle/>
                    <a:p>
                      <a:r>
                        <a:rPr lang="en-US" sz="1200"/>
                        <a:t>Art</a:t>
                      </a:r>
                    </a:p>
                  </a:txBody>
                  <a:tcPr anchor="ctr"/>
                </a:tc>
                <a:tc>
                  <a:txBody>
                    <a:bodyPr/>
                    <a:lstStyle/>
                    <a:p>
                      <a:pPr lvl="0">
                        <a:buNone/>
                      </a:pPr>
                      <a:r>
                        <a:rPr lang="en-US" sz="1200"/>
                        <a:t>Inquiry</a:t>
                      </a:r>
                    </a:p>
                  </a:txBody>
                  <a:tcPr anchor="ctr"/>
                </a:tc>
                <a:extLst>
                  <a:ext uri="{0D108BD9-81ED-4DB2-BD59-A6C34878D82A}">
                    <a16:rowId xmlns:a16="http://schemas.microsoft.com/office/drawing/2014/main" val="3258204588"/>
                  </a:ext>
                </a:extLst>
              </a:tr>
              <a:tr h="364303">
                <a:tc>
                  <a:txBody>
                    <a:bodyPr/>
                    <a:lstStyle/>
                    <a:p>
                      <a:pPr lvl="0">
                        <a:buNone/>
                      </a:pPr>
                      <a:r>
                        <a:rPr lang="en-US" sz="1200" b="1">
                          <a:solidFill>
                            <a:schemeClr val="accent6">
                              <a:lumMod val="49000"/>
                            </a:schemeClr>
                          </a:solidFill>
                        </a:rPr>
                        <a:t>Mel</a:t>
                      </a:r>
                    </a:p>
                  </a:txBody>
                  <a:tcPr>
                    <a:solidFill>
                      <a:schemeClr val="tx2">
                        <a:lumMod val="20000"/>
                        <a:lumOff val="80000"/>
                      </a:schemeClr>
                    </a:solidFill>
                  </a:tcPr>
                </a:tc>
                <a:tc>
                  <a:txBody>
                    <a:bodyPr/>
                    <a:lstStyle/>
                    <a:p>
                      <a:pPr lvl="0">
                        <a:buNone/>
                      </a:pPr>
                      <a:r>
                        <a:rPr lang="en-US" sz="1200">
                          <a:solidFill>
                            <a:schemeClr val="accent6">
                              <a:lumMod val="49000"/>
                            </a:schemeClr>
                          </a:solidFill>
                        </a:rPr>
                        <a:t>Inquiry</a:t>
                      </a:r>
                    </a:p>
                  </a:txBody>
                  <a:tcPr anchor="ctr">
                    <a:solidFill>
                      <a:schemeClr val="tx2">
                        <a:lumMod val="20000"/>
                        <a:lumOff val="80000"/>
                      </a:schemeClr>
                    </a:solidFill>
                  </a:tcPr>
                </a:tc>
                <a:tc>
                  <a:txBody>
                    <a:bodyPr/>
                    <a:lstStyle/>
                    <a:p>
                      <a:pPr lvl="0">
                        <a:buNone/>
                      </a:pPr>
                      <a:r>
                        <a:rPr lang="en-US" sz="1200">
                          <a:solidFill>
                            <a:schemeClr val="accent6">
                              <a:lumMod val="49000"/>
                            </a:schemeClr>
                          </a:solidFill>
                        </a:rPr>
                        <a:t>Wellbeing</a:t>
                      </a:r>
                      <a:endParaRPr lang="en-US" sz="1200" err="1">
                        <a:solidFill>
                          <a:schemeClr val="accent6">
                            <a:lumMod val="49000"/>
                          </a:schemeClr>
                        </a:solidFill>
                      </a:endParaRPr>
                    </a:p>
                  </a:txBody>
                  <a:tcPr anchor="ctr">
                    <a:solidFill>
                      <a:schemeClr val="tx2">
                        <a:lumMod val="20000"/>
                        <a:lumOff val="80000"/>
                      </a:schemeClr>
                    </a:solidFill>
                  </a:tcPr>
                </a:tc>
                <a:tc>
                  <a:txBody>
                    <a:bodyPr/>
                    <a:lstStyle/>
                    <a:p>
                      <a:pPr lvl="0">
                        <a:buNone/>
                      </a:pPr>
                      <a:r>
                        <a:rPr lang="en-US" sz="1200">
                          <a:solidFill>
                            <a:schemeClr val="accent6">
                              <a:lumMod val="49000"/>
                            </a:schemeClr>
                          </a:solidFill>
                        </a:rPr>
                        <a:t>Art</a:t>
                      </a:r>
                    </a:p>
                  </a:txBody>
                  <a:tcPr anchor="ctr">
                    <a:solidFill>
                      <a:srgbClr val="FFFF00"/>
                    </a:solidFill>
                  </a:tcPr>
                </a:tc>
                <a:tc>
                  <a:txBody>
                    <a:bodyPr/>
                    <a:lstStyle/>
                    <a:p>
                      <a:pPr lvl="0">
                        <a:buNone/>
                      </a:pPr>
                      <a:r>
                        <a:rPr lang="en-US" sz="1200">
                          <a:solidFill>
                            <a:schemeClr val="accent6">
                              <a:lumMod val="49000"/>
                            </a:schemeClr>
                          </a:solidFill>
                        </a:rPr>
                        <a:t>PE</a:t>
                      </a:r>
                    </a:p>
                  </a:txBody>
                  <a:tcPr anchor="ctr">
                    <a:solidFill>
                      <a:schemeClr val="tx2">
                        <a:lumMod val="20000"/>
                        <a:lumOff val="80000"/>
                      </a:schemeClr>
                    </a:solidFill>
                  </a:tcPr>
                </a:tc>
                <a:tc>
                  <a:txBody>
                    <a:bodyPr/>
                    <a:lstStyle/>
                    <a:p>
                      <a:pPr lvl="0">
                        <a:buNone/>
                      </a:pPr>
                      <a:r>
                        <a:rPr lang="en-US" sz="1200">
                          <a:solidFill>
                            <a:schemeClr val="accent6">
                              <a:lumMod val="49000"/>
                            </a:schemeClr>
                          </a:solidFill>
                        </a:rPr>
                        <a:t>Music</a:t>
                      </a:r>
                    </a:p>
                  </a:txBody>
                  <a:tcPr anchor="ctr">
                    <a:solidFill>
                      <a:schemeClr val="tx2">
                        <a:lumMod val="20000"/>
                        <a:lumOff val="80000"/>
                      </a:schemeClr>
                    </a:solidFill>
                  </a:tcPr>
                </a:tc>
                <a:tc>
                  <a:txBody>
                    <a:bodyPr/>
                    <a:lstStyle/>
                    <a:p>
                      <a:pPr lvl="0">
                        <a:buNone/>
                      </a:pPr>
                      <a:r>
                        <a:rPr lang="en-US" sz="1200">
                          <a:solidFill>
                            <a:schemeClr val="accent6">
                              <a:lumMod val="49000"/>
                            </a:schemeClr>
                          </a:solidFill>
                        </a:rPr>
                        <a:t>STEAM</a:t>
                      </a:r>
                    </a:p>
                  </a:txBody>
                  <a:tcPr anchor="ctr">
                    <a:solidFill>
                      <a:schemeClr val="bg1"/>
                    </a:solidFill>
                  </a:tcPr>
                </a:tc>
                <a:extLst>
                  <a:ext uri="{0D108BD9-81ED-4DB2-BD59-A6C34878D82A}">
                    <a16:rowId xmlns:a16="http://schemas.microsoft.com/office/drawing/2014/main" val="2032129006"/>
                  </a:ext>
                </a:extLst>
              </a:tr>
              <a:tr h="364303">
                <a:tc>
                  <a:txBody>
                    <a:bodyPr/>
                    <a:lstStyle/>
                    <a:p>
                      <a:pPr lvl="0">
                        <a:buNone/>
                      </a:pPr>
                      <a:r>
                        <a:rPr lang="en-US" sz="1200" b="1"/>
                        <a:t>Cristine</a:t>
                      </a:r>
                    </a:p>
                  </a:txBody>
                  <a:tcPr/>
                </a:tc>
                <a:tc>
                  <a:txBody>
                    <a:bodyPr/>
                    <a:lstStyle/>
                    <a:p>
                      <a:pPr lvl="0">
                        <a:buNone/>
                      </a:pPr>
                      <a:r>
                        <a:rPr lang="en-US" sz="1200"/>
                        <a:t>Wellbeing</a:t>
                      </a:r>
                    </a:p>
                  </a:txBody>
                  <a:tcPr anchor="ctr"/>
                </a:tc>
                <a:tc>
                  <a:txBody>
                    <a:bodyPr/>
                    <a:lstStyle/>
                    <a:p>
                      <a:pPr lvl="0">
                        <a:buNone/>
                      </a:pPr>
                      <a:r>
                        <a:rPr lang="en-US" sz="1200"/>
                        <a:t>Inquiry</a:t>
                      </a:r>
                    </a:p>
                  </a:txBody>
                  <a:tcPr anchor="ctr"/>
                </a:tc>
                <a:tc>
                  <a:txBody>
                    <a:bodyPr/>
                    <a:lstStyle/>
                    <a:p>
                      <a:pPr lvl="0">
                        <a:buNone/>
                      </a:pPr>
                      <a:r>
                        <a:rPr lang="en-US" sz="1200"/>
                        <a:t>STEAM</a:t>
                      </a:r>
                    </a:p>
                  </a:txBody>
                  <a:tcPr anchor="ctr">
                    <a:solidFill>
                      <a:srgbClr val="FFFF00"/>
                    </a:solidFill>
                  </a:tcPr>
                </a:tc>
                <a:tc>
                  <a:txBody>
                    <a:bodyPr/>
                    <a:lstStyle/>
                    <a:p>
                      <a:pPr lvl="0">
                        <a:buNone/>
                      </a:pPr>
                      <a:r>
                        <a:rPr lang="en-US" sz="1200"/>
                        <a:t>Music</a:t>
                      </a:r>
                    </a:p>
                  </a:txBody>
                  <a:tcPr anchor="ctr"/>
                </a:tc>
                <a:tc>
                  <a:txBody>
                    <a:bodyPr/>
                    <a:lstStyle/>
                    <a:p>
                      <a:pPr lvl="0">
                        <a:buNone/>
                      </a:pPr>
                      <a:r>
                        <a:rPr lang="en-US" sz="1200"/>
                        <a:t>HPE</a:t>
                      </a:r>
                    </a:p>
                  </a:txBody>
                  <a:tcPr anchor="ctr"/>
                </a:tc>
                <a:tc>
                  <a:txBody>
                    <a:bodyPr/>
                    <a:lstStyle/>
                    <a:p>
                      <a:pPr lvl="0">
                        <a:buNone/>
                      </a:pPr>
                      <a:r>
                        <a:rPr lang="en-US" sz="1200"/>
                        <a:t>Art</a:t>
                      </a:r>
                    </a:p>
                  </a:txBody>
                  <a:tcPr anchor="ctr">
                    <a:solidFill>
                      <a:schemeClr val="bg1"/>
                    </a:solidFill>
                  </a:tcPr>
                </a:tc>
                <a:extLst>
                  <a:ext uri="{0D108BD9-81ED-4DB2-BD59-A6C34878D82A}">
                    <a16:rowId xmlns:a16="http://schemas.microsoft.com/office/drawing/2014/main" val="422013905"/>
                  </a:ext>
                </a:extLst>
              </a:tr>
            </a:tbl>
          </a:graphicData>
        </a:graphic>
      </p:graphicFrame>
    </p:spTree>
    <p:extLst>
      <p:ext uri="{BB962C8B-B14F-4D97-AF65-F5344CB8AC3E}">
        <p14:creationId xmlns:p14="http://schemas.microsoft.com/office/powerpoint/2010/main" val="351542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75"/>
                                        </p:tgtEl>
                                        <p:attrNameLst>
                                          <p:attrName>style.visibility</p:attrName>
                                        </p:attrNameLst>
                                      </p:cBhvr>
                                      <p:to>
                                        <p:strVal val="visible"/>
                                      </p:to>
                                    </p:set>
                                    <p:animEffect transition="in" filter="fade">
                                      <p:cBhvr>
                                        <p:cTn id="7" dur="1000"/>
                                        <p:tgtEl>
                                          <p:spTgt spid="1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54">
          <a:extLst>
            <a:ext uri="{FF2B5EF4-FFF2-40B4-BE49-F238E27FC236}">
              <a16:creationId xmlns:a16="http://schemas.microsoft.com/office/drawing/2014/main" id="{B612AD9F-5EAE-BEBE-5D19-8916F79EA14B}"/>
            </a:ext>
          </a:extLst>
        </p:cNvPr>
        <p:cNvGrpSpPr/>
        <p:nvPr/>
      </p:nvGrpSpPr>
      <p:grpSpPr>
        <a:xfrm>
          <a:off x="0" y="0"/>
          <a:ext cx="0" cy="0"/>
          <a:chOff x="0" y="0"/>
          <a:chExt cx="0" cy="0"/>
        </a:xfrm>
      </p:grpSpPr>
      <p:sp>
        <p:nvSpPr>
          <p:cNvPr id="7" name="Google Shape;1163;p86">
            <a:extLst>
              <a:ext uri="{FF2B5EF4-FFF2-40B4-BE49-F238E27FC236}">
                <a16:creationId xmlns:a16="http://schemas.microsoft.com/office/drawing/2014/main" id="{8022E85D-A93F-2E25-A96B-99F0372FCE52}"/>
              </a:ext>
            </a:extLst>
          </p:cNvPr>
          <p:cNvSpPr txBox="1">
            <a:spLocks noGrp="1"/>
          </p:cNvSpPr>
          <p:nvPr>
            <p:ph type="title"/>
          </p:nvPr>
        </p:nvSpPr>
        <p:spPr>
          <a:xfrm>
            <a:off x="540000" y="4046"/>
            <a:ext cx="8064000" cy="572700"/>
          </a:xfrm>
          <a:prstGeom prst="rect">
            <a:avLst/>
          </a:prstGeom>
        </p:spPr>
        <p:txBody>
          <a:bodyPr spcFirstLastPara="1" wrap="square" lIns="91425" tIns="91425" rIns="91425" bIns="91425" anchor="t" anchorCtr="0">
            <a:noAutofit/>
          </a:bodyPr>
          <a:lstStyle/>
          <a:p>
            <a:r>
              <a:rPr lang="en" sz="3000"/>
              <a:t>Cohort Specific Information</a:t>
            </a:r>
            <a:endParaRPr lang="en-US">
              <a:highlight>
                <a:srgbClr val="FFFF00"/>
              </a:highlight>
            </a:endParaRPr>
          </a:p>
        </p:txBody>
      </p:sp>
      <p:sp>
        <p:nvSpPr>
          <p:cNvPr id="4" name="Content Placeholder 2">
            <a:extLst>
              <a:ext uri="{FF2B5EF4-FFF2-40B4-BE49-F238E27FC236}">
                <a16:creationId xmlns:a16="http://schemas.microsoft.com/office/drawing/2014/main" id="{6C00BEFC-775D-98DC-D9D9-D66671ECA50D}"/>
              </a:ext>
            </a:extLst>
          </p:cNvPr>
          <p:cNvSpPr txBox="1">
            <a:spLocks/>
          </p:cNvSpPr>
          <p:nvPr/>
        </p:nvSpPr>
        <p:spPr>
          <a:xfrm>
            <a:off x="229338" y="174506"/>
            <a:ext cx="8635530" cy="475256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00000"/>
              </a:lnSpc>
              <a:spcBef>
                <a:spcPts val="0"/>
              </a:spcBef>
              <a:spcAft>
                <a:spcPts val="0"/>
              </a:spcAft>
              <a:buClr>
                <a:schemeClr val="accent4"/>
              </a:buClr>
              <a:buSzPts val="2400"/>
              <a:buFont typeface="Open Sans"/>
              <a:buNone/>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9pPr>
          </a:lstStyle>
          <a:p>
            <a:pPr>
              <a:lnSpc>
                <a:spcPct val="150000"/>
              </a:lnSpc>
            </a:pPr>
            <a:endParaRPr lang="en-US" sz="1800" dirty="0">
              <a:latin typeface="Mangal Pro"/>
              <a:ea typeface="Open Sans"/>
              <a:cs typeface="Open Sans"/>
            </a:endParaRPr>
          </a:p>
          <a:p>
            <a:pPr>
              <a:lnSpc>
                <a:spcPct val="150000"/>
              </a:lnSpc>
            </a:pPr>
            <a:r>
              <a:rPr lang="en-US" sz="1800" dirty="0">
                <a:latin typeface="Mangal Pro"/>
                <a:ea typeface="Open Sans"/>
                <a:cs typeface="Open Sans"/>
              </a:rPr>
              <a:t>Our take-home reader program</a:t>
            </a:r>
            <a:endParaRPr lang="en-US" sz="1600" b="1" dirty="0">
              <a:latin typeface="Mangal Pro"/>
              <a:ea typeface="Open Sans"/>
              <a:cs typeface="Open Sans"/>
            </a:endParaRPr>
          </a:p>
          <a:p>
            <a:pPr indent="0">
              <a:lnSpc>
                <a:spcPct val="150000"/>
              </a:lnSpc>
            </a:pPr>
            <a:r>
              <a:rPr lang="en-US" sz="1200" b="1" dirty="0">
                <a:latin typeface="Mangal Pro"/>
                <a:ea typeface="Open Sans"/>
                <a:cs typeface="Arial"/>
              </a:rPr>
              <a:t>Take-home reader program- Your child's current readers are aligned with last year's assessments. We will be assessing students as per our assessment schedule, which will be changed accordingly.</a:t>
            </a:r>
          </a:p>
          <a:p>
            <a:pPr indent="0">
              <a:lnSpc>
                <a:spcPct val="150000"/>
              </a:lnSpc>
            </a:pPr>
            <a:r>
              <a:rPr lang="en-US" sz="1800" dirty="0">
                <a:latin typeface="Mangal Pro"/>
                <a:ea typeface="Open Sans"/>
                <a:cs typeface="Open Sans"/>
              </a:rPr>
              <a:t>Wellbeing</a:t>
            </a:r>
            <a:endParaRPr lang="en-US" sz="1200" dirty="0">
              <a:latin typeface="Mangal Pro"/>
              <a:ea typeface="Open Sans"/>
              <a:cs typeface="Arial"/>
            </a:endParaRPr>
          </a:p>
          <a:p>
            <a:pPr indent="0">
              <a:lnSpc>
                <a:spcPct val="150000"/>
              </a:lnSpc>
            </a:pPr>
            <a:r>
              <a:rPr lang="en-US" sz="1200" b="1" dirty="0">
                <a:latin typeface="Mangal Pro"/>
                <a:ea typeface="Open Sans"/>
                <a:cs typeface="Arial"/>
              </a:rPr>
              <a:t>If you have not received your Wellbeing handbook from our Wellbeing Day, let us know and we will arrange one for you. </a:t>
            </a:r>
            <a:endParaRPr lang="en-US" sz="1200" dirty="0">
              <a:latin typeface="Mangal Pro"/>
              <a:ea typeface="Open Sans"/>
              <a:cs typeface="Arial"/>
            </a:endParaRPr>
          </a:p>
          <a:p>
            <a:pPr indent="0">
              <a:lnSpc>
                <a:spcPct val="150000"/>
              </a:lnSpc>
            </a:pPr>
            <a:r>
              <a:rPr lang="en-US" sz="1800" dirty="0">
                <a:latin typeface="Mangal Pro"/>
                <a:ea typeface="Open Sans"/>
                <a:cs typeface="Open Sans"/>
              </a:rPr>
              <a:t>Food items and water bottles</a:t>
            </a:r>
            <a:endParaRPr lang="en-US" sz="1200" dirty="0">
              <a:latin typeface="Mangal Pro"/>
              <a:ea typeface="Open Sans"/>
              <a:cs typeface="Arial"/>
            </a:endParaRPr>
          </a:p>
          <a:p>
            <a:pPr indent="0">
              <a:lnSpc>
                <a:spcPct val="150000"/>
              </a:lnSpc>
            </a:pPr>
            <a:r>
              <a:rPr lang="en-US" sz="1200" b="1" dirty="0">
                <a:latin typeface="Mangal Pro"/>
                <a:ea typeface="Open Sans"/>
                <a:cs typeface="Arial"/>
              </a:rPr>
              <a:t>Lunchboxes and water bottles are stored inside in classroom tubs each day and are returned at the end of the  day.</a:t>
            </a:r>
            <a:endParaRPr lang="en-US" sz="1200">
              <a:latin typeface="Mangal Pro"/>
              <a:ea typeface="Open Sans"/>
              <a:cs typeface="Arial"/>
            </a:endParaRPr>
          </a:p>
          <a:p>
            <a:pPr indent="0">
              <a:lnSpc>
                <a:spcPct val="150000"/>
              </a:lnSpc>
            </a:pPr>
            <a:r>
              <a:rPr lang="en-US" sz="1800" dirty="0">
                <a:latin typeface="Mangal Pro"/>
                <a:ea typeface="Open Sans"/>
                <a:cs typeface="Open Sans"/>
              </a:rPr>
              <a:t>Adjusting to life in a Year 1/2 classroom.</a:t>
            </a:r>
            <a:endParaRPr lang="en-US" sz="1200" b="1" dirty="0">
              <a:latin typeface="Mangal Pro"/>
              <a:ea typeface="Open Sans"/>
              <a:cs typeface="Arial"/>
            </a:endParaRPr>
          </a:p>
          <a:p>
            <a:pPr indent="0">
              <a:lnSpc>
                <a:spcPct val="150000"/>
              </a:lnSpc>
            </a:pPr>
            <a:r>
              <a:rPr lang="en-US" sz="1200" b="1" dirty="0">
                <a:latin typeface="Mangal Pro"/>
                <a:ea typeface="Open Sans"/>
                <a:cs typeface="Arial"/>
              </a:rPr>
              <a:t>We understand that new routines and changes are difficult for our students in year 1. We have a 'Friendly faces' buddy system and opportunities during Circle Time to discuss our day or week ahead.</a:t>
            </a:r>
            <a:endParaRPr lang="en-US" sz="1800">
              <a:latin typeface="Mangal Pro"/>
              <a:ea typeface="Open Sans"/>
              <a:cs typeface="Open Sans"/>
            </a:endParaRPr>
          </a:p>
          <a:p>
            <a:pPr>
              <a:buFont typeface="Arial"/>
              <a:buChar char="•"/>
            </a:pPr>
            <a:endParaRPr lang="en-US" sz="1800" dirty="0">
              <a:latin typeface="Mangal Pro"/>
              <a:ea typeface="Open Sans"/>
              <a:cs typeface="Open Sans"/>
            </a:endParaRPr>
          </a:p>
          <a:p>
            <a:pPr>
              <a:buFont typeface="Arial"/>
              <a:buChar char="•"/>
            </a:pPr>
            <a:endParaRPr lang="en-US" sz="1800" dirty="0">
              <a:latin typeface="Mangal Pro"/>
              <a:ea typeface="Open Sans"/>
              <a:cs typeface="Open Sans"/>
            </a:endParaRPr>
          </a:p>
          <a:p>
            <a:pPr>
              <a:buFont typeface="Arial"/>
              <a:buChar char="•"/>
            </a:pPr>
            <a:endParaRPr lang="en-US" sz="1800" dirty="0">
              <a:latin typeface="Mangal Pro"/>
              <a:ea typeface="Open Sans"/>
              <a:cs typeface="Open Sans"/>
            </a:endParaRPr>
          </a:p>
          <a:p>
            <a:pPr>
              <a:lnSpc>
                <a:spcPct val="150000"/>
              </a:lnSpc>
            </a:pPr>
            <a:endParaRPr lang="en-US" sz="1600" dirty="0">
              <a:highlight>
                <a:srgbClr val="FFFF00"/>
              </a:highlight>
              <a:latin typeface="Mangal Pro"/>
              <a:ea typeface="Open Sans"/>
              <a:cs typeface="Open Sans"/>
            </a:endParaRPr>
          </a:p>
        </p:txBody>
      </p:sp>
    </p:spTree>
    <p:extLst>
      <p:ext uri="{BB962C8B-B14F-4D97-AF65-F5344CB8AC3E}">
        <p14:creationId xmlns:p14="http://schemas.microsoft.com/office/powerpoint/2010/main" val="3438945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54">
          <a:extLst>
            <a:ext uri="{FF2B5EF4-FFF2-40B4-BE49-F238E27FC236}">
              <a16:creationId xmlns:a16="http://schemas.microsoft.com/office/drawing/2014/main" id="{DBA09F8A-28A1-536A-47DC-7DB7526F4ECA}"/>
            </a:ext>
          </a:extLst>
        </p:cNvPr>
        <p:cNvGrpSpPr/>
        <p:nvPr/>
      </p:nvGrpSpPr>
      <p:grpSpPr>
        <a:xfrm>
          <a:off x="0" y="0"/>
          <a:ext cx="0" cy="0"/>
          <a:chOff x="0" y="0"/>
          <a:chExt cx="0" cy="0"/>
        </a:xfrm>
      </p:grpSpPr>
      <p:sp>
        <p:nvSpPr>
          <p:cNvPr id="7" name="Google Shape;1163;p86">
            <a:extLst>
              <a:ext uri="{FF2B5EF4-FFF2-40B4-BE49-F238E27FC236}">
                <a16:creationId xmlns:a16="http://schemas.microsoft.com/office/drawing/2014/main" id="{264FA9AB-19E1-EE0D-F70E-EEEDAF79946E}"/>
              </a:ext>
            </a:extLst>
          </p:cNvPr>
          <p:cNvSpPr txBox="1">
            <a:spLocks noGrp="1"/>
          </p:cNvSpPr>
          <p:nvPr>
            <p:ph type="title"/>
          </p:nvPr>
        </p:nvSpPr>
        <p:spPr>
          <a:xfrm>
            <a:off x="540000" y="4046"/>
            <a:ext cx="8064000" cy="572700"/>
          </a:xfrm>
          <a:prstGeom prst="rect">
            <a:avLst/>
          </a:prstGeom>
        </p:spPr>
        <p:txBody>
          <a:bodyPr spcFirstLastPara="1" wrap="square" lIns="91425" tIns="91425" rIns="91425" bIns="91425" anchor="t" anchorCtr="0">
            <a:noAutofit/>
          </a:bodyPr>
          <a:lstStyle/>
          <a:p>
            <a:r>
              <a:rPr lang="en" sz="3000"/>
              <a:t>Cohort Specific Information</a:t>
            </a:r>
            <a:endParaRPr lang="en-US">
              <a:highlight>
                <a:srgbClr val="FFFF00"/>
              </a:highlight>
            </a:endParaRPr>
          </a:p>
        </p:txBody>
      </p:sp>
      <p:sp>
        <p:nvSpPr>
          <p:cNvPr id="4" name="Content Placeholder 2">
            <a:extLst>
              <a:ext uri="{FF2B5EF4-FFF2-40B4-BE49-F238E27FC236}">
                <a16:creationId xmlns:a16="http://schemas.microsoft.com/office/drawing/2014/main" id="{CB9B4B9E-D566-3B5F-07E9-BE12CB867739}"/>
              </a:ext>
            </a:extLst>
          </p:cNvPr>
          <p:cNvSpPr txBox="1">
            <a:spLocks/>
          </p:cNvSpPr>
          <p:nvPr/>
        </p:nvSpPr>
        <p:spPr>
          <a:xfrm>
            <a:off x="229338" y="174506"/>
            <a:ext cx="8635530" cy="475256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00000"/>
              </a:lnSpc>
              <a:spcBef>
                <a:spcPts val="0"/>
              </a:spcBef>
              <a:spcAft>
                <a:spcPts val="0"/>
              </a:spcAft>
              <a:buClr>
                <a:schemeClr val="accent4"/>
              </a:buClr>
              <a:buSzPts val="2400"/>
              <a:buFont typeface="Open Sans"/>
              <a:buNone/>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9pPr>
          </a:lstStyle>
          <a:p>
            <a:pPr>
              <a:lnSpc>
                <a:spcPct val="150000"/>
              </a:lnSpc>
            </a:pPr>
            <a:endParaRPr lang="en-US" sz="1600" b="1" dirty="0">
              <a:latin typeface="Mangal Pro"/>
              <a:ea typeface="Open Sans"/>
              <a:cs typeface="Open Sans"/>
            </a:endParaRPr>
          </a:p>
          <a:p>
            <a:pPr>
              <a:buFont typeface="Arial"/>
              <a:buChar char="•"/>
            </a:pPr>
            <a:endParaRPr lang="en-US" sz="1800" dirty="0">
              <a:latin typeface="Mangal Pro"/>
              <a:ea typeface="Open Sans"/>
              <a:cs typeface="Open Sans"/>
            </a:endParaRPr>
          </a:p>
          <a:p>
            <a:pPr indent="0">
              <a:lnSpc>
                <a:spcPct val="150000"/>
              </a:lnSpc>
            </a:pPr>
            <a:r>
              <a:rPr lang="en-US" sz="1800" dirty="0">
                <a:latin typeface="Mangal Pro"/>
                <a:ea typeface="Open Sans"/>
                <a:cs typeface="Open Sans"/>
              </a:rPr>
              <a:t>Classroom routines – lining up at the start and the end of the day</a:t>
            </a:r>
          </a:p>
          <a:p>
            <a:pPr indent="0">
              <a:lnSpc>
                <a:spcPct val="150000"/>
              </a:lnSpc>
            </a:pPr>
            <a:r>
              <a:rPr lang="en-US" sz="1200" b="1" dirty="0">
                <a:latin typeface="Mangal Pro"/>
                <a:ea typeface="Open Sans"/>
                <a:cs typeface="Arial"/>
              </a:rPr>
              <a:t>We line up in roll order outside our classroom doors and come into the space when a teacher is present. On Wednesdays and Thursdays, we are collected from the quadrangle after our Specialist Day timetable. If we attend after-school care, we are collected by staff in the shared space of 1/2AB.</a:t>
            </a:r>
          </a:p>
          <a:p>
            <a:pPr indent="0">
              <a:lnSpc>
                <a:spcPct val="150000"/>
              </a:lnSpc>
            </a:pPr>
            <a:r>
              <a:rPr lang="en-US" sz="1800" dirty="0">
                <a:latin typeface="Mangal Pro"/>
                <a:ea typeface="Open Sans"/>
                <a:cs typeface="Open Sans"/>
              </a:rPr>
              <a:t>Toilet expectations</a:t>
            </a:r>
            <a:endParaRPr lang="en-US" sz="1200" b="1" dirty="0">
              <a:latin typeface="Mangal Pro"/>
              <a:ea typeface="Open Sans"/>
              <a:cs typeface="Arial"/>
            </a:endParaRPr>
          </a:p>
          <a:p>
            <a:pPr indent="0">
              <a:lnSpc>
                <a:spcPct val="150000"/>
              </a:lnSpc>
            </a:pPr>
            <a:r>
              <a:rPr lang="en-US" sz="1200" b="1" dirty="0">
                <a:latin typeface="Mangal Pro"/>
                <a:ea typeface="Open Sans"/>
                <a:cs typeface="Arial"/>
              </a:rPr>
              <a:t>There are two sets of toilets located in Learning World 1. Children are allowed to go to the toilet during class time and are encouraged to go at recess, lunch and during snack times. If there are any accidents, we encourage the students to ask for help, so we can arrange some alternative clothing from the office.</a:t>
            </a:r>
          </a:p>
          <a:p>
            <a:pPr indent="0">
              <a:lnSpc>
                <a:spcPct val="150000"/>
              </a:lnSpc>
            </a:pPr>
            <a:r>
              <a:rPr lang="en-US" sz="1800" dirty="0">
                <a:latin typeface="Mangal Pro"/>
                <a:ea typeface="Open Sans"/>
                <a:cs typeface="Open Sans"/>
              </a:rPr>
              <a:t>Toys/Personal Items</a:t>
            </a:r>
            <a:endParaRPr lang="en-US" sz="1200" b="1" dirty="0">
              <a:latin typeface="Mangal Pro"/>
              <a:ea typeface="Open Sans"/>
              <a:cs typeface="Arial"/>
            </a:endParaRPr>
          </a:p>
          <a:p>
            <a:pPr indent="0">
              <a:lnSpc>
                <a:spcPct val="150000"/>
              </a:lnSpc>
            </a:pPr>
            <a:r>
              <a:rPr lang="en-US" sz="1200" b="1" dirty="0">
                <a:latin typeface="Mangal Pro"/>
                <a:ea typeface="Open Sans"/>
                <a:cs typeface="Arial"/>
              </a:rPr>
              <a:t>We strongly encourage students to keep special toys (soft toys, Lego, </a:t>
            </a:r>
            <a:r>
              <a:rPr lang="en-US" sz="1200" b="1" dirty="0" err="1">
                <a:latin typeface="Mangal Pro"/>
                <a:ea typeface="Open Sans"/>
                <a:cs typeface="Arial"/>
              </a:rPr>
              <a:t>Pokemon</a:t>
            </a:r>
            <a:r>
              <a:rPr lang="en-US" sz="1200" b="1" dirty="0">
                <a:latin typeface="Mangal Pro"/>
                <a:ea typeface="Open Sans"/>
                <a:cs typeface="Arial"/>
              </a:rPr>
              <a:t> cards) at home. If your child requires an exemption for this (fidget spinners, comfort toys or similar), please see your classroom teacher to discuss how we may best support your child through a BSP.</a:t>
            </a:r>
          </a:p>
          <a:p>
            <a:pPr>
              <a:buFont typeface="Arial"/>
              <a:buChar char="•"/>
            </a:pPr>
            <a:endParaRPr lang="en-US" sz="1800" dirty="0">
              <a:latin typeface="Mangal Pro"/>
              <a:ea typeface="Open Sans"/>
              <a:cs typeface="Open Sans"/>
            </a:endParaRPr>
          </a:p>
          <a:p>
            <a:pPr>
              <a:buFont typeface="Arial"/>
              <a:buChar char="•"/>
            </a:pPr>
            <a:endParaRPr lang="en-US" sz="1800" dirty="0">
              <a:latin typeface="Mangal Pro"/>
              <a:ea typeface="Open Sans"/>
              <a:cs typeface="Open Sans"/>
            </a:endParaRPr>
          </a:p>
          <a:p>
            <a:pPr>
              <a:lnSpc>
                <a:spcPct val="150000"/>
              </a:lnSpc>
            </a:pPr>
            <a:endParaRPr lang="en-US" sz="1600" dirty="0">
              <a:highlight>
                <a:srgbClr val="FFFF00"/>
              </a:highlight>
              <a:latin typeface="Mangal Pro"/>
              <a:ea typeface="Open Sans"/>
              <a:cs typeface="Open Sans"/>
            </a:endParaRPr>
          </a:p>
        </p:txBody>
      </p:sp>
    </p:spTree>
    <p:extLst>
      <p:ext uri="{BB962C8B-B14F-4D97-AF65-F5344CB8AC3E}">
        <p14:creationId xmlns:p14="http://schemas.microsoft.com/office/powerpoint/2010/main" val="4011704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60">
          <a:extLst>
            <a:ext uri="{FF2B5EF4-FFF2-40B4-BE49-F238E27FC236}">
              <a16:creationId xmlns:a16="http://schemas.microsoft.com/office/drawing/2014/main" id="{998E9D58-EF27-6727-F4F9-5B4F87F6381A}"/>
            </a:ext>
          </a:extLst>
        </p:cNvPr>
        <p:cNvGrpSpPr/>
        <p:nvPr/>
      </p:nvGrpSpPr>
      <p:grpSpPr>
        <a:xfrm>
          <a:off x="0" y="0"/>
          <a:ext cx="0" cy="0"/>
          <a:chOff x="0" y="0"/>
          <a:chExt cx="0" cy="0"/>
        </a:xfrm>
      </p:grpSpPr>
      <p:sp>
        <p:nvSpPr>
          <p:cNvPr id="1163" name="Google Shape;1163;p86">
            <a:extLst>
              <a:ext uri="{FF2B5EF4-FFF2-40B4-BE49-F238E27FC236}">
                <a16:creationId xmlns:a16="http://schemas.microsoft.com/office/drawing/2014/main" id="{EEDF4AE3-CA36-D4B3-1BD5-72EC724E5CDE}"/>
              </a:ext>
            </a:extLst>
          </p:cNvPr>
          <p:cNvSpPr txBox="1">
            <a:spLocks noGrp="1"/>
          </p:cNvSpPr>
          <p:nvPr>
            <p:ph type="title"/>
          </p:nvPr>
        </p:nvSpPr>
        <p:spPr>
          <a:xfrm>
            <a:off x="-2148464" y="87084"/>
            <a:ext cx="13448601" cy="572700"/>
          </a:xfrm>
          <a:prstGeom prst="rect">
            <a:avLst/>
          </a:prstGeom>
        </p:spPr>
        <p:txBody>
          <a:bodyPr spcFirstLastPara="1" wrap="square" lIns="91425" tIns="91425" rIns="91425" bIns="91425" anchor="t" anchorCtr="0">
            <a:noAutofit/>
          </a:bodyPr>
          <a:lstStyle/>
          <a:p>
            <a:r>
              <a:rPr lang="en" sz="2800">
                <a:cs typeface="Mangal Pro"/>
              </a:rPr>
              <a:t>Supporting Your Child's Wellbeing at School </a:t>
            </a:r>
            <a:endParaRPr lang="en-US" sz="2800">
              <a:cs typeface="Mangal Pro"/>
            </a:endParaRPr>
          </a:p>
        </p:txBody>
      </p:sp>
      <p:pic>
        <p:nvPicPr>
          <p:cNvPr id="2" name="Picture 1" descr="A group of children in blue and yellow uniforms&#10;&#10;AI-generated content may be incorrect.">
            <a:extLst>
              <a:ext uri="{FF2B5EF4-FFF2-40B4-BE49-F238E27FC236}">
                <a16:creationId xmlns:a16="http://schemas.microsoft.com/office/drawing/2014/main" id="{12C6631E-506A-0708-7252-1239D5399704}"/>
              </a:ext>
            </a:extLst>
          </p:cNvPr>
          <p:cNvPicPr>
            <a:picLocks noChangeAspect="1"/>
          </p:cNvPicPr>
          <p:nvPr/>
        </p:nvPicPr>
        <p:blipFill>
          <a:blip r:embed="rId3"/>
          <a:stretch>
            <a:fillRect/>
          </a:stretch>
        </p:blipFill>
        <p:spPr>
          <a:xfrm>
            <a:off x="1457484" y="925401"/>
            <a:ext cx="2545723" cy="3689126"/>
          </a:xfrm>
          <a:prstGeom prst="rect">
            <a:avLst/>
          </a:prstGeom>
        </p:spPr>
      </p:pic>
      <p:pic>
        <p:nvPicPr>
          <p:cNvPr id="3" name="Picture 2" descr="A diagram of a tier system&#10;&#10;AI-generated content may be incorrect.">
            <a:extLst>
              <a:ext uri="{FF2B5EF4-FFF2-40B4-BE49-F238E27FC236}">
                <a16:creationId xmlns:a16="http://schemas.microsoft.com/office/drawing/2014/main" id="{BA5D7FFA-F212-B781-BA3B-D8A53C845CCC}"/>
              </a:ext>
            </a:extLst>
          </p:cNvPr>
          <p:cNvPicPr>
            <a:picLocks noChangeAspect="1"/>
          </p:cNvPicPr>
          <p:nvPr/>
        </p:nvPicPr>
        <p:blipFill>
          <a:blip r:embed="rId4"/>
          <a:stretch>
            <a:fillRect/>
          </a:stretch>
        </p:blipFill>
        <p:spPr>
          <a:xfrm>
            <a:off x="4482373" y="931579"/>
            <a:ext cx="2544234" cy="3678528"/>
          </a:xfrm>
          <a:prstGeom prst="rect">
            <a:avLst/>
          </a:prstGeom>
        </p:spPr>
      </p:pic>
    </p:spTree>
    <p:extLst>
      <p:ext uri="{BB962C8B-B14F-4D97-AF65-F5344CB8AC3E}">
        <p14:creationId xmlns:p14="http://schemas.microsoft.com/office/powerpoint/2010/main" val="694622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3"/>
                                        </p:tgtEl>
                                        <p:attrNameLst>
                                          <p:attrName>style.visibility</p:attrName>
                                        </p:attrNameLst>
                                      </p:cBhvr>
                                      <p:to>
                                        <p:strVal val="visible"/>
                                      </p:to>
                                    </p:set>
                                    <p:animEffect transition="in" filter="fade">
                                      <p:cBhvr>
                                        <p:cTn id="7" dur="1000"/>
                                        <p:tgtEl>
                                          <p:spTgt spid="1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58"/>
        <p:cNvGrpSpPr/>
        <p:nvPr/>
      </p:nvGrpSpPr>
      <p:grpSpPr>
        <a:xfrm>
          <a:off x="0" y="0"/>
          <a:ext cx="0" cy="0"/>
          <a:chOff x="0" y="0"/>
          <a:chExt cx="0" cy="0"/>
        </a:xfrm>
      </p:grpSpPr>
      <p:sp>
        <p:nvSpPr>
          <p:cNvPr id="1463" name="Google Shape;1463;p103"/>
          <p:cNvSpPr txBox="1">
            <a:spLocks noGrp="1"/>
          </p:cNvSpPr>
          <p:nvPr>
            <p:ph type="title"/>
          </p:nvPr>
        </p:nvSpPr>
        <p:spPr>
          <a:xfrm>
            <a:off x="3457137" y="116330"/>
            <a:ext cx="2234585" cy="917380"/>
          </a:xfrm>
          <a:prstGeom prst="rect">
            <a:avLst/>
          </a:prstGeom>
        </p:spPr>
        <p:txBody>
          <a:bodyPr spcFirstLastPara="1" wrap="square" lIns="91425" tIns="91425" rIns="91425" bIns="91425" anchor="ctr" anchorCtr="0">
            <a:noAutofit/>
          </a:bodyPr>
          <a:lstStyle/>
          <a:p>
            <a:pPr marL="0" lvl="0" indent="0" algn="l">
              <a:spcBef>
                <a:spcPts val="0"/>
              </a:spcBef>
              <a:spcAft>
                <a:spcPts val="0"/>
              </a:spcAft>
              <a:buNone/>
            </a:pPr>
            <a:r>
              <a:rPr lang="en"/>
              <a:t>Attendance</a:t>
            </a:r>
            <a:endParaRPr lang="en-US"/>
          </a:p>
        </p:txBody>
      </p:sp>
      <p:sp>
        <p:nvSpPr>
          <p:cNvPr id="3" name="Text Placeholder 2">
            <a:extLst>
              <a:ext uri="{FF2B5EF4-FFF2-40B4-BE49-F238E27FC236}">
                <a16:creationId xmlns:a16="http://schemas.microsoft.com/office/drawing/2014/main" id="{E967A69B-D656-A453-EDFD-B824FA41B6D5}"/>
              </a:ext>
            </a:extLst>
          </p:cNvPr>
          <p:cNvSpPr txBox="1">
            <a:spLocks/>
          </p:cNvSpPr>
          <p:nvPr/>
        </p:nvSpPr>
        <p:spPr>
          <a:xfrm>
            <a:off x="718675" y="1028830"/>
            <a:ext cx="7025822" cy="3574670"/>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spcBef>
                <a:spcPts val="1000"/>
              </a:spcBef>
            </a:pPr>
            <a:endParaRPr lang="en-US" sz="1800">
              <a:solidFill>
                <a:schemeClr val="tx1"/>
              </a:solidFill>
              <a:latin typeface="Open Sans"/>
            </a:endParaRPr>
          </a:p>
          <a:p>
            <a:r>
              <a:rPr lang="en-GB" sz="1800" b="1">
                <a:solidFill>
                  <a:schemeClr val="tx1"/>
                </a:solidFill>
                <a:latin typeface="Open Sans"/>
              </a:rPr>
              <a:t>Student Late Arrivals</a:t>
            </a:r>
            <a:endParaRPr lang="en-US" sz="1800" b="1">
              <a:solidFill>
                <a:schemeClr val="tx1"/>
              </a:solidFill>
              <a:latin typeface="Open Sans"/>
            </a:endParaRPr>
          </a:p>
          <a:p>
            <a:endParaRPr lang="en-GB" sz="1800">
              <a:solidFill>
                <a:schemeClr val="tx1"/>
              </a:solidFill>
              <a:latin typeface="Open Sans"/>
            </a:endParaRPr>
          </a:p>
          <a:p>
            <a:pPr marL="285750" indent="-285750">
              <a:buChar char="•"/>
            </a:pPr>
            <a:r>
              <a:rPr lang="en-GB" sz="1600">
                <a:solidFill>
                  <a:schemeClr val="tx1"/>
                </a:solidFill>
                <a:latin typeface="Open Sans"/>
              </a:rPr>
              <a:t>Students that arrive at school later than 9:15 am, must sign in at the office. If a student arrives between 9:00 and 9:15am are to be marked as present by the classroom teacher.</a:t>
            </a:r>
            <a:endParaRPr lang="en-US" sz="1600">
              <a:solidFill>
                <a:schemeClr val="tx1"/>
              </a:solidFill>
              <a:latin typeface="Open Sans"/>
            </a:endParaRPr>
          </a:p>
          <a:p>
            <a:endParaRPr lang="en-GB" sz="1600">
              <a:solidFill>
                <a:schemeClr val="tx1"/>
              </a:solidFill>
              <a:latin typeface="Open Sans"/>
            </a:endParaRPr>
          </a:p>
          <a:p>
            <a:pPr marL="285750" indent="-285750">
              <a:buChar char="•"/>
            </a:pPr>
            <a:r>
              <a:rPr lang="en-AU" sz="1600">
                <a:solidFill>
                  <a:schemeClr val="tx1"/>
                </a:solidFill>
                <a:latin typeface="Open Sans"/>
              </a:rPr>
              <a:t>All students who are late to school or are collected early are required to sign out at the office.</a:t>
            </a:r>
          </a:p>
          <a:p>
            <a:pPr marL="285750" indent="-285750">
              <a:buChar char="•"/>
            </a:pPr>
            <a:endParaRPr lang="en-AU" sz="1600">
              <a:solidFill>
                <a:schemeClr val="tx1"/>
              </a:solidFill>
              <a:latin typeface="Open Sans"/>
            </a:endParaRPr>
          </a:p>
          <a:p>
            <a:pPr marL="285750" indent="-285750">
              <a:buChar char="•"/>
            </a:pPr>
            <a:r>
              <a:rPr lang="en-AU" sz="1600">
                <a:solidFill>
                  <a:schemeClr val="tx1"/>
                </a:solidFill>
                <a:latin typeface="Open Sans"/>
              </a:rPr>
              <a:t>If your child is leaving early, we ask that it not between 3:00 - 3:30 or during playtime.</a:t>
            </a:r>
          </a:p>
          <a:p>
            <a:pPr>
              <a:spcBef>
                <a:spcPts val="1000"/>
              </a:spcBef>
            </a:pPr>
            <a:endParaRPr lang="en-US" sz="1800">
              <a:solidFill>
                <a:schemeClr val="tx1"/>
              </a:solidFill>
              <a:highlight>
                <a:srgbClr val="FFFF00"/>
              </a:highlight>
              <a:latin typeface="Open Sans"/>
            </a:endParaRPr>
          </a:p>
          <a:p>
            <a:pPr>
              <a:spcBef>
                <a:spcPts val="1000"/>
              </a:spcBef>
            </a:pPr>
            <a:endParaRPr lang="en-US" sz="1800">
              <a:solidFill>
                <a:schemeClr val="tx1"/>
              </a:solidFill>
              <a:highlight>
                <a:srgbClr val="FFFF00"/>
              </a:highlight>
              <a:latin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63"/>
                                        </p:tgtEl>
                                        <p:attrNameLst>
                                          <p:attrName>style.visibility</p:attrName>
                                        </p:attrNameLst>
                                      </p:cBhvr>
                                      <p:to>
                                        <p:strVal val="visible"/>
                                      </p:to>
                                    </p:set>
                                    <p:animEffect transition="in" filter="fade">
                                      <p:cBhvr>
                                        <p:cTn id="7" dur="1000"/>
                                        <p:tgtEl>
                                          <p:spTgt spid="1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60">
          <a:extLst>
            <a:ext uri="{FF2B5EF4-FFF2-40B4-BE49-F238E27FC236}">
              <a16:creationId xmlns:a16="http://schemas.microsoft.com/office/drawing/2014/main" id="{1F3F2487-3EC0-D386-562D-043766CC67D5}"/>
            </a:ext>
          </a:extLst>
        </p:cNvPr>
        <p:cNvGrpSpPr/>
        <p:nvPr/>
      </p:nvGrpSpPr>
      <p:grpSpPr>
        <a:xfrm>
          <a:off x="0" y="0"/>
          <a:ext cx="0" cy="0"/>
          <a:chOff x="0" y="0"/>
          <a:chExt cx="0" cy="0"/>
        </a:xfrm>
      </p:grpSpPr>
      <p:sp>
        <p:nvSpPr>
          <p:cNvPr id="1163" name="Google Shape;1163;p86">
            <a:extLst>
              <a:ext uri="{FF2B5EF4-FFF2-40B4-BE49-F238E27FC236}">
                <a16:creationId xmlns:a16="http://schemas.microsoft.com/office/drawing/2014/main" id="{A2421E12-8C30-07E2-B542-38AF2B634C4C}"/>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a:t>Soft Start</a:t>
            </a:r>
          </a:p>
        </p:txBody>
      </p:sp>
      <p:sp>
        <p:nvSpPr>
          <p:cNvPr id="14" name="TextBox 13">
            <a:extLst>
              <a:ext uri="{FF2B5EF4-FFF2-40B4-BE49-F238E27FC236}">
                <a16:creationId xmlns:a16="http://schemas.microsoft.com/office/drawing/2014/main" id="{5064D4EB-EB4C-491B-EDED-6DD3CFC723D2}"/>
              </a:ext>
            </a:extLst>
          </p:cNvPr>
          <p:cNvSpPr txBox="1"/>
          <p:nvPr/>
        </p:nvSpPr>
        <p:spPr>
          <a:xfrm>
            <a:off x="540041" y="125545"/>
            <a:ext cx="8055197" cy="59046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200000"/>
              </a:lnSpc>
              <a:buFont typeface="Arial"/>
              <a:buChar char="•"/>
            </a:pPr>
            <a:endParaRPr lang="en-US">
              <a:solidFill>
                <a:srgbClr val="1A4568"/>
              </a:solidFill>
              <a:latin typeface="Open Sans"/>
            </a:endParaRPr>
          </a:p>
          <a:p>
            <a:pPr>
              <a:lnSpc>
                <a:spcPct val="200000"/>
              </a:lnSpc>
            </a:pPr>
            <a:r>
              <a:rPr lang="en-US" sz="2000" dirty="0">
                <a:solidFill>
                  <a:srgbClr val="1A4568"/>
                </a:solidFill>
                <a:latin typeface="Mangal Pro"/>
                <a:ea typeface="Open Sans"/>
                <a:cs typeface="Open Sans"/>
              </a:rPr>
              <a:t>What is the routine?</a:t>
            </a:r>
          </a:p>
          <a:p>
            <a:r>
              <a:rPr lang="en-US" dirty="0">
                <a:solidFill>
                  <a:schemeClr val="tx1"/>
                </a:solidFill>
                <a:latin typeface="Mangal Pro"/>
                <a:ea typeface="Open Sans"/>
                <a:cs typeface="Open Sans"/>
              </a:rPr>
              <a:t>After hanging up their bags, students bring in their lunch boxes and water bottles and enter Learning World 1 through their homeroom teacher's door. </a:t>
            </a:r>
          </a:p>
          <a:p>
            <a:endParaRPr lang="en-US" dirty="0">
              <a:solidFill>
                <a:schemeClr val="tx1"/>
              </a:solidFill>
              <a:latin typeface="Mangal Pro"/>
              <a:ea typeface="Open Sans"/>
              <a:cs typeface="Open Sans"/>
            </a:endParaRPr>
          </a:p>
          <a:p>
            <a:pPr>
              <a:lnSpc>
                <a:spcPct val="150000"/>
              </a:lnSpc>
            </a:pPr>
            <a:r>
              <a:rPr lang="en-US" sz="2000" dirty="0">
                <a:solidFill>
                  <a:srgbClr val="1A4568"/>
                </a:solidFill>
                <a:latin typeface="Mangal Pro"/>
                <a:ea typeface="Open Sans"/>
                <a:cs typeface="Open Sans"/>
              </a:rPr>
              <a:t>What are the expectations for parents and carers? </a:t>
            </a:r>
            <a:endParaRPr lang="en-US" dirty="0"/>
          </a:p>
          <a:p>
            <a:r>
              <a:rPr lang="en-US" dirty="0">
                <a:solidFill>
                  <a:schemeClr val="tx1"/>
                </a:solidFill>
                <a:latin typeface="Mangal Pro"/>
                <a:ea typeface="Open Sans"/>
                <a:cs typeface="Mangal Pro"/>
              </a:rPr>
              <a:t>From Term 2, we encourage parents to 'kiss and drop' at the door, unless a quick check-in is needed with the classroom teacher. For students requiring additional support to transition into the classroom, the teachers will create a </a:t>
            </a:r>
            <a:r>
              <a:rPr lang="en-US" err="1">
                <a:solidFill>
                  <a:schemeClr val="tx1"/>
                </a:solidFill>
                <a:latin typeface="Mangal Pro"/>
                <a:ea typeface="Open Sans"/>
                <a:cs typeface="Mangal Pro"/>
              </a:rPr>
              <a:t>behaviour</a:t>
            </a:r>
            <a:r>
              <a:rPr lang="en-US" dirty="0">
                <a:solidFill>
                  <a:schemeClr val="tx1"/>
                </a:solidFill>
                <a:latin typeface="Mangal Pro"/>
                <a:ea typeface="Open Sans"/>
                <a:cs typeface="Mangal Pro"/>
              </a:rPr>
              <a:t> support plan with the </a:t>
            </a:r>
            <a:r>
              <a:rPr lang="en-US">
                <a:solidFill>
                  <a:schemeClr val="tx1"/>
                </a:solidFill>
                <a:latin typeface="Mangal Pro"/>
                <a:ea typeface="Open Sans"/>
                <a:cs typeface="Mangal Pro"/>
              </a:rPr>
              <a:t>student and parents.</a:t>
            </a:r>
            <a:endParaRPr lang="en-US" dirty="0">
              <a:solidFill>
                <a:schemeClr val="tx1"/>
              </a:solidFill>
              <a:ea typeface="Open Sans"/>
            </a:endParaRPr>
          </a:p>
          <a:p>
            <a:endParaRPr lang="en-US" sz="2000" dirty="0">
              <a:solidFill>
                <a:schemeClr val="tx1"/>
              </a:solidFill>
              <a:latin typeface="Mangal Pro"/>
              <a:ea typeface="Open Sans"/>
            </a:endParaRPr>
          </a:p>
          <a:p>
            <a:r>
              <a:rPr lang="en-US" sz="2000" dirty="0">
                <a:solidFill>
                  <a:schemeClr val="tx1"/>
                </a:solidFill>
                <a:latin typeface="Mangal Pro"/>
                <a:ea typeface="Open Sans"/>
              </a:rPr>
              <a:t>What</a:t>
            </a:r>
            <a:r>
              <a:rPr lang="en-US" sz="2000" dirty="0">
                <a:solidFill>
                  <a:srgbClr val="1A4568"/>
                </a:solidFill>
                <a:latin typeface="Mangal Pro"/>
              </a:rPr>
              <a:t> kinds of activities will my child engage in? </a:t>
            </a:r>
            <a:endParaRPr lang="en-US"/>
          </a:p>
          <a:p>
            <a:r>
              <a:rPr lang="en-US" dirty="0">
                <a:solidFill>
                  <a:schemeClr val="tx1"/>
                </a:solidFill>
                <a:latin typeface="Mangal Pro"/>
                <a:cs typeface="Mangal Pro"/>
              </a:rPr>
              <a:t>Students get ready for learning by getting their workbooks out for the day, putting down chairs and then choose a book to read or complete a 'quiet' time activity until the bell goes at 9:00am. All students are encouraged to sit on the floor by 9:00am.</a:t>
            </a:r>
            <a:endParaRPr lang="en-US" dirty="0">
              <a:solidFill>
                <a:schemeClr val="tx1"/>
              </a:solidFill>
            </a:endParaRPr>
          </a:p>
          <a:p>
            <a:endParaRPr lang="en-US" dirty="0">
              <a:solidFill>
                <a:schemeClr val="tx1"/>
              </a:solidFill>
              <a:latin typeface="Mangal Pro"/>
              <a:cs typeface="Mangal Pro"/>
            </a:endParaRPr>
          </a:p>
          <a:p>
            <a:pPr>
              <a:lnSpc>
                <a:spcPct val="200000"/>
              </a:lnSpc>
            </a:pPr>
            <a:endParaRPr lang="en-US" sz="2000" dirty="0">
              <a:solidFill>
                <a:srgbClr val="1A4568"/>
              </a:solidFill>
              <a:latin typeface="Mangal Pro"/>
            </a:endParaRPr>
          </a:p>
          <a:p>
            <a:pPr>
              <a:lnSpc>
                <a:spcPct val="114999"/>
              </a:lnSpc>
            </a:pPr>
            <a:endParaRPr lang="en-US">
              <a:solidFill>
                <a:srgbClr val="1A4568"/>
              </a:solidFill>
              <a:latin typeface="Open Sans"/>
            </a:endParaRPr>
          </a:p>
          <a:p>
            <a:pPr marL="285750" indent="-285750">
              <a:lnSpc>
                <a:spcPct val="114999"/>
              </a:lnSpc>
              <a:buFont typeface="Arial"/>
              <a:buChar char="•"/>
            </a:pPr>
            <a:endParaRPr lang="en-US">
              <a:solidFill>
                <a:srgbClr val="1A4568"/>
              </a:solidFill>
              <a:latin typeface="Open Sans"/>
            </a:endParaRPr>
          </a:p>
          <a:p>
            <a:pPr marL="228600" indent="-228600">
              <a:buFont typeface=""/>
              <a:buChar char="•"/>
            </a:pPr>
            <a:endParaRPr lang="en-US" sz="1350">
              <a:solidFill>
                <a:srgbClr val="1A4568"/>
              </a:solidFill>
            </a:endParaRPr>
          </a:p>
        </p:txBody>
      </p:sp>
    </p:spTree>
    <p:extLst>
      <p:ext uri="{BB962C8B-B14F-4D97-AF65-F5344CB8AC3E}">
        <p14:creationId xmlns:p14="http://schemas.microsoft.com/office/powerpoint/2010/main" val="1357401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3"/>
                                        </p:tgtEl>
                                        <p:attrNameLst>
                                          <p:attrName>style.visibility</p:attrName>
                                        </p:attrNameLst>
                                      </p:cBhvr>
                                      <p:to>
                                        <p:strVal val="visible"/>
                                      </p:to>
                                    </p:set>
                                    <p:animEffect transition="in" filter="fade">
                                      <p:cBhvr>
                                        <p:cTn id="7" dur="1000"/>
                                        <p:tgtEl>
                                          <p:spTgt spid="1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54">
          <a:extLst>
            <a:ext uri="{FF2B5EF4-FFF2-40B4-BE49-F238E27FC236}">
              <a16:creationId xmlns:a16="http://schemas.microsoft.com/office/drawing/2014/main" id="{ED0614C6-CFB6-2A32-F5FD-184D7212F454}"/>
            </a:ext>
          </a:extLst>
        </p:cNvPr>
        <p:cNvGrpSpPr/>
        <p:nvPr/>
      </p:nvGrpSpPr>
      <p:grpSpPr>
        <a:xfrm>
          <a:off x="0" y="0"/>
          <a:ext cx="0" cy="0"/>
          <a:chOff x="0" y="0"/>
          <a:chExt cx="0" cy="0"/>
        </a:xfrm>
      </p:grpSpPr>
      <p:sp>
        <p:nvSpPr>
          <p:cNvPr id="7" name="Google Shape;1163;p86">
            <a:extLst>
              <a:ext uri="{FF2B5EF4-FFF2-40B4-BE49-F238E27FC236}">
                <a16:creationId xmlns:a16="http://schemas.microsoft.com/office/drawing/2014/main" id="{0F0839BC-E5E9-76DE-15AE-36B10AA207B4}"/>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sz="3000"/>
              <a:t>Home Learning</a:t>
            </a:r>
          </a:p>
        </p:txBody>
      </p:sp>
      <p:sp>
        <p:nvSpPr>
          <p:cNvPr id="4" name="Content Placeholder 2">
            <a:extLst>
              <a:ext uri="{FF2B5EF4-FFF2-40B4-BE49-F238E27FC236}">
                <a16:creationId xmlns:a16="http://schemas.microsoft.com/office/drawing/2014/main" id="{68B8845E-C92D-335E-B1F5-0336CEA49E5F}"/>
              </a:ext>
            </a:extLst>
          </p:cNvPr>
          <p:cNvSpPr txBox="1">
            <a:spLocks/>
          </p:cNvSpPr>
          <p:nvPr/>
        </p:nvSpPr>
        <p:spPr>
          <a:xfrm>
            <a:off x="316428" y="1118270"/>
            <a:ext cx="8717172" cy="291058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00000"/>
              </a:lnSpc>
              <a:spcBef>
                <a:spcPts val="0"/>
              </a:spcBef>
              <a:spcAft>
                <a:spcPts val="0"/>
              </a:spcAft>
              <a:buClr>
                <a:schemeClr val="accent4"/>
              </a:buClr>
              <a:buSzPts val="2400"/>
              <a:buFont typeface="Open Sans"/>
              <a:buNone/>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9pPr>
          </a:lstStyle>
          <a:p>
            <a:pPr indent="0">
              <a:lnSpc>
                <a:spcPct val="150000"/>
              </a:lnSpc>
            </a:pPr>
            <a:r>
              <a:rPr lang="en" sz="2400" b="1">
                <a:latin typeface="Josefin Sans"/>
                <a:ea typeface="Open Sans"/>
                <a:cs typeface="Open Sans"/>
              </a:rPr>
              <a:t>Take Home Literacy Program </a:t>
            </a:r>
            <a:endParaRPr lang="en-US" sz="2400">
              <a:solidFill>
                <a:srgbClr val="000000"/>
              </a:solidFill>
              <a:latin typeface="Josefin Sans"/>
              <a:ea typeface="Open Sans"/>
              <a:cs typeface="Open Sans"/>
            </a:endParaRPr>
          </a:p>
          <a:p>
            <a:pPr marL="285750" indent="-285750">
              <a:lnSpc>
                <a:spcPct val="150000"/>
              </a:lnSpc>
              <a:buFont typeface="Arial,Sans-Serif"/>
              <a:buChar char="•"/>
            </a:pPr>
            <a:r>
              <a:rPr lang="en-US" sz="2000">
                <a:latin typeface="Mangal Pro"/>
                <a:ea typeface="Open Sans"/>
                <a:cs typeface="Open Sans"/>
              </a:rPr>
              <a:t>We change our readers every Friday.</a:t>
            </a:r>
          </a:p>
          <a:p>
            <a:pPr marL="285750" indent="-285750">
              <a:lnSpc>
                <a:spcPct val="150000"/>
              </a:lnSpc>
              <a:buFont typeface="Arial,Sans-Serif"/>
              <a:buChar char="•"/>
            </a:pPr>
            <a:r>
              <a:rPr lang="en-US" sz="2000">
                <a:latin typeface="Mangal Pro"/>
                <a:ea typeface="Open Sans"/>
                <a:cs typeface="Open Sans"/>
              </a:rPr>
              <a:t>Students will take home 3 English readers and 2 Spanish readers</a:t>
            </a:r>
            <a:endParaRPr lang="en-US"/>
          </a:p>
          <a:p>
            <a:pPr marL="285750" indent="-285750">
              <a:lnSpc>
                <a:spcPct val="114999"/>
              </a:lnSpc>
              <a:buFont typeface="Arial,Sans-Serif"/>
              <a:buChar char="•"/>
            </a:pPr>
            <a:r>
              <a:rPr lang="en-US" sz="2000">
                <a:latin typeface="Mangal Pro"/>
                <a:ea typeface="Open Sans"/>
                <a:cs typeface="Open Sans"/>
              </a:rPr>
              <a:t>Expectations </a:t>
            </a:r>
            <a:r>
              <a:rPr lang="en-US" sz="2000">
                <a:ea typeface="+mn-lt"/>
                <a:cs typeface="+mn-lt"/>
              </a:rPr>
              <a:t>that students are reading 15 minutes each night</a:t>
            </a:r>
          </a:p>
          <a:p>
            <a:pPr marL="285750" indent="-285750">
              <a:lnSpc>
                <a:spcPct val="150000"/>
              </a:lnSpc>
              <a:buFont typeface="Arial,Sans-Serif"/>
              <a:buChar char="•"/>
            </a:pPr>
            <a:r>
              <a:rPr lang="en-US" sz="2000">
                <a:ea typeface="+mn-lt"/>
                <a:cs typeface="+mn-lt"/>
              </a:rPr>
              <a:t>Students have access to Raz-Kids and Nessy online to support their reading and spelling</a:t>
            </a:r>
          </a:p>
          <a:p>
            <a:pPr marL="285750" indent="-285750">
              <a:lnSpc>
                <a:spcPct val="114999"/>
              </a:lnSpc>
              <a:buFont typeface="Arial,Sans-Serif"/>
              <a:buChar char="•"/>
            </a:pPr>
            <a:r>
              <a:rPr lang="en-US" sz="2000">
                <a:latin typeface="Mangal Pro"/>
                <a:ea typeface="Open Sans"/>
                <a:cs typeface="Open Sans"/>
              </a:rPr>
              <a:t>Homework</a:t>
            </a:r>
            <a:r>
              <a:rPr lang="en-US" sz="1600">
                <a:latin typeface="Mangal Pro"/>
                <a:ea typeface="Open Sans"/>
                <a:cs typeface="Open Sans"/>
              </a:rPr>
              <a:t> </a:t>
            </a:r>
            <a:endParaRPr lang="en-US" sz="2000">
              <a:latin typeface="Mangal Pro"/>
              <a:ea typeface="Open Sans"/>
              <a:cs typeface="Open Sans"/>
            </a:endParaRPr>
          </a:p>
          <a:p>
            <a:endParaRPr lang="en-US" sz="1400">
              <a:highlight>
                <a:srgbClr val="FFFF00"/>
              </a:highlight>
              <a:latin typeface="Open Sans"/>
              <a:ea typeface="Open Sans"/>
              <a:cs typeface="Open Sans"/>
            </a:endParaRPr>
          </a:p>
          <a:p>
            <a:pPr indent="0">
              <a:lnSpc>
                <a:spcPct val="114999"/>
              </a:lnSpc>
              <a:buFont typeface="Arial"/>
            </a:pPr>
            <a:endParaRPr lang="en-US" sz="1400">
              <a:highlight>
                <a:srgbClr val="FFFF00"/>
              </a:highlight>
              <a:latin typeface="Open Sans"/>
              <a:ea typeface="Open Sans"/>
              <a:cs typeface="Open Sans"/>
            </a:endParaRPr>
          </a:p>
          <a:p>
            <a:endParaRPr lang="en-US">
              <a:highlight>
                <a:srgbClr val="FFFF00"/>
              </a:highlight>
              <a:cs typeface="Arial"/>
            </a:endParaRPr>
          </a:p>
        </p:txBody>
      </p:sp>
    </p:spTree>
    <p:extLst>
      <p:ext uri="{BB962C8B-B14F-4D97-AF65-F5344CB8AC3E}">
        <p14:creationId xmlns:p14="http://schemas.microsoft.com/office/powerpoint/2010/main" val="1216084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60">
          <a:extLst>
            <a:ext uri="{FF2B5EF4-FFF2-40B4-BE49-F238E27FC236}">
              <a16:creationId xmlns:a16="http://schemas.microsoft.com/office/drawing/2014/main" id="{19E3C3D2-9A78-1F2E-F839-0B56646199F9}"/>
            </a:ext>
          </a:extLst>
        </p:cNvPr>
        <p:cNvGrpSpPr/>
        <p:nvPr/>
      </p:nvGrpSpPr>
      <p:grpSpPr>
        <a:xfrm>
          <a:off x="0" y="0"/>
          <a:ext cx="0" cy="0"/>
          <a:chOff x="0" y="0"/>
          <a:chExt cx="0" cy="0"/>
        </a:xfrm>
      </p:grpSpPr>
      <p:sp>
        <p:nvSpPr>
          <p:cNvPr id="1163" name="Google Shape;1163;p86">
            <a:extLst>
              <a:ext uri="{FF2B5EF4-FFF2-40B4-BE49-F238E27FC236}">
                <a16:creationId xmlns:a16="http://schemas.microsoft.com/office/drawing/2014/main" id="{EC1C627C-3E80-1B7A-A9D4-19DB64941B88}"/>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sz="3200"/>
              <a:t>Parent Helper Program</a:t>
            </a:r>
            <a:endParaRPr lang="en-US" sz="3200"/>
          </a:p>
        </p:txBody>
      </p:sp>
      <p:sp>
        <p:nvSpPr>
          <p:cNvPr id="3" name="Content Placeholder 2">
            <a:extLst>
              <a:ext uri="{FF2B5EF4-FFF2-40B4-BE49-F238E27FC236}">
                <a16:creationId xmlns:a16="http://schemas.microsoft.com/office/drawing/2014/main" id="{EED6A2AA-E3F1-BE4A-5FED-EF5C69254E73}"/>
              </a:ext>
            </a:extLst>
          </p:cNvPr>
          <p:cNvSpPr txBox="1">
            <a:spLocks/>
          </p:cNvSpPr>
          <p:nvPr/>
        </p:nvSpPr>
        <p:spPr>
          <a:xfrm>
            <a:off x="1345128" y="1289720"/>
            <a:ext cx="6447501" cy="122092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00000"/>
              </a:lnSpc>
              <a:spcBef>
                <a:spcPts val="0"/>
              </a:spcBef>
              <a:spcAft>
                <a:spcPts val="0"/>
              </a:spcAft>
              <a:buClr>
                <a:schemeClr val="accent4"/>
              </a:buClr>
              <a:buSzPts val="2400"/>
              <a:buFont typeface="Open Sans"/>
              <a:buNone/>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9pPr>
          </a:lstStyle>
          <a:p>
            <a:pPr marL="285750" indent="-285750">
              <a:lnSpc>
                <a:spcPct val="114999"/>
              </a:lnSpc>
              <a:buFont typeface="Arial,Sans-Serif"/>
              <a:buChar char="•"/>
            </a:pPr>
            <a:r>
              <a:rPr lang="en-US" sz="1400">
                <a:latin typeface="Open Sans"/>
                <a:ea typeface="Open Sans"/>
                <a:cs typeface="Open Sans"/>
              </a:rPr>
              <a:t>Please come into the learning space during the soft start.  </a:t>
            </a:r>
          </a:p>
          <a:p>
            <a:pPr marL="285750" indent="-285750">
              <a:lnSpc>
                <a:spcPct val="114999"/>
              </a:lnSpc>
              <a:buFont typeface="Arial,Sans-Serif"/>
              <a:buChar char="•"/>
            </a:pPr>
            <a:r>
              <a:rPr lang="en-US" sz="1400">
                <a:latin typeface="Open Sans"/>
                <a:ea typeface="Open Sans"/>
                <a:cs typeface="Open Sans"/>
              </a:rPr>
              <a:t>Listen to Spanish or English </a:t>
            </a:r>
          </a:p>
          <a:p>
            <a:pPr marL="285750" indent="-285750">
              <a:lnSpc>
                <a:spcPct val="114999"/>
              </a:lnSpc>
              <a:buFont typeface="Arial,Sans-Serif"/>
              <a:buChar char="•"/>
            </a:pPr>
            <a:r>
              <a:rPr lang="en-US" sz="1400">
                <a:latin typeface="Open Sans"/>
                <a:ea typeface="Open Sans"/>
                <a:cs typeface="Open Sans"/>
              </a:rPr>
              <a:t>Please stay for 1 hour during the Reading session. </a:t>
            </a:r>
          </a:p>
          <a:p>
            <a:pPr marL="285750" indent="-285750">
              <a:lnSpc>
                <a:spcPct val="114999"/>
              </a:lnSpc>
              <a:buFont typeface="Arial,Sans-Serif"/>
              <a:buChar char="•"/>
            </a:pPr>
            <a:r>
              <a:rPr lang="en-US" sz="1400">
                <a:latin typeface="Open Sans"/>
                <a:ea typeface="Open Sans"/>
                <a:cs typeface="Open Sans"/>
              </a:rPr>
              <a:t>Prompt page and checklist </a:t>
            </a:r>
          </a:p>
          <a:p>
            <a:endParaRPr lang="en-US" sz="1400">
              <a:highlight>
                <a:srgbClr val="FFFF00"/>
              </a:highlight>
              <a:latin typeface="Open Sans"/>
              <a:ea typeface="Open Sans"/>
              <a:cs typeface="Open Sans"/>
            </a:endParaRPr>
          </a:p>
          <a:p>
            <a:pPr indent="0">
              <a:lnSpc>
                <a:spcPct val="114999"/>
              </a:lnSpc>
              <a:buFont typeface="Arial"/>
            </a:pPr>
            <a:endParaRPr lang="en-US" sz="1400">
              <a:highlight>
                <a:srgbClr val="FFFF00"/>
              </a:highlight>
              <a:latin typeface="Open Sans"/>
              <a:ea typeface="Open Sans"/>
              <a:cs typeface="Open Sans"/>
            </a:endParaRPr>
          </a:p>
          <a:p>
            <a:endParaRPr lang="en-US">
              <a:highlight>
                <a:srgbClr val="FFFF00"/>
              </a:highlight>
              <a:cs typeface="Arial"/>
            </a:endParaRPr>
          </a:p>
        </p:txBody>
      </p:sp>
      <p:pic>
        <p:nvPicPr>
          <p:cNvPr id="2" name="Picture 1" descr="A screenshot of a book&#10;&#10;AI-generated content may be incorrect.">
            <a:extLst>
              <a:ext uri="{FF2B5EF4-FFF2-40B4-BE49-F238E27FC236}">
                <a16:creationId xmlns:a16="http://schemas.microsoft.com/office/drawing/2014/main" id="{C49DE285-C9E4-3C14-5868-F64BCFDFA56D}"/>
              </a:ext>
            </a:extLst>
          </p:cNvPr>
          <p:cNvPicPr>
            <a:picLocks noChangeAspect="1"/>
          </p:cNvPicPr>
          <p:nvPr/>
        </p:nvPicPr>
        <p:blipFill>
          <a:blip r:embed="rId3"/>
          <a:stretch>
            <a:fillRect/>
          </a:stretch>
        </p:blipFill>
        <p:spPr>
          <a:xfrm>
            <a:off x="3452813" y="2569058"/>
            <a:ext cx="1343855" cy="1926949"/>
          </a:xfrm>
          <a:prstGeom prst="rect">
            <a:avLst/>
          </a:prstGeom>
        </p:spPr>
      </p:pic>
    </p:spTree>
    <p:extLst>
      <p:ext uri="{BB962C8B-B14F-4D97-AF65-F5344CB8AC3E}">
        <p14:creationId xmlns:p14="http://schemas.microsoft.com/office/powerpoint/2010/main" val="2482520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3"/>
                                        </p:tgtEl>
                                        <p:attrNameLst>
                                          <p:attrName>style.visibility</p:attrName>
                                        </p:attrNameLst>
                                      </p:cBhvr>
                                      <p:to>
                                        <p:strVal val="visible"/>
                                      </p:to>
                                    </p:set>
                                    <p:animEffect transition="in" filter="fade">
                                      <p:cBhvr>
                                        <p:cTn id="7" dur="1000"/>
                                        <p:tgtEl>
                                          <p:spTgt spid="1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54">
          <a:extLst>
            <a:ext uri="{FF2B5EF4-FFF2-40B4-BE49-F238E27FC236}">
              <a16:creationId xmlns:a16="http://schemas.microsoft.com/office/drawing/2014/main" id="{2BA776A1-D5A3-387F-26EA-B71FB185D97E}"/>
            </a:ext>
          </a:extLst>
        </p:cNvPr>
        <p:cNvGrpSpPr/>
        <p:nvPr/>
      </p:nvGrpSpPr>
      <p:grpSpPr>
        <a:xfrm>
          <a:off x="0" y="0"/>
          <a:ext cx="0" cy="0"/>
          <a:chOff x="0" y="0"/>
          <a:chExt cx="0" cy="0"/>
        </a:xfrm>
      </p:grpSpPr>
      <p:sp>
        <p:nvSpPr>
          <p:cNvPr id="7" name="Google Shape;1163;p86">
            <a:extLst>
              <a:ext uri="{FF2B5EF4-FFF2-40B4-BE49-F238E27FC236}">
                <a16:creationId xmlns:a16="http://schemas.microsoft.com/office/drawing/2014/main" id="{367BF48A-0ECC-0EA4-9850-7D0B6AF88387}"/>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sz="3000"/>
              <a:t>Play Areas</a:t>
            </a:r>
            <a:endParaRPr lang="en-US" sz="3000"/>
          </a:p>
        </p:txBody>
      </p:sp>
      <p:pic>
        <p:nvPicPr>
          <p:cNvPr id="5" name="Picture 4" descr="A map of a school&#10;&#10;AI-generated content may be incorrect.">
            <a:extLst>
              <a:ext uri="{FF2B5EF4-FFF2-40B4-BE49-F238E27FC236}">
                <a16:creationId xmlns:a16="http://schemas.microsoft.com/office/drawing/2014/main" id="{F48FF74A-50BE-A4A5-0AF6-B7D27D13C927}"/>
              </a:ext>
            </a:extLst>
          </p:cNvPr>
          <p:cNvPicPr>
            <a:picLocks noChangeAspect="1"/>
          </p:cNvPicPr>
          <p:nvPr/>
        </p:nvPicPr>
        <p:blipFill>
          <a:blip r:embed="rId3"/>
          <a:srcRect l="978" t="27147" r="-196" b="171"/>
          <a:stretch/>
        </p:blipFill>
        <p:spPr>
          <a:xfrm>
            <a:off x="1144109" y="1067085"/>
            <a:ext cx="6855734" cy="3548113"/>
          </a:xfrm>
          <a:prstGeom prst="rect">
            <a:avLst/>
          </a:prstGeom>
        </p:spPr>
      </p:pic>
      <p:sp>
        <p:nvSpPr>
          <p:cNvPr id="6" name="Rectangle 3">
            <a:extLst>
              <a:ext uri="{FF2B5EF4-FFF2-40B4-BE49-F238E27FC236}">
                <a16:creationId xmlns:a16="http://schemas.microsoft.com/office/drawing/2014/main" id="{4C6694AE-F6B5-4A4E-91BD-2EC13B8906E6}"/>
              </a:ext>
            </a:extLst>
          </p:cNvPr>
          <p:cNvSpPr/>
          <p:nvPr/>
        </p:nvSpPr>
        <p:spPr>
          <a:xfrm>
            <a:off x="4138863" y="3272682"/>
            <a:ext cx="1318476" cy="1062461"/>
          </a:xfrm>
          <a:prstGeom prst="round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cs typeface="Arial"/>
              </a:rPr>
              <a:t>Out of Bounds</a:t>
            </a:r>
            <a:endParaRPr lang="en-US"/>
          </a:p>
        </p:txBody>
      </p:sp>
    </p:spTree>
    <p:extLst>
      <p:ext uri="{BB962C8B-B14F-4D97-AF65-F5344CB8AC3E}">
        <p14:creationId xmlns:p14="http://schemas.microsoft.com/office/powerpoint/2010/main" val="2265472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54">
          <a:extLst>
            <a:ext uri="{FF2B5EF4-FFF2-40B4-BE49-F238E27FC236}">
              <a16:creationId xmlns:a16="http://schemas.microsoft.com/office/drawing/2014/main" id="{3C004885-5EB2-1CB8-B844-C3D446C5D817}"/>
            </a:ext>
          </a:extLst>
        </p:cNvPr>
        <p:cNvGrpSpPr/>
        <p:nvPr/>
      </p:nvGrpSpPr>
      <p:grpSpPr>
        <a:xfrm>
          <a:off x="0" y="0"/>
          <a:ext cx="0" cy="0"/>
          <a:chOff x="0" y="0"/>
          <a:chExt cx="0" cy="0"/>
        </a:xfrm>
      </p:grpSpPr>
      <p:pic>
        <p:nvPicPr>
          <p:cNvPr id="2" name="Picture 1" descr="A group of children lying on blankets in a classroom&#10;&#10;AI-generated content may be incorrect.">
            <a:extLst>
              <a:ext uri="{FF2B5EF4-FFF2-40B4-BE49-F238E27FC236}">
                <a16:creationId xmlns:a16="http://schemas.microsoft.com/office/drawing/2014/main" id="{F68CD754-0DFE-E5D1-A5EB-2B7E9CF35557}"/>
              </a:ext>
            </a:extLst>
          </p:cNvPr>
          <p:cNvPicPr>
            <a:picLocks noChangeAspect="1"/>
          </p:cNvPicPr>
          <p:nvPr/>
        </p:nvPicPr>
        <p:blipFill>
          <a:blip r:embed="rId3"/>
          <a:srcRect l="9086" r="10827" b="-2"/>
          <a:stretch/>
        </p:blipFill>
        <p:spPr>
          <a:xfrm>
            <a:off x="6658569" y="3233091"/>
            <a:ext cx="1945431" cy="1746549"/>
          </a:xfrm>
          <a:prstGeom prst="rect">
            <a:avLst/>
          </a:prstGeom>
          <a:noFill/>
          <a:ln>
            <a:noFill/>
          </a:ln>
        </p:spPr>
      </p:pic>
      <p:pic>
        <p:nvPicPr>
          <p:cNvPr id="8" name="Picture 7" descr="A group of kids sitting on a rock in front of a bounce house&#10;&#10;AI-generated content may be incorrect.">
            <a:extLst>
              <a:ext uri="{FF2B5EF4-FFF2-40B4-BE49-F238E27FC236}">
                <a16:creationId xmlns:a16="http://schemas.microsoft.com/office/drawing/2014/main" id="{D1B9926C-86D4-2D7C-CCCD-12ADB86130A0}"/>
              </a:ext>
            </a:extLst>
          </p:cNvPr>
          <p:cNvPicPr>
            <a:picLocks noChangeAspect="1"/>
          </p:cNvPicPr>
          <p:nvPr/>
        </p:nvPicPr>
        <p:blipFill>
          <a:blip r:embed="rId4"/>
          <a:stretch>
            <a:fillRect/>
          </a:stretch>
        </p:blipFill>
        <p:spPr>
          <a:xfrm>
            <a:off x="4405174" y="1981512"/>
            <a:ext cx="1933632" cy="2291359"/>
          </a:xfrm>
          <a:prstGeom prst="rect">
            <a:avLst/>
          </a:prstGeom>
        </p:spPr>
      </p:pic>
      <p:sp>
        <p:nvSpPr>
          <p:cNvPr id="7" name="Google Shape;1163;p86">
            <a:extLst>
              <a:ext uri="{FF2B5EF4-FFF2-40B4-BE49-F238E27FC236}">
                <a16:creationId xmlns:a16="http://schemas.microsoft.com/office/drawing/2014/main" id="{AF769348-624E-ED04-DFE1-85D479C946D2}"/>
              </a:ext>
            </a:extLst>
          </p:cNvPr>
          <p:cNvSpPr txBox="1">
            <a:spLocks noGrp="1"/>
          </p:cNvSpPr>
          <p:nvPr>
            <p:ph type="title"/>
          </p:nvPr>
        </p:nvSpPr>
        <p:spPr>
          <a:xfrm>
            <a:off x="531070" y="77525"/>
            <a:ext cx="8064000" cy="572700"/>
          </a:xfrm>
        </p:spPr>
        <p:txBody>
          <a:bodyPr spcFirstLastPara="1" wrap="square" lIns="91425" tIns="91425" rIns="91425" bIns="91425" anchor="ctr" anchorCtr="0">
            <a:normAutofit/>
          </a:bodyPr>
          <a:lstStyle/>
          <a:p>
            <a:pPr>
              <a:lnSpc>
                <a:spcPct val="90000"/>
              </a:lnSpc>
            </a:pPr>
            <a:r>
              <a:rPr lang="en" sz="2400">
                <a:latin typeface="Mangal Pro"/>
              </a:rPr>
              <a:t>Camps, Excursions and Incursions </a:t>
            </a:r>
            <a:endParaRPr lang="en-US" sz="2400">
              <a:highlight>
                <a:srgbClr val="FFFF00"/>
              </a:highlight>
              <a:latin typeface="Mangal Pro"/>
            </a:endParaRPr>
          </a:p>
        </p:txBody>
      </p:sp>
      <p:sp>
        <p:nvSpPr>
          <p:cNvPr id="4" name="Content Placeholder 2">
            <a:extLst>
              <a:ext uri="{FF2B5EF4-FFF2-40B4-BE49-F238E27FC236}">
                <a16:creationId xmlns:a16="http://schemas.microsoft.com/office/drawing/2014/main" id="{AA3C5888-3E8A-86DD-AB36-20EF0C071B8A}"/>
              </a:ext>
            </a:extLst>
          </p:cNvPr>
          <p:cNvSpPr txBox="1">
            <a:spLocks/>
          </p:cNvSpPr>
          <p:nvPr/>
        </p:nvSpPr>
        <p:spPr>
          <a:xfrm>
            <a:off x="208956" y="1288879"/>
            <a:ext cx="4660054" cy="3416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00000"/>
              </a:lnSpc>
              <a:spcBef>
                <a:spcPts val="0"/>
              </a:spcBef>
              <a:spcAft>
                <a:spcPts val="0"/>
              </a:spcAft>
              <a:buClr>
                <a:schemeClr val="accent4"/>
              </a:buClr>
              <a:buSzPts val="2400"/>
              <a:buFont typeface="Open Sans"/>
              <a:buNone/>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9pPr>
          </a:lstStyle>
          <a:p>
            <a:pPr marL="114300" indent="0">
              <a:lnSpc>
                <a:spcPct val="110000"/>
              </a:lnSpc>
              <a:spcAft>
                <a:spcPts val="600"/>
              </a:spcAft>
              <a:buClr>
                <a:schemeClr val="dk2"/>
              </a:buClr>
              <a:buSzPts val="1800"/>
            </a:pPr>
            <a:endParaRPr lang="en-US" sz="1600">
              <a:solidFill>
                <a:schemeClr val="dk2"/>
              </a:solidFill>
              <a:latin typeface="Mangal Pro"/>
              <a:cs typeface="Mangal Pro"/>
            </a:endParaRPr>
          </a:p>
          <a:p>
            <a:pPr marL="457200">
              <a:lnSpc>
                <a:spcPct val="150000"/>
              </a:lnSpc>
              <a:spcAft>
                <a:spcPts val="600"/>
              </a:spcAft>
              <a:buClr>
                <a:schemeClr val="dk2"/>
              </a:buClr>
              <a:buSzPts val="1800"/>
              <a:buFont typeface="Open Sans"/>
              <a:buChar char="●"/>
            </a:pPr>
            <a:r>
              <a:rPr lang="en-US" sz="1600" b="0" i="0" u="none" strike="noStrike" cap="none">
                <a:solidFill>
                  <a:schemeClr val="dk2"/>
                </a:solidFill>
                <a:latin typeface="Mangal Pro"/>
                <a:cs typeface="Mangal Pro"/>
              </a:rPr>
              <a:t>Term </a:t>
            </a:r>
            <a:r>
              <a:rPr lang="en-US" sz="1600">
                <a:solidFill>
                  <a:schemeClr val="dk2"/>
                </a:solidFill>
                <a:latin typeface="Mangal Pro"/>
                <a:cs typeface="Mangal Pro"/>
              </a:rPr>
              <a:t>1 -</a:t>
            </a:r>
            <a:r>
              <a:rPr lang="en-US" sz="1600" b="0" i="0" u="none" strike="noStrike" cap="none">
                <a:solidFill>
                  <a:schemeClr val="dk2"/>
                </a:solidFill>
                <a:latin typeface="Mangal Pro"/>
                <a:cs typeface="Mangal Pro"/>
              </a:rPr>
              <a:t> Resilient Warrior incursion </a:t>
            </a:r>
            <a:endParaRPr lang="en-US" sz="1600">
              <a:solidFill>
                <a:schemeClr val="dk2"/>
              </a:solidFill>
              <a:latin typeface="Mangal Pro"/>
              <a:cs typeface="Mangal Pro"/>
            </a:endParaRPr>
          </a:p>
          <a:p>
            <a:pPr marL="114300" indent="0">
              <a:lnSpc>
                <a:spcPct val="150000"/>
              </a:lnSpc>
              <a:spcAft>
                <a:spcPts val="600"/>
              </a:spcAft>
              <a:buClr>
                <a:schemeClr val="dk2"/>
              </a:buClr>
              <a:buSzPts val="1800"/>
            </a:pPr>
            <a:r>
              <a:rPr lang="en-US" sz="1600" b="0" i="0" u="none" strike="noStrike" cap="none">
                <a:solidFill>
                  <a:schemeClr val="dk2"/>
                </a:solidFill>
                <a:latin typeface="Mangal Pro"/>
                <a:cs typeface="Mangal Pro"/>
              </a:rPr>
              <a:t>(</a:t>
            </a:r>
            <a:r>
              <a:rPr lang="en-US" sz="1600">
                <a:solidFill>
                  <a:schemeClr val="dk2"/>
                </a:solidFill>
                <a:latin typeface="Mangal Pro"/>
                <a:cs typeface="Mangal Pro"/>
              </a:rPr>
              <a:t> Tuesday 11th March, Week</a:t>
            </a:r>
            <a:r>
              <a:rPr lang="en-US" sz="1600" b="0" i="0" u="none" strike="noStrike" cap="none">
                <a:solidFill>
                  <a:schemeClr val="dk2"/>
                </a:solidFill>
                <a:latin typeface="Mangal Pro"/>
                <a:cs typeface="Mangal Pro"/>
              </a:rPr>
              <a:t> 7)</a:t>
            </a:r>
            <a:endParaRPr lang="en-US">
              <a:solidFill>
                <a:schemeClr val="dk2"/>
              </a:solidFill>
              <a:cs typeface="Arial"/>
            </a:endParaRPr>
          </a:p>
          <a:p>
            <a:pPr marL="457200">
              <a:lnSpc>
                <a:spcPct val="150000"/>
              </a:lnSpc>
              <a:spcAft>
                <a:spcPts val="600"/>
              </a:spcAft>
              <a:buClr>
                <a:schemeClr val="dk2"/>
              </a:buClr>
              <a:buSzPts val="1800"/>
              <a:buFont typeface="Open Sans"/>
              <a:buChar char="●"/>
            </a:pPr>
            <a:r>
              <a:rPr lang="en-US" sz="1600" b="0" i="0" u="none" strike="noStrike" cap="none">
                <a:solidFill>
                  <a:schemeClr val="dk2"/>
                </a:solidFill>
                <a:latin typeface="Mangal Pro"/>
                <a:cs typeface="Mangal Pro"/>
              </a:rPr>
              <a:t>Term </a:t>
            </a:r>
            <a:r>
              <a:rPr lang="en-US" sz="1600">
                <a:solidFill>
                  <a:schemeClr val="dk2"/>
                </a:solidFill>
                <a:latin typeface="Mangal Pro"/>
                <a:cs typeface="Mangal Pro"/>
              </a:rPr>
              <a:t>2 -</a:t>
            </a:r>
            <a:r>
              <a:rPr lang="en-US" sz="1600" b="0" i="0" u="none" strike="noStrike" cap="none">
                <a:solidFill>
                  <a:schemeClr val="dk2"/>
                </a:solidFill>
                <a:latin typeface="Mangal Pro"/>
                <a:cs typeface="Mangal Pro"/>
              </a:rPr>
              <a:t> </a:t>
            </a:r>
            <a:r>
              <a:rPr lang="en-US" sz="1600">
                <a:solidFill>
                  <a:schemeClr val="dk2"/>
                </a:solidFill>
                <a:latin typeface="Mangal Pro"/>
                <a:cs typeface="Mangal Pro"/>
              </a:rPr>
              <a:t>Indigenous Perspectives</a:t>
            </a:r>
            <a:endParaRPr lang="en-US" sz="1600" b="0" i="0" u="none" strike="noStrike" cap="none">
              <a:solidFill>
                <a:schemeClr val="dk2"/>
              </a:solidFill>
              <a:latin typeface="Mangal Pro"/>
              <a:cs typeface="Mangal Pro"/>
            </a:endParaRPr>
          </a:p>
          <a:p>
            <a:pPr marL="457200">
              <a:lnSpc>
                <a:spcPct val="150000"/>
              </a:lnSpc>
              <a:spcAft>
                <a:spcPts val="600"/>
              </a:spcAft>
              <a:buClr>
                <a:schemeClr val="dk2"/>
              </a:buClr>
              <a:buSzPts val="1800"/>
              <a:buFont typeface="Open Sans"/>
              <a:buChar char="●"/>
            </a:pPr>
            <a:r>
              <a:rPr lang="en-US" sz="1600" b="0" i="0" u="none" strike="noStrike" cap="none">
                <a:solidFill>
                  <a:schemeClr val="dk2"/>
                </a:solidFill>
                <a:latin typeface="Mangal Pro"/>
                <a:cs typeface="Mangal Pro"/>
              </a:rPr>
              <a:t>Term </a:t>
            </a:r>
            <a:r>
              <a:rPr lang="en-US" sz="1600">
                <a:solidFill>
                  <a:schemeClr val="dk2"/>
                </a:solidFill>
                <a:latin typeface="Mangal Pro"/>
                <a:cs typeface="Mangal Pro"/>
              </a:rPr>
              <a:t>3 -</a:t>
            </a:r>
            <a:r>
              <a:rPr lang="en-US" sz="1600" b="0" i="0" u="none" strike="noStrike" cap="none">
                <a:solidFill>
                  <a:schemeClr val="dk2"/>
                </a:solidFill>
                <a:latin typeface="Mangal Pro"/>
                <a:cs typeface="Mangal Pro"/>
              </a:rPr>
              <a:t> TBC</a:t>
            </a:r>
          </a:p>
          <a:p>
            <a:pPr marL="457200">
              <a:lnSpc>
                <a:spcPct val="150000"/>
              </a:lnSpc>
              <a:spcAft>
                <a:spcPts val="600"/>
              </a:spcAft>
              <a:buClr>
                <a:schemeClr val="dk2"/>
              </a:buClr>
              <a:buSzPts val="1800"/>
              <a:buFont typeface="Open Sans"/>
              <a:buChar char="●"/>
            </a:pPr>
            <a:r>
              <a:rPr lang="en-US" sz="1600">
                <a:solidFill>
                  <a:schemeClr val="dk2"/>
                </a:solidFill>
                <a:latin typeface="Mangal Pro"/>
                <a:cs typeface="Mangal Pro"/>
              </a:rPr>
              <a:t>Term 4 – Sleepover – Date TBC</a:t>
            </a:r>
            <a:endParaRPr lang="en-US" sz="1600" b="0" i="0" u="none" strike="noStrike" cap="none">
              <a:solidFill>
                <a:schemeClr val="dk2"/>
              </a:solidFill>
              <a:latin typeface="Mangal Pro"/>
              <a:cs typeface="Mangal Pro"/>
            </a:endParaRPr>
          </a:p>
        </p:txBody>
      </p:sp>
      <p:sp>
        <p:nvSpPr>
          <p:cNvPr id="3" name="TextBox 2">
            <a:extLst>
              <a:ext uri="{FF2B5EF4-FFF2-40B4-BE49-F238E27FC236}">
                <a16:creationId xmlns:a16="http://schemas.microsoft.com/office/drawing/2014/main" id="{8CEF5F38-03E7-BB17-446C-9A316CD9D91C}"/>
              </a:ext>
            </a:extLst>
          </p:cNvPr>
          <p:cNvSpPr txBox="1"/>
          <p:nvPr/>
        </p:nvSpPr>
        <p:spPr>
          <a:xfrm>
            <a:off x="205047" y="653397"/>
            <a:ext cx="8795326" cy="7579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1600" b="1">
                <a:solidFill>
                  <a:schemeClr val="dk2"/>
                </a:solidFill>
                <a:latin typeface="Mangal Pro"/>
                <a:cs typeface="Mangal Pro"/>
              </a:rPr>
              <a:t>What is coming up this year for the 1/2 students?</a:t>
            </a:r>
            <a:endParaRPr lang="en-US" b="1">
              <a:solidFill>
                <a:schemeClr val="dk2"/>
              </a:solidFill>
            </a:endParaRPr>
          </a:p>
          <a:p>
            <a:pPr>
              <a:lnSpc>
                <a:spcPct val="150000"/>
              </a:lnSpc>
            </a:pPr>
            <a:r>
              <a:rPr lang="en-US">
                <a:solidFill>
                  <a:schemeClr val="dk2"/>
                </a:solidFill>
                <a:latin typeface="Mangal Pro"/>
                <a:cs typeface="Mangal Pro"/>
              </a:rPr>
              <a:t>We provide an incursion or excursion each term, which aligns with our Inquiry focus for the term.</a:t>
            </a:r>
            <a:endParaRPr lang="en-US">
              <a:solidFill>
                <a:schemeClr val="dk2"/>
              </a:solidFill>
            </a:endParaRPr>
          </a:p>
        </p:txBody>
      </p:sp>
      <p:pic>
        <p:nvPicPr>
          <p:cNvPr id="6" name="Picture 5" descr="A group of kids posing for a photo&#10;&#10;AI-generated content may be incorrect.">
            <a:extLst>
              <a:ext uri="{FF2B5EF4-FFF2-40B4-BE49-F238E27FC236}">
                <a16:creationId xmlns:a16="http://schemas.microsoft.com/office/drawing/2014/main" id="{1DE6354D-77FF-91C6-BA57-54DF8CD1B703}"/>
              </a:ext>
            </a:extLst>
          </p:cNvPr>
          <p:cNvPicPr>
            <a:picLocks noChangeAspect="1"/>
          </p:cNvPicPr>
          <p:nvPr/>
        </p:nvPicPr>
        <p:blipFill>
          <a:blip r:embed="rId5"/>
          <a:stretch>
            <a:fillRect/>
          </a:stretch>
        </p:blipFill>
        <p:spPr>
          <a:xfrm>
            <a:off x="6675581" y="1414085"/>
            <a:ext cx="1927223" cy="1606594"/>
          </a:xfrm>
          <a:prstGeom prst="rect">
            <a:avLst/>
          </a:prstGeom>
        </p:spPr>
      </p:pic>
    </p:spTree>
    <p:extLst>
      <p:ext uri="{BB962C8B-B14F-4D97-AF65-F5344CB8AC3E}">
        <p14:creationId xmlns:p14="http://schemas.microsoft.com/office/powerpoint/2010/main" val="3135138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sp>
        <p:nvSpPr>
          <p:cNvPr id="1111" name="Google Shape;1111;p82"/>
          <p:cNvSpPr txBox="1">
            <a:spLocks noGrp="1"/>
          </p:cNvSpPr>
          <p:nvPr>
            <p:ph type="subTitle" idx="1"/>
          </p:nvPr>
        </p:nvSpPr>
        <p:spPr>
          <a:xfrm>
            <a:off x="3071650" y="2710324"/>
            <a:ext cx="2884800" cy="3570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a:t>Hats</a:t>
            </a:r>
            <a:endParaRPr lang="en-US"/>
          </a:p>
        </p:txBody>
      </p:sp>
      <p:sp>
        <p:nvSpPr>
          <p:cNvPr id="1112" name="Google Shape;1112;p82"/>
          <p:cNvSpPr txBox="1">
            <a:spLocks noGrp="1"/>
          </p:cNvSpPr>
          <p:nvPr>
            <p:ph type="subTitle" idx="2"/>
          </p:nvPr>
        </p:nvSpPr>
        <p:spPr>
          <a:xfrm>
            <a:off x="3143037" y="3065836"/>
            <a:ext cx="2884800" cy="782100"/>
          </a:xfrm>
          <a:prstGeom prst="rect">
            <a:avLst/>
          </a:prstGeom>
        </p:spPr>
        <p:txBody>
          <a:bodyPr spcFirstLastPara="1" wrap="square" lIns="91425" tIns="91425" rIns="91425" bIns="91425" anchor="t" anchorCtr="0">
            <a:noAutofit/>
          </a:bodyPr>
          <a:lstStyle/>
          <a:p>
            <a:pPr marL="0" indent="0"/>
            <a:r>
              <a:rPr lang="en">
                <a:solidFill>
                  <a:schemeClr val="dk2"/>
                </a:solidFill>
              </a:rPr>
              <a:t>Hats are compulsory to wear in t</a:t>
            </a:r>
            <a:endParaRPr lang="en-US">
              <a:solidFill>
                <a:schemeClr val="dk2"/>
              </a:solidFill>
            </a:endParaRPr>
          </a:p>
          <a:p>
            <a:pPr marL="0" indent="0"/>
            <a:r>
              <a:rPr lang="en">
                <a:solidFill>
                  <a:schemeClr val="dk2"/>
                </a:solidFill>
              </a:rPr>
              <a:t>Term 1 and 4.  </a:t>
            </a:r>
            <a:endParaRPr lang="en-US">
              <a:solidFill>
                <a:schemeClr val="dk2"/>
              </a:solidFill>
            </a:endParaRPr>
          </a:p>
          <a:p>
            <a:pPr marL="0" indent="0"/>
            <a:r>
              <a:rPr lang="en">
                <a:solidFill>
                  <a:schemeClr val="dk2"/>
                </a:solidFill>
              </a:rPr>
              <a:t>We are setting up an inside Wellbeing hub where students can go if they don't have a hat. </a:t>
            </a:r>
          </a:p>
        </p:txBody>
      </p:sp>
      <p:sp>
        <p:nvSpPr>
          <p:cNvPr id="1113" name="Google Shape;1113;p82"/>
          <p:cNvSpPr txBox="1">
            <a:spLocks noGrp="1"/>
          </p:cNvSpPr>
          <p:nvPr>
            <p:ph type="subTitle" idx="3"/>
          </p:nvPr>
        </p:nvSpPr>
        <p:spPr>
          <a:xfrm>
            <a:off x="103468" y="3626656"/>
            <a:ext cx="2884800" cy="3570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a:t>Uniform</a:t>
            </a:r>
            <a:endParaRPr lang="en-US"/>
          </a:p>
        </p:txBody>
      </p:sp>
      <p:sp>
        <p:nvSpPr>
          <p:cNvPr id="1114" name="Google Shape;1114;p82"/>
          <p:cNvSpPr txBox="1">
            <a:spLocks noGrp="1"/>
          </p:cNvSpPr>
          <p:nvPr>
            <p:ph type="subTitle" idx="4"/>
          </p:nvPr>
        </p:nvSpPr>
        <p:spPr>
          <a:xfrm>
            <a:off x="257016" y="3983234"/>
            <a:ext cx="2577726" cy="782100"/>
          </a:xfrm>
          <a:prstGeom prst="rect">
            <a:avLst/>
          </a:prstGeom>
        </p:spPr>
        <p:txBody>
          <a:bodyPr spcFirstLastPara="1" wrap="square" lIns="91425" tIns="91425" rIns="91425" bIns="91425" anchor="t" anchorCtr="0">
            <a:noAutofit/>
          </a:bodyPr>
          <a:lstStyle/>
          <a:p>
            <a:pPr marL="114300" indent="0"/>
            <a:r>
              <a:rPr lang="en-US">
                <a:solidFill>
                  <a:schemeClr val="dk2"/>
                </a:solidFill>
              </a:rPr>
              <a:t>Ensure all uniform/ personal items are clearly labelled </a:t>
            </a:r>
            <a:endParaRPr lang="en">
              <a:solidFill>
                <a:schemeClr val="dk2"/>
              </a:solidFill>
            </a:endParaRPr>
          </a:p>
          <a:p>
            <a:pPr marL="0" lvl="0" indent="0">
              <a:spcBef>
                <a:spcPts val="0"/>
              </a:spcBef>
              <a:spcAft>
                <a:spcPts val="0"/>
              </a:spcAft>
            </a:pPr>
            <a:endParaRPr lang="en">
              <a:solidFill>
                <a:schemeClr val="dk2"/>
              </a:solidFill>
            </a:endParaRPr>
          </a:p>
        </p:txBody>
      </p:sp>
      <p:sp>
        <p:nvSpPr>
          <p:cNvPr id="7" name="Google Shape;1040;p75">
            <a:extLst>
              <a:ext uri="{FF2B5EF4-FFF2-40B4-BE49-F238E27FC236}">
                <a16:creationId xmlns:a16="http://schemas.microsoft.com/office/drawing/2014/main" id="{F5442D6D-E3E4-55BF-81F4-745BC1EE80A6}"/>
              </a:ext>
            </a:extLst>
          </p:cNvPr>
          <p:cNvSpPr txBox="1">
            <a:spLocks/>
          </p:cNvSpPr>
          <p:nvPr/>
        </p:nvSpPr>
        <p:spPr>
          <a:xfrm>
            <a:off x="4462148" y="260805"/>
            <a:ext cx="4678133" cy="626615"/>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3000" b="1">
                <a:solidFill>
                  <a:schemeClr val="tx1"/>
                </a:solidFill>
                <a:latin typeface="Josefin Sans"/>
              </a:rPr>
              <a:t>Uniform, Hats and</a:t>
            </a:r>
            <a:endParaRPr lang="en-US" b="1">
              <a:solidFill>
                <a:schemeClr val="tx1"/>
              </a:solidFill>
              <a:latin typeface="Josefin Sans"/>
            </a:endParaRPr>
          </a:p>
          <a:p>
            <a:pPr algn="ctr"/>
            <a:r>
              <a:rPr lang="en" sz="3000" b="1">
                <a:solidFill>
                  <a:schemeClr val="tx1"/>
                </a:solidFill>
                <a:latin typeface="Josefin Sans"/>
              </a:rPr>
              <a:t> Lost Property </a:t>
            </a:r>
            <a:endParaRPr lang="en-US" b="1">
              <a:solidFill>
                <a:schemeClr val="tx1"/>
              </a:solidFill>
              <a:latin typeface="Josefin Sans"/>
            </a:endParaRPr>
          </a:p>
        </p:txBody>
      </p:sp>
      <p:sp>
        <p:nvSpPr>
          <p:cNvPr id="10" name="Google Shape;1111;p82">
            <a:extLst>
              <a:ext uri="{FF2B5EF4-FFF2-40B4-BE49-F238E27FC236}">
                <a16:creationId xmlns:a16="http://schemas.microsoft.com/office/drawing/2014/main" id="{56DE6092-5CD4-884B-B9E6-D65D9698D3B6}"/>
              </a:ext>
            </a:extLst>
          </p:cNvPr>
          <p:cNvSpPr txBox="1">
            <a:spLocks/>
          </p:cNvSpPr>
          <p:nvPr/>
        </p:nvSpPr>
        <p:spPr>
          <a:xfrm>
            <a:off x="6180405" y="2128488"/>
            <a:ext cx="2884800" cy="357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2100"/>
              <a:buFont typeface="Josefin Sans"/>
              <a:buNone/>
              <a:defRPr sz="2700" b="1" i="0" u="none" strike="noStrike" cap="none">
                <a:solidFill>
                  <a:schemeClr val="dk1"/>
                </a:solidFill>
                <a:latin typeface="Josefin Sans"/>
                <a:ea typeface="Josefin Sans"/>
                <a:cs typeface="Josefin Sans"/>
                <a:sym typeface="Josefin Sans"/>
              </a:defRPr>
            </a:lvl1pPr>
            <a:lvl2pPr marL="914400" marR="0" lvl="1" indent="-317500" algn="ctr" rtl="0">
              <a:lnSpc>
                <a:spcPct val="115000"/>
              </a:lnSpc>
              <a:spcBef>
                <a:spcPts val="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2pPr>
            <a:lvl3pPr marL="1371600" marR="0" lvl="2"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3pPr>
            <a:lvl4pPr marL="1828800" marR="0" lvl="3"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4pPr>
            <a:lvl5pPr marL="2286000" marR="0" lvl="4"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5pPr>
            <a:lvl6pPr marL="2743200" marR="0" lvl="5"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6pPr>
            <a:lvl7pPr marL="3200400" marR="0" lvl="6"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7pPr>
            <a:lvl8pPr marL="3657600" marR="0" lvl="7"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8pPr>
            <a:lvl9pPr marL="4114800" marR="0" lvl="8" indent="-317500" algn="ctr" rtl="0">
              <a:lnSpc>
                <a:spcPct val="115000"/>
              </a:lnSpc>
              <a:spcBef>
                <a:spcPts val="1600"/>
              </a:spcBef>
              <a:spcAft>
                <a:spcPts val="160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9pPr>
          </a:lstStyle>
          <a:p>
            <a:pPr marL="0" indent="0"/>
            <a:r>
              <a:rPr lang="en"/>
              <a:t>Lost Property</a:t>
            </a:r>
            <a:endParaRPr lang="en-US"/>
          </a:p>
        </p:txBody>
      </p:sp>
      <p:sp>
        <p:nvSpPr>
          <p:cNvPr id="12" name="Google Shape;1112;p82">
            <a:extLst>
              <a:ext uri="{FF2B5EF4-FFF2-40B4-BE49-F238E27FC236}">
                <a16:creationId xmlns:a16="http://schemas.microsoft.com/office/drawing/2014/main" id="{9BF3CFE4-F1E0-8EA3-BC97-39D4A61FD68C}"/>
              </a:ext>
            </a:extLst>
          </p:cNvPr>
          <p:cNvSpPr txBox="1">
            <a:spLocks/>
          </p:cNvSpPr>
          <p:nvPr/>
        </p:nvSpPr>
        <p:spPr>
          <a:xfrm>
            <a:off x="6045418" y="2484000"/>
            <a:ext cx="2884800" cy="782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15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15000"/>
              </a:lnSpc>
              <a:spcBef>
                <a:spcPts val="160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15000"/>
              </a:lnSpc>
              <a:spcBef>
                <a:spcPts val="160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15000"/>
              </a:lnSpc>
              <a:spcBef>
                <a:spcPts val="160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15000"/>
              </a:lnSpc>
              <a:spcBef>
                <a:spcPts val="160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15000"/>
              </a:lnSpc>
              <a:spcBef>
                <a:spcPts val="160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15000"/>
              </a:lnSpc>
              <a:spcBef>
                <a:spcPts val="160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15000"/>
              </a:lnSpc>
              <a:spcBef>
                <a:spcPts val="1600"/>
              </a:spcBef>
              <a:spcAft>
                <a:spcPts val="160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marL="0" indent="0"/>
            <a:r>
              <a:rPr lang="en-US">
                <a:solidFill>
                  <a:schemeClr val="dk2"/>
                </a:solidFill>
              </a:rPr>
              <a:t>Located in C block outside the STEAM classroom.</a:t>
            </a:r>
          </a:p>
        </p:txBody>
      </p:sp>
      <p:pic>
        <p:nvPicPr>
          <p:cNvPr id="2" name="Picture 1" descr="Two girls in a garden&#10;&#10;AI-generated content may be incorrect.">
            <a:extLst>
              <a:ext uri="{FF2B5EF4-FFF2-40B4-BE49-F238E27FC236}">
                <a16:creationId xmlns:a16="http://schemas.microsoft.com/office/drawing/2014/main" id="{6374B063-DC5F-C76F-B296-43C5DA63D7A5}"/>
              </a:ext>
            </a:extLst>
          </p:cNvPr>
          <p:cNvPicPr>
            <a:picLocks noChangeAspect="1"/>
          </p:cNvPicPr>
          <p:nvPr/>
        </p:nvPicPr>
        <p:blipFill>
          <a:blip r:embed="rId3"/>
          <a:stretch>
            <a:fillRect/>
          </a:stretch>
        </p:blipFill>
        <p:spPr>
          <a:xfrm>
            <a:off x="408945" y="1288499"/>
            <a:ext cx="2274887" cy="207345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4" name="Picture 3">
            <a:extLst>
              <a:ext uri="{FF2B5EF4-FFF2-40B4-BE49-F238E27FC236}">
                <a16:creationId xmlns:a16="http://schemas.microsoft.com/office/drawing/2014/main" id="{1EE0EDF0-9272-808C-7A0B-D237A45EAA03}"/>
              </a:ext>
            </a:extLst>
          </p:cNvPr>
          <p:cNvPicPr>
            <a:picLocks noChangeAspect="1"/>
          </p:cNvPicPr>
          <p:nvPr/>
        </p:nvPicPr>
        <p:blipFill>
          <a:blip r:embed="rId4"/>
          <a:srcRect l="388" t="9914" r="3107" b="3627"/>
          <a:stretch/>
        </p:blipFill>
        <p:spPr>
          <a:xfrm>
            <a:off x="6645965" y="3052695"/>
            <a:ext cx="1674694" cy="1143659"/>
          </a:xfrm>
          <a:prstGeom prst="rect">
            <a:avLst/>
          </a:prstGeom>
        </p:spPr>
      </p:pic>
      <p:pic>
        <p:nvPicPr>
          <p:cNvPr id="5" name="Picture 4" descr="1 School Wide Brim Hat Royal Blue">
            <a:extLst>
              <a:ext uri="{FF2B5EF4-FFF2-40B4-BE49-F238E27FC236}">
                <a16:creationId xmlns:a16="http://schemas.microsoft.com/office/drawing/2014/main" id="{93995BF6-BBA1-2DFD-2E74-6A075ADAF672}"/>
              </a:ext>
            </a:extLst>
          </p:cNvPr>
          <p:cNvPicPr>
            <a:picLocks noChangeAspect="1"/>
          </p:cNvPicPr>
          <p:nvPr/>
        </p:nvPicPr>
        <p:blipFill>
          <a:blip r:embed="rId5"/>
          <a:srcRect t="22461" r="1675" b="12644"/>
          <a:stretch/>
        </p:blipFill>
        <p:spPr>
          <a:xfrm>
            <a:off x="3730487" y="1180174"/>
            <a:ext cx="1678489" cy="138871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111"/>
                                        </p:tgtEl>
                                        <p:attrNameLst>
                                          <p:attrName>style.visibility</p:attrName>
                                        </p:attrNameLst>
                                      </p:cBhvr>
                                      <p:to>
                                        <p:strVal val="visible"/>
                                      </p:to>
                                    </p:set>
                                    <p:anim calcmode="lin" valueType="num">
                                      <p:cBhvr additive="base">
                                        <p:cTn id="7" dur="1000"/>
                                        <p:tgtEl>
                                          <p:spTgt spid="1111"/>
                                        </p:tgtEl>
                                        <p:attrNameLst>
                                          <p:attrName>ppt_x</p:attrName>
                                        </p:attrNameLst>
                                      </p:cBhvr>
                                      <p:tavLst>
                                        <p:tav tm="0">
                                          <p:val>
                                            <p:strVal val="#ppt_x+1"/>
                                          </p:val>
                                        </p:tav>
                                        <p:tav tm="100000">
                                          <p:val>
                                            <p:strVal val="#ppt_x"/>
                                          </p:val>
                                        </p:tav>
                                      </p:tavLst>
                                    </p:anim>
                                  </p:childTnLst>
                                </p:cTn>
                              </p:par>
                              <p:par>
                                <p:cTn id="8" presetID="2" presetClass="entr" presetSubtype="2" fill="hold" nodeType="withEffect">
                                  <p:stCondLst>
                                    <p:cond delay="0"/>
                                  </p:stCondLst>
                                  <p:childTnLst>
                                    <p:set>
                                      <p:cBhvr>
                                        <p:cTn id="9" dur="1" fill="hold">
                                          <p:stCondLst>
                                            <p:cond delay="0"/>
                                          </p:stCondLst>
                                        </p:cTn>
                                        <p:tgtEl>
                                          <p:spTgt spid="1112"/>
                                        </p:tgtEl>
                                        <p:attrNameLst>
                                          <p:attrName>style.visibility</p:attrName>
                                        </p:attrNameLst>
                                      </p:cBhvr>
                                      <p:to>
                                        <p:strVal val="visible"/>
                                      </p:to>
                                    </p:set>
                                    <p:anim calcmode="lin" valueType="num">
                                      <p:cBhvr additive="base">
                                        <p:cTn id="10" dur="1000"/>
                                        <p:tgtEl>
                                          <p:spTgt spid="1112"/>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0"/>
                                  </p:stCondLst>
                                  <p:childTnLst>
                                    <p:set>
                                      <p:cBhvr>
                                        <p:cTn id="12" dur="1" fill="hold">
                                          <p:stCondLst>
                                            <p:cond delay="0"/>
                                          </p:stCondLst>
                                        </p:cTn>
                                        <p:tgtEl>
                                          <p:spTgt spid="1113"/>
                                        </p:tgtEl>
                                        <p:attrNameLst>
                                          <p:attrName>style.visibility</p:attrName>
                                        </p:attrNameLst>
                                      </p:cBhvr>
                                      <p:to>
                                        <p:strVal val="visible"/>
                                      </p:to>
                                    </p:set>
                                    <p:anim calcmode="lin" valueType="num">
                                      <p:cBhvr additive="base">
                                        <p:cTn id="13" dur="1000"/>
                                        <p:tgtEl>
                                          <p:spTgt spid="1113"/>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0"/>
                                  </p:stCondLst>
                                  <p:childTnLst>
                                    <p:set>
                                      <p:cBhvr>
                                        <p:cTn id="15" dur="1" fill="hold">
                                          <p:stCondLst>
                                            <p:cond delay="0"/>
                                          </p:stCondLst>
                                        </p:cTn>
                                        <p:tgtEl>
                                          <p:spTgt spid="1114"/>
                                        </p:tgtEl>
                                        <p:attrNameLst>
                                          <p:attrName>style.visibility</p:attrName>
                                        </p:attrNameLst>
                                      </p:cBhvr>
                                      <p:to>
                                        <p:strVal val="visible"/>
                                      </p:to>
                                    </p:set>
                                    <p:anim calcmode="lin" valueType="num">
                                      <p:cBhvr additive="base">
                                        <p:cTn id="16" dur="1000"/>
                                        <p:tgtEl>
                                          <p:spTgt spid="1114"/>
                                        </p:tgtEl>
                                        <p:attrNameLst>
                                          <p:attrName>ppt_x</p:attrName>
                                        </p:attrNameLst>
                                      </p:cBhvr>
                                      <p:tavLst>
                                        <p:tav tm="0">
                                          <p:val>
                                            <p:strVal val="#ppt_x-1"/>
                                          </p:val>
                                        </p:tav>
                                        <p:tav tm="100000">
                                          <p:val>
                                            <p:strVal val="#ppt_x"/>
                                          </p:val>
                                        </p:tav>
                                      </p:tavLst>
                                    </p:anim>
                                  </p:childTnLst>
                                </p:cTn>
                              </p:par>
                            </p:childTnLst>
                          </p:cTn>
                        </p:par>
                        <p:par>
                          <p:cTn id="17" fill="hold">
                            <p:stCondLst>
                              <p:cond delay="1000"/>
                            </p:stCondLst>
                            <p:childTnLst>
                              <p:par>
                                <p:cTn id="18" presetID="2" presetClass="entr" presetSubtype="1"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000"/>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1000"/>
                                        <p:tgtEl>
                                          <p:spTgt spid="10"/>
                                        </p:tgtEl>
                                        <p:attrNameLst>
                                          <p:attrName>ppt_x</p:attrName>
                                        </p:attrNameLst>
                                      </p:cBhvr>
                                      <p:tavLst>
                                        <p:tav tm="0">
                                          <p:val>
                                            <p:strVal val="#ppt_x+1"/>
                                          </p:val>
                                        </p:tav>
                                        <p:tav tm="100000">
                                          <p:val>
                                            <p:strVal val="#ppt_x"/>
                                          </p:val>
                                        </p:tav>
                                      </p:tavLst>
                                    </p:anim>
                                  </p:childTnLst>
                                </p:cTn>
                              </p:par>
                              <p:par>
                                <p:cTn id="25" presetID="2" presetClass="entr" presetSubtype="2"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1000"/>
                                        <p:tgtEl>
                                          <p:spTgt spid="12"/>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74">
          <a:extLst>
            <a:ext uri="{FF2B5EF4-FFF2-40B4-BE49-F238E27FC236}">
              <a16:creationId xmlns:a16="http://schemas.microsoft.com/office/drawing/2014/main" id="{DA9CC520-A0CA-9FC4-3DD5-9FB49C220B17}"/>
            </a:ext>
          </a:extLst>
        </p:cNvPr>
        <p:cNvGrpSpPr/>
        <p:nvPr/>
      </p:nvGrpSpPr>
      <p:grpSpPr>
        <a:xfrm>
          <a:off x="0" y="0"/>
          <a:ext cx="0" cy="0"/>
          <a:chOff x="0" y="0"/>
          <a:chExt cx="0" cy="0"/>
        </a:xfrm>
      </p:grpSpPr>
      <p:sp>
        <p:nvSpPr>
          <p:cNvPr id="1675" name="Google Shape;1675;p112">
            <a:extLst>
              <a:ext uri="{FF2B5EF4-FFF2-40B4-BE49-F238E27FC236}">
                <a16:creationId xmlns:a16="http://schemas.microsoft.com/office/drawing/2014/main" id="{33D3834B-3F99-C62C-98C4-7D7B6A407A9E}"/>
              </a:ext>
            </a:extLst>
          </p:cNvPr>
          <p:cNvSpPr txBox="1">
            <a:spLocks noGrp="1"/>
          </p:cNvSpPr>
          <p:nvPr>
            <p:ph type="title"/>
          </p:nvPr>
        </p:nvSpPr>
        <p:spPr>
          <a:xfrm>
            <a:off x="1543350" y="363275"/>
            <a:ext cx="6057300" cy="572700"/>
          </a:xfrm>
          <a:prstGeom prst="rect">
            <a:avLst/>
          </a:prstGeom>
        </p:spPr>
        <p:txBody>
          <a:bodyPr spcFirstLastPara="1" wrap="square" lIns="91425" tIns="91425" rIns="91425" bIns="91425" anchor="t" anchorCtr="0">
            <a:noAutofit/>
          </a:bodyPr>
          <a:lstStyle/>
          <a:p>
            <a:r>
              <a:rPr lang="en"/>
              <a:t>Reporting / Parent Teacher Interviews</a:t>
            </a:r>
            <a:endParaRPr lang="en-US"/>
          </a:p>
        </p:txBody>
      </p:sp>
      <p:sp>
        <p:nvSpPr>
          <p:cNvPr id="1677" name="Google Shape;1677;p112">
            <a:extLst>
              <a:ext uri="{FF2B5EF4-FFF2-40B4-BE49-F238E27FC236}">
                <a16:creationId xmlns:a16="http://schemas.microsoft.com/office/drawing/2014/main" id="{FC7950F8-D8AA-CC8D-4A3D-E8A96D70C043}"/>
              </a:ext>
            </a:extLst>
          </p:cNvPr>
          <p:cNvSpPr txBox="1">
            <a:spLocks noGrp="1"/>
          </p:cNvSpPr>
          <p:nvPr>
            <p:ph type="subTitle" idx="2"/>
          </p:nvPr>
        </p:nvSpPr>
        <p:spPr>
          <a:xfrm>
            <a:off x="5781203" y="3089920"/>
            <a:ext cx="1922100" cy="618600"/>
          </a:xfrm>
          <a:prstGeom prst="rect">
            <a:avLst/>
          </a:prstGeom>
        </p:spPr>
        <p:txBody>
          <a:bodyPr spcFirstLastPara="1" wrap="square" lIns="91425" tIns="91425" rIns="91425" bIns="91425" anchor="t" anchorCtr="0">
            <a:noAutofit/>
          </a:bodyPr>
          <a:lstStyle/>
          <a:p>
            <a:pPr marL="0" indent="0"/>
            <a:r>
              <a:rPr lang="en-US">
                <a:solidFill>
                  <a:srgbClr val="1A4568"/>
                </a:solidFill>
                <a:cs typeface="Arial"/>
              </a:rPr>
              <a:t>Alternate between Spanish and English teacher</a:t>
            </a:r>
            <a:br>
              <a:rPr lang="en-US">
                <a:cs typeface="Arial"/>
              </a:rPr>
            </a:br>
            <a:r>
              <a:rPr lang="en-US">
                <a:solidFill>
                  <a:srgbClr val="1A4568"/>
                </a:solidFill>
                <a:cs typeface="Arial"/>
              </a:rPr>
              <a:t> </a:t>
            </a:r>
            <a:br>
              <a:rPr lang="en-US">
                <a:cs typeface="Arial"/>
              </a:rPr>
            </a:br>
            <a:endParaRPr lang="en-US">
              <a:solidFill>
                <a:srgbClr val="1A4568"/>
              </a:solidFill>
              <a:cs typeface="Arial"/>
            </a:endParaRPr>
          </a:p>
        </p:txBody>
      </p:sp>
      <p:sp>
        <p:nvSpPr>
          <p:cNvPr id="1679" name="Google Shape;1679;p112">
            <a:extLst>
              <a:ext uri="{FF2B5EF4-FFF2-40B4-BE49-F238E27FC236}">
                <a16:creationId xmlns:a16="http://schemas.microsoft.com/office/drawing/2014/main" id="{12B7A61F-6A70-84D1-BD1C-9824257347CC}"/>
              </a:ext>
            </a:extLst>
          </p:cNvPr>
          <p:cNvSpPr txBox="1">
            <a:spLocks noGrp="1"/>
          </p:cNvSpPr>
          <p:nvPr>
            <p:ph type="subTitle" idx="4"/>
          </p:nvPr>
        </p:nvSpPr>
        <p:spPr>
          <a:xfrm>
            <a:off x="1400007" y="3029370"/>
            <a:ext cx="1922100" cy="618600"/>
          </a:xfrm>
          <a:prstGeom prst="rect">
            <a:avLst/>
          </a:prstGeom>
        </p:spPr>
        <p:txBody>
          <a:bodyPr spcFirstLastPara="1" wrap="square" lIns="91425" tIns="91425" rIns="91425" bIns="91425" anchor="t" anchorCtr="0">
            <a:noAutofit/>
          </a:bodyPr>
          <a:lstStyle/>
          <a:p>
            <a:pPr marL="0" indent="0">
              <a:lnSpc>
                <a:spcPct val="114999"/>
              </a:lnSpc>
            </a:pPr>
            <a:r>
              <a:rPr lang="en-US" b="1">
                <a:solidFill>
                  <a:srgbClr val="1A4568"/>
                </a:solidFill>
                <a:cs typeface="Arial"/>
              </a:rPr>
              <a:t>Termly </a:t>
            </a:r>
            <a:r>
              <a:rPr lang="en-US">
                <a:solidFill>
                  <a:srgbClr val="1A4568"/>
                </a:solidFill>
                <a:cs typeface="Arial"/>
              </a:rPr>
              <a:t>Parent Teacher Interviews</a:t>
            </a:r>
            <a:endParaRPr lang="en-US"/>
          </a:p>
          <a:p>
            <a:pPr marL="0" lvl="0" indent="0" algn="ctr">
              <a:spcBef>
                <a:spcPts val="0"/>
              </a:spcBef>
              <a:spcAft>
                <a:spcPts val="0"/>
              </a:spcAft>
              <a:buNone/>
            </a:pPr>
            <a:endParaRPr lang="en"/>
          </a:p>
        </p:txBody>
      </p:sp>
      <p:sp>
        <p:nvSpPr>
          <p:cNvPr id="1683" name="Google Shape;1683;p112">
            <a:extLst>
              <a:ext uri="{FF2B5EF4-FFF2-40B4-BE49-F238E27FC236}">
                <a16:creationId xmlns:a16="http://schemas.microsoft.com/office/drawing/2014/main" id="{9D2BD502-7FA3-141E-7A2E-27F08623F3F0}"/>
              </a:ext>
            </a:extLst>
          </p:cNvPr>
          <p:cNvSpPr txBox="1">
            <a:spLocks noGrp="1"/>
          </p:cNvSpPr>
          <p:nvPr>
            <p:ph type="subTitle" idx="8"/>
          </p:nvPr>
        </p:nvSpPr>
        <p:spPr>
          <a:xfrm>
            <a:off x="3592660" y="3026789"/>
            <a:ext cx="1922100" cy="618600"/>
          </a:xfrm>
          <a:prstGeom prst="rect">
            <a:avLst/>
          </a:prstGeom>
        </p:spPr>
        <p:txBody>
          <a:bodyPr spcFirstLastPara="1" wrap="square" lIns="91425" tIns="91425" rIns="91425" bIns="91425" anchor="t" anchorCtr="0">
            <a:noAutofit/>
          </a:bodyPr>
          <a:lstStyle/>
          <a:p>
            <a:pPr marL="0" indent="0">
              <a:lnSpc>
                <a:spcPct val="114999"/>
              </a:lnSpc>
            </a:pPr>
            <a:r>
              <a:rPr lang="en-US">
                <a:solidFill>
                  <a:srgbClr val="1A4568"/>
                </a:solidFill>
                <a:cs typeface="Arial"/>
              </a:rPr>
              <a:t>Reports published Semester 1 and Semester 2 </a:t>
            </a:r>
            <a:endParaRPr lang="en-US"/>
          </a:p>
          <a:p>
            <a:pPr marL="0" lvl="0" indent="0" algn="ctr">
              <a:spcBef>
                <a:spcPts val="0"/>
              </a:spcBef>
              <a:spcAft>
                <a:spcPts val="0"/>
              </a:spcAft>
              <a:buNone/>
            </a:pPr>
            <a:endParaRPr lang="en"/>
          </a:p>
        </p:txBody>
      </p:sp>
      <p:sp>
        <p:nvSpPr>
          <p:cNvPr id="1684" name="Google Shape;1684;p112">
            <a:extLst>
              <a:ext uri="{FF2B5EF4-FFF2-40B4-BE49-F238E27FC236}">
                <a16:creationId xmlns:a16="http://schemas.microsoft.com/office/drawing/2014/main" id="{1B8EE3D0-9A9C-732F-0ECC-3AD48E71BEC4}"/>
              </a:ext>
            </a:extLst>
          </p:cNvPr>
          <p:cNvSpPr/>
          <p:nvPr/>
        </p:nvSpPr>
        <p:spPr>
          <a:xfrm>
            <a:off x="1964808" y="1910418"/>
            <a:ext cx="792300" cy="7923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112">
            <a:extLst>
              <a:ext uri="{FF2B5EF4-FFF2-40B4-BE49-F238E27FC236}">
                <a16:creationId xmlns:a16="http://schemas.microsoft.com/office/drawing/2014/main" id="{143D3404-FF89-AAD0-6277-E4C00D81502A}"/>
              </a:ext>
            </a:extLst>
          </p:cNvPr>
          <p:cNvSpPr/>
          <p:nvPr/>
        </p:nvSpPr>
        <p:spPr>
          <a:xfrm>
            <a:off x="4165510" y="1945931"/>
            <a:ext cx="792300" cy="7923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112">
            <a:extLst>
              <a:ext uri="{FF2B5EF4-FFF2-40B4-BE49-F238E27FC236}">
                <a16:creationId xmlns:a16="http://schemas.microsoft.com/office/drawing/2014/main" id="{FC48BEBF-396B-169B-3810-AA190E08F08D}"/>
              </a:ext>
            </a:extLst>
          </p:cNvPr>
          <p:cNvSpPr/>
          <p:nvPr/>
        </p:nvSpPr>
        <p:spPr>
          <a:xfrm>
            <a:off x="6346166" y="1914623"/>
            <a:ext cx="792300" cy="7923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88" name="Google Shape;1688;p112">
            <a:extLst>
              <a:ext uri="{FF2B5EF4-FFF2-40B4-BE49-F238E27FC236}">
                <a16:creationId xmlns:a16="http://schemas.microsoft.com/office/drawing/2014/main" id="{8455BA47-3C3D-F607-2325-4484E9A74937}"/>
              </a:ext>
            </a:extLst>
          </p:cNvPr>
          <p:cNvGrpSpPr/>
          <p:nvPr/>
        </p:nvGrpSpPr>
        <p:grpSpPr>
          <a:xfrm>
            <a:off x="4342390" y="2180473"/>
            <a:ext cx="435761" cy="396842"/>
            <a:chOff x="-40378075" y="3267450"/>
            <a:chExt cx="317425" cy="289075"/>
          </a:xfrm>
        </p:grpSpPr>
        <p:sp>
          <p:nvSpPr>
            <p:cNvPr id="1689" name="Google Shape;1689;p112">
              <a:extLst>
                <a:ext uri="{FF2B5EF4-FFF2-40B4-BE49-F238E27FC236}">
                  <a16:creationId xmlns:a16="http://schemas.microsoft.com/office/drawing/2014/main" id="{E0140DE4-43E9-CC1C-6CCE-5EE22FB60DEC}"/>
                </a:ext>
              </a:extLst>
            </p:cNvPr>
            <p:cNvSpPr/>
            <p:nvPr/>
          </p:nvSpPr>
          <p:spPr>
            <a:xfrm>
              <a:off x="-40218975" y="3308400"/>
              <a:ext cx="158325" cy="248125"/>
            </a:xfrm>
            <a:custGeom>
              <a:avLst/>
              <a:gdLst/>
              <a:ahLst/>
              <a:cxnLst/>
              <a:rect l="l" t="t" r="r" b="b"/>
              <a:pathLst>
                <a:path w="6333" h="9925" extrusionOk="0">
                  <a:moveTo>
                    <a:pt x="4694" y="1"/>
                  </a:moveTo>
                  <a:lnTo>
                    <a:pt x="4694" y="7877"/>
                  </a:lnTo>
                  <a:cubicBezTo>
                    <a:pt x="4694" y="8097"/>
                    <a:pt x="4474" y="8255"/>
                    <a:pt x="4253" y="8255"/>
                  </a:cubicBezTo>
                  <a:cubicBezTo>
                    <a:pt x="2993" y="8255"/>
                    <a:pt x="1638" y="8696"/>
                    <a:pt x="693" y="9452"/>
                  </a:cubicBezTo>
                  <a:cubicBezTo>
                    <a:pt x="536" y="9546"/>
                    <a:pt x="189" y="9925"/>
                    <a:pt x="0" y="9925"/>
                  </a:cubicBezTo>
                  <a:lnTo>
                    <a:pt x="5073" y="9925"/>
                  </a:lnTo>
                  <a:cubicBezTo>
                    <a:pt x="5734" y="9925"/>
                    <a:pt x="6333" y="9357"/>
                    <a:pt x="6333" y="8696"/>
                  </a:cubicBezTo>
                  <a:lnTo>
                    <a:pt x="6333" y="1229"/>
                  </a:lnTo>
                  <a:cubicBezTo>
                    <a:pt x="6333" y="536"/>
                    <a:pt x="5766" y="1"/>
                    <a:pt x="50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112">
              <a:extLst>
                <a:ext uri="{FF2B5EF4-FFF2-40B4-BE49-F238E27FC236}">
                  <a16:creationId xmlns:a16="http://schemas.microsoft.com/office/drawing/2014/main" id="{1FD2F870-D6EA-D5FA-87B8-9C77C3218050}"/>
                </a:ext>
              </a:extLst>
            </p:cNvPr>
            <p:cNvSpPr/>
            <p:nvPr/>
          </p:nvSpPr>
          <p:spPr>
            <a:xfrm>
              <a:off x="-40316650" y="3267450"/>
              <a:ext cx="86675" cy="257575"/>
            </a:xfrm>
            <a:custGeom>
              <a:avLst/>
              <a:gdLst/>
              <a:ahLst/>
              <a:cxnLst/>
              <a:rect l="l" t="t" r="r" b="b"/>
              <a:pathLst>
                <a:path w="3467" h="10303" extrusionOk="0">
                  <a:moveTo>
                    <a:pt x="1" y="0"/>
                  </a:moveTo>
                  <a:lnTo>
                    <a:pt x="1" y="9105"/>
                  </a:lnTo>
                  <a:cubicBezTo>
                    <a:pt x="1166" y="9200"/>
                    <a:pt x="2489" y="9578"/>
                    <a:pt x="3466" y="10302"/>
                  </a:cubicBezTo>
                  <a:lnTo>
                    <a:pt x="3466" y="1197"/>
                  </a:lnTo>
                  <a:cubicBezTo>
                    <a:pt x="2489" y="473"/>
                    <a:pt x="1229" y="95"/>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112">
              <a:extLst>
                <a:ext uri="{FF2B5EF4-FFF2-40B4-BE49-F238E27FC236}">
                  <a16:creationId xmlns:a16="http://schemas.microsoft.com/office/drawing/2014/main" id="{00A24BF9-0090-4D16-BB3C-2A1B501089EC}"/>
                </a:ext>
              </a:extLst>
            </p:cNvPr>
            <p:cNvSpPr/>
            <p:nvPr/>
          </p:nvSpPr>
          <p:spPr>
            <a:xfrm>
              <a:off x="-40209525" y="3267450"/>
              <a:ext cx="86650" cy="257575"/>
            </a:xfrm>
            <a:custGeom>
              <a:avLst/>
              <a:gdLst/>
              <a:ahLst/>
              <a:cxnLst/>
              <a:rect l="l" t="t" r="r" b="b"/>
              <a:pathLst>
                <a:path w="3466" h="10303" extrusionOk="0">
                  <a:moveTo>
                    <a:pt x="3466" y="0"/>
                  </a:moveTo>
                  <a:cubicBezTo>
                    <a:pt x="2300" y="95"/>
                    <a:pt x="977" y="473"/>
                    <a:pt x="0" y="1197"/>
                  </a:cubicBezTo>
                  <a:lnTo>
                    <a:pt x="0" y="10302"/>
                  </a:lnTo>
                  <a:cubicBezTo>
                    <a:pt x="977" y="9578"/>
                    <a:pt x="2237" y="9200"/>
                    <a:pt x="3466" y="9105"/>
                  </a:cubicBezTo>
                  <a:lnTo>
                    <a:pt x="346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112">
              <a:extLst>
                <a:ext uri="{FF2B5EF4-FFF2-40B4-BE49-F238E27FC236}">
                  <a16:creationId xmlns:a16="http://schemas.microsoft.com/office/drawing/2014/main" id="{27549900-2E51-CFE1-5291-2FF05F710565}"/>
                </a:ext>
              </a:extLst>
            </p:cNvPr>
            <p:cNvSpPr/>
            <p:nvPr/>
          </p:nvSpPr>
          <p:spPr>
            <a:xfrm>
              <a:off x="-40378075" y="3308400"/>
              <a:ext cx="157550" cy="248125"/>
            </a:xfrm>
            <a:custGeom>
              <a:avLst/>
              <a:gdLst/>
              <a:ahLst/>
              <a:cxnLst/>
              <a:rect l="l" t="t" r="r" b="b"/>
              <a:pathLst>
                <a:path w="6302" h="9925" extrusionOk="0">
                  <a:moveTo>
                    <a:pt x="1229" y="1"/>
                  </a:moveTo>
                  <a:cubicBezTo>
                    <a:pt x="567" y="1"/>
                    <a:pt x="0" y="536"/>
                    <a:pt x="0" y="1198"/>
                  </a:cubicBezTo>
                  <a:lnTo>
                    <a:pt x="0" y="8664"/>
                  </a:lnTo>
                  <a:cubicBezTo>
                    <a:pt x="32" y="9357"/>
                    <a:pt x="567" y="9925"/>
                    <a:pt x="1229" y="9925"/>
                  </a:cubicBezTo>
                  <a:lnTo>
                    <a:pt x="6301" y="9925"/>
                  </a:lnTo>
                  <a:cubicBezTo>
                    <a:pt x="6112" y="9925"/>
                    <a:pt x="5766" y="9609"/>
                    <a:pt x="5608" y="9452"/>
                  </a:cubicBezTo>
                  <a:cubicBezTo>
                    <a:pt x="4631" y="8664"/>
                    <a:pt x="3277" y="8255"/>
                    <a:pt x="2048" y="8255"/>
                  </a:cubicBezTo>
                  <a:cubicBezTo>
                    <a:pt x="1828" y="8255"/>
                    <a:pt x="1638" y="8066"/>
                    <a:pt x="1638" y="7877"/>
                  </a:cubicBezTo>
                  <a:lnTo>
                    <a:pt x="16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TextBox 1">
            <a:extLst>
              <a:ext uri="{FF2B5EF4-FFF2-40B4-BE49-F238E27FC236}">
                <a16:creationId xmlns:a16="http://schemas.microsoft.com/office/drawing/2014/main" id="{FC15E269-117A-D482-78E4-EC698CA0C7B0}"/>
              </a:ext>
            </a:extLst>
          </p:cNvPr>
          <p:cNvSpPr txBox="1"/>
          <p:nvPr/>
        </p:nvSpPr>
        <p:spPr>
          <a:xfrm>
            <a:off x="5518596" y="4210587"/>
            <a:ext cx="276734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ctr">
              <a:buChar char="•"/>
            </a:pPr>
            <a:r>
              <a:rPr lang="en-US">
                <a:solidFill>
                  <a:srgbClr val="1A4568"/>
                </a:solidFill>
                <a:latin typeface="Open Sans"/>
                <a:cs typeface="Segoe UI"/>
              </a:rPr>
              <a:t>Term 1 with both teachers​</a:t>
            </a:r>
            <a:endParaRPr lang="en-US">
              <a:latin typeface="Open Sans"/>
            </a:endParaRPr>
          </a:p>
          <a:p>
            <a:pPr marL="285750" indent="-285750" algn="ctr">
              <a:buChar char="•"/>
            </a:pPr>
            <a:r>
              <a:rPr lang="en-US">
                <a:solidFill>
                  <a:srgbClr val="1A4568"/>
                </a:solidFill>
                <a:latin typeface="Open Sans"/>
                <a:cs typeface="Segoe UI"/>
              </a:rPr>
              <a:t>Term 2-4 with one teacher </a:t>
            </a:r>
            <a:endParaRPr lang="en-US">
              <a:latin typeface="Open Sans"/>
            </a:endParaRPr>
          </a:p>
        </p:txBody>
      </p:sp>
      <p:pic>
        <p:nvPicPr>
          <p:cNvPr id="3" name="Picture 2">
            <a:extLst>
              <a:ext uri="{FF2B5EF4-FFF2-40B4-BE49-F238E27FC236}">
                <a16:creationId xmlns:a16="http://schemas.microsoft.com/office/drawing/2014/main" id="{4B9651B1-E428-377A-E923-DFB758C51BB2}"/>
              </a:ext>
            </a:extLst>
          </p:cNvPr>
          <p:cNvPicPr>
            <a:picLocks noChangeAspect="1"/>
          </p:cNvPicPr>
          <p:nvPr/>
        </p:nvPicPr>
        <p:blipFill>
          <a:blip r:embed="rId3"/>
          <a:stretch>
            <a:fillRect/>
          </a:stretch>
        </p:blipFill>
        <p:spPr>
          <a:xfrm>
            <a:off x="2203226" y="2120393"/>
            <a:ext cx="323850" cy="381000"/>
          </a:xfrm>
          <a:prstGeom prst="rect">
            <a:avLst/>
          </a:prstGeom>
        </p:spPr>
      </p:pic>
      <p:pic>
        <p:nvPicPr>
          <p:cNvPr id="4" name="Picture 3">
            <a:extLst>
              <a:ext uri="{FF2B5EF4-FFF2-40B4-BE49-F238E27FC236}">
                <a16:creationId xmlns:a16="http://schemas.microsoft.com/office/drawing/2014/main" id="{2B011B7F-B776-8BC7-71F1-5E08F6DDDBAF}"/>
              </a:ext>
            </a:extLst>
          </p:cNvPr>
          <p:cNvPicPr>
            <a:picLocks noChangeAspect="1"/>
          </p:cNvPicPr>
          <p:nvPr/>
        </p:nvPicPr>
        <p:blipFill>
          <a:blip r:embed="rId4"/>
          <a:stretch>
            <a:fillRect/>
          </a:stretch>
        </p:blipFill>
        <p:spPr>
          <a:xfrm>
            <a:off x="6559856" y="2145793"/>
            <a:ext cx="352425" cy="457200"/>
          </a:xfrm>
          <a:prstGeom prst="rect">
            <a:avLst/>
          </a:prstGeom>
        </p:spPr>
      </p:pic>
    </p:spTree>
    <p:extLst>
      <p:ext uri="{BB962C8B-B14F-4D97-AF65-F5344CB8AC3E}">
        <p14:creationId xmlns:p14="http://schemas.microsoft.com/office/powerpoint/2010/main" val="213009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75"/>
                                        </p:tgtEl>
                                        <p:attrNameLst>
                                          <p:attrName>style.visibility</p:attrName>
                                        </p:attrNameLst>
                                      </p:cBhvr>
                                      <p:to>
                                        <p:strVal val="visible"/>
                                      </p:to>
                                    </p:set>
                                    <p:animEffect transition="in" filter="fade">
                                      <p:cBhvr>
                                        <p:cTn id="7" dur="1000"/>
                                        <p:tgtEl>
                                          <p:spTgt spid="1675"/>
                                        </p:tgtEl>
                                      </p:cBhvr>
                                    </p:animEffect>
                                  </p:childTnLst>
                                </p:cTn>
                              </p:par>
                              <p:par>
                                <p:cTn id="8" presetID="10" presetClass="entr" presetSubtype="0" fill="hold" nodeType="withEffect">
                                  <p:stCondLst>
                                    <p:cond delay="0"/>
                                  </p:stCondLst>
                                  <p:childTnLst>
                                    <p:set>
                                      <p:cBhvr>
                                        <p:cTn id="9" dur="1" fill="hold">
                                          <p:stCondLst>
                                            <p:cond delay="0"/>
                                          </p:stCondLst>
                                        </p:cTn>
                                        <p:tgtEl>
                                          <p:spTgt spid="1677"/>
                                        </p:tgtEl>
                                        <p:attrNameLst>
                                          <p:attrName>style.visibility</p:attrName>
                                        </p:attrNameLst>
                                      </p:cBhvr>
                                      <p:to>
                                        <p:strVal val="visible"/>
                                      </p:to>
                                    </p:set>
                                    <p:animEffect transition="in" filter="fade">
                                      <p:cBhvr>
                                        <p:cTn id="10" dur="1000"/>
                                        <p:tgtEl>
                                          <p:spTgt spid="1677"/>
                                        </p:tgtEl>
                                      </p:cBhvr>
                                    </p:animEffect>
                                  </p:childTnLst>
                                </p:cTn>
                              </p:par>
                              <p:par>
                                <p:cTn id="11" presetID="10" presetClass="entr" presetSubtype="0" fill="hold" nodeType="withEffect">
                                  <p:stCondLst>
                                    <p:cond delay="0"/>
                                  </p:stCondLst>
                                  <p:childTnLst>
                                    <p:set>
                                      <p:cBhvr>
                                        <p:cTn id="12" dur="1" fill="hold">
                                          <p:stCondLst>
                                            <p:cond delay="0"/>
                                          </p:stCondLst>
                                        </p:cTn>
                                        <p:tgtEl>
                                          <p:spTgt spid="1679"/>
                                        </p:tgtEl>
                                        <p:attrNameLst>
                                          <p:attrName>style.visibility</p:attrName>
                                        </p:attrNameLst>
                                      </p:cBhvr>
                                      <p:to>
                                        <p:strVal val="visible"/>
                                      </p:to>
                                    </p:set>
                                    <p:animEffect transition="in" filter="fade">
                                      <p:cBhvr>
                                        <p:cTn id="13" dur="1000"/>
                                        <p:tgtEl>
                                          <p:spTgt spid="1679"/>
                                        </p:tgtEl>
                                      </p:cBhvr>
                                    </p:animEffect>
                                  </p:childTnLst>
                                </p:cTn>
                              </p:par>
                              <p:par>
                                <p:cTn id="14" presetID="10" presetClass="entr" presetSubtype="0" fill="hold" nodeType="withEffect">
                                  <p:stCondLst>
                                    <p:cond delay="0"/>
                                  </p:stCondLst>
                                  <p:childTnLst>
                                    <p:set>
                                      <p:cBhvr>
                                        <p:cTn id="15" dur="1" fill="hold">
                                          <p:stCondLst>
                                            <p:cond delay="0"/>
                                          </p:stCondLst>
                                        </p:cTn>
                                        <p:tgtEl>
                                          <p:spTgt spid="1683"/>
                                        </p:tgtEl>
                                        <p:attrNameLst>
                                          <p:attrName>style.visibility</p:attrName>
                                        </p:attrNameLst>
                                      </p:cBhvr>
                                      <p:to>
                                        <p:strVal val="visible"/>
                                      </p:to>
                                    </p:set>
                                    <p:animEffect transition="in" filter="fade">
                                      <p:cBhvr>
                                        <p:cTn id="16" dur="1000"/>
                                        <p:tgtEl>
                                          <p:spTgt spid="1683"/>
                                        </p:tgtEl>
                                      </p:cBhvr>
                                    </p:animEffect>
                                  </p:childTnLst>
                                </p:cTn>
                              </p:par>
                              <p:par>
                                <p:cTn id="17" presetID="10" presetClass="entr" presetSubtype="0" fill="hold" nodeType="withEffect">
                                  <p:stCondLst>
                                    <p:cond delay="0"/>
                                  </p:stCondLst>
                                  <p:childTnLst>
                                    <p:set>
                                      <p:cBhvr>
                                        <p:cTn id="18" dur="1" fill="hold">
                                          <p:stCondLst>
                                            <p:cond delay="0"/>
                                          </p:stCondLst>
                                        </p:cTn>
                                        <p:tgtEl>
                                          <p:spTgt spid="1684"/>
                                        </p:tgtEl>
                                        <p:attrNameLst>
                                          <p:attrName>style.visibility</p:attrName>
                                        </p:attrNameLst>
                                      </p:cBhvr>
                                      <p:to>
                                        <p:strVal val="visible"/>
                                      </p:to>
                                    </p:set>
                                    <p:animEffect transition="in" filter="fade">
                                      <p:cBhvr>
                                        <p:cTn id="19" dur="1000"/>
                                        <p:tgtEl>
                                          <p:spTgt spid="1684"/>
                                        </p:tgtEl>
                                      </p:cBhvr>
                                    </p:animEffect>
                                  </p:childTnLst>
                                </p:cTn>
                              </p:par>
                              <p:par>
                                <p:cTn id="20" presetID="10" presetClass="entr" presetSubtype="0" fill="hold" nodeType="withEffect">
                                  <p:stCondLst>
                                    <p:cond delay="0"/>
                                  </p:stCondLst>
                                  <p:childTnLst>
                                    <p:set>
                                      <p:cBhvr>
                                        <p:cTn id="21" dur="1" fill="hold">
                                          <p:stCondLst>
                                            <p:cond delay="0"/>
                                          </p:stCondLst>
                                        </p:cTn>
                                        <p:tgtEl>
                                          <p:spTgt spid="1685"/>
                                        </p:tgtEl>
                                        <p:attrNameLst>
                                          <p:attrName>style.visibility</p:attrName>
                                        </p:attrNameLst>
                                      </p:cBhvr>
                                      <p:to>
                                        <p:strVal val="visible"/>
                                      </p:to>
                                    </p:set>
                                    <p:animEffect transition="in" filter="fade">
                                      <p:cBhvr>
                                        <p:cTn id="22" dur="1000"/>
                                        <p:tgtEl>
                                          <p:spTgt spid="1685"/>
                                        </p:tgtEl>
                                      </p:cBhvr>
                                    </p:animEffect>
                                  </p:childTnLst>
                                </p:cTn>
                              </p:par>
                              <p:par>
                                <p:cTn id="23" presetID="10" presetClass="entr" presetSubtype="0" fill="hold" nodeType="withEffect">
                                  <p:stCondLst>
                                    <p:cond delay="0"/>
                                  </p:stCondLst>
                                  <p:childTnLst>
                                    <p:set>
                                      <p:cBhvr>
                                        <p:cTn id="24" dur="1" fill="hold">
                                          <p:stCondLst>
                                            <p:cond delay="0"/>
                                          </p:stCondLst>
                                        </p:cTn>
                                        <p:tgtEl>
                                          <p:spTgt spid="1687"/>
                                        </p:tgtEl>
                                        <p:attrNameLst>
                                          <p:attrName>style.visibility</p:attrName>
                                        </p:attrNameLst>
                                      </p:cBhvr>
                                      <p:to>
                                        <p:strVal val="visible"/>
                                      </p:to>
                                    </p:set>
                                    <p:animEffect transition="in" filter="fade">
                                      <p:cBhvr>
                                        <p:cTn id="25" dur="1000"/>
                                        <p:tgtEl>
                                          <p:spTgt spid="1687"/>
                                        </p:tgtEl>
                                      </p:cBhvr>
                                    </p:animEffect>
                                  </p:childTnLst>
                                </p:cTn>
                              </p:par>
                              <p:par>
                                <p:cTn id="26" presetID="10" presetClass="entr" presetSubtype="0" fill="hold" nodeType="withEffect">
                                  <p:stCondLst>
                                    <p:cond delay="0"/>
                                  </p:stCondLst>
                                  <p:childTnLst>
                                    <p:set>
                                      <p:cBhvr>
                                        <p:cTn id="27" dur="1" fill="hold">
                                          <p:stCondLst>
                                            <p:cond delay="0"/>
                                          </p:stCondLst>
                                        </p:cTn>
                                        <p:tgtEl>
                                          <p:spTgt spid="1688"/>
                                        </p:tgtEl>
                                        <p:attrNameLst>
                                          <p:attrName>style.visibility</p:attrName>
                                        </p:attrNameLst>
                                      </p:cBhvr>
                                      <p:to>
                                        <p:strVal val="visible"/>
                                      </p:to>
                                    </p:set>
                                    <p:animEffect transition="in" filter="fade">
                                      <p:cBhvr>
                                        <p:cTn id="28" dur="1000"/>
                                        <p:tgtEl>
                                          <p:spTgt spid="16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60"/>
        <p:cNvGrpSpPr/>
        <p:nvPr/>
      </p:nvGrpSpPr>
      <p:grpSpPr>
        <a:xfrm>
          <a:off x="0" y="0"/>
          <a:ext cx="0" cy="0"/>
          <a:chOff x="0" y="0"/>
          <a:chExt cx="0" cy="0"/>
        </a:xfrm>
      </p:grpSpPr>
      <p:sp>
        <p:nvSpPr>
          <p:cNvPr id="1163" name="Google Shape;1163;p86"/>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a:t>Local Excursions / Photography</a:t>
            </a:r>
            <a:endParaRPr lang="en-US"/>
          </a:p>
        </p:txBody>
      </p:sp>
      <p:sp>
        <p:nvSpPr>
          <p:cNvPr id="14" name="TextBox 13">
            <a:extLst>
              <a:ext uri="{FF2B5EF4-FFF2-40B4-BE49-F238E27FC236}">
                <a16:creationId xmlns:a16="http://schemas.microsoft.com/office/drawing/2014/main" id="{414E9C09-BD44-743C-799C-422F5815B2DF}"/>
              </a:ext>
            </a:extLst>
          </p:cNvPr>
          <p:cNvSpPr txBox="1"/>
          <p:nvPr/>
        </p:nvSpPr>
        <p:spPr>
          <a:xfrm>
            <a:off x="1013347" y="1048685"/>
            <a:ext cx="6888707" cy="33239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en-AU">
                <a:solidFill>
                  <a:srgbClr val="1A4568"/>
                </a:solidFill>
                <a:latin typeface="Open Sans"/>
              </a:rPr>
              <a:t>A Permission Slip has been published on Sentral to obtain consent for all local excursion and photography that may take place in 2025.</a:t>
            </a:r>
            <a:r>
              <a:rPr lang="en-US">
                <a:solidFill>
                  <a:srgbClr val="1A4568"/>
                </a:solidFill>
                <a:latin typeface="Open Sans"/>
              </a:rPr>
              <a:t>​</a:t>
            </a:r>
            <a:br>
              <a:rPr lang="en-US">
                <a:latin typeface="Open Sans"/>
              </a:rPr>
            </a:br>
            <a:endParaRPr lang="en-US"/>
          </a:p>
          <a:p>
            <a:pPr marL="285750" indent="-285750">
              <a:buChar char="•"/>
            </a:pPr>
            <a:r>
              <a:rPr lang="en-AU">
                <a:solidFill>
                  <a:srgbClr val="1A4568"/>
                </a:solidFill>
                <a:latin typeface="Open Sans"/>
              </a:rPr>
              <a:t>If you do not want to give consent for local excursions, please indicate this on the Sentral Permission Slip. </a:t>
            </a:r>
            <a:r>
              <a:rPr lang="en-US">
                <a:solidFill>
                  <a:srgbClr val="1A4568"/>
                </a:solidFill>
                <a:latin typeface="Open Sans"/>
              </a:rPr>
              <a:t>​</a:t>
            </a:r>
            <a:br>
              <a:rPr lang="en-US">
                <a:latin typeface="Open Sans"/>
              </a:rPr>
            </a:br>
            <a:endParaRPr lang="en-US">
              <a:solidFill>
                <a:srgbClr val="1A4568"/>
              </a:solidFill>
              <a:latin typeface="Open Sans"/>
            </a:endParaRPr>
          </a:p>
          <a:p>
            <a:pPr marL="285750" indent="-285750">
              <a:buChar char="•"/>
            </a:pPr>
            <a:r>
              <a:rPr lang="en-AU">
                <a:solidFill>
                  <a:srgbClr val="1A4568"/>
                </a:solidFill>
                <a:latin typeface="Open Sans"/>
              </a:rPr>
              <a:t>Local excursions may include walking to local kindergartens, parks and community spaces. </a:t>
            </a:r>
            <a:r>
              <a:rPr lang="en-US">
                <a:solidFill>
                  <a:srgbClr val="1A4568"/>
                </a:solidFill>
                <a:latin typeface="Open Sans"/>
              </a:rPr>
              <a:t>​</a:t>
            </a:r>
            <a:br>
              <a:rPr lang="en-US">
                <a:latin typeface="Open Sans"/>
              </a:rPr>
            </a:br>
            <a:endParaRPr lang="en-US">
              <a:solidFill>
                <a:srgbClr val="1A4568"/>
              </a:solidFill>
              <a:latin typeface="Open Sans"/>
            </a:endParaRPr>
          </a:p>
          <a:p>
            <a:pPr marL="285750" indent="-285750">
              <a:buChar char="•"/>
            </a:pPr>
            <a:r>
              <a:rPr lang="en-AU">
                <a:solidFill>
                  <a:srgbClr val="1A4568"/>
                </a:solidFill>
                <a:latin typeface="Open Sans"/>
              </a:rPr>
              <a:t>Parents and Caregivers will be notified of any upcoming local excursion beforehand. </a:t>
            </a:r>
            <a:r>
              <a:rPr lang="en-US">
                <a:solidFill>
                  <a:srgbClr val="1A4568"/>
                </a:solidFill>
                <a:latin typeface="Open Sans"/>
              </a:rPr>
              <a:t>​</a:t>
            </a:r>
            <a:br>
              <a:rPr lang="en-US">
                <a:latin typeface="Open Sans"/>
              </a:rPr>
            </a:br>
            <a:endParaRPr lang="en-US">
              <a:solidFill>
                <a:srgbClr val="1A4568"/>
              </a:solidFill>
              <a:latin typeface="Open Sans"/>
            </a:endParaRPr>
          </a:p>
          <a:p>
            <a:pPr marL="285750" indent="-285750">
              <a:buChar char="•"/>
            </a:pPr>
            <a:r>
              <a:rPr lang="en-AU">
                <a:solidFill>
                  <a:srgbClr val="1A4568"/>
                </a:solidFill>
                <a:latin typeface="Open Sans"/>
              </a:rPr>
              <a:t>You may withdraw consent for local excursions at point in the year by calling the school on </a:t>
            </a:r>
            <a:r>
              <a:rPr lang="en-AU" u="sng">
                <a:latin typeface="Open Sans"/>
                <a:hlinkClick r:id="rId3">
                  <a:extLst>
                    <a:ext uri="{A12FA001-AC4F-418D-AE19-62706E023703}">
                      <ahyp:hlinkClr xmlns:ahyp="http://schemas.microsoft.com/office/drawing/2018/hyperlinkcolor" val="tx"/>
                    </a:ext>
                  </a:extLst>
                </a:hlinkClick>
              </a:rPr>
              <a:t>(03) 9354 2928</a:t>
            </a:r>
            <a:r>
              <a:rPr lang="en-AU">
                <a:solidFill>
                  <a:srgbClr val="1A4568"/>
                </a:solidFill>
                <a:latin typeface="Open Sans"/>
              </a:rPr>
              <a:t> or emailing the school at </a:t>
            </a:r>
            <a:r>
              <a:rPr lang="en-AU" u="sng">
                <a:solidFill>
                  <a:srgbClr val="285E89"/>
                </a:solidFill>
                <a:latin typeface="Open Sans"/>
                <a:hlinkClick r:id="rId4"/>
              </a:rPr>
              <a:t>newlands.ps@education.vic.gov.au</a:t>
            </a:r>
            <a:r>
              <a:rPr lang="en-AU">
                <a:solidFill>
                  <a:srgbClr val="1A4568"/>
                </a:solidFill>
                <a:latin typeface="Open Sans"/>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3"/>
                                        </p:tgtEl>
                                        <p:attrNameLst>
                                          <p:attrName>style.visibility</p:attrName>
                                        </p:attrNameLst>
                                      </p:cBhvr>
                                      <p:to>
                                        <p:strVal val="visible"/>
                                      </p:to>
                                    </p:set>
                                    <p:animEffect transition="in" filter="fade">
                                      <p:cBhvr>
                                        <p:cTn id="7" dur="1000"/>
                                        <p:tgtEl>
                                          <p:spTgt spid="1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26">
          <a:extLst>
            <a:ext uri="{FF2B5EF4-FFF2-40B4-BE49-F238E27FC236}">
              <a16:creationId xmlns:a16="http://schemas.microsoft.com/office/drawing/2014/main" id="{58306150-6F38-9C70-18FE-A0C529B88C19}"/>
            </a:ext>
          </a:extLst>
        </p:cNvPr>
        <p:cNvGrpSpPr/>
        <p:nvPr/>
      </p:nvGrpSpPr>
      <p:grpSpPr>
        <a:xfrm>
          <a:off x="0" y="0"/>
          <a:ext cx="0" cy="0"/>
          <a:chOff x="0" y="0"/>
          <a:chExt cx="0" cy="0"/>
        </a:xfrm>
      </p:grpSpPr>
      <p:sp>
        <p:nvSpPr>
          <p:cNvPr id="1132" name="Google Shape;1132;p83">
            <a:extLst>
              <a:ext uri="{FF2B5EF4-FFF2-40B4-BE49-F238E27FC236}">
                <a16:creationId xmlns:a16="http://schemas.microsoft.com/office/drawing/2014/main" id="{08D1E65C-4590-3734-D68B-F20D340594FD}"/>
              </a:ext>
            </a:extLst>
          </p:cNvPr>
          <p:cNvSpPr txBox="1">
            <a:spLocks noGrp="1"/>
          </p:cNvSpPr>
          <p:nvPr>
            <p:ph type="title" idx="3"/>
          </p:nvPr>
        </p:nvSpPr>
        <p:spPr>
          <a:xfrm>
            <a:off x="302071" y="201099"/>
            <a:ext cx="4800192" cy="635700"/>
          </a:xfrm>
          <a:prstGeom prst="rect">
            <a:avLst/>
          </a:prstGeom>
        </p:spPr>
        <p:txBody>
          <a:bodyPr spcFirstLastPara="1" wrap="square" lIns="91425" tIns="91425" rIns="91425" bIns="91425" anchor="b" anchorCtr="0">
            <a:noAutofit/>
          </a:bodyPr>
          <a:lstStyle/>
          <a:p>
            <a:r>
              <a:rPr lang="en">
                <a:cs typeface="Arial"/>
              </a:rPr>
              <a:t>Student ICT Account Details</a:t>
            </a:r>
          </a:p>
        </p:txBody>
      </p:sp>
      <p:sp>
        <p:nvSpPr>
          <p:cNvPr id="3" name="Content Placeholder 2">
            <a:extLst>
              <a:ext uri="{FF2B5EF4-FFF2-40B4-BE49-F238E27FC236}">
                <a16:creationId xmlns:a16="http://schemas.microsoft.com/office/drawing/2014/main" id="{B1B04B83-DC35-5E8B-C51A-0E053C86068A}"/>
              </a:ext>
            </a:extLst>
          </p:cNvPr>
          <p:cNvSpPr txBox="1">
            <a:spLocks/>
          </p:cNvSpPr>
          <p:nvPr/>
        </p:nvSpPr>
        <p:spPr>
          <a:xfrm>
            <a:off x="870021" y="1286909"/>
            <a:ext cx="7468353" cy="229190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9pPr>
          </a:lstStyle>
          <a:p>
            <a:pPr marL="285750" indent="-285750">
              <a:buFont typeface="Arial"/>
              <a:buChar char="•"/>
            </a:pPr>
            <a:r>
              <a:rPr lang="en-US" sz="1400">
                <a:solidFill>
                  <a:srgbClr val="1A4568"/>
                </a:solidFill>
                <a:latin typeface="Open Sans"/>
                <a:ea typeface="Open Sans"/>
                <a:cs typeface="Open Sans"/>
              </a:rPr>
              <a:t>Student ICT account details are emailed at the start of each school year. </a:t>
            </a:r>
            <a:br>
              <a:rPr lang="en-US" sz="1400">
                <a:solidFill>
                  <a:srgbClr val="1A4568"/>
                </a:solidFill>
                <a:latin typeface="Open Sans"/>
                <a:ea typeface="Open Sans"/>
                <a:cs typeface="Open Sans"/>
              </a:rPr>
            </a:br>
            <a:endParaRPr lang="en-US" sz="1400">
              <a:solidFill>
                <a:srgbClr val="1A4568"/>
              </a:solidFill>
              <a:latin typeface="Open Sans"/>
              <a:ea typeface="Open Sans"/>
              <a:cs typeface="Open Sans"/>
            </a:endParaRPr>
          </a:p>
          <a:p>
            <a:pPr marL="285750" indent="-285750">
              <a:buFont typeface="Arial"/>
              <a:buChar char="•"/>
            </a:pPr>
            <a:r>
              <a:rPr lang="en-US" sz="1400">
                <a:solidFill>
                  <a:srgbClr val="1A4568"/>
                </a:solidFill>
                <a:latin typeface="Open Sans"/>
                <a:ea typeface="Open Sans"/>
                <a:cs typeface="Open Sans"/>
              </a:rPr>
              <a:t>You can also request your child’s account details by completing the Student ICT Account Details Form on the school's website.</a:t>
            </a:r>
            <a:br>
              <a:rPr lang="en-US" sz="1400">
                <a:solidFill>
                  <a:srgbClr val="1A4568"/>
                </a:solidFill>
                <a:latin typeface="Open Sans"/>
                <a:ea typeface="Open Sans"/>
                <a:cs typeface="Open Sans"/>
              </a:rPr>
            </a:br>
            <a:endParaRPr lang="en-US">
              <a:solidFill>
                <a:srgbClr val="1A4568"/>
              </a:solidFill>
              <a:latin typeface="Arial"/>
              <a:ea typeface="Open Sans"/>
              <a:cs typeface="Arial"/>
            </a:endParaRPr>
          </a:p>
          <a:p>
            <a:pPr marL="285750" indent="-285750">
              <a:buFont typeface="Arial"/>
              <a:buChar char="•"/>
            </a:pPr>
            <a:r>
              <a:rPr lang="en-US" sz="1400">
                <a:solidFill>
                  <a:srgbClr val="1A4568"/>
                </a:solidFill>
                <a:latin typeface="Open Sans"/>
                <a:ea typeface="Open Sans"/>
                <a:cs typeface="Open Sans"/>
              </a:rPr>
              <a:t>Please</a:t>
            </a:r>
            <a:r>
              <a:rPr lang="en-US" sz="1400">
                <a:latin typeface="Open Sans"/>
                <a:ea typeface="Open Sans"/>
                <a:cs typeface="Open Sans"/>
              </a:rPr>
              <a:t> contact the classroom teacher if you are having trouble signing in to any platforms.</a:t>
            </a:r>
          </a:p>
        </p:txBody>
      </p:sp>
      <p:pic>
        <p:nvPicPr>
          <p:cNvPr id="9" name="Picture 8" descr="A blue and white card&#10;&#10;AI-generated content may be incorrect.">
            <a:extLst>
              <a:ext uri="{FF2B5EF4-FFF2-40B4-BE49-F238E27FC236}">
                <a16:creationId xmlns:a16="http://schemas.microsoft.com/office/drawing/2014/main" id="{65772022-EC58-82AB-5602-C5556615472A}"/>
              </a:ext>
            </a:extLst>
          </p:cNvPr>
          <p:cNvPicPr>
            <a:picLocks noChangeAspect="1"/>
          </p:cNvPicPr>
          <p:nvPr/>
        </p:nvPicPr>
        <p:blipFill>
          <a:blip r:embed="rId3"/>
          <a:stretch>
            <a:fillRect/>
          </a:stretch>
        </p:blipFill>
        <p:spPr>
          <a:xfrm>
            <a:off x="5120261" y="2841401"/>
            <a:ext cx="3749153" cy="2100867"/>
          </a:xfrm>
          <a:prstGeom prst="rect">
            <a:avLst/>
          </a:prstGeom>
        </p:spPr>
      </p:pic>
    </p:spTree>
    <p:extLst>
      <p:ext uri="{BB962C8B-B14F-4D97-AF65-F5344CB8AC3E}">
        <p14:creationId xmlns:p14="http://schemas.microsoft.com/office/powerpoint/2010/main" val="2799043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132"/>
                                        </p:tgtEl>
                                        <p:attrNameLst>
                                          <p:attrName>style.visibility</p:attrName>
                                        </p:attrNameLst>
                                      </p:cBhvr>
                                      <p:to>
                                        <p:strVal val="visible"/>
                                      </p:to>
                                    </p:set>
                                    <p:anim calcmode="lin" valueType="num">
                                      <p:cBhvr additive="base">
                                        <p:cTn id="7" dur="1000"/>
                                        <p:tgtEl>
                                          <p:spTgt spid="1132"/>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79">
          <a:extLst>
            <a:ext uri="{FF2B5EF4-FFF2-40B4-BE49-F238E27FC236}">
              <a16:creationId xmlns:a16="http://schemas.microsoft.com/office/drawing/2014/main" id="{D7A86C2D-76C9-CB4B-D313-DDC3FB79BD6A}"/>
            </a:ext>
          </a:extLst>
        </p:cNvPr>
        <p:cNvGrpSpPr/>
        <p:nvPr/>
      </p:nvGrpSpPr>
      <p:grpSpPr>
        <a:xfrm>
          <a:off x="0" y="0"/>
          <a:ext cx="0" cy="0"/>
          <a:chOff x="0" y="0"/>
          <a:chExt cx="0" cy="0"/>
        </a:xfrm>
      </p:grpSpPr>
      <p:sp>
        <p:nvSpPr>
          <p:cNvPr id="1380" name="Google Shape;1380;p98">
            <a:extLst>
              <a:ext uri="{FF2B5EF4-FFF2-40B4-BE49-F238E27FC236}">
                <a16:creationId xmlns:a16="http://schemas.microsoft.com/office/drawing/2014/main" id="{FCE6EE39-B726-ABEA-3CA6-994C705349B8}"/>
              </a:ext>
            </a:extLst>
          </p:cNvPr>
          <p:cNvSpPr txBox="1">
            <a:spLocks noGrp="1"/>
          </p:cNvSpPr>
          <p:nvPr>
            <p:ph type="title"/>
          </p:nvPr>
        </p:nvSpPr>
        <p:spPr>
          <a:xfrm>
            <a:off x="2846475" y="363275"/>
            <a:ext cx="3450900" cy="572700"/>
          </a:xfrm>
          <a:prstGeom prst="rect">
            <a:avLst/>
          </a:prstGeom>
        </p:spPr>
        <p:txBody>
          <a:bodyPr spcFirstLastPara="1" wrap="square" lIns="91425" tIns="91425" rIns="91425" bIns="91425" anchor="t" anchorCtr="0">
            <a:noAutofit/>
          </a:bodyPr>
          <a:lstStyle/>
          <a:p>
            <a:r>
              <a:rPr lang="en"/>
              <a:t>Community Events</a:t>
            </a:r>
            <a:endParaRPr lang="en-US"/>
          </a:p>
        </p:txBody>
      </p:sp>
      <p:sp>
        <p:nvSpPr>
          <p:cNvPr id="1384" name="Google Shape;1384;p98">
            <a:extLst>
              <a:ext uri="{FF2B5EF4-FFF2-40B4-BE49-F238E27FC236}">
                <a16:creationId xmlns:a16="http://schemas.microsoft.com/office/drawing/2014/main" id="{E748563D-6070-CAE2-A883-19C4403CCDEE}"/>
              </a:ext>
            </a:extLst>
          </p:cNvPr>
          <p:cNvSpPr txBox="1">
            <a:spLocks noGrp="1"/>
          </p:cNvSpPr>
          <p:nvPr>
            <p:ph type="subTitle" idx="4"/>
          </p:nvPr>
        </p:nvSpPr>
        <p:spPr>
          <a:xfrm>
            <a:off x="2056509" y="1209721"/>
            <a:ext cx="5813542" cy="2949065"/>
          </a:xfrm>
          <a:prstGeom prst="rect">
            <a:avLst/>
          </a:prstGeom>
        </p:spPr>
        <p:txBody>
          <a:bodyPr spcFirstLastPara="1" wrap="square" lIns="91425" tIns="91425" rIns="91425" bIns="91425" anchor="t" anchorCtr="0">
            <a:noAutofit/>
          </a:bodyPr>
          <a:lstStyle/>
          <a:p>
            <a:pPr marL="139700" lvl="0" indent="0" algn="l" rtl="0">
              <a:spcBef>
                <a:spcPts val="0"/>
              </a:spcBef>
              <a:spcAft>
                <a:spcPts val="0"/>
              </a:spcAft>
              <a:buSzPts val="1400"/>
              <a:buNone/>
            </a:pPr>
            <a:endParaRPr lang="en"/>
          </a:p>
          <a:p>
            <a:pPr indent="-317500" algn="l">
              <a:spcBef>
                <a:spcPts val="1000"/>
              </a:spcBef>
            </a:pPr>
            <a:r>
              <a:rPr lang="en" sz="1600"/>
              <a:t>NAPLAN week 7 and 8 (year 3 &amp; year 5)</a:t>
            </a:r>
          </a:p>
          <a:p>
            <a:pPr indent="-317500" algn="l">
              <a:spcBef>
                <a:spcPts val="1000"/>
              </a:spcBef>
            </a:pPr>
            <a:r>
              <a:rPr lang="en" sz="1600"/>
              <a:t>Parent teachers interview Friday 28th March</a:t>
            </a:r>
          </a:p>
          <a:p>
            <a:pPr indent="-317500" algn="l">
              <a:spcBef>
                <a:spcPts val="1000"/>
              </a:spcBef>
            </a:pPr>
            <a:r>
              <a:rPr lang="en" sz="1600"/>
              <a:t>School photos March 31st</a:t>
            </a:r>
          </a:p>
          <a:p>
            <a:pPr indent="-317500" algn="l">
              <a:spcBef>
                <a:spcPts val="1000"/>
              </a:spcBef>
            </a:pPr>
            <a:r>
              <a:rPr lang="en" sz="1600"/>
              <a:t>Cultural week assembly 4th April 1:30 –2:30</a:t>
            </a:r>
          </a:p>
          <a:p>
            <a:pPr indent="-317500" algn="l">
              <a:spcBef>
                <a:spcPts val="1000"/>
              </a:spcBef>
              <a:spcAft>
                <a:spcPts val="1000"/>
              </a:spcAft>
            </a:pPr>
            <a:r>
              <a:rPr lang="en" sz="1600"/>
              <a:t>Bilingual Fiesta 4th April 3-6</a:t>
            </a:r>
          </a:p>
          <a:p>
            <a:pPr indent="-317500" algn="l">
              <a:spcBef>
                <a:spcPts val="1000"/>
              </a:spcBef>
              <a:spcAft>
                <a:spcPts val="1000"/>
              </a:spcAft>
            </a:pPr>
            <a:r>
              <a:rPr lang="en" sz="1600"/>
              <a:t>Last day of the term 4th April School finishes at  2:30</a:t>
            </a:r>
            <a:endParaRPr lang="en"/>
          </a:p>
        </p:txBody>
      </p:sp>
    </p:spTree>
    <p:extLst>
      <p:ext uri="{BB962C8B-B14F-4D97-AF65-F5344CB8AC3E}">
        <p14:creationId xmlns:p14="http://schemas.microsoft.com/office/powerpoint/2010/main" val="1821999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80"/>
                                        </p:tgtEl>
                                        <p:attrNameLst>
                                          <p:attrName>style.visibility</p:attrName>
                                        </p:attrNameLst>
                                      </p:cBhvr>
                                      <p:to>
                                        <p:strVal val="visible"/>
                                      </p:to>
                                    </p:set>
                                    <p:animEffect transition="in" filter="fade">
                                      <p:cBhvr>
                                        <p:cTn id="7" dur="1000"/>
                                        <p:tgtEl>
                                          <p:spTgt spid="1380"/>
                                        </p:tgtEl>
                                      </p:cBhvr>
                                    </p:animEffect>
                                  </p:childTnLst>
                                </p:cTn>
                              </p:par>
                              <p:par>
                                <p:cTn id="8" presetID="2" presetClass="entr" presetSubtype="4" fill="hold" nodeType="withEffect">
                                  <p:stCondLst>
                                    <p:cond delay="0"/>
                                  </p:stCondLst>
                                  <p:childTnLst>
                                    <p:set>
                                      <p:cBhvr>
                                        <p:cTn id="9" dur="1" fill="hold">
                                          <p:stCondLst>
                                            <p:cond delay="0"/>
                                          </p:stCondLst>
                                        </p:cTn>
                                        <p:tgtEl>
                                          <p:spTgt spid="1384"/>
                                        </p:tgtEl>
                                        <p:attrNameLst>
                                          <p:attrName>style.visibility</p:attrName>
                                        </p:attrNameLst>
                                      </p:cBhvr>
                                      <p:to>
                                        <p:strVal val="visible"/>
                                      </p:to>
                                    </p:set>
                                    <p:anim calcmode="lin" valueType="num">
                                      <p:cBhvr additive="base">
                                        <p:cTn id="10" dur="1000"/>
                                        <p:tgtEl>
                                          <p:spTgt spid="13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54">
          <a:extLst>
            <a:ext uri="{FF2B5EF4-FFF2-40B4-BE49-F238E27FC236}">
              <a16:creationId xmlns:a16="http://schemas.microsoft.com/office/drawing/2014/main" id="{E3FDB3F5-40D1-46BB-1367-4D17C407EFEB}"/>
            </a:ext>
          </a:extLst>
        </p:cNvPr>
        <p:cNvGrpSpPr/>
        <p:nvPr/>
      </p:nvGrpSpPr>
      <p:grpSpPr>
        <a:xfrm>
          <a:off x="0" y="0"/>
          <a:ext cx="0" cy="0"/>
          <a:chOff x="0" y="0"/>
          <a:chExt cx="0" cy="0"/>
        </a:xfrm>
      </p:grpSpPr>
      <p:sp>
        <p:nvSpPr>
          <p:cNvPr id="1155" name="Google Shape;1155;p85">
            <a:extLst>
              <a:ext uri="{FF2B5EF4-FFF2-40B4-BE49-F238E27FC236}">
                <a16:creationId xmlns:a16="http://schemas.microsoft.com/office/drawing/2014/main" id="{C7421C67-A11A-9452-FF1F-8DCC987CA8D7}"/>
              </a:ext>
            </a:extLst>
          </p:cNvPr>
          <p:cNvSpPr txBox="1">
            <a:spLocks noGrp="1"/>
          </p:cNvSpPr>
          <p:nvPr>
            <p:ph type="title"/>
          </p:nvPr>
        </p:nvSpPr>
        <p:spPr>
          <a:xfrm>
            <a:off x="2285575" y="398630"/>
            <a:ext cx="4044000" cy="497700"/>
          </a:xfrm>
          <a:prstGeom prst="rect">
            <a:avLst/>
          </a:prstGeom>
        </p:spPr>
        <p:txBody>
          <a:bodyPr spcFirstLastPara="1" wrap="square" lIns="91425" tIns="91425" rIns="91425" bIns="91425" anchor="ctr" anchorCtr="0">
            <a:noAutofit/>
          </a:bodyPr>
          <a:lstStyle/>
          <a:p>
            <a:pPr>
              <a:spcAft>
                <a:spcPts val="1600"/>
              </a:spcAft>
            </a:pPr>
            <a:r>
              <a:rPr lang="en">
                <a:solidFill>
                  <a:schemeClr val="dk1"/>
                </a:solidFill>
              </a:rPr>
              <a:t>Outside of School Hours Care</a:t>
            </a:r>
            <a:endParaRPr lang="en-US">
              <a:solidFill>
                <a:schemeClr val="dk1"/>
              </a:solidFill>
            </a:endParaRPr>
          </a:p>
        </p:txBody>
      </p:sp>
      <p:sp>
        <p:nvSpPr>
          <p:cNvPr id="4" name="Content Placeholder 2">
            <a:extLst>
              <a:ext uri="{FF2B5EF4-FFF2-40B4-BE49-F238E27FC236}">
                <a16:creationId xmlns:a16="http://schemas.microsoft.com/office/drawing/2014/main" id="{E73B50DE-23F5-6418-3556-32DEADB13412}"/>
              </a:ext>
            </a:extLst>
          </p:cNvPr>
          <p:cNvSpPr>
            <a:spLocks noGrp="1"/>
          </p:cNvSpPr>
          <p:nvPr/>
        </p:nvSpPr>
        <p:spPr>
          <a:xfrm>
            <a:off x="762899" y="1176041"/>
            <a:ext cx="5567556" cy="3093142"/>
          </a:xfrm>
          <a:prstGeom prst="rect">
            <a:avLst/>
          </a:prstGeom>
          <a:noFill/>
          <a:ln>
            <a:noFill/>
          </a:ln>
        </p:spPr>
        <p:txBody>
          <a:bodyPr spcFirstLastPara="1" vert="horz" wrap="square" lIns="68580" tIns="34290" rIns="68580" bIns="34290" rtlCol="0"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15000"/>
              </a:lnSpc>
              <a:spcBef>
                <a:spcPts val="0"/>
              </a:spcBef>
              <a:spcAft>
                <a:spcPts val="0"/>
              </a:spcAft>
              <a:buClr>
                <a:schemeClr val="dk2"/>
              </a:buClr>
              <a:buSzPts val="1800"/>
              <a:buFont typeface="Open Sans"/>
              <a:buChar char="●"/>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9pPr>
          </a:lstStyle>
          <a:p>
            <a:pPr indent="0">
              <a:lnSpc>
                <a:spcPct val="100000"/>
              </a:lnSpc>
              <a:buNone/>
            </a:pPr>
            <a:r>
              <a:rPr lang="en-AU" sz="1200">
                <a:latin typeface="Open Sans"/>
                <a:ea typeface="Open Sans"/>
                <a:cs typeface="Open Sans"/>
              </a:rPr>
              <a:t>Newlands Primary School offers a nationally accredited before and after school care program.</a:t>
            </a:r>
            <a:endParaRPr lang="en-US" sz="1200">
              <a:latin typeface="Open Sans"/>
              <a:ea typeface="Open Sans"/>
              <a:cs typeface="Open Sans"/>
            </a:endParaRPr>
          </a:p>
          <a:p>
            <a:pPr indent="0">
              <a:lnSpc>
                <a:spcPct val="100000"/>
              </a:lnSpc>
              <a:buNone/>
            </a:pPr>
            <a:endParaRPr lang="en-AU" sz="1200">
              <a:latin typeface="Open Sans"/>
              <a:ea typeface="Open Sans"/>
              <a:cs typeface="Open Sans"/>
            </a:endParaRPr>
          </a:p>
          <a:p>
            <a:pPr marL="285750" indent="-285750">
              <a:lnSpc>
                <a:spcPct val="150000"/>
              </a:lnSpc>
            </a:pPr>
            <a:r>
              <a:rPr lang="en-AU" sz="1200">
                <a:latin typeface="Open Sans"/>
                <a:ea typeface="Open Sans"/>
                <a:cs typeface="Open Sans"/>
              </a:rPr>
              <a:t>Care is provided from 7:00am until 8.50am each day, and until 6:00 pm after school from Monday to Friday.</a:t>
            </a:r>
          </a:p>
          <a:p>
            <a:pPr marL="285750" indent="-285750">
              <a:lnSpc>
                <a:spcPct val="150000"/>
              </a:lnSpc>
            </a:pPr>
            <a:r>
              <a:rPr lang="en-AU" sz="1200">
                <a:latin typeface="Open Sans"/>
                <a:ea typeface="Open Sans"/>
                <a:cs typeface="Open Sans"/>
              </a:rPr>
              <a:t>OSHC Phone Number: 0491 273 710</a:t>
            </a:r>
            <a:endParaRPr lang="en-US" sz="1200">
              <a:latin typeface="Open Sans"/>
              <a:ea typeface="Open Sans"/>
              <a:cs typeface="Open Sans"/>
            </a:endParaRPr>
          </a:p>
          <a:p>
            <a:pPr marL="285750" indent="-285750">
              <a:lnSpc>
                <a:spcPct val="150000"/>
              </a:lnSpc>
            </a:pPr>
            <a:r>
              <a:rPr lang="en-AU" sz="1200">
                <a:latin typeface="Open Sans"/>
                <a:ea typeface="Open Sans"/>
                <a:cs typeface="Open Sans"/>
              </a:rPr>
              <a:t>You are able to book in advance for the whole term, or book in casually.</a:t>
            </a:r>
          </a:p>
          <a:p>
            <a:pPr marL="285750" indent="-285750">
              <a:lnSpc>
                <a:spcPct val="150000"/>
              </a:lnSpc>
            </a:pPr>
            <a:r>
              <a:rPr lang="en-AU" sz="1200">
                <a:latin typeface="Open Sans"/>
                <a:ea typeface="Open Sans"/>
                <a:cs typeface="Open Sans"/>
              </a:rPr>
              <a:t>Registrations are be completed online. The link can be found on our website.</a:t>
            </a:r>
          </a:p>
          <a:p>
            <a:pPr marL="285750" indent="-285750">
              <a:lnSpc>
                <a:spcPct val="150000"/>
              </a:lnSpc>
            </a:pPr>
            <a:r>
              <a:rPr lang="en-AU" sz="1200">
                <a:latin typeface="Open Sans"/>
                <a:ea typeface="Open Sans"/>
                <a:cs typeface="Open Sans"/>
              </a:rPr>
              <a:t>Most families are eligible for a fee reduction through the child care subsidy system. </a:t>
            </a:r>
            <a:endParaRPr lang="en-US" sz="1200"/>
          </a:p>
          <a:p>
            <a:pPr marL="285750" indent="-285750">
              <a:lnSpc>
                <a:spcPct val="150000"/>
              </a:lnSpc>
            </a:pPr>
            <a:r>
              <a:rPr lang="en-AU" sz="1200">
                <a:latin typeface="Open Sans"/>
                <a:ea typeface="Open Sans"/>
                <a:cs typeface="Open Sans"/>
              </a:rPr>
              <a:t>Example Activities: Arts and craft, sport, cooking, relaxation and quiet corners. </a:t>
            </a:r>
            <a:endParaRPr lang="en-US" sz="1200">
              <a:latin typeface="Open Sans"/>
              <a:ea typeface="Open Sans"/>
              <a:cs typeface="Open Sans"/>
            </a:endParaRPr>
          </a:p>
        </p:txBody>
      </p:sp>
      <p:pic>
        <p:nvPicPr>
          <p:cNvPr id="7" name="Google Shape;1402;p101" descr="A person smiling at the camera&#10;&#10;AI-generated content may be incorrect.">
            <a:extLst>
              <a:ext uri="{FF2B5EF4-FFF2-40B4-BE49-F238E27FC236}">
                <a16:creationId xmlns:a16="http://schemas.microsoft.com/office/drawing/2014/main" id="{026A59C8-0320-0EB0-D249-C15365299D8E}"/>
              </a:ext>
            </a:extLst>
          </p:cNvPr>
          <p:cNvPicPr preferRelativeResize="0"/>
          <p:nvPr/>
        </p:nvPicPr>
        <p:blipFill rotWithShape="1">
          <a:blip r:embed="rId3"/>
          <a:srcRect t="12415" b="12415"/>
          <a:stretch/>
        </p:blipFill>
        <p:spPr>
          <a:xfrm>
            <a:off x="6473458" y="1609314"/>
            <a:ext cx="2049402" cy="1928664"/>
          </a:xfrm>
          <a:prstGeom prst="ellipse">
            <a:avLst/>
          </a:prstGeom>
          <a:noFill/>
          <a:ln>
            <a:noFill/>
          </a:ln>
        </p:spPr>
      </p:pic>
    </p:spTree>
    <p:extLst>
      <p:ext uri="{BB962C8B-B14F-4D97-AF65-F5344CB8AC3E}">
        <p14:creationId xmlns:p14="http://schemas.microsoft.com/office/powerpoint/2010/main" val="3010227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55"/>
                                        </p:tgtEl>
                                        <p:attrNameLst>
                                          <p:attrName>style.visibility</p:attrName>
                                        </p:attrNameLst>
                                      </p:cBhvr>
                                      <p:to>
                                        <p:strVal val="visible"/>
                                      </p:to>
                                    </p:set>
                                    <p:anim calcmode="lin" valueType="num">
                                      <p:cBhvr additive="base">
                                        <p:cTn id="7" dur="1000"/>
                                        <p:tgtEl>
                                          <p:spTgt spid="11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60">
          <a:extLst>
            <a:ext uri="{FF2B5EF4-FFF2-40B4-BE49-F238E27FC236}">
              <a16:creationId xmlns:a16="http://schemas.microsoft.com/office/drawing/2014/main" id="{B82D3E43-6EA4-08F4-1B01-24F3C6E49FEE}"/>
            </a:ext>
          </a:extLst>
        </p:cNvPr>
        <p:cNvGrpSpPr/>
        <p:nvPr/>
      </p:nvGrpSpPr>
      <p:grpSpPr>
        <a:xfrm>
          <a:off x="0" y="0"/>
          <a:ext cx="0" cy="0"/>
          <a:chOff x="0" y="0"/>
          <a:chExt cx="0" cy="0"/>
        </a:xfrm>
      </p:grpSpPr>
      <p:sp>
        <p:nvSpPr>
          <p:cNvPr id="1163" name="Google Shape;1163;p86">
            <a:extLst>
              <a:ext uri="{FF2B5EF4-FFF2-40B4-BE49-F238E27FC236}">
                <a16:creationId xmlns:a16="http://schemas.microsoft.com/office/drawing/2014/main" id="{A1B5A7A0-C5D7-BA54-581C-5ACA31D2BDDE}"/>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a:t>Parent Involvement</a:t>
            </a:r>
            <a:br>
              <a:rPr lang="en"/>
            </a:br>
            <a:r>
              <a:rPr lang="en"/>
              <a:t>Sub-Committees </a:t>
            </a:r>
            <a:endParaRPr lang="en-US"/>
          </a:p>
        </p:txBody>
      </p:sp>
      <p:pic>
        <p:nvPicPr>
          <p:cNvPr id="2" name="Picture 1" descr="A qr code with a black background&#10;&#10;AI-generated content may be incorrect.">
            <a:extLst>
              <a:ext uri="{FF2B5EF4-FFF2-40B4-BE49-F238E27FC236}">
                <a16:creationId xmlns:a16="http://schemas.microsoft.com/office/drawing/2014/main" id="{5C6BC793-C40E-E277-DD42-52A5A431FF32}"/>
              </a:ext>
            </a:extLst>
          </p:cNvPr>
          <p:cNvPicPr>
            <a:picLocks noChangeAspect="1"/>
          </p:cNvPicPr>
          <p:nvPr/>
        </p:nvPicPr>
        <p:blipFill>
          <a:blip r:embed="rId3"/>
          <a:stretch>
            <a:fillRect/>
          </a:stretch>
        </p:blipFill>
        <p:spPr>
          <a:xfrm>
            <a:off x="5034426" y="1493696"/>
            <a:ext cx="2723882" cy="2723882"/>
          </a:xfrm>
          <a:prstGeom prst="rect">
            <a:avLst/>
          </a:prstGeom>
        </p:spPr>
      </p:pic>
      <p:sp>
        <p:nvSpPr>
          <p:cNvPr id="3" name="TextBox 2">
            <a:extLst>
              <a:ext uri="{FF2B5EF4-FFF2-40B4-BE49-F238E27FC236}">
                <a16:creationId xmlns:a16="http://schemas.microsoft.com/office/drawing/2014/main" id="{C14836A2-0A9F-18F3-8CE2-236DBBCFE3FC}"/>
              </a:ext>
            </a:extLst>
          </p:cNvPr>
          <p:cNvSpPr txBox="1"/>
          <p:nvPr/>
        </p:nvSpPr>
        <p:spPr>
          <a:xfrm>
            <a:off x="1228322" y="1489924"/>
            <a:ext cx="3660819" cy="32895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buFont typeface=""/>
              <a:buChar char="•"/>
            </a:pPr>
            <a:r>
              <a:rPr lang="en-US">
                <a:solidFill>
                  <a:schemeClr val="tx1"/>
                </a:solidFill>
                <a:latin typeface="Open Sans"/>
              </a:rPr>
              <a:t>Parent &amp; Friends Association -  Community Events &amp; Fundraising</a:t>
            </a:r>
          </a:p>
          <a:p>
            <a:pPr>
              <a:lnSpc>
                <a:spcPct val="150000"/>
              </a:lnSpc>
              <a:buFont typeface=""/>
              <a:buChar char="•"/>
            </a:pPr>
            <a:r>
              <a:rPr lang="en-US">
                <a:solidFill>
                  <a:schemeClr val="tx1"/>
                </a:solidFill>
                <a:latin typeface="Open Sans"/>
              </a:rPr>
              <a:t>Education Sub-Committee</a:t>
            </a:r>
          </a:p>
          <a:p>
            <a:pPr>
              <a:lnSpc>
                <a:spcPct val="150000"/>
              </a:lnSpc>
              <a:buFont typeface=""/>
              <a:buChar char="•"/>
            </a:pPr>
            <a:r>
              <a:rPr lang="en-US">
                <a:solidFill>
                  <a:schemeClr val="tx1"/>
                </a:solidFill>
                <a:latin typeface="Open Sans"/>
              </a:rPr>
              <a:t>Buildings and Grounds Sub-Committee</a:t>
            </a:r>
          </a:p>
          <a:p>
            <a:pPr>
              <a:lnSpc>
                <a:spcPct val="150000"/>
              </a:lnSpc>
              <a:buFont typeface=""/>
              <a:buChar char="•"/>
            </a:pPr>
            <a:r>
              <a:rPr lang="en-US">
                <a:solidFill>
                  <a:schemeClr val="tx1"/>
                </a:solidFill>
                <a:latin typeface="Open Sans"/>
              </a:rPr>
              <a:t>Finance Sub-Committee (School Council Members Only)</a:t>
            </a:r>
          </a:p>
          <a:p>
            <a:pPr>
              <a:lnSpc>
                <a:spcPct val="150000"/>
              </a:lnSpc>
              <a:buFont typeface=""/>
              <a:buChar char="•"/>
            </a:pPr>
            <a:r>
              <a:rPr lang="en-US">
                <a:solidFill>
                  <a:schemeClr val="tx1"/>
                </a:solidFill>
                <a:latin typeface="Open Sans"/>
              </a:rPr>
              <a:t>OSHC Sub-Committee</a:t>
            </a:r>
          </a:p>
          <a:p>
            <a:pPr>
              <a:lnSpc>
                <a:spcPct val="150000"/>
              </a:lnSpc>
              <a:buFont typeface=""/>
              <a:buChar char="•"/>
            </a:pPr>
            <a:r>
              <a:rPr lang="en-US">
                <a:solidFill>
                  <a:schemeClr val="tx1"/>
                </a:solidFill>
                <a:latin typeface="Open Sans"/>
              </a:rPr>
              <a:t>Reconciliation Action Plan Group (RAP)</a:t>
            </a:r>
          </a:p>
          <a:p>
            <a:pPr>
              <a:lnSpc>
                <a:spcPct val="150000"/>
              </a:lnSpc>
              <a:buFont typeface=""/>
              <a:buChar char="•"/>
            </a:pPr>
            <a:r>
              <a:rPr lang="en-US">
                <a:solidFill>
                  <a:schemeClr val="tx1"/>
                </a:solidFill>
                <a:latin typeface="Open Sans"/>
              </a:rPr>
              <a:t>Spanish Sub Committee</a:t>
            </a:r>
          </a:p>
          <a:p>
            <a:pPr>
              <a:lnSpc>
                <a:spcPct val="150000"/>
              </a:lnSpc>
              <a:buFont typeface=""/>
              <a:buChar char="•"/>
            </a:pPr>
            <a:r>
              <a:rPr lang="en-US">
                <a:solidFill>
                  <a:schemeClr val="tx1"/>
                </a:solidFill>
                <a:latin typeface="Open Sans"/>
              </a:rPr>
              <a:t>School Council</a:t>
            </a:r>
          </a:p>
        </p:txBody>
      </p:sp>
    </p:spTree>
    <p:extLst>
      <p:ext uri="{BB962C8B-B14F-4D97-AF65-F5344CB8AC3E}">
        <p14:creationId xmlns:p14="http://schemas.microsoft.com/office/powerpoint/2010/main" val="25526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3"/>
                                        </p:tgtEl>
                                        <p:attrNameLst>
                                          <p:attrName>style.visibility</p:attrName>
                                        </p:attrNameLst>
                                      </p:cBhvr>
                                      <p:to>
                                        <p:strVal val="visible"/>
                                      </p:to>
                                    </p:set>
                                    <p:animEffect transition="in" filter="fade">
                                      <p:cBhvr>
                                        <p:cTn id="7" dur="1000"/>
                                        <p:tgtEl>
                                          <p:spTgt spid="1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674">
          <a:extLst>
            <a:ext uri="{FF2B5EF4-FFF2-40B4-BE49-F238E27FC236}">
              <a16:creationId xmlns:a16="http://schemas.microsoft.com/office/drawing/2014/main" id="{0DA1B38A-48F4-9A02-99EE-76F46263C156}"/>
            </a:ext>
          </a:extLst>
        </p:cNvPr>
        <p:cNvGrpSpPr/>
        <p:nvPr/>
      </p:nvGrpSpPr>
      <p:grpSpPr>
        <a:xfrm>
          <a:off x="0" y="0"/>
          <a:ext cx="0" cy="0"/>
          <a:chOff x="0" y="0"/>
          <a:chExt cx="0" cy="0"/>
        </a:xfrm>
      </p:grpSpPr>
      <p:sp>
        <p:nvSpPr>
          <p:cNvPr id="1675" name="Google Shape;1675;p112">
            <a:extLst>
              <a:ext uri="{FF2B5EF4-FFF2-40B4-BE49-F238E27FC236}">
                <a16:creationId xmlns:a16="http://schemas.microsoft.com/office/drawing/2014/main" id="{02BCDFA5-EAC9-5061-530B-B096A6A99407}"/>
              </a:ext>
            </a:extLst>
          </p:cNvPr>
          <p:cNvSpPr txBox="1">
            <a:spLocks noGrp="1"/>
          </p:cNvSpPr>
          <p:nvPr>
            <p:ph type="title"/>
          </p:nvPr>
        </p:nvSpPr>
        <p:spPr>
          <a:xfrm>
            <a:off x="1543350" y="363275"/>
            <a:ext cx="6057300" cy="572700"/>
          </a:xfrm>
          <a:prstGeom prst="rect">
            <a:avLst/>
          </a:prstGeom>
        </p:spPr>
        <p:txBody>
          <a:bodyPr spcFirstLastPara="1" wrap="square" lIns="91425" tIns="91425" rIns="91425" bIns="91425" anchor="t" anchorCtr="0">
            <a:noAutofit/>
          </a:bodyPr>
          <a:lstStyle/>
          <a:p>
            <a:r>
              <a:rPr lang="en"/>
              <a:t>2026 Sibling Enrolments </a:t>
            </a:r>
            <a:endParaRPr lang="en-US"/>
          </a:p>
        </p:txBody>
      </p:sp>
      <p:sp>
        <p:nvSpPr>
          <p:cNvPr id="2" name="TextBox 1">
            <a:extLst>
              <a:ext uri="{FF2B5EF4-FFF2-40B4-BE49-F238E27FC236}">
                <a16:creationId xmlns:a16="http://schemas.microsoft.com/office/drawing/2014/main" id="{ABE3F2AA-02B4-BD35-8141-6E1F29419B63}"/>
              </a:ext>
            </a:extLst>
          </p:cNvPr>
          <p:cNvSpPr txBox="1"/>
          <p:nvPr/>
        </p:nvSpPr>
        <p:spPr>
          <a:xfrm>
            <a:off x="1996915" y="1283654"/>
            <a:ext cx="5427515" cy="13494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solidFill>
                  <a:schemeClr val="tx1"/>
                </a:solidFill>
                <a:latin typeface="Open Sans"/>
              </a:rPr>
              <a:t>If your child is currently in kindergarten and will be joining us next year, please complete the enrolment form on our school website, and send it to the school via email or directly to the office. </a:t>
            </a:r>
            <a:endParaRPr lang="en-US">
              <a:solidFill>
                <a:schemeClr val="tx1"/>
              </a:solidFill>
            </a:endParaRPr>
          </a:p>
        </p:txBody>
      </p:sp>
      <p:pic>
        <p:nvPicPr>
          <p:cNvPr id="3" name="Picture 2" descr="A blue sign with white text&#10;&#10;AI-generated content may be incorrect.">
            <a:extLst>
              <a:ext uri="{FF2B5EF4-FFF2-40B4-BE49-F238E27FC236}">
                <a16:creationId xmlns:a16="http://schemas.microsoft.com/office/drawing/2014/main" id="{5D65E377-34AE-180D-0863-2D91393DC260}"/>
              </a:ext>
            </a:extLst>
          </p:cNvPr>
          <p:cNvPicPr>
            <a:picLocks noChangeAspect="1"/>
          </p:cNvPicPr>
          <p:nvPr/>
        </p:nvPicPr>
        <p:blipFill>
          <a:blip r:embed="rId3"/>
          <a:stretch>
            <a:fillRect/>
          </a:stretch>
        </p:blipFill>
        <p:spPr>
          <a:xfrm>
            <a:off x="0" y="3538490"/>
            <a:ext cx="9144000" cy="1608210"/>
          </a:xfrm>
          <a:prstGeom prst="rect">
            <a:avLst/>
          </a:prstGeom>
        </p:spPr>
      </p:pic>
    </p:spTree>
    <p:extLst>
      <p:ext uri="{BB962C8B-B14F-4D97-AF65-F5344CB8AC3E}">
        <p14:creationId xmlns:p14="http://schemas.microsoft.com/office/powerpoint/2010/main" val="2270702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75"/>
                                        </p:tgtEl>
                                        <p:attrNameLst>
                                          <p:attrName>style.visibility</p:attrName>
                                        </p:attrNameLst>
                                      </p:cBhvr>
                                      <p:to>
                                        <p:strVal val="visible"/>
                                      </p:to>
                                    </p:set>
                                    <p:animEffect transition="in" filter="fade">
                                      <p:cBhvr>
                                        <p:cTn id="7" dur="1000"/>
                                        <p:tgtEl>
                                          <p:spTgt spid="1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60">
          <a:extLst>
            <a:ext uri="{FF2B5EF4-FFF2-40B4-BE49-F238E27FC236}">
              <a16:creationId xmlns:a16="http://schemas.microsoft.com/office/drawing/2014/main" id="{AEC8D6A3-083E-6E9E-9D41-3B985F37ACF5}"/>
            </a:ext>
          </a:extLst>
        </p:cNvPr>
        <p:cNvGrpSpPr/>
        <p:nvPr/>
      </p:nvGrpSpPr>
      <p:grpSpPr>
        <a:xfrm>
          <a:off x="0" y="0"/>
          <a:ext cx="0" cy="0"/>
          <a:chOff x="0" y="0"/>
          <a:chExt cx="0" cy="0"/>
        </a:xfrm>
      </p:grpSpPr>
      <p:sp>
        <p:nvSpPr>
          <p:cNvPr id="1163" name="Google Shape;1163;p86">
            <a:extLst>
              <a:ext uri="{FF2B5EF4-FFF2-40B4-BE49-F238E27FC236}">
                <a16:creationId xmlns:a16="http://schemas.microsoft.com/office/drawing/2014/main" id="{99255F36-F7F8-40F7-79AA-0F22B20A6CFA}"/>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a:cs typeface="Arial"/>
              </a:rPr>
              <a:t>Want to Know more </a:t>
            </a:r>
            <a:br>
              <a:rPr lang="en">
                <a:cs typeface="Arial"/>
              </a:rPr>
            </a:br>
            <a:r>
              <a:rPr lang="en">
                <a:cs typeface="Arial"/>
              </a:rPr>
              <a:t>about Learning at NPS? </a:t>
            </a:r>
            <a:endParaRPr lang="en-US"/>
          </a:p>
        </p:txBody>
      </p:sp>
      <p:sp>
        <p:nvSpPr>
          <p:cNvPr id="2" name="Content Placeholder 2">
            <a:extLst>
              <a:ext uri="{FF2B5EF4-FFF2-40B4-BE49-F238E27FC236}">
                <a16:creationId xmlns:a16="http://schemas.microsoft.com/office/drawing/2014/main" id="{088357C3-AB78-4025-C086-FBEBC24E7E62}"/>
              </a:ext>
            </a:extLst>
          </p:cNvPr>
          <p:cNvSpPr>
            <a:spLocks noGrp="1"/>
          </p:cNvSpPr>
          <p:nvPr/>
        </p:nvSpPr>
        <p:spPr>
          <a:xfrm>
            <a:off x="1232239" y="1780320"/>
            <a:ext cx="6236811" cy="22090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15000"/>
              </a:lnSpc>
              <a:spcBef>
                <a:spcPts val="0"/>
              </a:spcBef>
              <a:spcAft>
                <a:spcPts val="0"/>
              </a:spcAft>
              <a:buClr>
                <a:schemeClr val="dk2"/>
              </a:buClr>
              <a:buSzPts val="1800"/>
              <a:buFont typeface="Open Sans"/>
              <a:buChar char="●"/>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9pPr>
          </a:lstStyle>
          <a:p>
            <a:pPr indent="0">
              <a:buNone/>
            </a:pPr>
            <a:r>
              <a:rPr lang="en-US" sz="1400" b="1">
                <a:latin typeface="Open Sans"/>
                <a:ea typeface="Open Sans"/>
                <a:cs typeface="Open Sans"/>
              </a:rPr>
              <a:t>Who: </a:t>
            </a:r>
            <a:r>
              <a:rPr lang="en-US" sz="1400">
                <a:latin typeface="Open Sans"/>
                <a:ea typeface="Open Sans"/>
                <a:cs typeface="Open Sans"/>
              </a:rPr>
              <a:t>Parents and families interested in knowing more about teaching and learning at Newlands are invited to a presentation.</a:t>
            </a:r>
            <a:br>
              <a:rPr lang="en-US" sz="1400">
                <a:latin typeface="Open Sans"/>
                <a:ea typeface="Open Sans"/>
                <a:cs typeface="Open Sans"/>
              </a:rPr>
            </a:br>
            <a:endParaRPr lang="en-US" sz="1400">
              <a:latin typeface="Open Sans"/>
              <a:ea typeface="Open Sans"/>
              <a:cs typeface="Open Sans"/>
            </a:endParaRPr>
          </a:p>
          <a:p>
            <a:pPr indent="0">
              <a:lnSpc>
                <a:spcPct val="114999"/>
              </a:lnSpc>
              <a:buNone/>
            </a:pPr>
            <a:r>
              <a:rPr lang="en-US" sz="1400" b="1">
                <a:latin typeface="Open Sans"/>
                <a:ea typeface="Open Sans"/>
                <a:cs typeface="Open Sans"/>
              </a:rPr>
              <a:t>What:</a:t>
            </a:r>
            <a:r>
              <a:rPr lang="en-US" sz="1400">
                <a:latin typeface="Open Sans"/>
                <a:ea typeface="Open Sans"/>
                <a:cs typeface="Open Sans"/>
              </a:rPr>
              <a:t> A presentation from our Learning Community Leaders regarding:</a:t>
            </a:r>
          </a:p>
          <a:p>
            <a:pPr marL="285750" indent="-285750">
              <a:lnSpc>
                <a:spcPct val="114999"/>
              </a:lnSpc>
            </a:pPr>
            <a:r>
              <a:rPr lang="en-US" sz="1400">
                <a:latin typeface="Open Sans"/>
                <a:ea typeface="Open Sans"/>
                <a:cs typeface="Open Sans"/>
              </a:rPr>
              <a:t>Instructional Model</a:t>
            </a:r>
          </a:p>
          <a:p>
            <a:pPr marL="285750" indent="-285750">
              <a:lnSpc>
                <a:spcPct val="114999"/>
              </a:lnSpc>
            </a:pPr>
            <a:r>
              <a:rPr lang="en-US" sz="1400">
                <a:latin typeface="Open Sans"/>
                <a:ea typeface="Open Sans"/>
                <a:cs typeface="Open Sans"/>
              </a:rPr>
              <a:t>Assessments / Rubrics</a:t>
            </a:r>
          </a:p>
          <a:p>
            <a:pPr marL="285750" indent="-285750">
              <a:lnSpc>
                <a:spcPct val="114999"/>
              </a:lnSpc>
            </a:pPr>
            <a:r>
              <a:rPr lang="en-US" sz="1400">
                <a:latin typeface="Open Sans"/>
                <a:ea typeface="Open Sans"/>
                <a:cs typeface="Open Sans"/>
              </a:rPr>
              <a:t>Tiered Learning Model</a:t>
            </a:r>
            <a:br>
              <a:rPr lang="en-US" sz="1400">
                <a:latin typeface="Open Sans"/>
                <a:ea typeface="Open Sans"/>
                <a:cs typeface="Open Sans"/>
              </a:rPr>
            </a:br>
            <a:endParaRPr lang="en-US" sz="1400">
              <a:latin typeface="Open Sans"/>
              <a:ea typeface="Open Sans"/>
              <a:cs typeface="Open Sans"/>
            </a:endParaRPr>
          </a:p>
          <a:p>
            <a:pPr indent="0">
              <a:lnSpc>
                <a:spcPct val="114999"/>
              </a:lnSpc>
              <a:buNone/>
            </a:pPr>
            <a:r>
              <a:rPr lang="en-US" sz="1400" b="1">
                <a:latin typeface="Open Sans"/>
                <a:ea typeface="Open Sans"/>
                <a:cs typeface="Open Sans"/>
              </a:rPr>
              <a:t>When: </a:t>
            </a:r>
            <a:r>
              <a:rPr lang="en-US" sz="1400">
                <a:latin typeface="Open Sans"/>
                <a:ea typeface="Open Sans"/>
                <a:cs typeface="Open Sans"/>
              </a:rPr>
              <a:t>Thursday, 20th of March</a:t>
            </a:r>
            <a:r>
              <a:rPr lang="en-US" sz="1400" b="1">
                <a:latin typeface="Open Sans"/>
                <a:ea typeface="Open Sans"/>
                <a:cs typeface="Open Sans"/>
              </a:rPr>
              <a:t> </a:t>
            </a:r>
            <a:br>
              <a:rPr lang="en-US" sz="1400" b="1">
                <a:latin typeface="Open Sans"/>
                <a:ea typeface="Open Sans"/>
                <a:cs typeface="Open Sans"/>
              </a:rPr>
            </a:br>
            <a:endParaRPr lang="en-US" sz="1400" b="1">
              <a:latin typeface="Open Sans"/>
              <a:ea typeface="Open Sans"/>
              <a:cs typeface="Open Sans"/>
            </a:endParaRPr>
          </a:p>
          <a:p>
            <a:pPr indent="0">
              <a:lnSpc>
                <a:spcPct val="114999"/>
              </a:lnSpc>
              <a:buNone/>
            </a:pPr>
            <a:r>
              <a:rPr lang="en-US" sz="1400" b="1">
                <a:latin typeface="Open Sans"/>
                <a:ea typeface="Open Sans"/>
                <a:cs typeface="Open Sans"/>
              </a:rPr>
              <a:t>Where: </a:t>
            </a:r>
            <a:r>
              <a:rPr lang="en-US" sz="1400">
                <a:latin typeface="Open Sans"/>
                <a:ea typeface="Open Sans"/>
                <a:cs typeface="Open Sans"/>
              </a:rPr>
              <a:t>Staffroom</a:t>
            </a:r>
          </a:p>
          <a:p>
            <a:pPr indent="0">
              <a:lnSpc>
                <a:spcPct val="114999"/>
              </a:lnSpc>
              <a:buNone/>
            </a:pPr>
            <a:endParaRPr lang="en-US" sz="1400">
              <a:latin typeface="Open Sans"/>
              <a:ea typeface="Open Sans"/>
              <a:cs typeface="Open Sans"/>
            </a:endParaRPr>
          </a:p>
        </p:txBody>
      </p:sp>
    </p:spTree>
    <p:extLst>
      <p:ext uri="{BB962C8B-B14F-4D97-AF65-F5344CB8AC3E}">
        <p14:creationId xmlns:p14="http://schemas.microsoft.com/office/powerpoint/2010/main" val="125706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3"/>
                                        </p:tgtEl>
                                        <p:attrNameLst>
                                          <p:attrName>style.visibility</p:attrName>
                                        </p:attrNameLst>
                                      </p:cBhvr>
                                      <p:to>
                                        <p:strVal val="visible"/>
                                      </p:to>
                                    </p:set>
                                    <p:animEffect transition="in" filter="fade">
                                      <p:cBhvr>
                                        <p:cTn id="7" dur="1000"/>
                                        <p:tgtEl>
                                          <p:spTgt spid="1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745"/>
        <p:cNvGrpSpPr/>
        <p:nvPr/>
      </p:nvGrpSpPr>
      <p:grpSpPr>
        <a:xfrm>
          <a:off x="0" y="0"/>
          <a:ext cx="0" cy="0"/>
          <a:chOff x="0" y="0"/>
          <a:chExt cx="0" cy="0"/>
        </a:xfrm>
      </p:grpSpPr>
      <p:sp>
        <p:nvSpPr>
          <p:cNvPr id="1746" name="Google Shape;1746;p116"/>
          <p:cNvSpPr txBox="1">
            <a:spLocks noGrp="1"/>
          </p:cNvSpPr>
          <p:nvPr>
            <p:ph type="title"/>
          </p:nvPr>
        </p:nvSpPr>
        <p:spPr>
          <a:xfrm flipH="1">
            <a:off x="959002" y="1617260"/>
            <a:ext cx="3931200" cy="657000"/>
          </a:xfrm>
          <a:prstGeom prst="rect">
            <a:avLst/>
          </a:prstGeom>
        </p:spPr>
        <p:txBody>
          <a:bodyPr spcFirstLastPara="1" wrap="square" lIns="91425" tIns="91425" rIns="91425" bIns="91425" anchor="ctr" anchorCtr="0">
            <a:noAutofit/>
          </a:bodyPr>
          <a:lstStyle/>
          <a:p>
            <a:r>
              <a:rPr lang="en"/>
              <a:t>Further Questions </a:t>
            </a:r>
            <a:endParaRPr lang="en-US"/>
          </a:p>
        </p:txBody>
      </p:sp>
      <p:sp>
        <p:nvSpPr>
          <p:cNvPr id="1747" name="Google Shape;1747;p116"/>
          <p:cNvSpPr txBox="1">
            <a:spLocks noGrp="1"/>
          </p:cNvSpPr>
          <p:nvPr>
            <p:ph type="subTitle" idx="1"/>
          </p:nvPr>
        </p:nvSpPr>
        <p:spPr>
          <a:xfrm flipH="1">
            <a:off x="959090" y="2163310"/>
            <a:ext cx="2998800" cy="558000"/>
          </a:xfrm>
          <a:prstGeom prst="rect">
            <a:avLst/>
          </a:prstGeom>
        </p:spPr>
        <p:txBody>
          <a:bodyPr spcFirstLastPara="1" wrap="square" lIns="91425" tIns="91425" rIns="91425" bIns="91425" anchor="t" anchorCtr="0">
            <a:noAutofit/>
          </a:bodyPr>
          <a:lstStyle/>
          <a:p>
            <a:pPr marL="0" indent="0">
              <a:spcAft>
                <a:spcPts val="1600"/>
              </a:spcAft>
            </a:pPr>
            <a:r>
              <a:rPr lang="en"/>
              <a:t>If you have a question that hasn't been addressed, please ask away in the QR code. </a:t>
            </a:r>
          </a:p>
          <a:p>
            <a:pPr marL="0" indent="0">
              <a:spcAft>
                <a:spcPts val="1600"/>
              </a:spcAft>
            </a:pPr>
            <a:r>
              <a:rPr lang="en"/>
              <a:t>All responses will be published in next weeks newsletter.</a:t>
            </a:r>
          </a:p>
        </p:txBody>
      </p:sp>
      <p:pic>
        <p:nvPicPr>
          <p:cNvPr id="3" name="Picture 2" descr="A qr code on a white background&#10;&#10;AI-generated content may be incorrect.">
            <a:extLst>
              <a:ext uri="{FF2B5EF4-FFF2-40B4-BE49-F238E27FC236}">
                <a16:creationId xmlns:a16="http://schemas.microsoft.com/office/drawing/2014/main" id="{F7B94DD0-1A4E-51C2-3CE4-B3F8BAACBD3A}"/>
              </a:ext>
            </a:extLst>
          </p:cNvPr>
          <p:cNvPicPr>
            <a:picLocks noChangeAspect="1"/>
          </p:cNvPicPr>
          <p:nvPr/>
        </p:nvPicPr>
        <p:blipFill>
          <a:blip r:embed="rId3"/>
          <a:stretch>
            <a:fillRect/>
          </a:stretch>
        </p:blipFill>
        <p:spPr>
          <a:xfrm>
            <a:off x="4891869" y="818865"/>
            <a:ext cx="3488709" cy="35142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46"/>
                                        </p:tgtEl>
                                        <p:attrNameLst>
                                          <p:attrName>style.visibility</p:attrName>
                                        </p:attrNameLst>
                                      </p:cBhvr>
                                      <p:to>
                                        <p:strVal val="visible"/>
                                      </p:to>
                                    </p:set>
                                    <p:anim calcmode="lin" valueType="num">
                                      <p:cBhvr additive="base">
                                        <p:cTn id="7" dur="1000"/>
                                        <p:tgtEl>
                                          <p:spTgt spid="1746"/>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1747"/>
                                        </p:tgtEl>
                                        <p:attrNameLst>
                                          <p:attrName>style.visibility</p:attrName>
                                        </p:attrNameLst>
                                      </p:cBhvr>
                                      <p:to>
                                        <p:strVal val="visible"/>
                                      </p:to>
                                    </p:set>
                                    <p:anim calcmode="lin" valueType="num">
                                      <p:cBhvr additive="base">
                                        <p:cTn id="10" dur="1000"/>
                                        <p:tgtEl>
                                          <p:spTgt spid="1747"/>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Aquatic and Physical Therapy Center XL by Slidesgo">
  <a:themeElements>
    <a:clrScheme name="Simple Light">
      <a:dk1>
        <a:srgbClr val="1A4568"/>
      </a:dk1>
      <a:lt1>
        <a:srgbClr val="FFFFFF"/>
      </a:lt1>
      <a:dk2>
        <a:srgbClr val="285E89"/>
      </a:dk2>
      <a:lt2>
        <a:srgbClr val="80C9DD"/>
      </a:lt2>
      <a:accent1>
        <a:srgbClr val="285E89"/>
      </a:accent1>
      <a:accent2>
        <a:srgbClr val="9DCEDF"/>
      </a:accent2>
      <a:accent3>
        <a:srgbClr val="EFEFEF"/>
      </a:accent3>
      <a:accent4>
        <a:srgbClr val="66A5BB"/>
      </a:accent4>
      <a:accent5>
        <a:srgbClr val="EFEFEF"/>
      </a:accent5>
      <a:accent6>
        <a:srgbClr val="1A4568"/>
      </a:accent6>
      <a:hlink>
        <a:srgbClr val="285E8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2331b76-865c-44c9-b027-34ed4041bd64">
      <Terms xmlns="http://schemas.microsoft.com/office/infopath/2007/PartnerControls"/>
    </lcf76f155ced4ddcb4097134ff3c332f>
    <TaxCatchAll xmlns="37a2b200-f654-4ad0-9a63-c032a64fd97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5969970B12B7842866C77DFE2A240D1" ma:contentTypeVersion="13" ma:contentTypeDescription="Create a new document." ma:contentTypeScope="" ma:versionID="222ce6a96e7fdc5993c906237e2d11c3">
  <xsd:schema xmlns:xsd="http://www.w3.org/2001/XMLSchema" xmlns:xs="http://www.w3.org/2001/XMLSchema" xmlns:p="http://schemas.microsoft.com/office/2006/metadata/properties" xmlns:ns2="82331b76-865c-44c9-b027-34ed4041bd64" xmlns:ns3="37a2b200-f654-4ad0-9a63-c032a64fd972" targetNamespace="http://schemas.microsoft.com/office/2006/metadata/properties" ma:root="true" ma:fieldsID="c2db8eadfc9976861f5c0cf83d855e33" ns2:_="" ns3:_="">
    <xsd:import namespace="82331b76-865c-44c9-b027-34ed4041bd64"/>
    <xsd:import namespace="37a2b200-f654-4ad0-9a63-c032a64fd97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SearchPropertie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331b76-865c-44c9-b027-34ed4041bd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0b607bbe-9751-46d3-ac86-39dfe3141325"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7a2b200-f654-4ad0-9a63-c032a64fd972"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3546dd6e-083e-49d1-87ca-df60b143d5df}" ma:internalName="TaxCatchAll" ma:showField="CatchAllData" ma:web="7d7b17af-260d-4eed-9510-f4d8a2932eb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3BCBAEE-1D09-4F3B-B727-6E583A431732}">
  <ds:schemaRefs>
    <ds:schemaRef ds:uri="37a2b200-f654-4ad0-9a63-c032a64fd972"/>
    <ds:schemaRef ds:uri="82331b76-865c-44c9-b027-34ed4041bd6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6BCAC47-DFC1-47A5-89DC-BE261D992601}">
  <ds:schemaRefs>
    <ds:schemaRef ds:uri="http://schemas.microsoft.com/sharepoint/v3/contenttype/forms"/>
  </ds:schemaRefs>
</ds:datastoreItem>
</file>

<file path=customXml/itemProps3.xml><?xml version="1.0" encoding="utf-8"?>
<ds:datastoreItem xmlns:ds="http://schemas.openxmlformats.org/officeDocument/2006/customXml" ds:itemID="{2379A0D7-FE5E-4524-A117-3E9813CC35D7}">
  <ds:schemaRefs>
    <ds:schemaRef ds:uri="37a2b200-f654-4ad0-9a63-c032a64fd972"/>
    <ds:schemaRef ds:uri="82331b76-865c-44c9-b027-34ed4041bd6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28</Slides>
  <Notes>28</Notes>
  <HiddenSlides>0</HiddenSlide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Aquatic and Physical Therapy Center XL by Slidesgo</vt:lpstr>
      <vt:lpstr>Parent Information Session</vt:lpstr>
      <vt:lpstr>2025 1/2 Team </vt:lpstr>
      <vt:lpstr>2025 1/2 Team- ES staff </vt:lpstr>
      <vt:lpstr>The Learning Community Leader</vt:lpstr>
      <vt:lpstr>Weekly Timetable- Example</vt:lpstr>
      <vt:lpstr>Communication Flowchart </vt:lpstr>
      <vt:lpstr>School / Parent Communication</vt:lpstr>
      <vt:lpstr>Specialist Team</vt:lpstr>
      <vt:lpstr>Specialist </vt:lpstr>
      <vt:lpstr>Cohort Specific Information</vt:lpstr>
      <vt:lpstr>Cohort Specific Information</vt:lpstr>
      <vt:lpstr>Supporting Your Child's Wellbeing at School </vt:lpstr>
      <vt:lpstr>Attendance</vt:lpstr>
      <vt:lpstr>Soft Start</vt:lpstr>
      <vt:lpstr>Home Learning</vt:lpstr>
      <vt:lpstr>Parent Helper Program</vt:lpstr>
      <vt:lpstr>Play Areas</vt:lpstr>
      <vt:lpstr>Camps, Excursions and Incursions </vt:lpstr>
      <vt:lpstr>PowerPoint Presentation</vt:lpstr>
      <vt:lpstr>Reporting / Parent Teacher Interviews</vt:lpstr>
      <vt:lpstr>Local Excursions / Photography</vt:lpstr>
      <vt:lpstr>Student ICT Account Details</vt:lpstr>
      <vt:lpstr>Community Events</vt:lpstr>
      <vt:lpstr>Outside of School Hours Care</vt:lpstr>
      <vt:lpstr>Parent Involvement Sub-Committees </vt:lpstr>
      <vt:lpstr>2026 Sibling Enrolments </vt:lpstr>
      <vt:lpstr>Want to Know more  about Learning at NPS? </vt:lpstr>
      <vt:lpstr>Further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Sophia Moshis (09610956)</dc:creator>
  <cp:revision>231</cp:revision>
  <dcterms:modified xsi:type="dcterms:W3CDTF">2025-03-05T03:39:00Z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0x010100F5969970B12B7842866C77DFE2A240D1</vt:lpwstr>
  </property>
  <property fmtid="{D5CDD505-2E9C-101B-9397-08002B2CF9AE}" pid="3" name="MediaServiceImageTags">
    <vt:lpwstr/>
  </property>
</Properties>
</file>