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524" y="420399"/>
            <a:ext cx="10412004" cy="3542002"/>
          </a:xfrm>
        </p:spPr>
        <p:txBody>
          <a:bodyPr>
            <a:normAutofit/>
          </a:bodyPr>
          <a:lstStyle/>
          <a:p>
            <a:r>
              <a:rPr lang="en-AU" dirty="0" smtClean="0"/>
              <a:t>Struggling with sums?</a:t>
            </a:r>
            <a:br>
              <a:rPr lang="en-AU" dirty="0" smtClean="0"/>
            </a:br>
            <a:r>
              <a:rPr lang="en-AU" dirty="0" smtClean="0"/>
              <a:t>No need for pretence,</a:t>
            </a:r>
            <a:br>
              <a:rPr lang="en-AU" dirty="0" smtClean="0"/>
            </a:br>
            <a:r>
              <a:rPr lang="en-AU" dirty="0" smtClean="0"/>
              <a:t>Come get some help,</a:t>
            </a:r>
            <a:br>
              <a:rPr lang="en-AU" dirty="0" smtClean="0"/>
            </a:br>
            <a:r>
              <a:rPr lang="en-AU" dirty="0" smtClean="0"/>
              <a:t>from miss offer and pence</a:t>
            </a:r>
            <a:endParaRPr lang="en-AU" dirty="0"/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 smtClean="0"/>
              <a:t>FRIDAY </a:t>
            </a:r>
            <a:r>
              <a:rPr lang="en-AU" sz="3600" dirty="0" smtClean="0"/>
              <a:t>8.00-8.30am.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330335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524" y="420399"/>
            <a:ext cx="10633676" cy="3542002"/>
          </a:xfrm>
        </p:spPr>
        <p:txBody>
          <a:bodyPr>
            <a:normAutofit/>
          </a:bodyPr>
          <a:lstStyle/>
          <a:p>
            <a:r>
              <a:rPr lang="en-AU" dirty="0"/>
              <a:t>Got a test coming up?</a:t>
            </a:r>
            <a:br>
              <a:rPr lang="en-AU" dirty="0"/>
            </a:br>
            <a:r>
              <a:rPr lang="en-AU" dirty="0"/>
              <a:t>There’s no need to pray,</a:t>
            </a:r>
            <a:br>
              <a:rPr lang="en-AU" dirty="0"/>
            </a:br>
            <a:r>
              <a:rPr lang="en-AU" dirty="0"/>
              <a:t>come along to the centre,</a:t>
            </a:r>
            <a:br>
              <a:rPr lang="en-AU" dirty="0"/>
            </a:br>
            <a:r>
              <a:rPr lang="en-AU" dirty="0"/>
              <a:t>there’s help there today.</a:t>
            </a:r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/>
              <a:t>FRIDAY 8.00-8.30am</a:t>
            </a:r>
            <a:r>
              <a:rPr lang="en-AU" sz="3600" dirty="0" smtClean="0"/>
              <a:t>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2043950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524" y="420399"/>
            <a:ext cx="10412004" cy="3542002"/>
          </a:xfrm>
        </p:spPr>
        <p:txBody>
          <a:bodyPr>
            <a:normAutofit/>
          </a:bodyPr>
          <a:lstStyle/>
          <a:p>
            <a:r>
              <a:rPr lang="en-AU" dirty="0" smtClean="0"/>
              <a:t>Need some extra support?</a:t>
            </a:r>
            <a:br>
              <a:rPr lang="en-AU" dirty="0" smtClean="0"/>
            </a:br>
            <a:r>
              <a:rPr lang="en-AU" dirty="0" smtClean="0"/>
              <a:t>Come along with a buddy,</a:t>
            </a:r>
            <a:br>
              <a:rPr lang="en-AU" dirty="0" smtClean="0"/>
            </a:br>
            <a:r>
              <a:rPr lang="en-AU" dirty="0" smtClean="0"/>
              <a:t>Tuesday’s and Thursday’s,</a:t>
            </a:r>
            <a:br>
              <a:rPr lang="en-AU" dirty="0" smtClean="0"/>
            </a:br>
            <a:r>
              <a:rPr lang="en-AU" dirty="0" smtClean="0"/>
              <a:t>8am study.</a:t>
            </a:r>
            <a:endParaRPr lang="en-AU" dirty="0"/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/>
              <a:t>FRIDAY 8.00-8.30am</a:t>
            </a:r>
            <a:r>
              <a:rPr lang="en-AU" sz="3600" dirty="0" smtClean="0"/>
              <a:t>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2400598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524" y="420399"/>
            <a:ext cx="10412004" cy="3542002"/>
          </a:xfrm>
        </p:spPr>
        <p:txBody>
          <a:bodyPr>
            <a:normAutofit/>
          </a:bodyPr>
          <a:lstStyle/>
          <a:p>
            <a:r>
              <a:rPr lang="en-AU" dirty="0"/>
              <a:t>want to nail the test?</a:t>
            </a:r>
            <a:br>
              <a:rPr lang="en-AU" dirty="0"/>
            </a:br>
            <a:r>
              <a:rPr lang="en-AU" dirty="0"/>
              <a:t>You need to improve?</a:t>
            </a:r>
            <a:br>
              <a:rPr lang="en-AU" dirty="0"/>
            </a:br>
            <a:r>
              <a:rPr lang="en-AU" dirty="0"/>
              <a:t>The maths drop-in centre,</a:t>
            </a:r>
            <a:br>
              <a:rPr lang="en-AU" dirty="0"/>
            </a:br>
            <a:r>
              <a:rPr lang="en-AU" dirty="0"/>
              <a:t>is your next best move.</a:t>
            </a:r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/>
              <a:t>FRIDAY 8.00-8.30am</a:t>
            </a:r>
            <a:r>
              <a:rPr lang="en-AU" sz="3600" dirty="0" smtClean="0"/>
              <a:t>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1720307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32435" y="701964"/>
            <a:ext cx="4442692" cy="2373746"/>
          </a:xfrm>
        </p:spPr>
        <p:txBody>
          <a:bodyPr>
            <a:noAutofit/>
          </a:bodyPr>
          <a:lstStyle/>
          <a:p>
            <a:pPr algn="l"/>
            <a:r>
              <a:rPr lang="en-AU" dirty="0" smtClean="0"/>
              <a:t>Me doing algebra</a:t>
            </a:r>
            <a:endParaRPr lang="en-AU" dirty="0"/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/>
              <a:t>FRIDAY 8.00-8.30am</a:t>
            </a:r>
            <a:r>
              <a:rPr lang="en-AU" sz="3600" dirty="0" smtClean="0"/>
              <a:t>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  <p:pic>
        <p:nvPicPr>
          <p:cNvPr id="2050" name="Picture 2" descr="Image result for meme bl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25" y="306098"/>
            <a:ext cx="6908459" cy="386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087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90690" y="1057708"/>
            <a:ext cx="4442692" cy="3542002"/>
          </a:xfrm>
        </p:spPr>
        <p:txBody>
          <a:bodyPr>
            <a:noAutofit/>
          </a:bodyPr>
          <a:lstStyle/>
          <a:p>
            <a:pPr algn="l"/>
            <a:r>
              <a:rPr lang="en-AU" sz="3600" dirty="0" smtClean="0"/>
              <a:t>Me: just hide at the back of class, no one will notice</a:t>
            </a:r>
            <a:br>
              <a:rPr lang="en-AU" sz="3600" dirty="0" smtClean="0"/>
            </a:br>
            <a:r>
              <a:rPr lang="en-AU" sz="3600" dirty="0" smtClean="0"/>
              <a:t/>
            </a:r>
            <a:br>
              <a:rPr lang="en-AU" sz="3600" dirty="0" smtClean="0"/>
            </a:br>
            <a:r>
              <a:rPr lang="en-AU" sz="3600" dirty="0" smtClean="0"/>
              <a:t>other me: no, go to math’s drop-in centre</a:t>
            </a:r>
            <a:endParaRPr lang="en-AU" sz="3600" dirty="0"/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/>
              <a:t>FRIDAY 8.00-8.30am</a:t>
            </a:r>
            <a:r>
              <a:rPr lang="en-AU" sz="3600" dirty="0" smtClean="0"/>
              <a:t>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  <p:pic>
        <p:nvPicPr>
          <p:cNvPr id="7170" name="Picture 2" descr="Image result for kermit me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84" y="567115"/>
            <a:ext cx="6636585" cy="395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134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7307" y="200373"/>
            <a:ext cx="10631056" cy="1159018"/>
          </a:xfrm>
        </p:spPr>
        <p:txBody>
          <a:bodyPr>
            <a:noAutofit/>
          </a:bodyPr>
          <a:lstStyle/>
          <a:p>
            <a:r>
              <a:rPr lang="en-AU" sz="3600" dirty="0" smtClean="0"/>
              <a:t>When you the only one in the room to see the solution</a:t>
            </a:r>
            <a:endParaRPr lang="en-AU" sz="3600" dirty="0"/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/>
              <a:t>FRIDAY 8.00-8.30am</a:t>
            </a:r>
            <a:r>
              <a:rPr lang="en-AU" sz="3600" dirty="0" smtClean="0"/>
              <a:t>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  <p:pic>
        <p:nvPicPr>
          <p:cNvPr id="6146" name="Picture 2" descr="Image result for kermit m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466" y="1600920"/>
            <a:ext cx="8175625" cy="340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29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87" y="544221"/>
            <a:ext cx="11868729" cy="1159018"/>
          </a:xfrm>
        </p:spPr>
        <p:txBody>
          <a:bodyPr>
            <a:noAutofit/>
          </a:bodyPr>
          <a:lstStyle/>
          <a:p>
            <a:r>
              <a:rPr lang="en-AU" sz="3600" dirty="0" smtClean="0"/>
              <a:t>When you have a test coming up, but then you remember you’ve been coming to maths drop-in centre</a:t>
            </a:r>
            <a:endParaRPr lang="en-AU" sz="3600" dirty="0"/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/>
              <a:t>FRIDAY 8.00-8.30am</a:t>
            </a:r>
            <a:r>
              <a:rPr lang="en-AU" sz="3600" dirty="0" smtClean="0"/>
              <a:t>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  <p:pic>
        <p:nvPicPr>
          <p:cNvPr id="8194" name="Picture 2" descr="Image result for kermit me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997" y="1703239"/>
            <a:ext cx="7006508" cy="350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059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kevin hart m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416" y="251159"/>
            <a:ext cx="7037380" cy="483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0416" y="1287796"/>
            <a:ext cx="11868729" cy="1159018"/>
          </a:xfrm>
        </p:spPr>
        <p:txBody>
          <a:bodyPr>
            <a:noAutofit/>
          </a:bodyPr>
          <a:lstStyle/>
          <a:p>
            <a:pPr algn="l"/>
            <a:r>
              <a:rPr lang="en-AU" sz="2400" dirty="0" smtClean="0"/>
              <a:t>What do you mean?</a:t>
            </a:r>
            <a:br>
              <a:rPr lang="en-AU" sz="2400" dirty="0" smtClean="0"/>
            </a:br>
            <a:r>
              <a:rPr lang="en-AU" sz="2400" dirty="0"/>
              <a:t/>
            </a:r>
            <a:br>
              <a:rPr lang="en-AU" sz="2400" dirty="0"/>
            </a:b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>Maths drop-in?</a:t>
            </a:r>
            <a:endParaRPr lang="en-AU" sz="2400" dirty="0"/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/>
              <a:t>FRIDAY 8.00-8.30am</a:t>
            </a:r>
            <a:r>
              <a:rPr lang="en-AU" sz="3600" dirty="0" smtClean="0"/>
              <a:t>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719010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145" y="178461"/>
            <a:ext cx="11868729" cy="1159018"/>
          </a:xfrm>
        </p:spPr>
        <p:txBody>
          <a:bodyPr>
            <a:noAutofit/>
          </a:bodyPr>
          <a:lstStyle/>
          <a:p>
            <a:r>
              <a:rPr lang="en-AU" sz="3600" dirty="0" smtClean="0"/>
              <a:t>Right, Who’s turn is it to answer the question?</a:t>
            </a:r>
            <a:endParaRPr lang="en-AU" sz="3600" dirty="0"/>
          </a:p>
        </p:txBody>
      </p:sp>
      <p:pic>
        <p:nvPicPr>
          <p:cNvPr id="1026" name="Picture 2" descr="Image result for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6" y="5248962"/>
            <a:ext cx="2906731" cy="128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2801" y="5248962"/>
            <a:ext cx="882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Drop-In Centre – TUESDAY AND </a:t>
            </a:r>
            <a:r>
              <a:rPr lang="en-AU" sz="3600" dirty="0"/>
              <a:t>FRIDAY 8.00-8.30am</a:t>
            </a:r>
            <a:r>
              <a:rPr lang="en-AU" sz="3600" dirty="0" smtClean="0"/>
              <a:t>.  (Years 7,8 &amp; 9</a:t>
            </a:r>
            <a:r>
              <a:rPr lang="en-AU" sz="3600" dirty="0" smtClean="0"/>
              <a:t>) C1</a:t>
            </a:r>
            <a:endParaRPr lang="en-AU" sz="3600" dirty="0"/>
          </a:p>
        </p:txBody>
      </p:sp>
      <p:pic>
        <p:nvPicPr>
          <p:cNvPr id="9218" name="Picture 2" descr="Image result for meme bl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675" y="1300532"/>
            <a:ext cx="5231668" cy="394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678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52</TotalTime>
  <Words>235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Bookman Old Style</vt:lpstr>
      <vt:lpstr>Rockwell</vt:lpstr>
      <vt:lpstr>Damask</vt:lpstr>
      <vt:lpstr>Struggling with sums? No need for pretence, Come get some help, from miss offer and pence</vt:lpstr>
      <vt:lpstr>Got a test coming up? There’s no need to pray, come along to the centre, there’s help there today.</vt:lpstr>
      <vt:lpstr>Need some extra support? Come along with a buddy, Tuesday’s and Thursday’s, 8am study.</vt:lpstr>
      <vt:lpstr>want to nail the test? You need to improve? The maths drop-in centre, is your next best move.</vt:lpstr>
      <vt:lpstr>Me doing algebra</vt:lpstr>
      <vt:lpstr>Me: just hide at the back of class, no one will notice  other me: no, go to math’s drop-in centre</vt:lpstr>
      <vt:lpstr>When you the only one in the room to see the solution</vt:lpstr>
      <vt:lpstr>When you have a test coming up, but then you remember you’ve been coming to maths drop-in centre</vt:lpstr>
      <vt:lpstr>What do you mean?     Maths drop-in?</vt:lpstr>
      <vt:lpstr>Right, Who’s turn is it to answer the question?</vt:lpstr>
    </vt:vector>
  </TitlesOfParts>
  <Company>St Pius X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Struggling with sums? No need for pretence, Come get some help, from miss offer and pence</dc:title>
  <dc:creator>Jessica Offer</dc:creator>
  <cp:lastModifiedBy>Jessica Offer</cp:lastModifiedBy>
  <cp:revision>11</cp:revision>
  <dcterms:created xsi:type="dcterms:W3CDTF">2017-02-27T09:24:09Z</dcterms:created>
  <dcterms:modified xsi:type="dcterms:W3CDTF">2017-03-01T20:53:06Z</dcterms:modified>
</cp:coreProperties>
</file>