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9906000" cy="6858000" type="A4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C61"/>
    <a:srgbClr val="3466A8"/>
    <a:srgbClr val="5F6287"/>
    <a:srgbClr val="63B3C4"/>
    <a:srgbClr val="D3D95B"/>
    <a:srgbClr val="A807B6"/>
    <a:srgbClr val="C1CD22"/>
    <a:srgbClr val="9E0F9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A67859-2DD9-46F1-B61B-8B329643CD54}" v="70" dt="2023-01-19T02:53:59.1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124" y="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e Walls" userId="d2daa45f-83c4-4a9c-b110-8cd97900fc46" providerId="ADAL" clId="{11A67859-2DD9-46F1-B61B-8B329643CD54}"/>
    <pc:docChg chg="undo custSel modSld modMainMaster">
      <pc:chgData name="Martine Walls" userId="d2daa45f-83c4-4a9c-b110-8cd97900fc46" providerId="ADAL" clId="{11A67859-2DD9-46F1-B61B-8B329643CD54}" dt="2023-01-30T04:19:45.522" v="2516" actId="20577"/>
      <pc:docMkLst>
        <pc:docMk/>
      </pc:docMkLst>
      <pc:sldChg chg="addSp delSp modSp mod">
        <pc:chgData name="Martine Walls" userId="d2daa45f-83c4-4a9c-b110-8cd97900fc46" providerId="ADAL" clId="{11A67859-2DD9-46F1-B61B-8B329643CD54}" dt="2023-01-30T04:19:45.522" v="2516" actId="20577"/>
        <pc:sldMkLst>
          <pc:docMk/>
          <pc:sldMk cId="1880226962" sldId="258"/>
        </pc:sldMkLst>
        <pc:spChg chg="mod">
          <ac:chgData name="Martine Walls" userId="d2daa45f-83c4-4a9c-b110-8cd97900fc46" providerId="ADAL" clId="{11A67859-2DD9-46F1-B61B-8B329643CD54}" dt="2023-01-19T02:18:02.937" v="1439"/>
          <ac:spMkLst>
            <pc:docMk/>
            <pc:sldMk cId="1880226962" sldId="258"/>
            <ac:spMk id="3" creationId="{00000000-0000-0000-0000-000000000000}"/>
          </ac:spMkLst>
        </pc:spChg>
        <pc:spChg chg="add mod">
          <ac:chgData name="Martine Walls" userId="d2daa45f-83c4-4a9c-b110-8cd97900fc46" providerId="ADAL" clId="{11A67859-2DD9-46F1-B61B-8B329643CD54}" dt="2023-01-30T03:41:18.068" v="2289" actId="20577"/>
          <ac:spMkLst>
            <pc:docMk/>
            <pc:sldMk cId="1880226962" sldId="258"/>
            <ac:spMk id="8" creationId="{97EB438D-86B2-4D46-AFCA-3D16D44024C5}"/>
          </ac:spMkLst>
        </pc:spChg>
        <pc:spChg chg="mod">
          <ac:chgData name="Martine Walls" userId="d2daa45f-83c4-4a9c-b110-8cd97900fc46" providerId="ADAL" clId="{11A67859-2DD9-46F1-B61B-8B329643CD54}" dt="2023-01-30T03:38:23.388" v="2216" actId="20577"/>
          <ac:spMkLst>
            <pc:docMk/>
            <pc:sldMk cId="1880226962" sldId="258"/>
            <ac:spMk id="15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30T03:38:36.294" v="2218" actId="20577"/>
          <ac:spMkLst>
            <pc:docMk/>
            <pc:sldMk cId="1880226962" sldId="258"/>
            <ac:spMk id="18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42:12.338" v="1649" actId="1076"/>
          <ac:spMkLst>
            <pc:docMk/>
            <pc:sldMk cId="1880226962" sldId="258"/>
            <ac:spMk id="19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18:02.937" v="1439"/>
          <ac:spMkLst>
            <pc:docMk/>
            <pc:sldMk cId="1880226962" sldId="258"/>
            <ac:spMk id="22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18:02.937" v="1439"/>
          <ac:spMkLst>
            <pc:docMk/>
            <pc:sldMk cId="1880226962" sldId="258"/>
            <ac:spMk id="24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18:02.937" v="1439"/>
          <ac:spMkLst>
            <pc:docMk/>
            <pc:sldMk cId="1880226962" sldId="258"/>
            <ac:spMk id="25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30T04:19:45.522" v="2516" actId="20577"/>
          <ac:spMkLst>
            <pc:docMk/>
            <pc:sldMk cId="1880226962" sldId="258"/>
            <ac:spMk id="30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37:18.984" v="1608" actId="14100"/>
          <ac:spMkLst>
            <pc:docMk/>
            <pc:sldMk cId="1880226962" sldId="258"/>
            <ac:spMk id="31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18:02.937" v="1439"/>
          <ac:spMkLst>
            <pc:docMk/>
            <pc:sldMk cId="1880226962" sldId="258"/>
            <ac:spMk id="32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18:02.937" v="1439"/>
          <ac:spMkLst>
            <pc:docMk/>
            <pc:sldMk cId="1880226962" sldId="258"/>
            <ac:spMk id="35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18:02.937" v="1439"/>
          <ac:spMkLst>
            <pc:docMk/>
            <pc:sldMk cId="1880226962" sldId="258"/>
            <ac:spMk id="36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18:02.937" v="1439"/>
          <ac:spMkLst>
            <pc:docMk/>
            <pc:sldMk cId="1880226962" sldId="258"/>
            <ac:spMk id="37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18:02.937" v="1439"/>
          <ac:spMkLst>
            <pc:docMk/>
            <pc:sldMk cId="1880226962" sldId="258"/>
            <ac:spMk id="38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18:02.937" v="1439"/>
          <ac:spMkLst>
            <pc:docMk/>
            <pc:sldMk cId="1880226962" sldId="258"/>
            <ac:spMk id="39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42:04.940" v="1647" actId="1076"/>
          <ac:spMkLst>
            <pc:docMk/>
            <pc:sldMk cId="1880226962" sldId="258"/>
            <ac:spMk id="40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30T03:38:36.951" v="2219" actId="20577"/>
          <ac:spMkLst>
            <pc:docMk/>
            <pc:sldMk cId="1880226962" sldId="258"/>
            <ac:spMk id="41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36:29.211" v="1603" actId="14100"/>
          <ac:spMkLst>
            <pc:docMk/>
            <pc:sldMk cId="1880226962" sldId="258"/>
            <ac:spMk id="42" creationId="{E36208A7-A9AA-44E9-AFDA-231EEA946377}"/>
          </ac:spMkLst>
        </pc:spChg>
        <pc:spChg chg="del mod">
          <ac:chgData name="Martine Walls" userId="d2daa45f-83c4-4a9c-b110-8cd97900fc46" providerId="ADAL" clId="{11A67859-2DD9-46F1-B61B-8B329643CD54}" dt="2023-01-18T06:51:16.548" v="1435"/>
          <ac:spMkLst>
            <pc:docMk/>
            <pc:sldMk cId="1880226962" sldId="258"/>
            <ac:spMk id="43" creationId="{166D0A34-95BF-46F3-A5C7-C5E912886660}"/>
          </ac:spMkLst>
        </pc:spChg>
        <pc:spChg chg="mod">
          <ac:chgData name="Martine Walls" userId="d2daa45f-83c4-4a9c-b110-8cd97900fc46" providerId="ADAL" clId="{11A67859-2DD9-46F1-B61B-8B329643CD54}" dt="2023-01-19T02:18:02.937" v="1439"/>
          <ac:spMkLst>
            <pc:docMk/>
            <pc:sldMk cId="1880226962" sldId="258"/>
            <ac:spMk id="44" creationId="{00000000-0000-0000-0000-000000000000}"/>
          </ac:spMkLst>
        </pc:spChg>
        <pc:spChg chg="del mod">
          <ac:chgData name="Martine Walls" userId="d2daa45f-83c4-4a9c-b110-8cd97900fc46" providerId="ADAL" clId="{11A67859-2DD9-46F1-B61B-8B329643CD54}" dt="2023-01-19T02:34:06.780" v="1567" actId="478"/>
          <ac:spMkLst>
            <pc:docMk/>
            <pc:sldMk cId="1880226962" sldId="258"/>
            <ac:spMk id="45" creationId="{AEA56866-5584-43FB-9FFD-8B3170AC574A}"/>
          </ac:spMkLst>
        </pc:spChg>
        <pc:spChg chg="mod">
          <ac:chgData name="Martine Walls" userId="d2daa45f-83c4-4a9c-b110-8cd97900fc46" providerId="ADAL" clId="{11A67859-2DD9-46F1-B61B-8B329643CD54}" dt="2023-01-30T03:39:14.132" v="2255" actId="20577"/>
          <ac:spMkLst>
            <pc:docMk/>
            <pc:sldMk cId="1880226962" sldId="258"/>
            <ac:spMk id="46" creationId="{17340B3A-C0B1-4337-AF2F-B9A6A958590F}"/>
          </ac:spMkLst>
        </pc:spChg>
        <pc:spChg chg="add del mod">
          <ac:chgData name="Martine Walls" userId="d2daa45f-83c4-4a9c-b110-8cd97900fc46" providerId="ADAL" clId="{11A67859-2DD9-46F1-B61B-8B329643CD54}" dt="2023-01-18T06:26:12.390" v="821"/>
          <ac:spMkLst>
            <pc:docMk/>
            <pc:sldMk cId="1880226962" sldId="258"/>
            <ac:spMk id="47" creationId="{0ED281B3-1354-2A4F-562B-DFF079399DF2}"/>
          </ac:spMkLst>
        </pc:spChg>
        <pc:spChg chg="mod">
          <ac:chgData name="Martine Walls" userId="d2daa45f-83c4-4a9c-b110-8cd97900fc46" providerId="ADAL" clId="{11A67859-2DD9-46F1-B61B-8B329643CD54}" dt="2023-01-19T02:34:35.090" v="1592" actId="122"/>
          <ac:spMkLst>
            <pc:docMk/>
            <pc:sldMk cId="1880226962" sldId="258"/>
            <ac:spMk id="48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30T03:39:54.154" v="2258" actId="20577"/>
          <ac:spMkLst>
            <pc:docMk/>
            <pc:sldMk cId="1880226962" sldId="258"/>
            <ac:spMk id="49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24:14.964" v="1476" actId="1076"/>
          <ac:spMkLst>
            <pc:docMk/>
            <pc:sldMk cId="1880226962" sldId="258"/>
            <ac:spMk id="50" creationId="{00000000-0000-0000-0000-000000000000}"/>
          </ac:spMkLst>
        </pc:spChg>
        <pc:spChg chg="add mod">
          <ac:chgData name="Martine Walls" userId="d2daa45f-83c4-4a9c-b110-8cd97900fc46" providerId="ADAL" clId="{11A67859-2DD9-46F1-B61B-8B329643CD54}" dt="2023-01-19T02:41:25.751" v="1641" actId="1036"/>
          <ac:spMkLst>
            <pc:docMk/>
            <pc:sldMk cId="1880226962" sldId="258"/>
            <ac:spMk id="51" creationId="{3CCE0EFB-08D5-E527-BB7D-7A125D4C59B8}"/>
          </ac:spMkLst>
        </pc:spChg>
        <pc:spChg chg="mod">
          <ac:chgData name="Martine Walls" userId="d2daa45f-83c4-4a9c-b110-8cd97900fc46" providerId="ADAL" clId="{11A67859-2DD9-46F1-B61B-8B329643CD54}" dt="2023-01-19T02:38:30.882" v="1613" actId="14100"/>
          <ac:spMkLst>
            <pc:docMk/>
            <pc:sldMk cId="1880226962" sldId="258"/>
            <ac:spMk id="52" creationId="{B2AF3D73-B5A7-4B91-8697-7AE95DAF8A78}"/>
          </ac:spMkLst>
        </pc:spChg>
        <pc:spChg chg="add mod">
          <ac:chgData name="Martine Walls" userId="d2daa45f-83c4-4a9c-b110-8cd97900fc46" providerId="ADAL" clId="{11A67859-2DD9-46F1-B61B-8B329643CD54}" dt="2023-01-19T02:40:47.996" v="1637" actId="207"/>
          <ac:spMkLst>
            <pc:docMk/>
            <pc:sldMk cId="1880226962" sldId="258"/>
            <ac:spMk id="53" creationId="{14D2B2D7-0C6A-ED3E-D7FD-F27925F187E1}"/>
          </ac:spMkLst>
        </pc:spChg>
        <pc:spChg chg="mod">
          <ac:chgData name="Martine Walls" userId="d2daa45f-83c4-4a9c-b110-8cd97900fc46" providerId="ADAL" clId="{11A67859-2DD9-46F1-B61B-8B329643CD54}" dt="2023-01-19T02:35:19.496" v="1593" actId="1076"/>
          <ac:spMkLst>
            <pc:docMk/>
            <pc:sldMk cId="1880226962" sldId="258"/>
            <ac:spMk id="54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42:09.260" v="1648" actId="1076"/>
          <ac:spMkLst>
            <pc:docMk/>
            <pc:sldMk cId="1880226962" sldId="258"/>
            <ac:spMk id="55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39:10.143" v="1622" actId="14100"/>
          <ac:spMkLst>
            <pc:docMk/>
            <pc:sldMk cId="1880226962" sldId="258"/>
            <ac:spMk id="56" creationId="{7195CAAB-2B9F-4A68-B3AA-24121BB8BCF4}"/>
          </ac:spMkLst>
        </pc:spChg>
        <pc:spChg chg="del mod">
          <ac:chgData name="Martine Walls" userId="d2daa45f-83c4-4a9c-b110-8cd97900fc46" providerId="ADAL" clId="{11A67859-2DD9-46F1-B61B-8B329643CD54}" dt="2023-01-19T02:35:23.625" v="1594" actId="478"/>
          <ac:spMkLst>
            <pc:docMk/>
            <pc:sldMk cId="1880226962" sldId="258"/>
            <ac:spMk id="57" creationId="{1BBAF93A-F063-4BFC-AA09-06D5944CACF5}"/>
          </ac:spMkLst>
        </pc:spChg>
        <pc:spChg chg="mod">
          <ac:chgData name="Martine Walls" userId="d2daa45f-83c4-4a9c-b110-8cd97900fc46" providerId="ADAL" clId="{11A67859-2DD9-46F1-B61B-8B329643CD54}" dt="2023-01-19T02:23:24.218" v="1472" actId="1076"/>
          <ac:spMkLst>
            <pc:docMk/>
            <pc:sldMk cId="1880226962" sldId="258"/>
            <ac:spMk id="67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53:34.947" v="1782" actId="14100"/>
          <ac:spMkLst>
            <pc:docMk/>
            <pc:sldMk cId="1880226962" sldId="258"/>
            <ac:spMk id="69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24:07.921" v="1475" actId="1076"/>
          <ac:spMkLst>
            <pc:docMk/>
            <pc:sldMk cId="1880226962" sldId="258"/>
            <ac:spMk id="70" creationId="{00000000-0000-0000-0000-000000000000}"/>
          </ac:spMkLst>
        </pc:spChg>
        <pc:grpChg chg="add del mod">
          <ac:chgData name="Martine Walls" userId="d2daa45f-83c4-4a9c-b110-8cd97900fc46" providerId="ADAL" clId="{11A67859-2DD9-46F1-B61B-8B329643CD54}" dt="2023-01-19T02:22:56.846" v="1466" actId="478"/>
          <ac:grpSpMkLst>
            <pc:docMk/>
            <pc:sldMk cId="1880226962" sldId="258"/>
            <ac:grpSpMk id="2" creationId="{9AB392E4-A515-4077-A22E-96F4130E66A9}"/>
          </ac:grpSpMkLst>
        </pc:grpChg>
        <pc:grpChg chg="del mod">
          <ac:chgData name="Martine Walls" userId="d2daa45f-83c4-4a9c-b110-8cd97900fc46" providerId="ADAL" clId="{11A67859-2DD9-46F1-B61B-8B329643CD54}" dt="2023-01-19T02:19:58.067" v="1443" actId="478"/>
          <ac:grpSpMkLst>
            <pc:docMk/>
            <pc:sldMk cId="1880226962" sldId="258"/>
            <ac:grpSpMk id="5" creationId="{00000000-0000-0000-0000-000000000000}"/>
          </ac:grpSpMkLst>
        </pc:grpChg>
        <pc:grpChg chg="mod">
          <ac:chgData name="Martine Walls" userId="d2daa45f-83c4-4a9c-b110-8cd97900fc46" providerId="ADAL" clId="{11A67859-2DD9-46F1-B61B-8B329643CD54}" dt="2023-01-19T02:24:07.921" v="1475" actId="1076"/>
          <ac:grpSpMkLst>
            <pc:docMk/>
            <pc:sldMk cId="1880226962" sldId="258"/>
            <ac:grpSpMk id="6" creationId="{00000000-0000-0000-0000-000000000000}"/>
          </ac:grpSpMkLst>
        </pc:grpChg>
        <pc:grpChg chg="mod">
          <ac:chgData name="Martine Walls" userId="d2daa45f-83c4-4a9c-b110-8cd97900fc46" providerId="ADAL" clId="{11A67859-2DD9-46F1-B61B-8B329643CD54}" dt="2023-01-19T02:24:14.964" v="1476" actId="1076"/>
          <ac:grpSpMkLst>
            <pc:docMk/>
            <pc:sldMk cId="1880226962" sldId="258"/>
            <ac:grpSpMk id="7" creationId="{00000000-0000-0000-0000-000000000000}"/>
          </ac:grpSpMkLst>
        </pc:grpChg>
        <pc:picChg chg="add del mod">
          <ac:chgData name="Martine Walls" userId="d2daa45f-83c4-4a9c-b110-8cd97900fc46" providerId="ADAL" clId="{11A67859-2DD9-46F1-B61B-8B329643CD54}" dt="2023-01-19T02:23:31.320" v="1473" actId="1076"/>
          <ac:picMkLst>
            <pc:docMk/>
            <pc:sldMk cId="1880226962" sldId="258"/>
            <ac:picMk id="4" creationId="{307FB544-F2B1-A563-0E94-C607E2514307}"/>
          </ac:picMkLst>
        </pc:picChg>
        <pc:picChg chg="del mod">
          <ac:chgData name="Martine Walls" userId="d2daa45f-83c4-4a9c-b110-8cd97900fc46" providerId="ADAL" clId="{11A67859-2DD9-46F1-B61B-8B329643CD54}" dt="2023-01-19T02:19:40.329" v="1440" actId="478"/>
          <ac:picMkLst>
            <pc:docMk/>
            <pc:sldMk cId="1880226962" sldId="258"/>
            <ac:picMk id="10" creationId="{49D78D3F-F703-4F68-B72E-1E64DE11FCF0}"/>
          </ac:picMkLst>
        </pc:picChg>
        <pc:picChg chg="mod ord">
          <ac:chgData name="Martine Walls" userId="d2daa45f-83c4-4a9c-b110-8cd97900fc46" providerId="ADAL" clId="{11A67859-2DD9-46F1-B61B-8B329643CD54}" dt="2023-01-19T02:39:11.926" v="1623" actId="1076"/>
          <ac:picMkLst>
            <pc:docMk/>
            <pc:sldMk cId="1880226962" sldId="258"/>
            <ac:picMk id="11" creationId="{4A38ACBB-ACA9-40CF-B13F-FC32F17AEB5C}"/>
          </ac:picMkLst>
        </pc:picChg>
        <pc:picChg chg="mod">
          <ac:chgData name="Martine Walls" userId="d2daa45f-83c4-4a9c-b110-8cd97900fc46" providerId="ADAL" clId="{11A67859-2DD9-46F1-B61B-8B329643CD54}" dt="2023-01-30T03:33:38.703" v="2062" actId="1076"/>
          <ac:picMkLst>
            <pc:docMk/>
            <pc:sldMk cId="1880226962" sldId="258"/>
            <ac:picMk id="34" creationId="{00000000-0000-0000-0000-000000000000}"/>
          </ac:picMkLst>
        </pc:picChg>
        <pc:picChg chg="add mod">
          <ac:chgData name="Martine Walls" userId="d2daa45f-83c4-4a9c-b110-8cd97900fc46" providerId="ADAL" clId="{11A67859-2DD9-46F1-B61B-8B329643CD54}" dt="2023-01-19T02:38:22.868" v="1612" actId="1076"/>
          <ac:picMkLst>
            <pc:docMk/>
            <pc:sldMk cId="1880226962" sldId="258"/>
            <ac:picMk id="47" creationId="{F8B765D0-D2B4-5CEF-3EA1-836D0AAEDC89}"/>
          </ac:picMkLst>
        </pc:picChg>
        <pc:picChg chg="add del mod">
          <ac:chgData name="Martine Walls" userId="d2daa45f-83c4-4a9c-b110-8cd97900fc46" providerId="ADAL" clId="{11A67859-2DD9-46F1-B61B-8B329643CD54}" dt="2023-01-19T02:22:56.846" v="1466" actId="478"/>
          <ac:picMkLst>
            <pc:docMk/>
            <pc:sldMk cId="1880226962" sldId="258"/>
            <ac:picMk id="1026" creationId="{00000000-0000-0000-0000-000000000000}"/>
          </ac:picMkLst>
        </pc:picChg>
        <pc:picChg chg="add mod">
          <ac:chgData name="Martine Walls" userId="d2daa45f-83c4-4a9c-b110-8cd97900fc46" providerId="ADAL" clId="{11A67859-2DD9-46F1-B61B-8B329643CD54}" dt="2023-01-19T02:53:59.136" v="1788" actId="1076"/>
          <ac:picMkLst>
            <pc:docMk/>
            <pc:sldMk cId="1880226962" sldId="258"/>
            <ac:picMk id="1028" creationId="{3962CFE5-4705-6A0C-E5F4-F512C49254E7}"/>
          </ac:picMkLst>
        </pc:picChg>
        <pc:picChg chg="mod">
          <ac:chgData name="Martine Walls" userId="d2daa45f-83c4-4a9c-b110-8cd97900fc46" providerId="ADAL" clId="{11A67859-2DD9-46F1-B61B-8B329643CD54}" dt="2023-01-19T02:24:14.964" v="1476" actId="1076"/>
          <ac:picMkLst>
            <pc:docMk/>
            <pc:sldMk cId="1880226962" sldId="258"/>
            <ac:picMk id="3099" creationId="{00000000-0000-0000-0000-000000000000}"/>
          </ac:picMkLst>
        </pc:picChg>
        <pc:picChg chg="del mod">
          <ac:chgData name="Martine Walls" userId="d2daa45f-83c4-4a9c-b110-8cd97900fc46" providerId="ADAL" clId="{11A67859-2DD9-46F1-B61B-8B329643CD54}" dt="2023-01-19T02:19:58.067" v="1443" actId="478"/>
          <ac:picMkLst>
            <pc:docMk/>
            <pc:sldMk cId="1880226962" sldId="258"/>
            <ac:picMk id="3105" creationId="{00000000-0000-0000-0000-000000000000}"/>
          </ac:picMkLst>
        </pc:picChg>
        <pc:picChg chg="mod">
          <ac:chgData name="Martine Walls" userId="d2daa45f-83c4-4a9c-b110-8cd97900fc46" providerId="ADAL" clId="{11A67859-2DD9-46F1-B61B-8B329643CD54}" dt="2023-01-19T02:24:07.921" v="1475" actId="1076"/>
          <ac:picMkLst>
            <pc:docMk/>
            <pc:sldMk cId="1880226962" sldId="258"/>
            <ac:picMk id="3108" creationId="{00000000-0000-0000-0000-000000000000}"/>
          </ac:picMkLst>
        </pc:picChg>
      </pc:sldChg>
      <pc:sldMasterChg chg="modSp modSldLayout">
        <pc:chgData name="Martine Walls" userId="d2daa45f-83c4-4a9c-b110-8cd97900fc46" providerId="ADAL" clId="{11A67859-2DD9-46F1-B61B-8B329643CD54}" dt="2023-01-19T02:18:02.937" v="1439"/>
        <pc:sldMasterMkLst>
          <pc:docMk/>
          <pc:sldMasterMk cId="4242341328" sldId="2147483660"/>
        </pc:sldMasterMkLst>
        <pc:spChg chg="mod">
          <ac:chgData name="Martine Walls" userId="d2daa45f-83c4-4a9c-b110-8cd97900fc46" providerId="ADAL" clId="{11A67859-2DD9-46F1-B61B-8B329643CD54}" dt="2023-01-19T02:18:02.937" v="1439"/>
          <ac:spMkLst>
            <pc:docMk/>
            <pc:sldMasterMk cId="4242341328" sldId="2147483660"/>
            <ac:spMk id="2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18:02.937" v="1439"/>
          <ac:spMkLst>
            <pc:docMk/>
            <pc:sldMasterMk cId="4242341328" sldId="2147483660"/>
            <ac:spMk id="3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18:02.937" v="1439"/>
          <ac:spMkLst>
            <pc:docMk/>
            <pc:sldMasterMk cId="4242341328" sldId="2147483660"/>
            <ac:spMk id="4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18:02.937" v="1439"/>
          <ac:spMkLst>
            <pc:docMk/>
            <pc:sldMasterMk cId="4242341328" sldId="2147483660"/>
            <ac:spMk id="5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18:02.937" v="1439"/>
          <ac:spMkLst>
            <pc:docMk/>
            <pc:sldMasterMk cId="4242341328" sldId="2147483660"/>
            <ac:spMk id="6" creationId="{00000000-0000-0000-0000-000000000000}"/>
          </ac:spMkLst>
        </pc:spChg>
        <pc:sldLayoutChg chg="modSp">
          <pc:chgData name="Martine Walls" userId="d2daa45f-83c4-4a9c-b110-8cd97900fc46" providerId="ADAL" clId="{11A67859-2DD9-46F1-B61B-8B329643CD54}" dt="2023-01-19T02:18:02.937" v="1439"/>
          <pc:sldLayoutMkLst>
            <pc:docMk/>
            <pc:sldMasterMk cId="4242341328" sldId="2147483660"/>
            <pc:sldLayoutMk cId="2721589471" sldId="2147483661"/>
          </pc:sldLayoutMkLst>
          <pc:spChg chg="mod">
            <ac:chgData name="Martine Walls" userId="d2daa45f-83c4-4a9c-b110-8cd97900fc46" providerId="ADAL" clId="{11A67859-2DD9-46F1-B61B-8B329643CD54}" dt="2023-01-19T02:18:02.937" v="1439"/>
            <ac:spMkLst>
              <pc:docMk/>
              <pc:sldMasterMk cId="4242341328" sldId="2147483660"/>
              <pc:sldLayoutMk cId="2721589471" sldId="2147483661"/>
              <ac:spMk id="2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2.937" v="1439"/>
            <ac:spMkLst>
              <pc:docMk/>
              <pc:sldMasterMk cId="4242341328" sldId="2147483660"/>
              <pc:sldLayoutMk cId="2721589471" sldId="2147483661"/>
              <ac:spMk id="3" creationId="{00000000-0000-0000-0000-000000000000}"/>
            </ac:spMkLst>
          </pc:spChg>
        </pc:sldLayoutChg>
        <pc:sldLayoutChg chg="modSp">
          <pc:chgData name="Martine Walls" userId="d2daa45f-83c4-4a9c-b110-8cd97900fc46" providerId="ADAL" clId="{11A67859-2DD9-46F1-B61B-8B329643CD54}" dt="2023-01-19T02:18:02.937" v="1439"/>
          <pc:sldLayoutMkLst>
            <pc:docMk/>
            <pc:sldMasterMk cId="4242341328" sldId="2147483660"/>
            <pc:sldLayoutMk cId="2800933152" sldId="2147483663"/>
          </pc:sldLayoutMkLst>
          <pc:spChg chg="mod">
            <ac:chgData name="Martine Walls" userId="d2daa45f-83c4-4a9c-b110-8cd97900fc46" providerId="ADAL" clId="{11A67859-2DD9-46F1-B61B-8B329643CD54}" dt="2023-01-19T02:18:02.937" v="1439"/>
            <ac:spMkLst>
              <pc:docMk/>
              <pc:sldMasterMk cId="4242341328" sldId="2147483660"/>
              <pc:sldLayoutMk cId="2800933152" sldId="2147483663"/>
              <ac:spMk id="2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2.937" v="1439"/>
            <ac:spMkLst>
              <pc:docMk/>
              <pc:sldMasterMk cId="4242341328" sldId="2147483660"/>
              <pc:sldLayoutMk cId="2800933152" sldId="2147483663"/>
              <ac:spMk id="3" creationId="{00000000-0000-0000-0000-000000000000}"/>
            </ac:spMkLst>
          </pc:spChg>
        </pc:sldLayoutChg>
        <pc:sldLayoutChg chg="modSp">
          <pc:chgData name="Martine Walls" userId="d2daa45f-83c4-4a9c-b110-8cd97900fc46" providerId="ADAL" clId="{11A67859-2DD9-46F1-B61B-8B329643CD54}" dt="2023-01-19T02:18:02.937" v="1439"/>
          <pc:sldLayoutMkLst>
            <pc:docMk/>
            <pc:sldMasterMk cId="4242341328" sldId="2147483660"/>
            <pc:sldLayoutMk cId="777195524" sldId="2147483664"/>
          </pc:sldLayoutMkLst>
          <pc:spChg chg="mod">
            <ac:chgData name="Martine Walls" userId="d2daa45f-83c4-4a9c-b110-8cd97900fc46" providerId="ADAL" clId="{11A67859-2DD9-46F1-B61B-8B329643CD54}" dt="2023-01-19T02:18:02.937" v="1439"/>
            <ac:spMkLst>
              <pc:docMk/>
              <pc:sldMasterMk cId="4242341328" sldId="2147483660"/>
              <pc:sldLayoutMk cId="777195524" sldId="2147483664"/>
              <ac:spMk id="3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2.937" v="1439"/>
            <ac:spMkLst>
              <pc:docMk/>
              <pc:sldMasterMk cId="4242341328" sldId="2147483660"/>
              <pc:sldLayoutMk cId="777195524" sldId="2147483664"/>
              <ac:spMk id="4" creationId="{00000000-0000-0000-0000-000000000000}"/>
            </ac:spMkLst>
          </pc:spChg>
        </pc:sldLayoutChg>
        <pc:sldLayoutChg chg="modSp">
          <pc:chgData name="Martine Walls" userId="d2daa45f-83c4-4a9c-b110-8cd97900fc46" providerId="ADAL" clId="{11A67859-2DD9-46F1-B61B-8B329643CD54}" dt="2023-01-19T02:18:02.937" v="1439"/>
          <pc:sldLayoutMkLst>
            <pc:docMk/>
            <pc:sldMasterMk cId="4242341328" sldId="2147483660"/>
            <pc:sldLayoutMk cId="1474221919" sldId="2147483665"/>
          </pc:sldLayoutMkLst>
          <pc:spChg chg="mod">
            <ac:chgData name="Martine Walls" userId="d2daa45f-83c4-4a9c-b110-8cd97900fc46" providerId="ADAL" clId="{11A67859-2DD9-46F1-B61B-8B329643CD54}" dt="2023-01-19T02:18:02.937" v="1439"/>
            <ac:spMkLst>
              <pc:docMk/>
              <pc:sldMasterMk cId="4242341328" sldId="2147483660"/>
              <pc:sldLayoutMk cId="1474221919" sldId="2147483665"/>
              <ac:spMk id="2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2.937" v="1439"/>
            <ac:spMkLst>
              <pc:docMk/>
              <pc:sldMasterMk cId="4242341328" sldId="2147483660"/>
              <pc:sldLayoutMk cId="1474221919" sldId="2147483665"/>
              <ac:spMk id="3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2.937" v="1439"/>
            <ac:spMkLst>
              <pc:docMk/>
              <pc:sldMasterMk cId="4242341328" sldId="2147483660"/>
              <pc:sldLayoutMk cId="1474221919" sldId="2147483665"/>
              <ac:spMk id="4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2.937" v="1439"/>
            <ac:spMkLst>
              <pc:docMk/>
              <pc:sldMasterMk cId="4242341328" sldId="2147483660"/>
              <pc:sldLayoutMk cId="1474221919" sldId="2147483665"/>
              <ac:spMk id="5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2.937" v="1439"/>
            <ac:spMkLst>
              <pc:docMk/>
              <pc:sldMasterMk cId="4242341328" sldId="2147483660"/>
              <pc:sldLayoutMk cId="1474221919" sldId="2147483665"/>
              <ac:spMk id="6" creationId="{00000000-0000-0000-0000-000000000000}"/>
            </ac:spMkLst>
          </pc:spChg>
        </pc:sldLayoutChg>
        <pc:sldLayoutChg chg="modSp">
          <pc:chgData name="Martine Walls" userId="d2daa45f-83c4-4a9c-b110-8cd97900fc46" providerId="ADAL" clId="{11A67859-2DD9-46F1-B61B-8B329643CD54}" dt="2023-01-19T02:18:02.937" v="1439"/>
          <pc:sldLayoutMkLst>
            <pc:docMk/>
            <pc:sldMasterMk cId="4242341328" sldId="2147483660"/>
            <pc:sldLayoutMk cId="1862828932" sldId="2147483668"/>
          </pc:sldLayoutMkLst>
          <pc:spChg chg="mod">
            <ac:chgData name="Martine Walls" userId="d2daa45f-83c4-4a9c-b110-8cd97900fc46" providerId="ADAL" clId="{11A67859-2DD9-46F1-B61B-8B329643CD54}" dt="2023-01-19T02:18:02.937" v="1439"/>
            <ac:spMkLst>
              <pc:docMk/>
              <pc:sldMasterMk cId="4242341328" sldId="2147483660"/>
              <pc:sldLayoutMk cId="1862828932" sldId="2147483668"/>
              <ac:spMk id="2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2.937" v="1439"/>
            <ac:spMkLst>
              <pc:docMk/>
              <pc:sldMasterMk cId="4242341328" sldId="2147483660"/>
              <pc:sldLayoutMk cId="1862828932" sldId="2147483668"/>
              <ac:spMk id="3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2.937" v="1439"/>
            <ac:spMkLst>
              <pc:docMk/>
              <pc:sldMasterMk cId="4242341328" sldId="2147483660"/>
              <pc:sldLayoutMk cId="1862828932" sldId="2147483668"/>
              <ac:spMk id="4" creationId="{00000000-0000-0000-0000-000000000000}"/>
            </ac:spMkLst>
          </pc:spChg>
        </pc:sldLayoutChg>
        <pc:sldLayoutChg chg="modSp">
          <pc:chgData name="Martine Walls" userId="d2daa45f-83c4-4a9c-b110-8cd97900fc46" providerId="ADAL" clId="{11A67859-2DD9-46F1-B61B-8B329643CD54}" dt="2023-01-19T02:18:02.937" v="1439"/>
          <pc:sldLayoutMkLst>
            <pc:docMk/>
            <pc:sldMasterMk cId="4242341328" sldId="2147483660"/>
            <pc:sldLayoutMk cId="2306124509" sldId="2147483669"/>
          </pc:sldLayoutMkLst>
          <pc:spChg chg="mod">
            <ac:chgData name="Martine Walls" userId="d2daa45f-83c4-4a9c-b110-8cd97900fc46" providerId="ADAL" clId="{11A67859-2DD9-46F1-B61B-8B329643CD54}" dt="2023-01-19T02:18:02.937" v="1439"/>
            <ac:spMkLst>
              <pc:docMk/>
              <pc:sldMasterMk cId="4242341328" sldId="2147483660"/>
              <pc:sldLayoutMk cId="2306124509" sldId="2147483669"/>
              <ac:spMk id="2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2.937" v="1439"/>
            <ac:spMkLst>
              <pc:docMk/>
              <pc:sldMasterMk cId="4242341328" sldId="2147483660"/>
              <pc:sldLayoutMk cId="2306124509" sldId="2147483669"/>
              <ac:spMk id="3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2.937" v="1439"/>
            <ac:spMkLst>
              <pc:docMk/>
              <pc:sldMasterMk cId="4242341328" sldId="2147483660"/>
              <pc:sldLayoutMk cId="2306124509" sldId="2147483669"/>
              <ac:spMk id="4" creationId="{00000000-0000-0000-0000-000000000000}"/>
            </ac:spMkLst>
          </pc:spChg>
        </pc:sldLayoutChg>
        <pc:sldLayoutChg chg="modSp">
          <pc:chgData name="Martine Walls" userId="d2daa45f-83c4-4a9c-b110-8cd97900fc46" providerId="ADAL" clId="{11A67859-2DD9-46F1-B61B-8B329643CD54}" dt="2023-01-19T02:18:02.937" v="1439"/>
          <pc:sldLayoutMkLst>
            <pc:docMk/>
            <pc:sldMasterMk cId="4242341328" sldId="2147483660"/>
            <pc:sldLayoutMk cId="2653021143" sldId="2147483671"/>
          </pc:sldLayoutMkLst>
          <pc:spChg chg="mod">
            <ac:chgData name="Martine Walls" userId="d2daa45f-83c4-4a9c-b110-8cd97900fc46" providerId="ADAL" clId="{11A67859-2DD9-46F1-B61B-8B329643CD54}" dt="2023-01-19T02:18:02.937" v="1439"/>
            <ac:spMkLst>
              <pc:docMk/>
              <pc:sldMasterMk cId="4242341328" sldId="2147483660"/>
              <pc:sldLayoutMk cId="2653021143" sldId="2147483671"/>
              <ac:spMk id="2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2.937" v="1439"/>
            <ac:spMkLst>
              <pc:docMk/>
              <pc:sldMasterMk cId="4242341328" sldId="2147483660"/>
              <pc:sldLayoutMk cId="2653021143" sldId="2147483671"/>
              <ac:spMk id="3" creationId="{00000000-0000-0000-0000-000000000000}"/>
            </ac:spMkLst>
          </pc:spChg>
        </pc:sldLayoutChg>
      </pc:sldMasterChg>
      <pc:sldMasterChg chg="modSp modSldLayout">
        <pc:chgData name="Martine Walls" userId="d2daa45f-83c4-4a9c-b110-8cd97900fc46" providerId="ADAL" clId="{11A67859-2DD9-46F1-B61B-8B329643CD54}" dt="2023-01-19T02:18:01.978" v="1438"/>
        <pc:sldMasterMkLst>
          <pc:docMk/>
          <pc:sldMasterMk cId="1152325914" sldId="2147483672"/>
        </pc:sldMasterMkLst>
        <pc:spChg chg="mod">
          <ac:chgData name="Martine Walls" userId="d2daa45f-83c4-4a9c-b110-8cd97900fc46" providerId="ADAL" clId="{11A67859-2DD9-46F1-B61B-8B329643CD54}" dt="2023-01-19T02:18:01.978" v="1438"/>
          <ac:spMkLst>
            <pc:docMk/>
            <pc:sldMasterMk cId="1152325914" sldId="2147483672"/>
            <ac:spMk id="2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18:01.978" v="1438"/>
          <ac:spMkLst>
            <pc:docMk/>
            <pc:sldMasterMk cId="1152325914" sldId="2147483672"/>
            <ac:spMk id="3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18:01.978" v="1438"/>
          <ac:spMkLst>
            <pc:docMk/>
            <pc:sldMasterMk cId="1152325914" sldId="2147483672"/>
            <ac:spMk id="4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18:01.978" v="1438"/>
          <ac:spMkLst>
            <pc:docMk/>
            <pc:sldMasterMk cId="1152325914" sldId="2147483672"/>
            <ac:spMk id="5" creationId="{00000000-0000-0000-0000-000000000000}"/>
          </ac:spMkLst>
        </pc:spChg>
        <pc:spChg chg="mod">
          <ac:chgData name="Martine Walls" userId="d2daa45f-83c4-4a9c-b110-8cd97900fc46" providerId="ADAL" clId="{11A67859-2DD9-46F1-B61B-8B329643CD54}" dt="2023-01-19T02:18:01.978" v="1438"/>
          <ac:spMkLst>
            <pc:docMk/>
            <pc:sldMasterMk cId="1152325914" sldId="2147483672"/>
            <ac:spMk id="6" creationId="{00000000-0000-0000-0000-000000000000}"/>
          </ac:spMkLst>
        </pc:spChg>
        <pc:sldLayoutChg chg="modSp">
          <pc:chgData name="Martine Walls" userId="d2daa45f-83c4-4a9c-b110-8cd97900fc46" providerId="ADAL" clId="{11A67859-2DD9-46F1-B61B-8B329643CD54}" dt="2023-01-19T02:18:01.978" v="1438"/>
          <pc:sldLayoutMkLst>
            <pc:docMk/>
            <pc:sldMasterMk cId="1152325914" sldId="2147483672"/>
            <pc:sldLayoutMk cId="1080704847" sldId="2147483673"/>
          </pc:sldLayoutMkLst>
          <pc:spChg chg="mod">
            <ac:chgData name="Martine Walls" userId="d2daa45f-83c4-4a9c-b110-8cd97900fc46" providerId="ADAL" clId="{11A67859-2DD9-46F1-B61B-8B329643CD54}" dt="2023-01-19T02:18:01.978" v="1438"/>
            <ac:spMkLst>
              <pc:docMk/>
              <pc:sldMasterMk cId="1152325914" sldId="2147483672"/>
              <pc:sldLayoutMk cId="1080704847" sldId="2147483673"/>
              <ac:spMk id="2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1.978" v="1438"/>
            <ac:spMkLst>
              <pc:docMk/>
              <pc:sldMasterMk cId="1152325914" sldId="2147483672"/>
              <pc:sldLayoutMk cId="1080704847" sldId="2147483673"/>
              <ac:spMk id="3" creationId="{00000000-0000-0000-0000-000000000000}"/>
            </ac:spMkLst>
          </pc:spChg>
        </pc:sldLayoutChg>
        <pc:sldLayoutChg chg="modSp">
          <pc:chgData name="Martine Walls" userId="d2daa45f-83c4-4a9c-b110-8cd97900fc46" providerId="ADAL" clId="{11A67859-2DD9-46F1-B61B-8B329643CD54}" dt="2023-01-19T02:18:01.978" v="1438"/>
          <pc:sldLayoutMkLst>
            <pc:docMk/>
            <pc:sldMasterMk cId="1152325914" sldId="2147483672"/>
            <pc:sldLayoutMk cId="2956745399" sldId="2147483675"/>
          </pc:sldLayoutMkLst>
          <pc:spChg chg="mod">
            <ac:chgData name="Martine Walls" userId="d2daa45f-83c4-4a9c-b110-8cd97900fc46" providerId="ADAL" clId="{11A67859-2DD9-46F1-B61B-8B329643CD54}" dt="2023-01-19T02:18:01.978" v="1438"/>
            <ac:spMkLst>
              <pc:docMk/>
              <pc:sldMasterMk cId="1152325914" sldId="2147483672"/>
              <pc:sldLayoutMk cId="2956745399" sldId="2147483675"/>
              <ac:spMk id="2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1.978" v="1438"/>
            <ac:spMkLst>
              <pc:docMk/>
              <pc:sldMasterMk cId="1152325914" sldId="2147483672"/>
              <pc:sldLayoutMk cId="2956745399" sldId="2147483675"/>
              <ac:spMk id="3" creationId="{00000000-0000-0000-0000-000000000000}"/>
            </ac:spMkLst>
          </pc:spChg>
        </pc:sldLayoutChg>
        <pc:sldLayoutChg chg="modSp">
          <pc:chgData name="Martine Walls" userId="d2daa45f-83c4-4a9c-b110-8cd97900fc46" providerId="ADAL" clId="{11A67859-2DD9-46F1-B61B-8B329643CD54}" dt="2023-01-19T02:18:01.978" v="1438"/>
          <pc:sldLayoutMkLst>
            <pc:docMk/>
            <pc:sldMasterMk cId="1152325914" sldId="2147483672"/>
            <pc:sldLayoutMk cId="326608557" sldId="2147483676"/>
          </pc:sldLayoutMkLst>
          <pc:spChg chg="mod">
            <ac:chgData name="Martine Walls" userId="d2daa45f-83c4-4a9c-b110-8cd97900fc46" providerId="ADAL" clId="{11A67859-2DD9-46F1-B61B-8B329643CD54}" dt="2023-01-19T02:18:01.978" v="1438"/>
            <ac:spMkLst>
              <pc:docMk/>
              <pc:sldMasterMk cId="1152325914" sldId="2147483672"/>
              <pc:sldLayoutMk cId="326608557" sldId="2147483676"/>
              <ac:spMk id="3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1.978" v="1438"/>
            <ac:spMkLst>
              <pc:docMk/>
              <pc:sldMasterMk cId="1152325914" sldId="2147483672"/>
              <pc:sldLayoutMk cId="326608557" sldId="2147483676"/>
              <ac:spMk id="4" creationId="{00000000-0000-0000-0000-000000000000}"/>
            </ac:spMkLst>
          </pc:spChg>
        </pc:sldLayoutChg>
        <pc:sldLayoutChg chg="modSp">
          <pc:chgData name="Martine Walls" userId="d2daa45f-83c4-4a9c-b110-8cd97900fc46" providerId="ADAL" clId="{11A67859-2DD9-46F1-B61B-8B329643CD54}" dt="2023-01-19T02:18:01.978" v="1438"/>
          <pc:sldLayoutMkLst>
            <pc:docMk/>
            <pc:sldMasterMk cId="1152325914" sldId="2147483672"/>
            <pc:sldLayoutMk cId="1239480457" sldId="2147483677"/>
          </pc:sldLayoutMkLst>
          <pc:spChg chg="mod">
            <ac:chgData name="Martine Walls" userId="d2daa45f-83c4-4a9c-b110-8cd97900fc46" providerId="ADAL" clId="{11A67859-2DD9-46F1-B61B-8B329643CD54}" dt="2023-01-19T02:18:01.978" v="1438"/>
            <ac:spMkLst>
              <pc:docMk/>
              <pc:sldMasterMk cId="1152325914" sldId="2147483672"/>
              <pc:sldLayoutMk cId="1239480457" sldId="2147483677"/>
              <ac:spMk id="2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1.978" v="1438"/>
            <ac:spMkLst>
              <pc:docMk/>
              <pc:sldMasterMk cId="1152325914" sldId="2147483672"/>
              <pc:sldLayoutMk cId="1239480457" sldId="2147483677"/>
              <ac:spMk id="3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1.978" v="1438"/>
            <ac:spMkLst>
              <pc:docMk/>
              <pc:sldMasterMk cId="1152325914" sldId="2147483672"/>
              <pc:sldLayoutMk cId="1239480457" sldId="2147483677"/>
              <ac:spMk id="4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1.978" v="1438"/>
            <ac:spMkLst>
              <pc:docMk/>
              <pc:sldMasterMk cId="1152325914" sldId="2147483672"/>
              <pc:sldLayoutMk cId="1239480457" sldId="2147483677"/>
              <ac:spMk id="5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1.978" v="1438"/>
            <ac:spMkLst>
              <pc:docMk/>
              <pc:sldMasterMk cId="1152325914" sldId="2147483672"/>
              <pc:sldLayoutMk cId="1239480457" sldId="2147483677"/>
              <ac:spMk id="6" creationId="{00000000-0000-0000-0000-000000000000}"/>
            </ac:spMkLst>
          </pc:spChg>
        </pc:sldLayoutChg>
        <pc:sldLayoutChg chg="modSp">
          <pc:chgData name="Martine Walls" userId="d2daa45f-83c4-4a9c-b110-8cd97900fc46" providerId="ADAL" clId="{11A67859-2DD9-46F1-B61B-8B329643CD54}" dt="2023-01-19T02:18:01.978" v="1438"/>
          <pc:sldLayoutMkLst>
            <pc:docMk/>
            <pc:sldMasterMk cId="1152325914" sldId="2147483672"/>
            <pc:sldLayoutMk cId="3819909878" sldId="2147483680"/>
          </pc:sldLayoutMkLst>
          <pc:spChg chg="mod">
            <ac:chgData name="Martine Walls" userId="d2daa45f-83c4-4a9c-b110-8cd97900fc46" providerId="ADAL" clId="{11A67859-2DD9-46F1-B61B-8B329643CD54}" dt="2023-01-19T02:18:01.978" v="1438"/>
            <ac:spMkLst>
              <pc:docMk/>
              <pc:sldMasterMk cId="1152325914" sldId="2147483672"/>
              <pc:sldLayoutMk cId="3819909878" sldId="2147483680"/>
              <ac:spMk id="2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1.978" v="1438"/>
            <ac:spMkLst>
              <pc:docMk/>
              <pc:sldMasterMk cId="1152325914" sldId="2147483672"/>
              <pc:sldLayoutMk cId="3819909878" sldId="2147483680"/>
              <ac:spMk id="3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1.978" v="1438"/>
            <ac:spMkLst>
              <pc:docMk/>
              <pc:sldMasterMk cId="1152325914" sldId="2147483672"/>
              <pc:sldLayoutMk cId="3819909878" sldId="2147483680"/>
              <ac:spMk id="4" creationId="{00000000-0000-0000-0000-000000000000}"/>
            </ac:spMkLst>
          </pc:spChg>
        </pc:sldLayoutChg>
        <pc:sldLayoutChg chg="modSp">
          <pc:chgData name="Martine Walls" userId="d2daa45f-83c4-4a9c-b110-8cd97900fc46" providerId="ADAL" clId="{11A67859-2DD9-46F1-B61B-8B329643CD54}" dt="2023-01-19T02:18:01.978" v="1438"/>
          <pc:sldLayoutMkLst>
            <pc:docMk/>
            <pc:sldMasterMk cId="1152325914" sldId="2147483672"/>
            <pc:sldLayoutMk cId="2300667620" sldId="2147483681"/>
          </pc:sldLayoutMkLst>
          <pc:spChg chg="mod">
            <ac:chgData name="Martine Walls" userId="d2daa45f-83c4-4a9c-b110-8cd97900fc46" providerId="ADAL" clId="{11A67859-2DD9-46F1-B61B-8B329643CD54}" dt="2023-01-19T02:18:01.978" v="1438"/>
            <ac:spMkLst>
              <pc:docMk/>
              <pc:sldMasterMk cId="1152325914" sldId="2147483672"/>
              <pc:sldLayoutMk cId="2300667620" sldId="2147483681"/>
              <ac:spMk id="2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1.978" v="1438"/>
            <ac:spMkLst>
              <pc:docMk/>
              <pc:sldMasterMk cId="1152325914" sldId="2147483672"/>
              <pc:sldLayoutMk cId="2300667620" sldId="2147483681"/>
              <ac:spMk id="3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1.978" v="1438"/>
            <ac:spMkLst>
              <pc:docMk/>
              <pc:sldMasterMk cId="1152325914" sldId="2147483672"/>
              <pc:sldLayoutMk cId="2300667620" sldId="2147483681"/>
              <ac:spMk id="4" creationId="{00000000-0000-0000-0000-000000000000}"/>
            </ac:spMkLst>
          </pc:spChg>
        </pc:sldLayoutChg>
        <pc:sldLayoutChg chg="modSp">
          <pc:chgData name="Martine Walls" userId="d2daa45f-83c4-4a9c-b110-8cd97900fc46" providerId="ADAL" clId="{11A67859-2DD9-46F1-B61B-8B329643CD54}" dt="2023-01-19T02:18:01.978" v="1438"/>
          <pc:sldLayoutMkLst>
            <pc:docMk/>
            <pc:sldMasterMk cId="1152325914" sldId="2147483672"/>
            <pc:sldLayoutMk cId="220568580" sldId="2147483683"/>
          </pc:sldLayoutMkLst>
          <pc:spChg chg="mod">
            <ac:chgData name="Martine Walls" userId="d2daa45f-83c4-4a9c-b110-8cd97900fc46" providerId="ADAL" clId="{11A67859-2DD9-46F1-B61B-8B329643CD54}" dt="2023-01-19T02:18:01.978" v="1438"/>
            <ac:spMkLst>
              <pc:docMk/>
              <pc:sldMasterMk cId="1152325914" sldId="2147483672"/>
              <pc:sldLayoutMk cId="220568580" sldId="2147483683"/>
              <ac:spMk id="2" creationId="{00000000-0000-0000-0000-000000000000}"/>
            </ac:spMkLst>
          </pc:spChg>
          <pc:spChg chg="mod">
            <ac:chgData name="Martine Walls" userId="d2daa45f-83c4-4a9c-b110-8cd97900fc46" providerId="ADAL" clId="{11A67859-2DD9-46F1-B61B-8B329643CD54}" dt="2023-01-19T02:18:01.978" v="1438"/>
            <ac:spMkLst>
              <pc:docMk/>
              <pc:sldMasterMk cId="1152325914" sldId="2147483672"/>
              <pc:sldLayoutMk cId="220568580" sldId="2147483683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2" indent="0" algn="ctr">
              <a:buNone/>
              <a:defRPr sz="2000"/>
            </a:lvl2pPr>
            <a:lvl3pPr marL="914423" indent="0" algn="ctr">
              <a:buNone/>
              <a:defRPr sz="1800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7959-DFFB-48ED-A18A-1720839D92C3}" type="datetimeFigureOut">
              <a:rPr lang="en-AU" smtClean="0"/>
              <a:t>30/01/2023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2C52-EF7D-4E80-9727-F1DCF328C7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158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7959-DFFB-48ED-A18A-1720839D92C3}" type="datetimeFigureOut">
              <a:rPr lang="en-AU" smtClean="0"/>
              <a:t>30/01/2023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2C52-EF7D-4E80-9727-F1DCF328C7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6298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7959-DFFB-48ED-A18A-1720839D92C3}" type="datetimeFigureOut">
              <a:rPr lang="en-AU" smtClean="0"/>
              <a:t>30/01/2023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2C52-EF7D-4E80-9727-F1DCF328C7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302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7959-DFFB-48ED-A18A-1720839D92C3}" type="datetimeFigureOut">
              <a:rPr lang="en-AU" smtClean="0"/>
              <a:t>30/01/2023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2C52-EF7D-4E80-9727-F1DCF328C7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300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09742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589467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7959-DFFB-48ED-A18A-1720839D92C3}" type="datetimeFigureOut">
              <a:rPr lang="en-AU" smtClean="0"/>
              <a:t>30/01/2023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2C52-EF7D-4E80-9727-F1DCF328C7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093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7959-DFFB-48ED-A18A-1720839D92C3}" type="datetimeFigureOut">
              <a:rPr lang="en-AU" smtClean="0"/>
              <a:t>30/01/2023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2C52-EF7D-4E80-9727-F1DCF328C7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719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9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7959-DFFB-48ED-A18A-1720839D92C3}" type="datetimeFigureOut">
              <a:rPr lang="en-AU" smtClean="0"/>
              <a:t>30/01/2023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2C52-EF7D-4E80-9727-F1DCF328C7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422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7959-DFFB-48ED-A18A-1720839D92C3}" type="datetimeFigureOut">
              <a:rPr lang="en-AU" smtClean="0"/>
              <a:t>30/01/2023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2C52-EF7D-4E80-9727-F1DCF328C7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776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7959-DFFB-48ED-A18A-1720839D92C3}" type="datetimeFigureOut">
              <a:rPr lang="en-AU" smtClean="0"/>
              <a:t>30/01/2023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2C52-EF7D-4E80-9727-F1DCF328C7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011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9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2" indent="0">
              <a:buNone/>
              <a:defRPr sz="1400"/>
            </a:lvl2pPr>
            <a:lvl3pPr marL="914423" indent="0">
              <a:buNone/>
              <a:defRPr sz="1200"/>
            </a:lvl3pPr>
            <a:lvl4pPr marL="1371634" indent="0">
              <a:buNone/>
              <a:defRPr sz="1000"/>
            </a:lvl4pPr>
            <a:lvl5pPr marL="1828846" indent="0">
              <a:buNone/>
              <a:defRPr sz="1000"/>
            </a:lvl5pPr>
            <a:lvl6pPr marL="2286057" indent="0">
              <a:buNone/>
              <a:defRPr sz="1000"/>
            </a:lvl6pPr>
            <a:lvl7pPr marL="2743269" indent="0">
              <a:buNone/>
              <a:defRPr sz="1000"/>
            </a:lvl7pPr>
            <a:lvl8pPr marL="3200480" indent="0">
              <a:buNone/>
              <a:defRPr sz="1000"/>
            </a:lvl8pPr>
            <a:lvl9pPr marL="3657691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7959-DFFB-48ED-A18A-1720839D92C3}" type="datetimeFigureOut">
              <a:rPr lang="en-AU" smtClean="0"/>
              <a:t>30/01/2023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2C52-EF7D-4E80-9727-F1DCF328C7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282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9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2" indent="0">
              <a:buNone/>
              <a:defRPr sz="1400"/>
            </a:lvl2pPr>
            <a:lvl3pPr marL="914423" indent="0">
              <a:buNone/>
              <a:defRPr sz="1200"/>
            </a:lvl3pPr>
            <a:lvl4pPr marL="1371634" indent="0">
              <a:buNone/>
              <a:defRPr sz="1000"/>
            </a:lvl4pPr>
            <a:lvl5pPr marL="1828846" indent="0">
              <a:buNone/>
              <a:defRPr sz="1000"/>
            </a:lvl5pPr>
            <a:lvl6pPr marL="2286057" indent="0">
              <a:buNone/>
              <a:defRPr sz="1000"/>
            </a:lvl6pPr>
            <a:lvl7pPr marL="2743269" indent="0">
              <a:buNone/>
              <a:defRPr sz="1000"/>
            </a:lvl7pPr>
            <a:lvl8pPr marL="3200480" indent="0">
              <a:buNone/>
              <a:defRPr sz="1000"/>
            </a:lvl8pPr>
            <a:lvl9pPr marL="3657691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7959-DFFB-48ED-A18A-1720839D92C3}" type="datetimeFigureOut">
              <a:rPr lang="en-AU" smtClean="0"/>
              <a:t>30/01/2023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2C52-EF7D-4E80-9727-F1DCF328C7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612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E7959-DFFB-48ED-A18A-1720839D92C3}" type="datetimeFigureOut">
              <a:rPr lang="en-AU" smtClean="0"/>
              <a:t>30/01/2023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22C52-EF7D-4E80-9727-F1DCF328C7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234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sylum_Seeker_Resource_Centre" TargetMode="External"/><Relationship Id="rId3" Type="http://schemas.openxmlformats.org/officeDocument/2006/relationships/hyperlink" Target="https://www.bing.com/search?q=Eat+Up+Australia&amp;filters=ufn:%22Eat+Up+Australia%22+sid:%223dba4422-6d1e-24f8-39db-92b23c46632b%22&amp;FORM=SNAPST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6.jpeg"/><Relationship Id="rId5" Type="http://schemas.openxmlformats.org/officeDocument/2006/relationships/hyperlink" Target="http://en.wikipedia.org/wiki/Robert_Connor_Dawes_Foundation" TargetMode="External"/><Relationship Id="rId10" Type="http://schemas.microsoft.com/office/2007/relationships/hdphoto" Target="../media/hdphoto1.wdp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6008088" y="3317248"/>
            <a:ext cx="1637460" cy="3000400"/>
          </a:xfrm>
          <a:prstGeom prst="rect">
            <a:avLst/>
          </a:prstGeom>
          <a:solidFill>
            <a:srgbClr val="34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5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flipH="1">
            <a:off x="254360" y="3317248"/>
            <a:ext cx="1637460" cy="3000400"/>
          </a:xfrm>
          <a:prstGeom prst="rect">
            <a:avLst/>
          </a:prstGeom>
          <a:solidFill>
            <a:srgbClr val="9E0F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50" dirty="0">
              <a:solidFill>
                <a:srgbClr val="FF0000"/>
              </a:solidFill>
            </a:endParaRPr>
          </a:p>
        </p:txBody>
      </p:sp>
      <p:pic>
        <p:nvPicPr>
          <p:cNvPr id="34" name="Picture 33" descr="https://i2.wp.com/kilvington.vic.edu.au/wp-content/uploads/2016/12/The-Character-Initiative-logo-298x300.jpg?resize=298%2C3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8" y="166957"/>
            <a:ext cx="1543703" cy="154783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Rectangle 35"/>
          <p:cNvSpPr/>
          <p:nvPr/>
        </p:nvSpPr>
        <p:spPr>
          <a:xfrm flipH="1">
            <a:off x="2148892" y="3317248"/>
            <a:ext cx="1637460" cy="3000400"/>
          </a:xfrm>
          <a:prstGeom prst="rect">
            <a:avLst/>
          </a:prstGeom>
          <a:solidFill>
            <a:srgbClr val="D3D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5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 flipH="1">
            <a:off x="4107299" y="3335663"/>
            <a:ext cx="1761951" cy="3000400"/>
          </a:xfrm>
          <a:prstGeom prst="rect">
            <a:avLst/>
          </a:prstGeom>
          <a:solidFill>
            <a:srgbClr val="63B3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50">
              <a:solidFill>
                <a:srgbClr val="FF0000"/>
              </a:solidFill>
            </a:endParaRPr>
          </a:p>
        </p:txBody>
      </p:sp>
      <p:sp>
        <p:nvSpPr>
          <p:cNvPr id="25" name="Text Placeholder 5"/>
          <p:cNvSpPr>
            <a:spLocks noGrp="1"/>
          </p:cNvSpPr>
          <p:nvPr/>
        </p:nvSpPr>
        <p:spPr>
          <a:xfrm>
            <a:off x="2308065" y="543118"/>
            <a:ext cx="6425624" cy="510789"/>
          </a:xfrm>
          <a:prstGeom prst="rect">
            <a:avLst/>
          </a:prstGeom>
        </p:spPr>
        <p:txBody>
          <a:bodyPr vert="horz" wrap="square" lIns="91441" tIns="45720" rIns="91441" bIns="45720" rtlCol="0">
            <a:noAutofit/>
          </a:bodyPr>
          <a:lstStyle/>
          <a:p>
            <a:r>
              <a:rPr lang="en-AU" sz="2801" b="1" spc="3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TIME BEYOND THE CLASSROOM TO:</a:t>
            </a:r>
            <a:endParaRPr lang="en-AU" sz="2801" b="1" spc="3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261071" y="3262085"/>
            <a:ext cx="1599285" cy="2516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1" tIns="45720" rIns="91441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1"/>
            <a:r>
              <a:rPr lang="en-AU" altLang="en-US" sz="105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MAKING CONNECTIONS</a:t>
            </a:r>
            <a:endParaRPr lang="en-AU" altLang="en-US" sz="1050" b="1" dirty="0">
              <a:solidFill>
                <a:schemeClr val="bg1"/>
              </a:solidFill>
              <a:latin typeface="+mj-lt"/>
            </a:endParaRPr>
          </a:p>
          <a:p>
            <a:pPr defTabSz="914401"/>
            <a:r>
              <a:rPr lang="en-AU" altLang="en-US" sz="105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Tuesday 21 February</a:t>
            </a:r>
            <a:endParaRPr lang="en-AU" altLang="en-US" sz="1050" dirty="0">
              <a:solidFill>
                <a:schemeClr val="bg1"/>
              </a:solidFill>
              <a:latin typeface="+mj-lt"/>
            </a:endParaRPr>
          </a:p>
          <a:p>
            <a:pPr defTabSz="914401"/>
            <a:endParaRPr lang="en-AU" altLang="en-US" sz="1050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401"/>
            <a:r>
              <a:rPr lang="en-AU" altLang="en-US" sz="105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BUILDING CONFIDENCE</a:t>
            </a:r>
          </a:p>
          <a:p>
            <a:pPr defTabSz="914401"/>
            <a:r>
              <a:rPr lang="en-AU" altLang="en-US" sz="1050" b="1" i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Seed </a:t>
            </a:r>
          </a:p>
          <a:p>
            <a:pPr defTabSz="914401"/>
            <a:r>
              <a:rPr lang="en-AU" altLang="en-US" sz="105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Friday 19 May</a:t>
            </a:r>
            <a:r>
              <a:rPr lang="en-AU" altLang="en-US" sz="1050" baseline="300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  </a:t>
            </a:r>
            <a:endParaRPr lang="en-AU" altLang="en-US" sz="1050" dirty="0">
              <a:solidFill>
                <a:schemeClr val="bg1"/>
              </a:solidFill>
              <a:latin typeface="+mj-lt"/>
            </a:endParaRPr>
          </a:p>
          <a:p>
            <a:pPr defTabSz="914401"/>
            <a:endParaRPr lang="en-US" altLang="en-US" sz="1050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401"/>
            <a:r>
              <a:rPr lang="en-US" altLang="en-US" sz="105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SERVICE/SELF-AWARENESS</a:t>
            </a:r>
          </a:p>
          <a:p>
            <a:pPr defTabSz="914401"/>
            <a:r>
              <a:rPr lang="en-US" altLang="en-US" sz="1050" b="1" i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Reach</a:t>
            </a:r>
            <a:endParaRPr lang="en-AU" altLang="en-US" sz="1050" b="1" i="1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401"/>
            <a:r>
              <a:rPr lang="en-AU" altLang="en-US" sz="105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Wednesday 16 August </a:t>
            </a:r>
            <a:endParaRPr lang="en-AU" altLang="en-US" sz="1050" dirty="0">
              <a:solidFill>
                <a:schemeClr val="bg1"/>
              </a:solidFill>
              <a:latin typeface="+mj-lt"/>
            </a:endParaRPr>
          </a:p>
          <a:p>
            <a:pPr defTabSz="914401"/>
            <a:endParaRPr lang="en-AU" altLang="en-US" sz="1050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401"/>
            <a:r>
              <a:rPr lang="en-AU" altLang="en-US" sz="105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TAKE THE LEAD</a:t>
            </a:r>
          </a:p>
          <a:p>
            <a:pPr defTabSz="914401"/>
            <a:r>
              <a:rPr lang="en-AU" altLang="en-US" sz="1050" b="1" i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Y-Lead</a:t>
            </a:r>
          </a:p>
          <a:p>
            <a:pPr defTabSz="914401"/>
            <a:r>
              <a:rPr lang="en-AU" altLang="en-US" sz="105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Tuesday 10 October</a:t>
            </a:r>
            <a:endParaRPr lang="en-AU" altLang="en-US" sz="1050" dirty="0">
              <a:solidFill>
                <a:schemeClr val="bg1"/>
              </a:solidFill>
              <a:latin typeface="+mj-lt"/>
            </a:endParaRPr>
          </a:p>
          <a:p>
            <a:pPr defTabSz="914401"/>
            <a:endParaRPr lang="en-AU" altLang="en-US" sz="105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0797" y="2110763"/>
            <a:ext cx="12821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spc="600" dirty="0">
                <a:solidFill>
                  <a:srgbClr val="9E0F9E"/>
                </a:solidFill>
              </a:rPr>
              <a:t>YEAR 7</a:t>
            </a:r>
            <a:endParaRPr lang="en-AU" altLang="en-US" sz="1600" b="1" spc="600" dirty="0">
              <a:solidFill>
                <a:srgbClr val="9E0F9E"/>
              </a:solidFill>
            </a:endParaRPr>
          </a:p>
        </p:txBody>
      </p:sp>
      <p:sp>
        <p:nvSpPr>
          <p:cNvPr id="22" name="Rectangle 31"/>
          <p:cNvSpPr>
            <a:spLocks noChangeArrowheads="1"/>
          </p:cNvSpPr>
          <p:nvPr/>
        </p:nvSpPr>
        <p:spPr bwMode="auto">
          <a:xfrm>
            <a:off x="2188933" y="3301762"/>
            <a:ext cx="1645572" cy="2839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1" tIns="45720" rIns="91441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1"/>
            <a:r>
              <a:rPr lang="en-US" altLang="en-US" sz="105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CARE COMPASSION AND CONNECTIONS</a:t>
            </a:r>
            <a:endParaRPr lang="en-AU" altLang="en-US" sz="1050" b="1" dirty="0">
              <a:solidFill>
                <a:schemeClr val="bg1"/>
              </a:solidFill>
              <a:latin typeface="+mj-lt"/>
            </a:endParaRPr>
          </a:p>
          <a:p>
            <a:pPr defTabSz="914401"/>
            <a:r>
              <a:rPr lang="en-US" altLang="en-US" sz="105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Wednesday  15 March</a:t>
            </a:r>
            <a:endParaRPr lang="en-AU" altLang="en-US" sz="1050" dirty="0">
              <a:solidFill>
                <a:schemeClr val="bg1"/>
              </a:solidFill>
              <a:latin typeface="+mj-lt"/>
            </a:endParaRPr>
          </a:p>
          <a:p>
            <a:pPr defTabSz="914401"/>
            <a:endParaRPr lang="en-US" altLang="en-US" sz="105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1"/>
            <a:r>
              <a:rPr lang="en-US" altLang="en-US" sz="105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RESPECTFUL RELATIONSHIPS</a:t>
            </a:r>
          </a:p>
          <a:p>
            <a:pPr defTabSz="914401"/>
            <a:r>
              <a:rPr lang="en-US" altLang="en-US" sz="1050" b="1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Mancave/ Flourish </a:t>
            </a:r>
          </a:p>
          <a:p>
            <a:pPr defTabSz="914401"/>
            <a:r>
              <a:rPr lang="en-US" altLang="en-US" sz="1050" b="1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Biggest morning tea</a:t>
            </a:r>
            <a:endParaRPr lang="en-AU" altLang="en-US" sz="1050" b="1" i="1" dirty="0">
              <a:solidFill>
                <a:schemeClr val="bg1"/>
              </a:solidFill>
              <a:latin typeface="+mj-lt"/>
            </a:endParaRPr>
          </a:p>
          <a:p>
            <a:pPr defTabSz="914401"/>
            <a:r>
              <a:rPr lang="en-US" altLang="en-US" sz="105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Monday 29 May </a:t>
            </a:r>
            <a:endParaRPr lang="en-AU" altLang="en-US" sz="1050" dirty="0">
              <a:solidFill>
                <a:schemeClr val="bg1"/>
              </a:solidFill>
              <a:latin typeface="+mj-lt"/>
            </a:endParaRPr>
          </a:p>
          <a:p>
            <a:pPr defTabSz="914401"/>
            <a:endParaRPr lang="en-US" altLang="en-US" sz="105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1"/>
            <a:r>
              <a:rPr lang="en-US" altLang="en-US" sz="105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SERVICE/RESPECT OTHERS </a:t>
            </a:r>
          </a:p>
          <a:p>
            <a:pPr defTabSz="914401"/>
            <a:r>
              <a:rPr lang="en-AU" altLang="en-US" sz="105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Tuesday 8 August </a:t>
            </a:r>
            <a:endParaRPr lang="en-AU" altLang="en-US" sz="1050" dirty="0">
              <a:solidFill>
                <a:schemeClr val="bg1"/>
              </a:solidFill>
              <a:latin typeface="+mj-lt"/>
            </a:endParaRPr>
          </a:p>
          <a:p>
            <a:pPr defTabSz="914401"/>
            <a:endParaRPr lang="en-US" altLang="en-US" sz="105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1"/>
            <a:r>
              <a:rPr lang="en-US" altLang="en-US" sz="105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LEADERSHIFT  </a:t>
            </a:r>
          </a:p>
          <a:p>
            <a:r>
              <a:rPr lang="en-AU" altLang="en-US" sz="1050" b="1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Y-Lead</a:t>
            </a:r>
            <a:endParaRPr lang="en-AU" altLang="en-US" sz="1050" i="1" dirty="0">
              <a:solidFill>
                <a:schemeClr val="bg1"/>
              </a:solidFill>
              <a:latin typeface="+mj-lt"/>
            </a:endParaRPr>
          </a:p>
          <a:p>
            <a:pPr defTabSz="914401"/>
            <a:endParaRPr lang="en-AU" altLang="en-US" sz="1050" b="1" dirty="0">
              <a:solidFill>
                <a:schemeClr val="bg1"/>
              </a:solidFill>
              <a:latin typeface="+mj-lt"/>
            </a:endParaRPr>
          </a:p>
          <a:p>
            <a:pPr defTabSz="914401"/>
            <a:r>
              <a:rPr lang="en-AU" altLang="en-US" sz="105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Monday  9 October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77407" y="2593976"/>
            <a:ext cx="190148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b="1" dirty="0">
                <a:solidFill>
                  <a:srgbClr val="C1CD22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DEVELOPING RELATIONSHIPS</a:t>
            </a:r>
            <a:endParaRPr lang="en-AU" altLang="en-US" sz="1050" dirty="0">
              <a:solidFill>
                <a:srgbClr val="C1CD22"/>
              </a:solidFill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i="1" dirty="0">
                <a:solidFill>
                  <a:srgbClr val="C1CD22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CHARACTER TRAITS: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C1CD22"/>
                </a:solidFill>
                <a:latin typeface="+mj-lt"/>
                <a:cs typeface="Arial" panose="020B0604020202020204" pitchFamily="34" charset="0"/>
              </a:rPr>
              <a:t>KINDNESS AND COMPASSION</a:t>
            </a:r>
            <a:endParaRPr lang="en-AU" altLang="en-US" sz="1050" dirty="0">
              <a:solidFill>
                <a:srgbClr val="C1CD22"/>
              </a:solidFill>
              <a:latin typeface="+mj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36502" y="1042109"/>
            <a:ext cx="81511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1" indent="-171451">
              <a:buFont typeface="Arial" panose="020B0604020202020204" pitchFamily="34" charset="0"/>
              <a:buChar char="•"/>
              <a:tabLst>
                <a:tab pos="457201" algn="l"/>
              </a:tabLst>
            </a:pPr>
            <a:r>
              <a:rPr lang="en-AU" sz="1200" spc="3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MAKE MEANINGFUL CONNECTIONS, PRACTICE</a:t>
            </a:r>
            <a:r>
              <a:rPr lang="en-AU" sz="1200" b="1" spc="3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COMPASSION </a:t>
            </a:r>
            <a:r>
              <a:rPr lang="en-AU" sz="1200" spc="3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AND COLLABORATE</a:t>
            </a:r>
            <a:endParaRPr lang="en-AU" sz="1200" spc="3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1" indent="-171451">
              <a:buFont typeface="Arial" panose="020B0604020202020204" pitchFamily="34" charset="0"/>
              <a:buChar char="•"/>
              <a:tabLst>
                <a:tab pos="457201" algn="l"/>
              </a:tabLst>
            </a:pPr>
            <a:r>
              <a:rPr lang="en-AU" sz="1200" spc="3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DEVELOP </a:t>
            </a:r>
            <a:r>
              <a:rPr lang="en-AU" sz="1200" b="1" spc="3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RESPECT</a:t>
            </a:r>
            <a:r>
              <a:rPr lang="en-AU" sz="1200" spc="3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FOR SELF, EACH OTHER, ENVIRONMENT AND THE  COMMUNITY</a:t>
            </a:r>
            <a:endParaRPr lang="en-AU" sz="1200" spc="3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1" indent="-171451">
              <a:buFont typeface="Arial" panose="020B0604020202020204" pitchFamily="34" charset="0"/>
              <a:buChar char="•"/>
              <a:tabLst>
                <a:tab pos="457201" algn="l"/>
              </a:tabLst>
            </a:pPr>
            <a:r>
              <a:rPr lang="en-AU" sz="1200" spc="3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TO REALISE PERSONAL POTENTIAL AND </a:t>
            </a:r>
            <a:r>
              <a:rPr lang="en-AU" sz="1200" spc="30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SPARK </a:t>
            </a:r>
            <a:r>
              <a:rPr lang="en-AU" sz="1200" b="1" spc="30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CURIOSITY</a:t>
            </a:r>
            <a:r>
              <a:rPr lang="en-AU" sz="1200" spc="30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1200" spc="300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1" indent="-171451">
              <a:buFont typeface="Arial" panose="020B0604020202020204" pitchFamily="34" charset="0"/>
              <a:buChar char="•"/>
              <a:tabLst>
                <a:tab pos="457201" algn="l"/>
              </a:tabLst>
            </a:pPr>
            <a:r>
              <a:rPr lang="en-AU" sz="1200" spc="3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TO EXPAND </a:t>
            </a:r>
            <a:r>
              <a:rPr lang="en-AU" sz="1200" b="1" spc="3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PERSPECTIVES</a:t>
            </a:r>
            <a:r>
              <a:rPr lang="en-AU" sz="1200" spc="3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OF HOW TO POSITIVELY CONTRIBUTE TO THE WORLD </a:t>
            </a:r>
            <a:endParaRPr lang="en-AU" sz="1200" spc="3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107299" y="2129745"/>
            <a:ext cx="14754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spc="600" dirty="0">
                <a:solidFill>
                  <a:srgbClr val="63B3C4"/>
                </a:solidFill>
              </a:rPr>
              <a:t>  YEAR 9</a:t>
            </a:r>
            <a:endParaRPr lang="en-AU" altLang="en-US" sz="1600" b="1" spc="600" dirty="0">
              <a:solidFill>
                <a:srgbClr val="63B3C4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685788" y="2102665"/>
            <a:ext cx="42202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spc="600" dirty="0">
                <a:solidFill>
                  <a:srgbClr val="3466A8"/>
                </a:solidFill>
              </a:rPr>
              <a:t>YEAR 10</a:t>
            </a:r>
            <a:endParaRPr lang="en-AU" altLang="en-US" sz="1600" b="1" spc="600" dirty="0">
              <a:solidFill>
                <a:srgbClr val="3466A8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370663" y="2109231"/>
            <a:ext cx="12821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spc="600" dirty="0">
                <a:solidFill>
                  <a:srgbClr val="D3D95B"/>
                </a:solidFill>
              </a:rPr>
              <a:t>YEAR 8</a:t>
            </a:r>
            <a:endParaRPr lang="en-AU" altLang="en-US" sz="1600" b="1" spc="600" dirty="0">
              <a:solidFill>
                <a:srgbClr val="D3D95B"/>
              </a:solidFill>
            </a:endParaRPr>
          </a:p>
        </p:txBody>
      </p:sp>
      <p:sp>
        <p:nvSpPr>
          <p:cNvPr id="41" name="Rectangle 34"/>
          <p:cNvSpPr>
            <a:spLocks noChangeArrowheads="1"/>
          </p:cNvSpPr>
          <p:nvPr/>
        </p:nvSpPr>
        <p:spPr bwMode="auto">
          <a:xfrm>
            <a:off x="4088661" y="2648243"/>
            <a:ext cx="1780590" cy="364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1" tIns="45720" rIns="91441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1"/>
            <a:endParaRPr lang="en-US" altLang="en-US" sz="1050" b="1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1"/>
            <a:endParaRPr lang="en-US" altLang="en-US" sz="1050" b="1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1"/>
            <a:r>
              <a:rPr lang="en-US" altLang="en-US" sz="105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RESPECTFUL RELATIONSHIPS</a:t>
            </a:r>
          </a:p>
          <a:p>
            <a:pPr defTabSz="914401"/>
            <a:endParaRPr lang="en-US" altLang="en-US" sz="1050" b="1" i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defTabSz="914401"/>
            <a:r>
              <a:rPr lang="en-US" altLang="en-US" sz="1050" b="1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RESPECTFUL RELATIONSHIPS</a:t>
            </a:r>
          </a:p>
          <a:p>
            <a:pPr defTabSz="914401"/>
            <a:r>
              <a:rPr lang="en-US" altLang="en-US" sz="1050" b="1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Reach</a:t>
            </a:r>
            <a:endParaRPr lang="en-AU" altLang="en-US" sz="1050" b="1" i="1" dirty="0">
              <a:solidFill>
                <a:schemeClr val="bg1"/>
              </a:solidFill>
              <a:latin typeface="+mj-lt"/>
            </a:endParaRPr>
          </a:p>
          <a:p>
            <a:pPr defTabSz="914401"/>
            <a:endParaRPr lang="en-US" altLang="en-US" sz="1050" b="1" i="1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1"/>
            <a:r>
              <a:rPr lang="en-US" altLang="en-US" sz="1050" b="1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STUDY SKILLS</a:t>
            </a:r>
          </a:p>
          <a:p>
            <a:pPr defTabSz="914401"/>
            <a:r>
              <a:rPr lang="en-US" altLang="en-US" sz="1050" b="1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Procrastination </a:t>
            </a:r>
          </a:p>
          <a:p>
            <a:pPr defTabSz="914401"/>
            <a:r>
              <a:rPr lang="en-US" altLang="en-US" sz="1050" b="1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Study Calm and Mindfulness </a:t>
            </a:r>
            <a:endParaRPr lang="en-AU" altLang="en-US" sz="1050" b="1" i="1" dirty="0">
              <a:solidFill>
                <a:schemeClr val="bg1"/>
              </a:solidFill>
              <a:latin typeface="+mj-lt"/>
            </a:endParaRPr>
          </a:p>
          <a:p>
            <a:pPr defTabSz="914401"/>
            <a:endParaRPr lang="en-US" altLang="en-US" sz="1050" b="1" i="1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1"/>
            <a:r>
              <a:rPr lang="en-US" altLang="en-US" sz="1050" b="1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WHO AM I?</a:t>
            </a:r>
          </a:p>
          <a:p>
            <a:pPr defTabSz="914401"/>
            <a:r>
              <a:rPr lang="en-US" altLang="en-US" sz="1050" b="1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Tomorrow Woman /Man</a:t>
            </a:r>
          </a:p>
          <a:p>
            <a:pPr defTabSz="914401"/>
            <a:r>
              <a:rPr lang="en-US" altLang="en-US" sz="105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Her Code/ Breaking the code</a:t>
            </a:r>
          </a:p>
          <a:p>
            <a:pPr defTabSz="914401"/>
            <a:r>
              <a:rPr lang="en-US" altLang="en-US" sz="105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Her Story/ History of Man</a:t>
            </a:r>
          </a:p>
          <a:p>
            <a:pPr defTabSz="914401"/>
            <a:r>
              <a:rPr lang="en-US" altLang="en-US" sz="105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Her Influence/ Man &amp; Mask</a:t>
            </a:r>
          </a:p>
          <a:p>
            <a:pPr defTabSz="914401"/>
            <a:endParaRPr lang="en-US" altLang="en-US" sz="1050" b="1" i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defTabSz="914401"/>
            <a:endParaRPr lang="en-US" altLang="en-US" sz="1050" b="1" i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defTabSz="914401"/>
            <a:endParaRPr lang="en-US" altLang="en-US" sz="1050" b="1" i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defTabSz="914401"/>
            <a:endParaRPr lang="en-AU" altLang="en-US" sz="1050" i="1" dirty="0">
              <a:solidFill>
                <a:schemeClr val="bg1"/>
              </a:solidFill>
              <a:latin typeface="+mj-lt"/>
            </a:endParaRPr>
          </a:p>
          <a:p>
            <a:pPr defTabSz="914401"/>
            <a:endParaRPr lang="en-US" altLang="en-US" sz="1050" b="1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1"/>
            <a:endParaRPr lang="en-AU" altLang="en-US" sz="10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24293" y="2590776"/>
            <a:ext cx="179266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b="1" dirty="0">
                <a:solidFill>
                  <a:srgbClr val="63B3C4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PERSONAL GROWTH</a:t>
            </a:r>
            <a:endParaRPr lang="en-AU" altLang="en-US" sz="1050" dirty="0">
              <a:solidFill>
                <a:srgbClr val="63B3C4"/>
              </a:solidFill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i="1" dirty="0">
                <a:solidFill>
                  <a:srgbClr val="63B3C4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CHARACTER TRAITS: </a:t>
            </a:r>
            <a:r>
              <a:rPr lang="en-US" altLang="en-US" sz="1050" dirty="0">
                <a:solidFill>
                  <a:srgbClr val="63B3C4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PERSISTANCE, EMPATHY, CONFIDENCE</a:t>
            </a:r>
            <a:endParaRPr lang="en-AU" altLang="en-US" sz="1050" dirty="0">
              <a:solidFill>
                <a:srgbClr val="63B3C4"/>
              </a:solidFill>
              <a:latin typeface="+mj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06745" y="2648243"/>
            <a:ext cx="3814285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b="1" dirty="0">
                <a:solidFill>
                  <a:srgbClr val="3466A8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LEADERSHIP AND GROWTH POTENTIAL</a:t>
            </a:r>
            <a:endParaRPr lang="en-AU" altLang="en-US" sz="1050" dirty="0">
              <a:solidFill>
                <a:srgbClr val="3466A8"/>
              </a:solidFill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i="1" dirty="0">
                <a:solidFill>
                  <a:srgbClr val="3466A8"/>
                </a:solidFill>
                <a:latin typeface="+mj-lt"/>
                <a:cs typeface="Arial" panose="020B0604020202020204" pitchFamily="34" charset="0"/>
              </a:rPr>
              <a:t>SELF AWARENESS. ENGAGE WITH PURPOSE, AND REACHING POTENTIAL</a:t>
            </a:r>
            <a:endParaRPr lang="en-AU" altLang="en-US" sz="1050" dirty="0">
              <a:solidFill>
                <a:srgbClr val="3466A8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017721" y="3301525"/>
            <a:ext cx="1855211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LEADERSHIP- SELF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b="1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Wels</a:t>
            </a:r>
            <a:endParaRPr lang="en-AU" altLang="en-US" sz="1050" b="1" i="1" dirty="0">
              <a:solidFill>
                <a:schemeClr val="bg1"/>
              </a:solidFill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Tuesday 21 February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(All day)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LEADERSHIP- OTHERS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b="1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Wels</a:t>
            </a:r>
            <a:endParaRPr lang="en-AU" altLang="en-US" sz="1050" b="1" i="1" dirty="0">
              <a:solidFill>
                <a:schemeClr val="bg1"/>
              </a:solidFill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Monday 8 May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(8.35-12.40)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LEADERSHIP- SERVICE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b="1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Wels</a:t>
            </a:r>
            <a:endParaRPr lang="en-AU" altLang="en-US" sz="1050" b="1" i="1" dirty="0">
              <a:solidFill>
                <a:schemeClr val="bg1"/>
              </a:solidFill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Thursday 3 August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(8.35-12.40)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b="1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Connor’s Run</a:t>
            </a:r>
            <a:endParaRPr lang="en-AU" altLang="en-US" sz="1050" b="1" dirty="0">
              <a:solidFill>
                <a:schemeClr val="bg1"/>
              </a:solidFill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05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Sunday 10  September (tbc)</a:t>
            </a:r>
            <a:endParaRPr lang="en-AU" altLang="en-US" sz="1050" dirty="0">
              <a:solidFill>
                <a:schemeClr val="bg1"/>
              </a:solidFill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5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68579" y="5862465"/>
            <a:ext cx="725810" cy="729621"/>
            <a:chOff x="1587725" y="5791017"/>
            <a:chExt cx="998369" cy="998369"/>
          </a:xfrm>
        </p:grpSpPr>
        <p:sp>
          <p:nvSpPr>
            <p:cNvPr id="50" name="Oval 49"/>
            <p:cNvSpPr/>
            <p:nvPr/>
          </p:nvSpPr>
          <p:spPr>
            <a:xfrm>
              <a:off x="1587725" y="5791017"/>
              <a:ext cx="998369" cy="998369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A807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050"/>
            </a:p>
          </p:txBody>
        </p:sp>
        <p:pic>
          <p:nvPicPr>
            <p:cNvPr id="3099" name="Picture 7" descr=" 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8896" y="6019536"/>
              <a:ext cx="573441" cy="5734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Oval 68"/>
          <p:cNvSpPr/>
          <p:nvPr/>
        </p:nvSpPr>
        <p:spPr>
          <a:xfrm>
            <a:off x="5021275" y="5728805"/>
            <a:ext cx="919771" cy="838691"/>
          </a:xfrm>
          <a:prstGeom prst="ellipse">
            <a:avLst/>
          </a:prstGeom>
          <a:solidFill>
            <a:schemeClr val="bg1"/>
          </a:solidFill>
          <a:ln w="57150">
            <a:solidFill>
              <a:srgbClr val="63B3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50"/>
          </a:p>
        </p:txBody>
      </p:sp>
      <p:grpSp>
        <p:nvGrpSpPr>
          <p:cNvPr id="6" name="Group 5"/>
          <p:cNvGrpSpPr/>
          <p:nvPr/>
        </p:nvGrpSpPr>
        <p:grpSpPr>
          <a:xfrm>
            <a:off x="7151143" y="6080098"/>
            <a:ext cx="605965" cy="614569"/>
            <a:chOff x="8682548" y="5657030"/>
            <a:chExt cx="998369" cy="998369"/>
          </a:xfrm>
        </p:grpSpPr>
        <p:sp>
          <p:nvSpPr>
            <p:cNvPr id="70" name="Oval 69"/>
            <p:cNvSpPr/>
            <p:nvPr/>
          </p:nvSpPr>
          <p:spPr>
            <a:xfrm>
              <a:off x="8682548" y="5657030"/>
              <a:ext cx="998369" cy="998369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3466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050" dirty="0"/>
            </a:p>
          </p:txBody>
        </p:sp>
        <p:pic>
          <p:nvPicPr>
            <p:cNvPr id="3108" name="Picture 11" descr="Robert Connor Dawes Foundation">
              <a:hlinkClick r:id="rId5" tooltip="&quot;Robert Connor Dawes Foundation&quot;"/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70340" y="5848493"/>
              <a:ext cx="629905" cy="629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1" name="Rectangle 30"/>
          <p:cNvSpPr/>
          <p:nvPr/>
        </p:nvSpPr>
        <p:spPr>
          <a:xfrm>
            <a:off x="5972322" y="2496395"/>
            <a:ext cx="3240000" cy="109841"/>
          </a:xfrm>
          <a:prstGeom prst="rect">
            <a:avLst/>
          </a:prstGeom>
          <a:solidFill>
            <a:srgbClr val="34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50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H="1">
            <a:off x="4086083" y="2496395"/>
            <a:ext cx="1637460" cy="109841"/>
          </a:xfrm>
          <a:prstGeom prst="rect">
            <a:avLst/>
          </a:prstGeom>
          <a:solidFill>
            <a:srgbClr val="63B3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5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 flipH="1">
            <a:off x="2121284" y="2496395"/>
            <a:ext cx="1637460" cy="109841"/>
          </a:xfrm>
          <a:prstGeom prst="rect">
            <a:avLst/>
          </a:prstGeom>
          <a:solidFill>
            <a:srgbClr val="D3D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5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481" y="2606235"/>
            <a:ext cx="173071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b="1" dirty="0">
                <a:solidFill>
                  <a:srgbClr val="A807B6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BUILDING CONNECTIONS</a:t>
            </a:r>
            <a:endParaRPr lang="en-AU" altLang="en-US" sz="1050" dirty="0">
              <a:solidFill>
                <a:srgbClr val="A807B6"/>
              </a:solidFill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i="1" dirty="0">
                <a:solidFill>
                  <a:srgbClr val="A807B6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CHARACTER TRAITS: </a:t>
            </a:r>
            <a:r>
              <a:rPr lang="en-US" altLang="en-US" sz="1050" dirty="0">
                <a:solidFill>
                  <a:srgbClr val="A807B6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RESILIENCE, CONFIDENCE</a:t>
            </a:r>
          </a:p>
        </p:txBody>
      </p:sp>
      <p:sp>
        <p:nvSpPr>
          <p:cNvPr id="39" name="Rectangle 38"/>
          <p:cNvSpPr/>
          <p:nvPr/>
        </p:nvSpPr>
        <p:spPr>
          <a:xfrm flipH="1">
            <a:off x="261072" y="2496395"/>
            <a:ext cx="1637460" cy="109841"/>
          </a:xfrm>
          <a:prstGeom prst="rect">
            <a:avLst/>
          </a:prstGeom>
          <a:solidFill>
            <a:srgbClr val="9E0F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50">
              <a:solidFill>
                <a:srgbClr val="FF0000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3282187" y="5878477"/>
            <a:ext cx="692782" cy="688447"/>
          </a:xfrm>
          <a:prstGeom prst="ellipse">
            <a:avLst/>
          </a:prstGeom>
          <a:solidFill>
            <a:schemeClr val="bg1"/>
          </a:solidFill>
          <a:ln w="57150">
            <a:solidFill>
              <a:srgbClr val="D3D9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36208A7-A9AA-44E9-AFDA-231EEA946377}"/>
              </a:ext>
            </a:extLst>
          </p:cNvPr>
          <p:cNvSpPr/>
          <p:nvPr/>
        </p:nvSpPr>
        <p:spPr>
          <a:xfrm>
            <a:off x="7740690" y="5777510"/>
            <a:ext cx="2165309" cy="1080490"/>
          </a:xfrm>
          <a:prstGeom prst="rect">
            <a:avLst/>
          </a:prstGeom>
          <a:solidFill>
            <a:srgbClr val="070C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99" dirty="0">
              <a:solidFill>
                <a:srgbClr val="FF0000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7340B3A-C0B1-4337-AF2F-B9A6A958590F}"/>
              </a:ext>
            </a:extLst>
          </p:cNvPr>
          <p:cNvSpPr/>
          <p:nvPr/>
        </p:nvSpPr>
        <p:spPr>
          <a:xfrm>
            <a:off x="7737836" y="5483495"/>
            <a:ext cx="19064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50" b="1" i="1" dirty="0">
              <a:solidFill>
                <a:schemeClr val="bg1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50" b="1" i="1" dirty="0">
              <a:solidFill>
                <a:schemeClr val="bg1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050" b="1" i="1" dirty="0">
                <a:solidFill>
                  <a:schemeClr val="bg1"/>
                </a:solidFill>
              </a:rPr>
              <a:t>Sexual Health</a:t>
            </a:r>
            <a:endParaRPr lang="en-AU" altLang="en-US" sz="1050" dirty="0">
              <a:solidFill>
                <a:schemeClr val="bg1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05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YLEAD- Positive Leadership</a:t>
            </a:r>
            <a:endParaRPr lang="en-AU" altLang="en-US" sz="1050" dirty="0">
              <a:solidFill>
                <a:schemeClr val="bg1"/>
              </a:solidFill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b="1" dirty="0">
                <a:solidFill>
                  <a:schemeClr val="bg1"/>
                </a:solidFill>
                <a:cs typeface="Arial" panose="020B0604020202020204" pitchFamily="34" charset="0"/>
              </a:rPr>
              <a:t>Harmony Day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b="1" dirty="0">
                <a:solidFill>
                  <a:schemeClr val="bg1"/>
                </a:solidFill>
                <a:cs typeface="Arial" panose="020B0604020202020204" pitchFamily="34" charset="0"/>
              </a:rPr>
              <a:t>Cut for a cause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b="1" dirty="0">
                <a:solidFill>
                  <a:schemeClr val="bg1"/>
                </a:solidFill>
                <a:cs typeface="Arial" panose="020B0604020202020204" pitchFamily="34" charset="0"/>
              </a:rPr>
              <a:t>Sleep Out for a Cause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50" dirty="0">
              <a:solidFill>
                <a:schemeClr val="bg1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dirty="0">
              <a:solidFill>
                <a:schemeClr val="bg1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5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2AF3D73-B5A7-4B91-8697-7AE95DAF8A78}"/>
              </a:ext>
            </a:extLst>
          </p:cNvPr>
          <p:cNvSpPr/>
          <p:nvPr/>
        </p:nvSpPr>
        <p:spPr>
          <a:xfrm>
            <a:off x="9315615" y="5717024"/>
            <a:ext cx="590385" cy="54066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70C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50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195CAAB-2B9F-4A68-B3AA-24121BB8BCF4}"/>
              </a:ext>
            </a:extLst>
          </p:cNvPr>
          <p:cNvSpPr/>
          <p:nvPr/>
        </p:nvSpPr>
        <p:spPr>
          <a:xfrm>
            <a:off x="9331974" y="6334976"/>
            <a:ext cx="605965" cy="540665"/>
          </a:xfrm>
          <a:prstGeom prst="ellipse">
            <a:avLst/>
          </a:prstGeom>
          <a:solidFill>
            <a:schemeClr val="bg1"/>
          </a:solidFill>
          <a:ln w="57150">
            <a:solidFill>
              <a:srgbClr val="070C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5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A38ACBB-ACA9-40CF-B13F-FC32F17AEB5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240" y="6411234"/>
            <a:ext cx="315447" cy="378537"/>
          </a:xfrm>
          <a:prstGeom prst="rect">
            <a:avLst/>
          </a:prstGeom>
        </p:spPr>
      </p:pic>
      <p:pic>
        <p:nvPicPr>
          <p:cNvPr id="47" name="Picture 10" descr="Asylum Seeker Resource Centre">
            <a:hlinkClick r:id="rId8" tooltip="&quot;Asylum Seeker Resource Centre&quot;"/>
            <a:extLst>
              <a:ext uri="{FF2B5EF4-FFF2-40B4-BE49-F238E27FC236}">
                <a16:creationId xmlns:a16="http://schemas.microsoft.com/office/drawing/2014/main" id="{F8B765D0-D2B4-5CEF-3EA1-836D0AAED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23810" y1="10465" x2="67857" y2="70930"/>
                        <a14:foregroundMark x1="50000" y1="44186" x2="69048" y2="63953"/>
                        <a14:foregroundMark x1="69048" y1="45349" x2="73810" y2="69767"/>
                        <a14:foregroundMark x1="67857" y1="52326" x2="64286" y2="55814"/>
                        <a14:foregroundMark x1="26190" y1="59302" x2="58333" y2="68605"/>
                        <a14:foregroundMark x1="21429" y1="65116" x2="36905" y2="72093"/>
                        <a14:foregroundMark x1="16667" y1="68605" x2="58333" y2="68605"/>
                        <a14:foregroundMark x1="35714" y1="77907" x2="59524" y2="86047"/>
                        <a14:foregroundMark x1="28571" y1="83721" x2="52381" y2="88372"/>
                        <a14:foregroundMark x1="34524" y1="89535" x2="76190" y2="88372"/>
                        <a14:foregroundMark x1="33333" y1="40698" x2="30952" y2="60465"/>
                        <a14:foregroundMark x1="23810" y1="54651" x2="10714" y2="76744"/>
                        <a14:foregroundMark x1="40476" y1="10465" x2="61905" y2="36047"/>
                        <a14:foregroundMark x1="60714" y1="24419" x2="76190" y2="48837"/>
                        <a14:foregroundMark x1="72619" y1="24419" x2="78571" y2="41860"/>
                        <a14:foregroundMark x1="78571" y1="25581" x2="82143" y2="43023"/>
                        <a14:foregroundMark x1="85714" y1="54651" x2="77381" y2="70930"/>
                        <a14:foregroundMark x1="77381" y1="75581" x2="76190" y2="80233"/>
                        <a14:foregroundMark x1="82143" y1="70930" x2="80952" y2="802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220" y="5728805"/>
            <a:ext cx="481296" cy="47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About – Next Gen Philanthropy">
            <a:extLst>
              <a:ext uri="{FF2B5EF4-FFF2-40B4-BE49-F238E27FC236}">
                <a16:creationId xmlns:a16="http://schemas.microsoft.com/office/drawing/2014/main" id="{307FB544-F2B1-A563-0E94-C607E2514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320" y="5997065"/>
            <a:ext cx="442185" cy="45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7EB438D-86B2-4D46-AFCA-3D16D44024C5}"/>
              </a:ext>
            </a:extLst>
          </p:cNvPr>
          <p:cNvSpPr txBox="1"/>
          <p:nvPr/>
        </p:nvSpPr>
        <p:spPr>
          <a:xfrm>
            <a:off x="7743250" y="3301525"/>
            <a:ext cx="2077781" cy="2031325"/>
          </a:xfrm>
          <a:prstGeom prst="rect">
            <a:avLst/>
          </a:prstGeom>
          <a:solidFill>
            <a:srgbClr val="3466A8"/>
          </a:solidFill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050" b="1" i="1" dirty="0">
                <a:solidFill>
                  <a:schemeClr val="bg1"/>
                </a:solidFill>
              </a:rPr>
              <a:t>Thursday 23 March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050" b="1" i="1" dirty="0">
                <a:solidFill>
                  <a:schemeClr val="bg1"/>
                </a:solidFill>
              </a:rPr>
              <a:t>Tomorrow Woman/Man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050" b="1" i="1" dirty="0">
                <a:solidFill>
                  <a:schemeClr val="bg1"/>
                </a:solidFill>
              </a:rPr>
              <a:t>Influence/Man &amp; Mask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50" b="1" i="1" dirty="0">
              <a:solidFill>
                <a:schemeClr val="bg1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050" b="1" i="1" dirty="0">
                <a:solidFill>
                  <a:schemeClr val="bg1"/>
                </a:solidFill>
              </a:rPr>
              <a:t>Friday 16 June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050" b="1" i="1" dirty="0">
                <a:solidFill>
                  <a:schemeClr val="bg1"/>
                </a:solidFill>
              </a:rPr>
              <a:t>Tomorrow Woman/Man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050" b="1" i="1" dirty="0">
                <a:solidFill>
                  <a:schemeClr val="bg1"/>
                </a:solidFill>
              </a:rPr>
              <a:t>Her Voice/ Show Up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50" b="1" i="1" dirty="0">
              <a:solidFill>
                <a:schemeClr val="bg1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050" b="1" i="1" dirty="0">
                <a:solidFill>
                  <a:schemeClr val="bg1"/>
                </a:solidFill>
              </a:rPr>
              <a:t>Tuesday 29 August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050" b="1" i="1" dirty="0">
                <a:solidFill>
                  <a:schemeClr val="bg1"/>
                </a:solidFill>
              </a:rPr>
              <a:t>Tomorrow Woman/Man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050" b="1" i="1" dirty="0">
                <a:solidFill>
                  <a:schemeClr val="bg1"/>
                </a:solidFill>
              </a:rPr>
              <a:t>Her Edge/ Healthy Relationships</a:t>
            </a:r>
          </a:p>
          <a:p>
            <a:endParaRPr lang="en-AU" sz="105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CCE0EFB-08D5-E527-BB7D-7A125D4C59B8}"/>
              </a:ext>
            </a:extLst>
          </p:cNvPr>
          <p:cNvSpPr/>
          <p:nvPr/>
        </p:nvSpPr>
        <p:spPr>
          <a:xfrm>
            <a:off x="7784385" y="5584803"/>
            <a:ext cx="1980452" cy="74772"/>
          </a:xfrm>
          <a:prstGeom prst="rect">
            <a:avLst/>
          </a:prstGeom>
          <a:solidFill>
            <a:srgbClr val="070C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50">
              <a:solidFill>
                <a:srgbClr val="FF0000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4D2B2D7-0C6A-ED3E-D7FD-F27925F187E1}"/>
              </a:ext>
            </a:extLst>
          </p:cNvPr>
          <p:cNvSpPr/>
          <p:nvPr/>
        </p:nvSpPr>
        <p:spPr>
          <a:xfrm>
            <a:off x="7794018" y="5229579"/>
            <a:ext cx="2003184" cy="33855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spc="600" dirty="0">
                <a:solidFill>
                  <a:srgbClr val="070C61"/>
                </a:solidFill>
              </a:rPr>
              <a:t>YEAR 11/12</a:t>
            </a:r>
            <a:endParaRPr lang="en-AU" altLang="en-US" sz="1600" b="1" spc="600" dirty="0">
              <a:solidFill>
                <a:srgbClr val="070C61"/>
              </a:solidFill>
            </a:endParaRPr>
          </a:p>
        </p:txBody>
      </p:sp>
      <p:pic>
        <p:nvPicPr>
          <p:cNvPr id="1028" name="Picture 4" descr="Chief Operating Officer - Job in Melbourne - Community Spirit Foundation">
            <a:extLst>
              <a:ext uri="{FF2B5EF4-FFF2-40B4-BE49-F238E27FC236}">
                <a16:creationId xmlns:a16="http://schemas.microsoft.com/office/drawing/2014/main" id="{3962CFE5-4705-6A0C-E5F4-F512C4925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984" y="5922753"/>
            <a:ext cx="696765" cy="49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226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0bb6ce-b22a-45d5-9c1e-c1eef946ff33">
      <Terms xmlns="http://schemas.microsoft.com/office/infopath/2007/PartnerControls"/>
    </lcf76f155ced4ddcb4097134ff3c332f>
    <TaxCatchAll xmlns="3ec55b8d-685c-44cd-b99c-1a7acc639ee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08AEEE5E42CB4E805F12354DD35231" ma:contentTypeVersion="16" ma:contentTypeDescription="Create a new document." ma:contentTypeScope="" ma:versionID="54e93e025dc5f49155217e2537553971">
  <xsd:schema xmlns:xsd="http://www.w3.org/2001/XMLSchema" xmlns:xs="http://www.w3.org/2001/XMLSchema" xmlns:p="http://schemas.microsoft.com/office/2006/metadata/properties" xmlns:ns2="3a0bb6ce-b22a-45d5-9c1e-c1eef946ff33" xmlns:ns3="3ec55b8d-685c-44cd-b99c-1a7acc639eeb" targetNamespace="http://schemas.microsoft.com/office/2006/metadata/properties" ma:root="true" ma:fieldsID="3e23829afa50c77026a1d72494f1447c" ns2:_="" ns3:_="">
    <xsd:import namespace="3a0bb6ce-b22a-45d5-9c1e-c1eef946ff33"/>
    <xsd:import namespace="3ec55b8d-685c-44cd-b99c-1a7acc639e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0bb6ce-b22a-45d5-9c1e-c1eef946ff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c8126c8-adf8-4e16-9744-64a9601a6b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55b8d-685c-44cd-b99c-1a7acc639ee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95a58c2-8782-47f2-8c5a-9acab5b661c1}" ma:internalName="TaxCatchAll" ma:showField="CatchAllData" ma:web="3ec55b8d-685c-44cd-b99c-1a7acc639e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B5CC39-C322-4ECB-AE63-B4397D5D5C0A}">
  <ds:schemaRefs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3392a66e-3a1e-47b8-8f39-c9e93f5a8df1"/>
    <ds:schemaRef ds:uri="http://schemas.microsoft.com/office/2006/documentManagement/types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6FD68B-D80C-43BF-AA7E-5073656E3B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9F1E19-9866-434D-A3E1-2D52FA0C3AB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7609</TotalTime>
  <Words>277</Words>
  <Application>Microsoft Office PowerPoint</Application>
  <PresentationFormat>A4 Paper (210x297 mm)</PresentationFormat>
  <Paragraphs>106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Kilvington Grammar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Tham</dc:creator>
  <cp:lastModifiedBy>Martine Walls</cp:lastModifiedBy>
  <cp:revision>44</cp:revision>
  <cp:lastPrinted>2021-04-15T03:08:33Z</cp:lastPrinted>
  <dcterms:created xsi:type="dcterms:W3CDTF">2019-11-19T03:13:59Z</dcterms:created>
  <dcterms:modified xsi:type="dcterms:W3CDTF">2023-01-30T04:19:54Z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0x010100DAB964C237AE294AA29CB6C742ECE1B7</vt:lpwstr>
  </property>
  <property fmtid="{D5CDD505-2E9C-101B-9397-08002B2CF9AE}" pid="3" name="MediaServiceImageTags">
    <vt:lpwstr/>
  </property>
</Properties>
</file>