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A2F"/>
    <a:srgbClr val="5F6A72"/>
    <a:srgbClr val="FFB60F"/>
    <a:srgbClr val="F8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76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C106-930D-4174-AA1A-08D40566D305}" type="datetimeFigureOut">
              <a:rPr lang="en-AU" smtClean="0"/>
              <a:pPr/>
              <a:t>15/08/2018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A9BA2-D091-42EA-AA86-68F90B39CBA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327" y="4797152"/>
            <a:ext cx="9546209" cy="1872209"/>
          </a:xfrm>
          <a:prstGeom prst="rect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44488" y="5241394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Fundraising Day</a:t>
            </a:r>
            <a:endParaRPr kumimoji="0" lang="en-AU" sz="4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16495" y="5970476"/>
            <a:ext cx="371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Friday </a:t>
            </a:r>
            <a:r>
              <a:rPr kumimoji="0" lang="en-AU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AU" sz="240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en-AU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AU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September</a:t>
            </a:r>
            <a:r>
              <a:rPr kumimoji="0" lang="en-AU" sz="24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AU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2018</a:t>
            </a:r>
            <a:endParaRPr kumimoji="0" lang="en-AU" sz="24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15340" y="4899575"/>
            <a:ext cx="23741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50" b="1" dirty="0" smtClean="0">
                <a:solidFill>
                  <a:schemeClr val="bg1"/>
                </a:solidFill>
              </a:rPr>
              <a:t> </a:t>
            </a:r>
            <a:r>
              <a:rPr lang="en-AU" sz="1200" b="1" dirty="0" smtClean="0">
                <a:solidFill>
                  <a:schemeClr val="bg1"/>
                </a:solidFill>
              </a:rPr>
              <a:t>Proudly Sponsored By:</a:t>
            </a:r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 flipH="1">
            <a:off x="5241032" y="6228020"/>
            <a:ext cx="453650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lnSpc>
                <a:spcPct val="150000"/>
              </a:lnSpc>
            </a:pPr>
            <a:r>
              <a:rPr lang="en-AU" sz="1400" i="1" spc="6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putting smiles on the faces of kids in need</a:t>
            </a:r>
            <a:endParaRPr lang="en-AU" sz="1400" i="1" spc="60" dirty="0">
              <a:solidFill>
                <a:schemeClr val="bg1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44488" y="4753381"/>
            <a:ext cx="75658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Charity</a:t>
            </a:r>
            <a:endParaRPr kumimoji="0" lang="en-AU" sz="4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6" name="Picture 2" descr="C:\Rohan\Have a Ball Foundation\01 Templates &amp; Forms\01_Logo\With Slogan\Logo with Slogan_Have a Ball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56" y="980728"/>
            <a:ext cx="3880893" cy="31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Rohan\Have a Ball Foundation\01 Templates &amp; Forms\14_Sponsorship &amp; Donations\Sponsorship\Sponsors\Logos\Marshall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5153491"/>
            <a:ext cx="2419747" cy="99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Desktop Photos\Best of landscapes\IMG_95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43" y="476672"/>
            <a:ext cx="4492733" cy="427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l_fi" descr="http://s4f433dc063709.img.gostorego.com/802754/cdn/media/s4/f4/33/dc/06/37/09/catalog/product/cache/1/image/370x/9df78eab33525d08d6e5fb8d27136e95/l/e/leather_20cm_no_logo_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9" y="161838"/>
            <a:ext cx="792088" cy="7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5400000">
            <a:off x="5565068" y="2177098"/>
            <a:ext cx="6192688" cy="2232248"/>
          </a:xfrm>
          <a:prstGeom prst="rect">
            <a:avLst/>
          </a:prstGeom>
          <a:solidFill>
            <a:srgbClr val="FFB60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flipH="1">
            <a:off x="132281" y="980728"/>
            <a:ext cx="52527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ts val="2200"/>
              </a:lnSpc>
            </a:pPr>
            <a:r>
              <a:rPr lang="en-AU" i="1" dirty="0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On</a:t>
            </a:r>
            <a:r>
              <a:rPr lang="en-AU" b="1" i="1" dirty="0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 </a:t>
            </a:r>
            <a:r>
              <a:rPr lang="en-AU" b="1" i="1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Friday </a:t>
            </a:r>
            <a:r>
              <a:rPr lang="en-AU" b="1" i="1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14</a:t>
            </a:r>
            <a:r>
              <a:rPr lang="en-AU" b="1" i="1" baseline="30000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th</a:t>
            </a:r>
            <a:r>
              <a:rPr lang="en-AU" b="1" i="1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 </a:t>
            </a:r>
            <a:r>
              <a:rPr lang="en-AU" b="1" i="1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September </a:t>
            </a:r>
            <a:r>
              <a:rPr lang="en-AU" b="1" i="1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2018, </a:t>
            </a:r>
            <a:r>
              <a:rPr lang="en-AU" i="1" dirty="0" smtClean="0">
                <a:solidFill>
                  <a:srgbClr val="F87000"/>
                </a:solidFill>
                <a:ea typeface="Times New Roman" pitchFamily="18" charset="0"/>
                <a:cs typeface="Calibri" pitchFamily="34" charset="0"/>
              </a:rPr>
              <a:t>be part of a fantastic fundraising event day at your school for an exciting charity called the “Have a Ball Foundation”.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flipH="1">
            <a:off x="7545288" y="3170579"/>
            <a:ext cx="2232248" cy="321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AU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Have a Ball Foundation</a:t>
            </a:r>
            <a:endParaRPr lang="en-AU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The ‘Have a Ball Foundation’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was established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to put smiles on the faces of young indigenous children by providing sporting balls to schools and communities in remote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areas of outback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Australia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and to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encourage a healthy, active, and fun sporting life as well as raise money to support their health and well-being. </a:t>
            </a:r>
            <a:endParaRPr lang="en-US" sz="1050" dirty="0" smtClean="0">
              <a:solidFill>
                <a:schemeClr val="bg1"/>
              </a:solidFill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solidFill>
                <a:schemeClr val="bg1"/>
              </a:solidFill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The foundation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seeks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assistance</a:t>
            </a:r>
            <a:b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</a:b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from well-established schools to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participate in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holding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 “bring a ball’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event day, where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children can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either donate a new or good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condition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ball</a:t>
            </a:r>
            <a:b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</a:b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or </a:t>
            </a:r>
            <a:r>
              <a:rPr lang="en-US" sz="1050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a gold </a:t>
            </a:r>
            <a:r>
              <a:rPr lang="en-US" sz="1050" dirty="0" smtClean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coin. </a:t>
            </a:r>
            <a:endParaRPr lang="en-AU" sz="10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 flipH="1">
            <a:off x="4880992" y="1844824"/>
            <a:ext cx="266429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All donated sporting balls will be collected and sent to kids in need in the very remote areas of Australia. Additionally, 100% of all gold coin donations raised as part of this event will be distributed to a number of remote schools and communities to assist with a number of projects related to the education, health and well-being of Indigenous kids.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200" dirty="0" smtClean="0">
              <a:solidFill>
                <a:srgbClr val="5F6A72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We look forward to a successful day and appreciate your support in bringing smiles on the faces of many kids in remote outback schools and supporting the health and well being of indigenous Australians.</a:t>
            </a:r>
            <a:r>
              <a:rPr lang="en-AU" sz="1050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  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 flipH="1">
            <a:off x="132282" y="1844824"/>
            <a:ext cx="4820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We would appreciate if all kids from St Bede’s College Mentone could please bring in:</a:t>
            </a:r>
            <a:endParaRPr lang="en-AU" sz="1200" dirty="0" smtClean="0">
              <a:solidFill>
                <a:srgbClr val="AC1A2F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200" dirty="0" smtClean="0">
              <a:solidFill>
                <a:srgbClr val="5F6A72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b="1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A new ball OR a very good condition used ball OR a gold coin donation.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b="1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5F6A72"/>
                </a:solidFill>
                <a:ea typeface="Times New Roman" pitchFamily="18" charset="0"/>
                <a:cs typeface="Times New Roman" pitchFamily="18" charset="0"/>
              </a:rPr>
              <a:t>All balls can be of any type of sporting balls as pictured in this brochure.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 flipH="1">
            <a:off x="4249396" y="6430756"/>
            <a:ext cx="561662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lnSpc>
                <a:spcPct val="150000"/>
              </a:lnSpc>
            </a:pPr>
            <a:r>
              <a:rPr lang="en-AU" sz="1400" i="1" spc="60" dirty="0" smtClean="0">
                <a:solidFill>
                  <a:srgbClr val="5F6A72"/>
                </a:solidFill>
                <a:ea typeface="Times New Roman" pitchFamily="18" charset="0"/>
                <a:cs typeface="Calibri" pitchFamily="34" charset="0"/>
              </a:rPr>
              <a:t>putting smiles on the faces of kids in need</a:t>
            </a:r>
            <a:endParaRPr lang="en-AU" sz="1400" i="1" spc="60" dirty="0">
              <a:solidFill>
                <a:srgbClr val="5F6A72"/>
              </a:solidFill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1032" name="Picture 8" descr="C:\Users\fmurdaugh\Desktop\FERDA MAE\Have a Ball Foundation\zz_IMAGES\Footy8.jpg"/>
          <p:cNvPicPr>
            <a:picLocks noChangeAspect="1" noChangeArrowheads="1"/>
          </p:cNvPicPr>
          <p:nvPr/>
        </p:nvPicPr>
        <p:blipFill>
          <a:blip r:embed="rId3" cstate="print"/>
          <a:srcRect l="27961" r="26289"/>
          <a:stretch>
            <a:fillRect/>
          </a:stretch>
        </p:blipFill>
        <p:spPr bwMode="auto">
          <a:xfrm>
            <a:off x="7622407" y="291466"/>
            <a:ext cx="2083121" cy="2777494"/>
          </a:xfrm>
          <a:prstGeom prst="rect">
            <a:avLst/>
          </a:prstGeom>
          <a:noFill/>
        </p:spPr>
      </p:pic>
      <p:pic>
        <p:nvPicPr>
          <p:cNvPr id="30" name="il_fi" descr="http://media.giantbomb.com/uploads/10/100059/1472102-basketball__mario_sports_mix__larg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3160" y="5013176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C:\Rohan\Have a Ball Charity\Logo\Have a Ball.jpg"/>
          <p:cNvPicPr/>
          <p:nvPr/>
        </p:nvPicPr>
        <p:blipFill>
          <a:blip r:embed="rId5" cstate="print"/>
          <a:srcRect l="38421" t="74265" r="42683" b="2269"/>
          <a:stretch>
            <a:fillRect/>
          </a:stretch>
        </p:blipFill>
        <p:spPr bwMode="auto">
          <a:xfrm>
            <a:off x="5025008" y="5229200"/>
            <a:ext cx="1237343" cy="111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C:\Rohan\Have a Ball Charity\Logo\Have a Ball.jpg"/>
          <p:cNvPicPr/>
          <p:nvPr/>
        </p:nvPicPr>
        <p:blipFill>
          <a:blip r:embed="rId5" cstate="print"/>
          <a:srcRect l="78057" t="71792" r="6274" b="5369"/>
          <a:stretch>
            <a:fillRect/>
          </a:stretch>
        </p:blipFill>
        <p:spPr bwMode="auto">
          <a:xfrm>
            <a:off x="4808984" y="260648"/>
            <a:ext cx="720349" cy="742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C:\Rohan\Have a Ball Charity\Logo\Have a Ball.jpg"/>
          <p:cNvPicPr/>
          <p:nvPr/>
        </p:nvPicPr>
        <p:blipFill>
          <a:blip r:embed="rId5" cstate="print"/>
          <a:srcRect l="82244" t="52251" r="8416" b="34855"/>
          <a:stretch>
            <a:fillRect/>
          </a:stretch>
        </p:blipFill>
        <p:spPr bwMode="auto">
          <a:xfrm>
            <a:off x="5529064" y="908720"/>
            <a:ext cx="864096" cy="84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7" descr="C:\Rohan\Have a Ball Charity\Logo\Have a Ball.jpg"/>
          <p:cNvPicPr/>
          <p:nvPr/>
        </p:nvPicPr>
        <p:blipFill>
          <a:blip r:embed="rId5" cstate="print"/>
          <a:srcRect l="55031" t="4501" r="35339" b="78938"/>
          <a:stretch>
            <a:fillRect/>
          </a:stretch>
        </p:blipFill>
        <p:spPr bwMode="auto">
          <a:xfrm>
            <a:off x="6537176" y="332656"/>
            <a:ext cx="71160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Rohan\Have a Ball Foundation\06 Photos\25 Recent\Imanp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3131815"/>
            <a:ext cx="4332684" cy="32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247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Catholic Education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fmurdaugh</dc:creator>
  <cp:lastModifiedBy>Duncan, Rohan</cp:lastModifiedBy>
  <cp:revision>139</cp:revision>
  <dcterms:created xsi:type="dcterms:W3CDTF">2014-05-19T03:56:24Z</dcterms:created>
  <dcterms:modified xsi:type="dcterms:W3CDTF">2018-08-14T21:39:20Z</dcterms:modified>
</cp:coreProperties>
</file>