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674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FE74C-CAAD-4672-B540-62DCE1F15905}" v="80" dt="2023-03-05T22:52:36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Corry" userId="a3aed9e5-08c9-4ae7-b63d-97c43d5caa71" providerId="ADAL" clId="{B1DFE74C-CAAD-4672-B540-62DCE1F15905}"/>
    <pc:docChg chg="undo custSel modSld">
      <pc:chgData name="Anne Corry" userId="a3aed9e5-08c9-4ae7-b63d-97c43d5caa71" providerId="ADAL" clId="{B1DFE74C-CAAD-4672-B540-62DCE1F15905}" dt="2023-03-05T22:53:06.171" v="90" actId="26606"/>
      <pc:docMkLst>
        <pc:docMk/>
      </pc:docMkLst>
      <pc:sldChg chg="addSp delSp modSp mod addAnim delAnim modAnim">
        <pc:chgData name="Anne Corry" userId="a3aed9e5-08c9-4ae7-b63d-97c43d5caa71" providerId="ADAL" clId="{B1DFE74C-CAAD-4672-B540-62DCE1F15905}" dt="2023-03-05T22:53:06.171" v="90" actId="26606"/>
        <pc:sldMkLst>
          <pc:docMk/>
          <pc:sldMk cId="3450519207" sldId="256"/>
        </pc:sldMkLst>
        <pc:spChg chg="add del mod">
          <ac:chgData name="Anne Corry" userId="a3aed9e5-08c9-4ae7-b63d-97c43d5caa71" providerId="ADAL" clId="{B1DFE74C-CAAD-4672-B540-62DCE1F15905}" dt="2023-03-05T22:53:06.171" v="90" actId="26606"/>
          <ac:spMkLst>
            <pc:docMk/>
            <pc:sldMk cId="3450519207" sldId="256"/>
            <ac:spMk id="3" creationId="{A7B29F8E-A739-4F35-A194-34DF43BB192C}"/>
          </ac:spMkLst>
        </pc:spChg>
        <pc:spChg chg="add del mod">
          <ac:chgData name="Anne Corry" userId="a3aed9e5-08c9-4ae7-b63d-97c43d5caa71" providerId="ADAL" clId="{B1DFE74C-CAAD-4672-B540-62DCE1F15905}" dt="2023-03-05T22:51:26.403" v="37" actId="478"/>
          <ac:spMkLst>
            <pc:docMk/>
            <pc:sldMk cId="3450519207" sldId="256"/>
            <ac:spMk id="5" creationId="{BC40FE8E-D1F1-067D-B641-4B72A1869FD2}"/>
          </ac:spMkLst>
        </pc:spChg>
        <pc:spChg chg="del">
          <ac:chgData name="Anne Corry" userId="a3aed9e5-08c9-4ae7-b63d-97c43d5caa71" providerId="ADAL" clId="{B1DFE74C-CAAD-4672-B540-62DCE1F15905}" dt="2023-03-05T22:53:06.171" v="90" actId="26606"/>
          <ac:spMkLst>
            <pc:docMk/>
            <pc:sldMk cId="3450519207" sldId="256"/>
            <ac:spMk id="49" creationId="{F2E5B6AE-5EFE-45F0-A2AE-ED771CA3D7DD}"/>
          </ac:spMkLst>
        </pc:spChg>
        <pc:spChg chg="add">
          <ac:chgData name="Anne Corry" userId="a3aed9e5-08c9-4ae7-b63d-97c43d5caa71" providerId="ADAL" clId="{B1DFE74C-CAAD-4672-B540-62DCE1F15905}" dt="2023-03-05T22:53:06.171" v="90" actId="26606"/>
          <ac:spMkLst>
            <pc:docMk/>
            <pc:sldMk cId="3450519207" sldId="256"/>
            <ac:spMk id="56" creationId="{F2E5B6AE-5EFE-45F0-A2AE-ED771CA3D7DD}"/>
          </ac:spMkLst>
        </pc:spChg>
        <pc:picChg chg="add mod">
          <ac:chgData name="Anne Corry" userId="a3aed9e5-08c9-4ae7-b63d-97c43d5caa71" providerId="ADAL" clId="{B1DFE74C-CAAD-4672-B540-62DCE1F15905}" dt="2023-03-05T22:53:06.171" v="90" actId="26606"/>
          <ac:picMkLst>
            <pc:docMk/>
            <pc:sldMk cId="3450519207" sldId="256"/>
            <ac:picMk id="7" creationId="{2B1BE188-1F61-3A23-B1EA-F9ADEB5502A1}"/>
          </ac:picMkLst>
        </pc:picChg>
        <pc:picChg chg="del mod">
          <ac:chgData name="Anne Corry" userId="a3aed9e5-08c9-4ae7-b63d-97c43d5caa71" providerId="ADAL" clId="{B1DFE74C-CAAD-4672-B540-62DCE1F15905}" dt="2023-03-05T22:50:51.076" v="1" actId="478"/>
          <ac:picMkLst>
            <pc:docMk/>
            <pc:sldMk cId="3450519207" sldId="256"/>
            <ac:picMk id="26" creationId="{52338CF1-2DBA-42A0-BD42-480CA81C6C3E}"/>
          </ac:picMkLst>
        </pc:picChg>
        <pc:cxnChg chg="del">
          <ac:chgData name="Anne Corry" userId="a3aed9e5-08c9-4ae7-b63d-97c43d5caa71" providerId="ADAL" clId="{B1DFE74C-CAAD-4672-B540-62DCE1F15905}" dt="2023-03-05T22:53:06.171" v="90" actId="26606"/>
          <ac:cxnSpMkLst>
            <pc:docMk/>
            <pc:sldMk cId="3450519207" sldId="256"/>
            <ac:cxnSpMk id="51" creationId="{D255B435-D9F3-4A31-B89E-36741390DB4B}"/>
          </ac:cxnSpMkLst>
        </pc:cxnChg>
        <pc:cxnChg chg="add">
          <ac:chgData name="Anne Corry" userId="a3aed9e5-08c9-4ae7-b63d-97c43d5caa71" providerId="ADAL" clId="{B1DFE74C-CAAD-4672-B540-62DCE1F15905}" dt="2023-03-05T22:53:06.171" v="90" actId="26606"/>
          <ac:cxnSpMkLst>
            <pc:docMk/>
            <pc:sldMk cId="3450519207" sldId="256"/>
            <ac:cxnSpMk id="58" creationId="{D255B435-D9F3-4A31-B89E-36741390DB4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6,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80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39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5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08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6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4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6,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7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8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0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75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1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Monday, March 6,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1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Monday, March 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6,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1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spc="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spc="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spc="7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spc="7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spc="7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7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7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197D8E-1CC1-401B-85B4-C892DF13A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en-US"/>
              <a:t>MUSIC CAMP</a:t>
            </a:r>
            <a:br>
              <a:rPr lang="en-US"/>
            </a:br>
            <a:r>
              <a:rPr lang="en-US"/>
              <a:t>SAVE THE DATE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29F8E-A739-4F35-A194-34DF43BB1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500"/>
              <a:t>Term 2, Week2</a:t>
            </a:r>
          </a:p>
          <a:p>
            <a:pPr>
              <a:lnSpc>
                <a:spcPct val="110000"/>
              </a:lnSpc>
            </a:pPr>
            <a:r>
              <a:rPr lang="en-US" sz="4500"/>
              <a:t>Friday 5</a:t>
            </a:r>
            <a:r>
              <a:rPr lang="en-US" sz="4500" baseline="30000"/>
              <a:t>th</a:t>
            </a:r>
            <a:r>
              <a:rPr lang="en-US" sz="4500"/>
              <a:t> May (Period 4) till Sunday  7</a:t>
            </a:r>
            <a:r>
              <a:rPr lang="en-US" sz="4500" baseline="30000"/>
              <a:t>TH</a:t>
            </a:r>
            <a:r>
              <a:rPr lang="en-US" sz="4500"/>
              <a:t> MAY (till noon)</a:t>
            </a:r>
            <a:endParaRPr lang="en-AU" sz="4500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ree, outdoor, person, plant&#10;&#10;Description automatically generated">
            <a:extLst>
              <a:ext uri="{FF2B5EF4-FFF2-40B4-BE49-F238E27FC236}">
                <a16:creationId xmlns:a16="http://schemas.microsoft.com/office/drawing/2014/main" id="{2B1BE188-1F61-3A23-B1EA-F9ADEB5502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C41"/>
      </a:dk2>
      <a:lt2>
        <a:srgbClr val="E2E3E8"/>
      </a:lt2>
      <a:accent1>
        <a:srgbClr val="AAA081"/>
      </a:accent1>
      <a:accent2>
        <a:srgbClr val="9DA671"/>
      </a:accent2>
      <a:accent3>
        <a:srgbClr val="90A87F"/>
      </a:accent3>
      <a:accent4>
        <a:srgbClr val="76AD77"/>
      </a:accent4>
      <a:accent5>
        <a:srgbClr val="81AB93"/>
      </a:accent5>
      <a:accent6>
        <a:srgbClr val="74AAA1"/>
      </a:accent6>
      <a:hlink>
        <a:srgbClr val="697A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 Light</vt:lpstr>
      <vt:lpstr>Century Gothic</vt:lpstr>
      <vt:lpstr>Source Sans Pro</vt:lpstr>
      <vt:lpstr>Source Sans Pro Light</vt:lpstr>
      <vt:lpstr>ThinLineVTI</vt:lpstr>
      <vt:lpstr>BrushVTI</vt:lpstr>
      <vt:lpstr>MUSIC CAMP SAVE THE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CAMP SAVE THE DATE</dc:title>
  <dc:creator>Anne Corry</dc:creator>
  <cp:lastModifiedBy>Anne Corry</cp:lastModifiedBy>
  <cp:revision>3</cp:revision>
  <dcterms:created xsi:type="dcterms:W3CDTF">2022-03-08T10:42:42Z</dcterms:created>
  <dcterms:modified xsi:type="dcterms:W3CDTF">2023-03-05T22:53:15Z</dcterms:modified>
</cp:coreProperties>
</file>