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Medium" charset="1" panose="00000600000000000000"/>
      <p:regular r:id="rId11"/>
    </p:embeddedFont>
    <p:embeddedFont>
      <p:font typeface="Hibernate" charset="1" panose="02000503000000000000"/>
      <p:regular r:id="rId12"/>
    </p:embeddedFont>
    <p:embeddedFont>
      <p:font typeface="Montserrat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4591" y="-653351"/>
            <a:ext cx="3335222" cy="3026714"/>
          </a:xfrm>
          <a:custGeom>
            <a:avLst/>
            <a:gdLst/>
            <a:ahLst/>
            <a:cxnLst/>
            <a:rect r="r" b="b" t="t" l="l"/>
            <a:pathLst>
              <a:path h="3026714" w="3335222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77434" y="-1093686"/>
            <a:ext cx="2669512" cy="2469299"/>
          </a:xfrm>
          <a:custGeom>
            <a:avLst/>
            <a:gdLst/>
            <a:ahLst/>
            <a:cxnLst/>
            <a:rect r="r" b="b" t="t" l="l"/>
            <a:pathLst>
              <a:path h="2469299" w="2669512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8651" y="8858795"/>
            <a:ext cx="2268425" cy="1990543"/>
          </a:xfrm>
          <a:custGeom>
            <a:avLst/>
            <a:gdLst/>
            <a:ahLst/>
            <a:cxnLst/>
            <a:rect r="r" b="b" t="t" l="l"/>
            <a:pathLst>
              <a:path h="1990543" w="2268425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29396">
            <a:off x="16595204" y="61939"/>
            <a:ext cx="3367561" cy="3245487"/>
          </a:xfrm>
          <a:custGeom>
            <a:avLst/>
            <a:gdLst/>
            <a:ahLst/>
            <a:cxnLst/>
            <a:rect r="r" b="b" t="t" l="l"/>
            <a:pathLst>
              <a:path h="3245487" w="3367561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214591" y="3572091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36567" y="4592514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726236">
            <a:off x="13288786" y="-648443"/>
            <a:ext cx="4156830" cy="1979691"/>
          </a:xfrm>
          <a:custGeom>
            <a:avLst/>
            <a:gdLst/>
            <a:ahLst/>
            <a:cxnLst/>
            <a:rect r="r" b="b" t="t" l="l"/>
            <a:pathLst>
              <a:path h="1979691" w="4156830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89271" y="-1202197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78935" y="8261739"/>
            <a:ext cx="3287385" cy="3184654"/>
          </a:xfrm>
          <a:custGeom>
            <a:avLst/>
            <a:gdLst/>
            <a:ahLst/>
            <a:cxnLst/>
            <a:rect r="r" b="b" t="t" l="l"/>
            <a:pathLst>
              <a:path h="3184654" w="3287385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4662">
            <a:off x="5893358" y="-2053103"/>
            <a:ext cx="4176376" cy="3664770"/>
          </a:xfrm>
          <a:custGeom>
            <a:avLst/>
            <a:gdLst/>
            <a:ahLst/>
            <a:cxnLst/>
            <a:rect r="r" b="b" t="t" l="l"/>
            <a:pathLst>
              <a:path h="3664770" w="4176376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632863" y="4598768"/>
            <a:ext cx="13022273" cy="1380354"/>
            <a:chOff x="0" y="0"/>
            <a:chExt cx="2990689" cy="31701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90689" cy="317012"/>
            </a:xfrm>
            <a:custGeom>
              <a:avLst/>
              <a:gdLst/>
              <a:ahLst/>
              <a:cxnLst/>
              <a:rect r="r" b="b" t="t" l="l"/>
              <a:pathLst>
                <a:path h="317012" w="2990689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819DBC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990689" cy="3360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842733" y="2861664"/>
            <a:ext cx="8602534" cy="710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29"/>
              </a:lnSpc>
            </a:pPr>
            <a:r>
              <a:rPr lang="en-US" b="true" sz="4373">
                <a:solidFill>
                  <a:srgbClr val="241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 Thomas More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22129" y="3368373"/>
            <a:ext cx="12043743" cy="3051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663"/>
              </a:lnSpc>
              <a:spcBef>
                <a:spcPct val="0"/>
              </a:spcBef>
            </a:pPr>
            <a:r>
              <a:rPr lang="en-US" sz="18827">
                <a:solidFill>
                  <a:srgbClr val="241E4D"/>
                </a:solidFill>
                <a:latin typeface="Hibernate"/>
                <a:ea typeface="Hibernate"/>
                <a:cs typeface="Hibernate"/>
                <a:sym typeface="Hibernate"/>
              </a:rPr>
              <a:t>PARENTS &amp; FRIENDS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63194" y="1383699"/>
            <a:ext cx="7296106" cy="7295274"/>
            <a:chOff x="0" y="0"/>
            <a:chExt cx="6350013" cy="63492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95250" y="-95136"/>
              <a:ext cx="6540526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6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l="-16740" t="0" r="-1674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40526" y="2050847"/>
            <a:ext cx="7345741" cy="2280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340"/>
              </a:lnSpc>
              <a:spcBef>
                <a:spcPct val="0"/>
              </a:spcBef>
            </a:pPr>
            <a:r>
              <a:rPr lang="en-US" sz="14000">
                <a:solidFill>
                  <a:srgbClr val="241E4D"/>
                </a:solidFill>
                <a:latin typeface="Hibernate"/>
                <a:ea typeface="Hibernate"/>
                <a:cs typeface="Hibernate"/>
                <a:sym typeface="Hibernate"/>
              </a:rPr>
              <a:t>ABOUT 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0526" y="3991812"/>
            <a:ext cx="7703474" cy="4091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241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Parents and Friends is a group of parents and grandparents who work together to provide fun and engaging events for the school community to enjoy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883" y="1640190"/>
            <a:ext cx="14774235" cy="1956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720"/>
              </a:lnSpc>
              <a:spcBef>
                <a:spcPct val="0"/>
              </a:spcBef>
            </a:pPr>
            <a:r>
              <a:rPr lang="en-US" sz="12000">
                <a:solidFill>
                  <a:srgbClr val="762A3C"/>
                </a:solidFill>
                <a:latin typeface="Hibernate"/>
                <a:ea typeface="Hibernate"/>
                <a:cs typeface="Hibernate"/>
                <a:sym typeface="Hibernate"/>
              </a:rPr>
              <a:t>TYPICAL EVENTS WE HOLD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290872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241E4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1113930" cy="12391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075319" y="4262341"/>
            <a:ext cx="266056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 spc="95">
                <a:solidFill>
                  <a:srgbClr val="9CB8D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STALLS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60900" y="4914804"/>
            <a:ext cx="3289398" cy="2910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3"/>
              </a:lnSpc>
            </a:pPr>
            <a:r>
              <a:rPr lang="en-US" b="true" sz="2199" spc="70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Mothers day and Fathers day we hold a stall for all students to be able to come and purchase a gift for the significant carers in their life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029273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97050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1113930" cy="12391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499301" y="4633611"/>
            <a:ext cx="3289398" cy="2942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1"/>
              </a:lnSpc>
            </a:pPr>
            <a:r>
              <a:rPr lang="en-US" b="true" sz="2599" spc="83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Welcome Back morning tea</a:t>
            </a:r>
          </a:p>
          <a:p>
            <a:pPr algn="ctr">
              <a:lnSpc>
                <a:spcPts val="3951"/>
              </a:lnSpc>
            </a:pPr>
          </a:p>
          <a:p>
            <a:pPr algn="ctr">
              <a:lnSpc>
                <a:spcPts val="3951"/>
              </a:lnSpc>
            </a:pPr>
            <a:r>
              <a:rPr lang="en-US" b="true" sz="2599" spc="83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Coffee Catch Ups</a:t>
            </a:r>
          </a:p>
          <a:p>
            <a:pPr algn="ctr">
              <a:lnSpc>
                <a:spcPts val="3951"/>
              </a:lnSpc>
            </a:pPr>
          </a:p>
          <a:p>
            <a:pPr algn="ctr">
              <a:lnSpc>
                <a:spcPts val="3951"/>
              </a:lnSpc>
            </a:pPr>
            <a:r>
              <a:rPr lang="en-US" b="true" sz="2599" spc="83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Raffles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763552" y="3772299"/>
            <a:ext cx="4229454" cy="4741161"/>
            <a:chOff x="0" y="0"/>
            <a:chExt cx="1113930" cy="124870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241E4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9525"/>
              <a:ext cx="1113930" cy="12391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2547998" y="4262341"/>
            <a:ext cx="266056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b="true" sz="2999" spc="95">
                <a:solidFill>
                  <a:srgbClr val="9CB8D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BIG EVENTS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233580" y="5228847"/>
            <a:ext cx="3289398" cy="249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3"/>
              </a:lnSpc>
            </a:pPr>
            <a:r>
              <a:rPr lang="en-US" b="true" sz="2199" spc="70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try and aim to have 1 or 2 big events through the year.</a:t>
            </a:r>
          </a:p>
          <a:p>
            <a:pPr algn="ctr">
              <a:lnSpc>
                <a:spcPts val="3343"/>
              </a:lnSpc>
            </a:pPr>
            <a:r>
              <a:rPr lang="en-US" b="true" sz="2199" spc="70">
                <a:solidFill>
                  <a:srgbClr val="9CB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 2024 this was a Bunnings BBQ and a Trivia Night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63194" y="1495863"/>
            <a:ext cx="7296106" cy="7295274"/>
            <a:chOff x="0" y="0"/>
            <a:chExt cx="6350013" cy="63492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95250" y="-95136"/>
              <a:ext cx="6540526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6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l="-16659" t="0" r="-16659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40526" y="2066156"/>
            <a:ext cx="7345741" cy="1797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541"/>
              </a:lnSpc>
              <a:spcBef>
                <a:spcPct val="0"/>
              </a:spcBef>
            </a:pPr>
            <a:r>
              <a:rPr lang="en-US" sz="11100">
                <a:solidFill>
                  <a:srgbClr val="241E4D"/>
                </a:solidFill>
                <a:latin typeface="Hibernate"/>
                <a:ea typeface="Hibernate"/>
                <a:cs typeface="Hibernate"/>
                <a:sym typeface="Hibernate"/>
              </a:rPr>
              <a:t>HOW CAN YOU HELP?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533273"/>
            <a:ext cx="8628050" cy="4573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3" indent="-399411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241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Come to meetings and share ideas</a:t>
            </a:r>
          </a:p>
          <a:p>
            <a:pPr algn="l" marL="798823" indent="-399411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241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 in person at events held by the P&amp;F</a:t>
            </a:r>
          </a:p>
          <a:p>
            <a:pPr algn="l" marL="798823" indent="-399411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241E4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Help behind the scenes of events, emailing, requesting donations, assembling hampers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4591" y="-653351"/>
            <a:ext cx="3335222" cy="3026714"/>
          </a:xfrm>
          <a:custGeom>
            <a:avLst/>
            <a:gdLst/>
            <a:ahLst/>
            <a:cxnLst/>
            <a:rect r="r" b="b" t="t" l="l"/>
            <a:pathLst>
              <a:path h="3026714" w="3335222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77434" y="-1093686"/>
            <a:ext cx="2669512" cy="2469299"/>
          </a:xfrm>
          <a:custGeom>
            <a:avLst/>
            <a:gdLst/>
            <a:ahLst/>
            <a:cxnLst/>
            <a:rect r="r" b="b" t="t" l="l"/>
            <a:pathLst>
              <a:path h="2469299" w="2669512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8651" y="8858795"/>
            <a:ext cx="2268425" cy="1990543"/>
          </a:xfrm>
          <a:custGeom>
            <a:avLst/>
            <a:gdLst/>
            <a:ahLst/>
            <a:cxnLst/>
            <a:rect r="r" b="b" t="t" l="l"/>
            <a:pathLst>
              <a:path h="1990543" w="2268425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29396">
            <a:off x="16595204" y="61939"/>
            <a:ext cx="3367561" cy="3245487"/>
          </a:xfrm>
          <a:custGeom>
            <a:avLst/>
            <a:gdLst/>
            <a:ahLst/>
            <a:cxnLst/>
            <a:rect r="r" b="b" t="t" l="l"/>
            <a:pathLst>
              <a:path h="3245487" w="3367561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214591" y="3572091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36567" y="4592514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726236">
            <a:off x="13288786" y="-648443"/>
            <a:ext cx="4156830" cy="1979691"/>
          </a:xfrm>
          <a:custGeom>
            <a:avLst/>
            <a:gdLst/>
            <a:ahLst/>
            <a:cxnLst/>
            <a:rect r="r" b="b" t="t" l="l"/>
            <a:pathLst>
              <a:path h="1979691" w="4156830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89271" y="-1202197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78935" y="8261739"/>
            <a:ext cx="3287385" cy="3184654"/>
          </a:xfrm>
          <a:custGeom>
            <a:avLst/>
            <a:gdLst/>
            <a:ahLst/>
            <a:cxnLst/>
            <a:rect r="r" b="b" t="t" l="l"/>
            <a:pathLst>
              <a:path h="3184654" w="3287385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4662">
            <a:off x="5893358" y="-2053103"/>
            <a:ext cx="4176376" cy="3664770"/>
          </a:xfrm>
          <a:custGeom>
            <a:avLst/>
            <a:gdLst/>
            <a:ahLst/>
            <a:cxnLst/>
            <a:rect r="r" b="b" t="t" l="l"/>
            <a:pathLst>
              <a:path h="3664770" w="4176376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31403" y="3284070"/>
            <a:ext cx="10425193" cy="4347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396"/>
              </a:lnSpc>
            </a:pPr>
            <a:r>
              <a:rPr lang="en-US" sz="19065">
                <a:solidFill>
                  <a:srgbClr val="241E4D"/>
                </a:solidFill>
                <a:latin typeface="Hibernate"/>
                <a:ea typeface="Hibernate"/>
                <a:cs typeface="Hibernate"/>
                <a:sym typeface="Hibernate"/>
              </a:rPr>
              <a:t>WE WOULD LOVE YOU TO JOIN US!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10521" y="7029885"/>
            <a:ext cx="10066958" cy="171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60"/>
              </a:lnSpc>
              <a:spcBef>
                <a:spcPct val="0"/>
              </a:spcBef>
            </a:pPr>
            <a:r>
              <a:rPr lang="en-US" b="true" sz="4000">
                <a:solidFill>
                  <a:srgbClr val="762A3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Join us for our AGM Monday November 18th, 7pm in the Staff Room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DAGTCnaspCI</dc:identifier>
  <dcterms:modified xsi:type="dcterms:W3CDTF">2011-08-01T06:04:30Z</dcterms:modified>
  <cp:revision>1</cp:revision>
  <dc:title>St Thomas More Parents and Friends</dc:title>
</cp:coreProperties>
</file>