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8438061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8438061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8438061a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8438061a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8438061a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8438061a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8438061a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8438061a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8438061a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8438061a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8438061a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8438061a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8438061a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8438061a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8438061aa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8438061aa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707a06f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707a06f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c11f1dc7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c11f1dc7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707a06f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707a06f1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8438061a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8438061a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707a06f1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707a06f1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8438061a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8438061a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8438061a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8438061a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8438061a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8438061a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8438061a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8438061a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8438061a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8438061a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8438061a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8438061a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8438061a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8438061a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8438061a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8438061a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50"/>
            <a:ext cx="9143999" cy="51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 rotWithShape="1">
          <a:blip r:embed="rId3">
            <a:alphaModFix/>
          </a:blip>
          <a:srcRect l="860" t="31581" r="-859" b="777"/>
          <a:stretch/>
        </p:blipFill>
        <p:spPr>
          <a:xfrm>
            <a:off x="0" y="951850"/>
            <a:ext cx="9143999" cy="425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2"/>
          <p:cNvSpPr txBox="1"/>
          <p:nvPr/>
        </p:nvSpPr>
        <p:spPr>
          <a:xfrm>
            <a:off x="183375" y="305650"/>
            <a:ext cx="8427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When I need to wash my hands, I can do this in the sink near our classroom or in the bathrooms. When washing my hands, I do this for 20 seconds.   </a:t>
            </a:r>
            <a:endParaRPr sz="15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50"/>
            <a:ext cx="9144000" cy="514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50"/>
            <a:ext cx="9143999" cy="514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50"/>
            <a:ext cx="9143999" cy="51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50"/>
            <a:ext cx="9143999" cy="514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50"/>
            <a:ext cx="9143999" cy="514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50"/>
            <a:ext cx="9143999" cy="514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/>
        </p:nvSpPr>
        <p:spPr>
          <a:xfrm>
            <a:off x="122250" y="104775"/>
            <a:ext cx="8688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We will still be doing Investigations this Term.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We will need to make sure our hands are clean before using our spaces. 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When resetting, we will need to make sure things are wiped down properly.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</p:txBody>
      </p:sp>
      <p:pic>
        <p:nvPicPr>
          <p:cNvPr id="138" name="Google Shape;138;p29"/>
          <p:cNvPicPr preferRelativeResize="0"/>
          <p:nvPr/>
        </p:nvPicPr>
        <p:blipFill rotWithShape="1">
          <a:blip r:embed="rId3">
            <a:alphaModFix/>
          </a:blip>
          <a:srcRect l="37356" t="23659" r="38492" b="15487"/>
          <a:stretch/>
        </p:blipFill>
        <p:spPr>
          <a:xfrm>
            <a:off x="3207612" y="1107250"/>
            <a:ext cx="2593576" cy="36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/>
        </p:nvSpPr>
        <p:spPr>
          <a:xfrm>
            <a:off x="122250" y="104775"/>
            <a:ext cx="8688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I might see adults wearing masks around the school. When people wear masks, I will only be able to see their eyes. 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</p:txBody>
      </p:sp>
      <p:pic>
        <p:nvPicPr>
          <p:cNvPr id="144" name="Google Shape;144;p30"/>
          <p:cNvPicPr preferRelativeResize="0"/>
          <p:nvPr/>
        </p:nvPicPr>
        <p:blipFill rotWithShape="1">
          <a:blip r:embed="rId3">
            <a:alphaModFix/>
          </a:blip>
          <a:srcRect l="52466" t="27943" r="20204" b="15040"/>
          <a:stretch/>
        </p:blipFill>
        <p:spPr>
          <a:xfrm>
            <a:off x="2813426" y="868126"/>
            <a:ext cx="3306550" cy="38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/>
        </p:nvSpPr>
        <p:spPr>
          <a:xfrm>
            <a:off x="122250" y="104775"/>
            <a:ext cx="8688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The school will be cleaned each night by a professional cleaner. </a:t>
            </a:r>
            <a:endParaRPr sz="1700" b="1"/>
          </a:p>
        </p:txBody>
      </p:sp>
      <p:pic>
        <p:nvPicPr>
          <p:cNvPr id="150" name="Google Shape;15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275" y="835250"/>
            <a:ext cx="280035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/>
        </p:nvSpPr>
        <p:spPr>
          <a:xfrm>
            <a:off x="122250" y="104775"/>
            <a:ext cx="8902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We will be playing outside at staggered times.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Foundation to Year 2 will have their lunchtimes at the same time and the Year 3 to 6 students will be together. 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We will also be going outside as a class regularly to play games and complete activities. </a:t>
            </a:r>
            <a:endParaRPr sz="1700" b="1"/>
          </a:p>
        </p:txBody>
      </p:sp>
      <p:pic>
        <p:nvPicPr>
          <p:cNvPr id="156" name="Google Shape;1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8950" y="996375"/>
            <a:ext cx="4159358" cy="414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" y="-441"/>
            <a:ext cx="9144000" cy="514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t="28931"/>
          <a:stretch/>
        </p:blipFill>
        <p:spPr>
          <a:xfrm>
            <a:off x="0" y="1488225"/>
            <a:ext cx="9144000" cy="365527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626625" y="600500"/>
            <a:ext cx="8102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I might feel unsure and nervous about what to expect. </a:t>
            </a:r>
            <a:endParaRPr sz="1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50"/>
            <a:ext cx="9144000" cy="51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3">
            <a:alphaModFix/>
          </a:blip>
          <a:srcRect t="40040"/>
          <a:stretch/>
        </p:blipFill>
        <p:spPr>
          <a:xfrm>
            <a:off x="0" y="2059400"/>
            <a:ext cx="9143999" cy="30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 txBox="1"/>
          <p:nvPr/>
        </p:nvSpPr>
        <p:spPr>
          <a:xfrm>
            <a:off x="183375" y="305650"/>
            <a:ext cx="8427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I will be picked up and dropped off at the Breen Street or Cooper Street Gate. 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I will always use the same gate each day. 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The times will be staggered so I may go a little earlier or little later than some of my friends.   </a:t>
            </a:r>
            <a:endParaRPr sz="16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50"/>
            <a:ext cx="9144002" cy="514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50"/>
            <a:ext cx="9144000" cy="51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50"/>
            <a:ext cx="9143999" cy="514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On-screen Show (16:9)</PresentationFormat>
  <Paragraphs>13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McNaughton</dc:creator>
  <cp:lastModifiedBy>Annie</cp:lastModifiedBy>
  <cp:revision>1</cp:revision>
  <dcterms:modified xsi:type="dcterms:W3CDTF">2020-10-08T21:26:00Z</dcterms:modified>
</cp:coreProperties>
</file>