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2" r:id="rId5"/>
    <p:sldId id="264" r:id="rId6"/>
    <p:sldId id="263" r:id="rId7"/>
    <p:sldId id="259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lin, Benn" userId="c2ba15e4-c170-42b8-a4c5-46cd103c8c62" providerId="ADAL" clId="{C3CEE39B-5024-4E27-A010-5D3209EDB16F}"/>
    <pc:docChg chg="custSel addSld delSld modSld">
      <pc:chgData name="Taplin, Benn" userId="c2ba15e4-c170-42b8-a4c5-46cd103c8c62" providerId="ADAL" clId="{C3CEE39B-5024-4E27-A010-5D3209EDB16F}" dt="2026-02-04T00:57:37.791" v="159" actId="1076"/>
      <pc:docMkLst>
        <pc:docMk/>
      </pc:docMkLst>
      <pc:sldChg chg="delSp">
        <pc:chgData name="Taplin, Benn" userId="c2ba15e4-c170-42b8-a4c5-46cd103c8c62" providerId="ADAL" clId="{C3CEE39B-5024-4E27-A010-5D3209EDB16F}" dt="2026-02-04T00:22:04.420" v="0" actId="478"/>
        <pc:sldMkLst>
          <pc:docMk/>
          <pc:sldMk cId="4266474537" sldId="256"/>
        </pc:sldMkLst>
        <pc:picChg chg="del">
          <ac:chgData name="Taplin, Benn" userId="c2ba15e4-c170-42b8-a4c5-46cd103c8c62" providerId="ADAL" clId="{C3CEE39B-5024-4E27-A010-5D3209EDB16F}" dt="2026-02-04T00:22:04.420" v="0" actId="478"/>
          <ac:picMkLst>
            <pc:docMk/>
            <pc:sldMk cId="4266474537" sldId="256"/>
            <ac:picMk id="1028" creationId="{DD665008-0006-43D3-B6CD-6ABD00E16F1E}"/>
          </ac:picMkLst>
        </pc:picChg>
      </pc:sldChg>
      <pc:sldChg chg="addSp delSp modSp del mod">
        <pc:chgData name="Taplin, Benn" userId="c2ba15e4-c170-42b8-a4c5-46cd103c8c62" providerId="ADAL" clId="{C3CEE39B-5024-4E27-A010-5D3209EDB16F}" dt="2026-02-04T00:45:13.213" v="127" actId="2696"/>
        <pc:sldMkLst>
          <pc:docMk/>
          <pc:sldMk cId="1573068168" sldId="257"/>
        </pc:sldMkLst>
        <pc:spChg chg="mod">
          <ac:chgData name="Taplin, Benn" userId="c2ba15e4-c170-42b8-a4c5-46cd103c8c62" providerId="ADAL" clId="{C3CEE39B-5024-4E27-A010-5D3209EDB16F}" dt="2026-02-04T00:43:07.919" v="119" actId="1035"/>
          <ac:spMkLst>
            <pc:docMk/>
            <pc:sldMk cId="1573068168" sldId="257"/>
            <ac:spMk id="2" creationId="{CB495734-4113-4BF8-BDA7-F84E53D98AA3}"/>
          </ac:spMkLst>
        </pc:spChg>
        <pc:picChg chg="mod">
          <ac:chgData name="Taplin, Benn" userId="c2ba15e4-c170-42b8-a4c5-46cd103c8c62" providerId="ADAL" clId="{C3CEE39B-5024-4E27-A010-5D3209EDB16F}" dt="2026-02-04T00:43:22.845" v="124" actId="1076"/>
          <ac:picMkLst>
            <pc:docMk/>
            <pc:sldMk cId="1573068168" sldId="257"/>
            <ac:picMk id="5" creationId="{D8D14C2D-2967-49E9-A7F3-0E4458458D13}"/>
          </ac:picMkLst>
        </pc:picChg>
        <pc:picChg chg="add del mod">
          <ac:chgData name="Taplin, Benn" userId="c2ba15e4-c170-42b8-a4c5-46cd103c8c62" providerId="ADAL" clId="{C3CEE39B-5024-4E27-A010-5D3209EDB16F}" dt="2026-02-04T00:45:05.357" v="126" actId="478"/>
          <ac:picMkLst>
            <pc:docMk/>
            <pc:sldMk cId="1573068168" sldId="257"/>
            <ac:picMk id="7" creationId="{C3A64E2E-49EF-46CC-9EB5-798460C01C09}"/>
          </ac:picMkLst>
        </pc:picChg>
      </pc:sldChg>
      <pc:sldChg chg="addSp delSp modSp mod">
        <pc:chgData name="Taplin, Benn" userId="c2ba15e4-c170-42b8-a4c5-46cd103c8c62" providerId="ADAL" clId="{C3CEE39B-5024-4E27-A010-5D3209EDB16F}" dt="2026-02-04T00:52:54.833" v="136" actId="14100"/>
        <pc:sldMkLst>
          <pc:docMk/>
          <pc:sldMk cId="1867440637" sldId="259"/>
        </pc:sldMkLst>
        <pc:spChg chg="mod">
          <ac:chgData name="Taplin, Benn" userId="c2ba15e4-c170-42b8-a4c5-46cd103c8c62" providerId="ADAL" clId="{C3CEE39B-5024-4E27-A010-5D3209EDB16F}" dt="2026-02-04T00:41:22.996" v="95" actId="1076"/>
          <ac:spMkLst>
            <pc:docMk/>
            <pc:sldMk cId="1867440637" sldId="259"/>
            <ac:spMk id="2" creationId="{73A3FFDA-CDAF-4C3F-A999-94EA63E9A124}"/>
          </ac:spMkLst>
        </pc:spChg>
        <pc:spChg chg="del">
          <ac:chgData name="Taplin, Benn" userId="c2ba15e4-c170-42b8-a4c5-46cd103c8c62" providerId="ADAL" clId="{C3CEE39B-5024-4E27-A010-5D3209EDB16F}" dt="2026-02-04T00:37:55.120" v="1" actId="22"/>
          <ac:spMkLst>
            <pc:docMk/>
            <pc:sldMk cId="1867440637" sldId="259"/>
            <ac:spMk id="3" creationId="{D329862A-25B2-4306-A8C0-7EEE8FED37FB}"/>
          </ac:spMkLst>
        </pc:spChg>
        <pc:picChg chg="add mod">
          <ac:chgData name="Taplin, Benn" userId="c2ba15e4-c170-42b8-a4c5-46cd103c8c62" providerId="ADAL" clId="{C3CEE39B-5024-4E27-A010-5D3209EDB16F}" dt="2026-02-04T00:52:54.833" v="136" actId="14100"/>
          <ac:picMkLst>
            <pc:docMk/>
            <pc:sldMk cId="1867440637" sldId="259"/>
            <ac:picMk id="4" creationId="{FEF9983E-E0C8-40E4-93EF-D4E0550F2DBA}"/>
          </ac:picMkLst>
        </pc:picChg>
        <pc:picChg chg="add mod ord">
          <ac:chgData name="Taplin, Benn" userId="c2ba15e4-c170-42b8-a4c5-46cd103c8c62" providerId="ADAL" clId="{C3CEE39B-5024-4E27-A010-5D3209EDB16F}" dt="2026-02-04T00:39:34.212" v="38" actId="1076"/>
          <ac:picMkLst>
            <pc:docMk/>
            <pc:sldMk cId="1867440637" sldId="259"/>
            <ac:picMk id="7" creationId="{E5F81507-C3E9-46B0-992D-A1B381451F52}"/>
          </ac:picMkLst>
        </pc:picChg>
      </pc:sldChg>
      <pc:sldChg chg="addSp modSp add mod">
        <pc:chgData name="Taplin, Benn" userId="c2ba15e4-c170-42b8-a4c5-46cd103c8c62" providerId="ADAL" clId="{C3CEE39B-5024-4E27-A010-5D3209EDB16F}" dt="2026-02-04T00:52:04.033" v="133" actId="166"/>
        <pc:sldMkLst>
          <pc:docMk/>
          <pc:sldMk cId="1030997116" sldId="265"/>
        </pc:sldMkLst>
        <pc:picChg chg="add mod">
          <ac:chgData name="Taplin, Benn" userId="c2ba15e4-c170-42b8-a4c5-46cd103c8c62" providerId="ADAL" clId="{C3CEE39B-5024-4E27-A010-5D3209EDB16F}" dt="2026-02-04T00:51:59.695" v="132" actId="14100"/>
          <ac:picMkLst>
            <pc:docMk/>
            <pc:sldMk cId="1030997116" sldId="265"/>
            <ac:picMk id="4" creationId="{12BA39CA-929F-49C7-A85F-49C931C3566D}"/>
          </ac:picMkLst>
        </pc:picChg>
        <pc:picChg chg="ord">
          <ac:chgData name="Taplin, Benn" userId="c2ba15e4-c170-42b8-a4c5-46cd103c8c62" providerId="ADAL" clId="{C3CEE39B-5024-4E27-A010-5D3209EDB16F}" dt="2026-02-04T00:52:04.033" v="133" actId="166"/>
          <ac:picMkLst>
            <pc:docMk/>
            <pc:sldMk cId="1030997116" sldId="265"/>
            <ac:picMk id="5" creationId="{D8D14C2D-2967-49E9-A7F3-0E4458458D13}"/>
          </ac:picMkLst>
        </pc:picChg>
      </pc:sldChg>
      <pc:sldChg chg="addSp delSp modSp new mod">
        <pc:chgData name="Taplin, Benn" userId="c2ba15e4-c170-42b8-a4c5-46cd103c8c62" providerId="ADAL" clId="{C3CEE39B-5024-4E27-A010-5D3209EDB16F}" dt="2026-02-04T00:57:37.791" v="159" actId="1076"/>
        <pc:sldMkLst>
          <pc:docMk/>
          <pc:sldMk cId="8995053" sldId="266"/>
        </pc:sldMkLst>
        <pc:spChg chg="del">
          <ac:chgData name="Taplin, Benn" userId="c2ba15e4-c170-42b8-a4c5-46cd103c8c62" providerId="ADAL" clId="{C3CEE39B-5024-4E27-A010-5D3209EDB16F}" dt="2026-02-04T00:53:41.638" v="139" actId="478"/>
          <ac:spMkLst>
            <pc:docMk/>
            <pc:sldMk cId="8995053" sldId="266"/>
            <ac:spMk id="2" creationId="{D80C2F96-F0CB-443F-88EA-72D2A0F4255B}"/>
          </ac:spMkLst>
        </pc:spChg>
        <pc:spChg chg="del">
          <ac:chgData name="Taplin, Benn" userId="c2ba15e4-c170-42b8-a4c5-46cd103c8c62" providerId="ADAL" clId="{C3CEE39B-5024-4E27-A010-5D3209EDB16F}" dt="2026-02-04T00:53:39.708" v="138" actId="478"/>
          <ac:spMkLst>
            <pc:docMk/>
            <pc:sldMk cId="8995053" sldId="266"/>
            <ac:spMk id="3" creationId="{84AEB9A9-E8A0-45FD-A8DF-6586EDD71D07}"/>
          </ac:spMkLst>
        </pc:spChg>
        <pc:picChg chg="add mod">
          <ac:chgData name="Taplin, Benn" userId="c2ba15e4-c170-42b8-a4c5-46cd103c8c62" providerId="ADAL" clId="{C3CEE39B-5024-4E27-A010-5D3209EDB16F}" dt="2026-02-04T00:57:37.791" v="159" actId="1076"/>
          <ac:picMkLst>
            <pc:docMk/>
            <pc:sldMk cId="8995053" sldId="266"/>
            <ac:picMk id="5" creationId="{3FBC62BF-E717-4196-A0AA-9740486F9604}"/>
          </ac:picMkLst>
        </pc:picChg>
        <pc:picChg chg="add mod">
          <ac:chgData name="Taplin, Benn" userId="c2ba15e4-c170-42b8-a4c5-46cd103c8c62" providerId="ADAL" clId="{C3CEE39B-5024-4E27-A010-5D3209EDB16F}" dt="2026-02-04T00:57:30.282" v="156" actId="1076"/>
          <ac:picMkLst>
            <pc:docMk/>
            <pc:sldMk cId="8995053" sldId="266"/>
            <ac:picMk id="6" creationId="{C8B9247D-5768-4F6C-9A40-79A8B76FDA29}"/>
          </ac:picMkLst>
        </pc:picChg>
      </pc:sldChg>
      <pc:sldChg chg="add del">
        <pc:chgData name="Taplin, Benn" userId="c2ba15e4-c170-42b8-a4c5-46cd103c8c62" providerId="ADAL" clId="{C3CEE39B-5024-4E27-A010-5D3209EDB16F}" dt="2026-02-04T00:45:57.513" v="129" actId="2696"/>
        <pc:sldMkLst>
          <pc:docMk/>
          <pc:sldMk cId="919092617" sldId="266"/>
        </pc:sldMkLst>
      </pc:sldChg>
      <pc:sldChg chg="new del">
        <pc:chgData name="Taplin, Benn" userId="c2ba15e4-c170-42b8-a4c5-46cd103c8c62" providerId="ADAL" clId="{C3CEE39B-5024-4E27-A010-5D3209EDB16F}" dt="2026-02-04T00:57:19.317" v="152" actId="47"/>
        <pc:sldMkLst>
          <pc:docMk/>
          <pc:sldMk cId="740741030" sldId="267"/>
        </pc:sldMkLst>
      </pc:sldChg>
      <pc:sldChg chg="addSp delSp modSp new del mod">
        <pc:chgData name="Taplin, Benn" userId="c2ba15e4-c170-42b8-a4c5-46cd103c8c62" providerId="ADAL" clId="{C3CEE39B-5024-4E27-A010-5D3209EDB16F}" dt="2026-02-04T00:56:52.840" v="150" actId="2696"/>
        <pc:sldMkLst>
          <pc:docMk/>
          <pc:sldMk cId="3472215259" sldId="267"/>
        </pc:sldMkLst>
        <pc:spChg chg="del">
          <ac:chgData name="Taplin, Benn" userId="c2ba15e4-c170-42b8-a4c5-46cd103c8c62" providerId="ADAL" clId="{C3CEE39B-5024-4E27-A010-5D3209EDB16F}" dt="2026-02-04T00:56:15.901" v="148" actId="478"/>
          <ac:spMkLst>
            <pc:docMk/>
            <pc:sldMk cId="3472215259" sldId="267"/>
            <ac:spMk id="3" creationId="{22C89A39-813D-483F-A13E-2992F2C1ECC4}"/>
          </ac:spMkLst>
        </pc:spChg>
        <pc:picChg chg="add">
          <ac:chgData name="Taplin, Benn" userId="c2ba15e4-c170-42b8-a4c5-46cd103c8c62" providerId="ADAL" clId="{C3CEE39B-5024-4E27-A010-5D3209EDB16F}" dt="2026-02-04T00:56:16.547" v="149" actId="22"/>
          <ac:picMkLst>
            <pc:docMk/>
            <pc:sldMk cId="3472215259" sldId="267"/>
            <ac:picMk id="5" creationId="{06FEFD5C-0014-4A59-B94F-757FC34DB08B}"/>
          </ac:picMkLst>
        </pc:picChg>
        <pc:picChg chg="add del mod">
          <ac:chgData name="Taplin, Benn" userId="c2ba15e4-c170-42b8-a4c5-46cd103c8c62" providerId="ADAL" clId="{C3CEE39B-5024-4E27-A010-5D3209EDB16F}" dt="2026-02-04T00:56:11.503" v="147" actId="478"/>
          <ac:picMkLst>
            <pc:docMk/>
            <pc:sldMk cId="3472215259" sldId="267"/>
            <ac:picMk id="1026" creationId="{1064D7BE-AB33-44FE-950F-A6822A4440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7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79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40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957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53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95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79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91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93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7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9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07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81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1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01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46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27F0-3B87-4E33-9D9F-AE19857CF71E}" type="datetimeFigureOut">
              <a:rPr lang="en-AU" smtClean="0"/>
              <a:t>4/02/2026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C2B478-F388-4330-80A9-BBD9A075FE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95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lastic Book Order Clip Art - Scholastic Book Club - Free – Free ...">
            <a:extLst>
              <a:ext uri="{FF2B5EF4-FFF2-40B4-BE49-F238E27FC236}">
                <a16:creationId xmlns:a16="http://schemas.microsoft.com/office/drawing/2014/main" id="{BBD02356-6AF0-46B1-8F14-B78E338E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40" y="951689"/>
            <a:ext cx="6089650" cy="45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2E38E-FA80-455C-80FF-698DF90B7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16" y="4741535"/>
            <a:ext cx="7341789" cy="633105"/>
          </a:xfrm>
          <a:prstGeom prst="rect">
            <a:avLst/>
          </a:prstGeom>
        </p:spPr>
      </p:pic>
      <p:pic>
        <p:nvPicPr>
          <p:cNvPr id="1032" name="Picture 8" descr="Catholic Primary School | St Roch's Glen Iris">
            <a:extLst>
              <a:ext uri="{FF2B5EF4-FFF2-40B4-BE49-F238E27FC236}">
                <a16:creationId xmlns:a16="http://schemas.microsoft.com/office/drawing/2014/main" id="{2F4D2682-9655-476E-8099-1D55D565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05" y="1589718"/>
            <a:ext cx="20618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7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5734-4113-4BF8-BDA7-F84E53D9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22" y="1043709"/>
            <a:ext cx="8596668" cy="701964"/>
          </a:xfrm>
        </p:spPr>
        <p:txBody>
          <a:bodyPr/>
          <a:lstStyle/>
          <a:p>
            <a:pPr algn="ctr"/>
            <a:r>
              <a:rPr lang="en-AU" dirty="0"/>
              <a:t>Book Club Summary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A39CA-929F-49C7-A85F-49C931C3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453" y="0"/>
            <a:ext cx="3339548" cy="3339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14C2D-2967-49E9-A7F3-0E445845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3" y="2015757"/>
            <a:ext cx="9116480" cy="37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7ED6-7BF0-4489-A601-B349B8BC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0362"/>
            <a:ext cx="8596668" cy="757382"/>
          </a:xfrm>
        </p:spPr>
        <p:txBody>
          <a:bodyPr/>
          <a:lstStyle/>
          <a:p>
            <a:pPr algn="ctr"/>
            <a:r>
              <a:rPr lang="en-AU" dirty="0"/>
              <a:t>Participation by Class Issue 1 &amp;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FAD05-AA81-4D9E-BF08-856B37B7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33" y="1357744"/>
            <a:ext cx="7258423" cy="2190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E3A88-E81F-4C8B-BB93-940889587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33" y="3548607"/>
            <a:ext cx="7207620" cy="24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7ED6-7BF0-4489-A601-B349B8BC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0362"/>
            <a:ext cx="8596668" cy="757382"/>
          </a:xfrm>
        </p:spPr>
        <p:txBody>
          <a:bodyPr/>
          <a:lstStyle/>
          <a:p>
            <a:pPr algn="ctr"/>
            <a:r>
              <a:rPr lang="en-AU" dirty="0"/>
              <a:t>Participation by Class Issue 3 &amp;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3756-65CF-4950-8881-91159350A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77" y="1567305"/>
            <a:ext cx="7220321" cy="1981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D25D6-FA6C-4066-92A1-F6D56CCA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30" y="3548607"/>
            <a:ext cx="7163168" cy="18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6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7ED6-7BF0-4489-A601-B349B8BC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0362"/>
            <a:ext cx="8596668" cy="757382"/>
          </a:xfrm>
        </p:spPr>
        <p:txBody>
          <a:bodyPr/>
          <a:lstStyle/>
          <a:p>
            <a:pPr algn="ctr"/>
            <a:r>
              <a:rPr lang="en-AU" dirty="0"/>
              <a:t>Participation by Class Issue 5 &amp;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7F0AF-A827-4795-BEEA-AF942D974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33" y="1390761"/>
            <a:ext cx="7163168" cy="2178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3BC36-FC72-4F2A-B3AE-01B2FE84A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33" y="3601940"/>
            <a:ext cx="7131417" cy="21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7ED6-7BF0-4489-A601-B349B8BC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0362"/>
            <a:ext cx="8596668" cy="757382"/>
          </a:xfrm>
        </p:spPr>
        <p:txBody>
          <a:bodyPr/>
          <a:lstStyle/>
          <a:p>
            <a:pPr algn="ctr"/>
            <a:r>
              <a:rPr lang="en-AU" dirty="0"/>
              <a:t>Participation by Class Issue 7 &amp;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26B70-B7A3-483C-8335-F32D99C5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33" y="1555654"/>
            <a:ext cx="7144117" cy="1873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39F4C-9F9C-4ABD-9BFF-B3B70622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05" y="3516401"/>
            <a:ext cx="7150467" cy="2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FFDA-CDAF-4C3F-A999-94EA63E9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11" y="4998720"/>
            <a:ext cx="9304482" cy="1320800"/>
          </a:xfrm>
        </p:spPr>
        <p:txBody>
          <a:bodyPr>
            <a:normAutofit/>
          </a:bodyPr>
          <a:lstStyle/>
          <a:p>
            <a:pPr algn="ctr"/>
            <a:r>
              <a:rPr lang="en-AU" sz="4400" dirty="0">
                <a:solidFill>
                  <a:srgbClr val="FF0000"/>
                </a:solidFill>
              </a:rPr>
              <a:t>$425.30 </a:t>
            </a:r>
            <a:br>
              <a:rPr lang="en-AU" sz="4400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St </a:t>
            </a:r>
            <a:r>
              <a:rPr lang="en-AU" dirty="0" err="1">
                <a:solidFill>
                  <a:srgbClr val="FF0000"/>
                </a:solidFill>
              </a:rPr>
              <a:t>Roch’s</a:t>
            </a:r>
            <a:r>
              <a:rPr lang="en-AU" dirty="0">
                <a:solidFill>
                  <a:srgbClr val="FF0000"/>
                </a:solidFill>
              </a:rPr>
              <a:t> PPS Rewards Earned in 2025</a:t>
            </a:r>
            <a:endParaRPr lang="en-AU" sz="4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F81507-C3E9-46B0-992D-A1B381451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825" y="609600"/>
            <a:ext cx="5675455" cy="40091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9983E-E0C8-40E4-93EF-D4E0550F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1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C62BF-E717-4196-A0AA-9740486F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10" y="95710"/>
            <a:ext cx="4482547" cy="4466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9247D-5768-4F6C-9A40-79A8B76FD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91" y="4635468"/>
            <a:ext cx="9160987" cy="20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42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Book Club Summary 2025</vt:lpstr>
      <vt:lpstr>Participation by Class Issue 1 &amp; 2</vt:lpstr>
      <vt:lpstr>Participation by Class Issue 3 &amp; 4</vt:lpstr>
      <vt:lpstr>Participation by Class Issue 5 &amp; 6</vt:lpstr>
      <vt:lpstr>Participation by Class Issue 7 &amp; 8</vt:lpstr>
      <vt:lpstr>$425.30  St Roch’s PPS Rewards Earned in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Taplin, Benn</dc:creator>
  <cp:lastModifiedBy>Taplin, Benn</cp:lastModifiedBy>
  <cp:revision>2</cp:revision>
  <dcterms:created xsi:type="dcterms:W3CDTF">2026-02-04T00:06:29Z</dcterms:created>
  <dcterms:modified xsi:type="dcterms:W3CDTF">2026-02-04T00:57:52Z</dcterms:modified>
</cp:coreProperties>
</file>