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1529" autoAdjust="0"/>
  </p:normalViewPr>
  <p:slideViewPr>
    <p:cSldViewPr snapToGrid="0">
      <p:cViewPr varScale="1">
        <p:scale>
          <a:sx n="104" d="100"/>
          <a:sy n="104" d="100"/>
        </p:scale>
        <p:origin x="69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4480-4785-491A-A472-A495995FB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7930E-5139-4C14-987B-751DEC31B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0F5C3-FCB5-4A04-9A79-DAB48689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D40DE-6FF1-44BD-9500-6FBF3C5B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7493C-D54A-4175-A454-B7B221F7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003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74-40DF-482D-B07C-B1BD5DA8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7F2B9-6FD8-45C2-A8D6-3CF820936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D82D2-B7AB-45DC-B15D-2D90C08B4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2786-5C30-42AB-8451-83C453FC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0F42-E549-4238-9BAF-B141043E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772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435E4-840F-4E9D-AF69-295E057B3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DF32B-64C0-4D26-AD4D-358274C10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E1ED4-A300-4A9E-BCF5-B66F71A9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9E3D1-CEF3-4DE2-9AE5-9B0E2677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DDDD-B222-4F28-BE55-44CDF665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440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412A-0861-4974-88ED-53795B482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1C94A-7D66-432C-9993-9D78214E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FDC13-533B-4B92-9890-5B86842F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8A26-088A-464B-81EC-D1DD9343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E5674-198B-4003-8174-399FA6A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963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19D7-CB39-4894-A6B7-E7544B1F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A5D69-957A-4DEB-853B-AB80D6BA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35EF7-2FC5-4A99-AF14-6988798E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B4E65-88C8-4556-A088-681CD84E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8435-858F-4177-89A0-4A9B2D68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983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D866-1E12-401D-851B-5CBDC3C0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B8CF1-362B-4162-BCA1-54C24783C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B5C64-D56A-4D3E-9C4C-4536753B0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1F2B1-6EE4-402D-B1E4-9FC976B8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10C7A-D091-4868-9B33-F5BA31B4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F1F81-E394-46D0-853A-D877AB68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384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ED72-2833-4009-9163-BFD8B981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F1D44-276B-43C8-B9CF-8C1B550D4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BE8B7-C50C-41AE-B2A5-AF3695F65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A70E4-5511-4DAC-A6AC-F5D31B38B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2A46B-3A87-409E-9287-F16A35764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44543-B466-4C47-A5A2-4A40BE25A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494A1-3990-4A4A-91EE-005FFBB6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F2A87-7D2D-4953-8AD5-835ACB9B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528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AA96-A561-421A-89B0-891E745B0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09126-7431-4A32-A8CB-3A857B36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91D73-E866-49ED-B9E6-26D8E9EC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7869-C851-44C5-987B-67B2BC9A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991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1AE031-7EAB-40AC-9F46-CF835A9C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7E22A-59B9-4370-B44D-B5C7D803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74D42-59A2-4AE9-BE97-88E0666E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574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A157-422C-45FC-87A6-CD5FCBFB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ABFAB-862E-4152-8DBC-FB03FDE4B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96973-1551-49A2-8A69-08AEF53BE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D76ED-3150-4BED-8210-1B69A3FC2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CF7D6-8470-4C51-8307-28E30419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4285-1F12-47AB-BD5B-A5F0108A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542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A1E3-AC35-45D9-823C-16B23F86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2CEFD-4787-4E7D-AD30-AEA2BEFA9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AD3A1-CB73-4461-B157-12902C387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4C772-8E31-4B0B-97E4-B0F5293A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8FC1F-6873-4BC3-9FF4-CBB8C540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4A7FE-1746-4CF4-8E06-3DBC9231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463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3EECE7-278F-4342-8562-179F8962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2EDE5-0F77-4724-90BB-D054D66B7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F0B84-F27D-4236-9702-6828278247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B9E2E-223D-4830-AB4F-2645AC1DBE40}" type="datetimeFigureOut">
              <a:rPr lang="en-AU" smtClean="0"/>
              <a:t>15/10/2021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21842-83D4-41CD-A1D6-D088F68E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4249-A25B-47FF-B650-427402587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0DAFE-B8EF-4004-A2D1-0E13D7057C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770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schwarz.kim@eastdonsc.vic.edu.a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46FB-DF1A-4D99-A815-097ED9059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Year 7 Challenge Champions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00683-9C31-46F9-B7E3-E1A2B53F6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382457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0816-3580-40CF-9D69-0441D9010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Lola R</a:t>
            </a:r>
            <a:br>
              <a:rPr lang="en-AU" dirty="0"/>
            </a:br>
            <a:r>
              <a:rPr lang="en-AU" dirty="0"/>
              <a:t>&amp; Marlow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227A28-6D5E-4988-8B9F-C28B30FD0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2" y="-135697"/>
            <a:ext cx="582575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D3FE0-AF9F-4CC5-8D79-3BA57CB2E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43959"/>
          <a:stretch/>
        </p:blipFill>
        <p:spPr>
          <a:xfrm>
            <a:off x="2264724" y="3265971"/>
            <a:ext cx="7014397" cy="32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6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26A0-028D-4405-993E-883F860B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Chelsea T</a:t>
            </a:r>
            <a:br>
              <a:rPr lang="en-AU" dirty="0"/>
            </a:br>
            <a:r>
              <a:rPr lang="en-AU" dirty="0"/>
              <a:t>Milko                Toffee                             &amp; Coffee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E37218-2837-4729-A78D-2B9082EDE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97" y="1936682"/>
            <a:ext cx="326350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B350F-34B0-4648-8B66-C3E0D7603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4213" y="1211458"/>
            <a:ext cx="4351339" cy="5801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7BAAE-E38A-4ADF-AE94-9FF1A1FC1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8" y="1558166"/>
            <a:ext cx="3701032" cy="49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8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28403-F019-4308-B699-68D9BB8C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Wei Duo Y  &amp; Min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C434D-CCDA-49FC-90DE-1121487BA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86088"/>
            <a:ext cx="4476750" cy="3190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AD52F5-4175-4AD9-8BB7-2B1E44625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520" y="2225675"/>
            <a:ext cx="46863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12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AE69-8332-417D-B50C-1F782127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Jordan N	   				               Simba (cat)</a:t>
            </a:r>
            <a:br>
              <a:rPr lang="en-AU" dirty="0"/>
            </a:br>
            <a:r>
              <a:rPr lang="en-AU" dirty="0"/>
              <a:t>Coco (dog) </a:t>
            </a:r>
            <a:br>
              <a:rPr lang="en-AU" dirty="0"/>
            </a:br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D9FCC-E8F7-4724-B93D-0A55F0C35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6" name="id-2655B326-8C10-4D8C-94B3-4B118A2EE475" descr="Image.jpeg">
            <a:extLst>
              <a:ext uri="{FF2B5EF4-FFF2-40B4-BE49-F238E27FC236}">
                <a16:creationId xmlns:a16="http://schemas.microsoft.com/office/drawing/2014/main" id="{9FDCEB44-757D-435B-B394-DA17F4C81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5" y="1482102"/>
            <a:ext cx="3686954" cy="501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d-4EECBD01-7D57-4A15-9CA8-131F4F2206D6" descr="Image.jpeg">
            <a:extLst>
              <a:ext uri="{FF2B5EF4-FFF2-40B4-BE49-F238E27FC236}">
                <a16:creationId xmlns:a16="http://schemas.microsoft.com/office/drawing/2014/main" id="{2283F6E6-0720-4525-BEC1-11926709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88" y="529155"/>
            <a:ext cx="4267442" cy="579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d-1094CDE7-DE85-4EBA-9DFB-24E0C44A5961" descr="Image.jpeg">
            <a:extLst>
              <a:ext uri="{FF2B5EF4-FFF2-40B4-BE49-F238E27FC236}">
                <a16:creationId xmlns:a16="http://schemas.microsoft.com/office/drawing/2014/main" id="{FEB1C12B-4D14-4836-8F54-54BC6158C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614" y="1195386"/>
            <a:ext cx="3820386" cy="513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63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ACC1-6D78-4C40-9B35-9820D9E1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Ayesha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7115B-77B1-4844-8457-956E9AB7A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Bambi</a:t>
            </a:r>
          </a:p>
        </p:txBody>
      </p:sp>
      <p:sp>
        <p:nvSpPr>
          <p:cNvPr id="4" name="AutoShape 4" descr="https://attachments.office.net/owa/schwarz.kim%40eastdonsc.vic.edu.au/service.svc/s/GetAttachmentThumbnail?id=AAMkADBhNzQwZjE2LTQ3MWItNGIyZi05Yjc4LWYzOGJkMjlkMGQ1MgBGAAAAAACFVSozeq0IS4kxPaffn2RGBwB6DAdg8CDBT4Qc5YQx%2B0lpAAAAg94dAABCcaqpDsIdRLzjntcBSaTMAAezxNbFAAABEgAQANla2VoD3%2BxEuAzSVL%2F9%2FLg%3D&amp;thumbnailType=2&amp;token=eyJhbGciOiJSUzI1NiIsImtpZCI6IjMwODE3OUNFNUY0QjUyRTc4QjJEQjg5NjZCQUY0RUNDMzcyN0FFRUUiLCJ0eXAiOiJKV1QiLCJ4NXQiOiJNSUY1emw5TFV1ZUxMYmlXYTY5T3pEY25ydTQifQ.eyJvcmlnaW4iOiJodHRwczovL291dGxvb2sub2ZmaWNlLmNvbSIsInVjIjoiNTk5Zjc1OWVlZDU4NDkyOTg5YTllYjNmY2MyMjIyNzAiLCJzaWduaW5fc3RhdGUiOiJbXCJrbXNpXCJdIiwidmVyIjoiRXhjaGFuZ2UuQ2FsbGJhY2suVjEiLCJhcHBjdHhzZW5kZXIiOiJPd2FEb3dubG9hZEA2OWYyYjVlZC04ODExLTQ5MjQtYjY5YS0yOTFmZWQ4ZWU3MTgiLCJpc3NyaW5nIjoiV1ciLCJhcHBjdHgiOiJ7XCJtc2V4Y2hwcm90XCI6XCJvd2FcIixcInB1aWRcIjpcIjExNTM5NzcwMjUwNzcxNDE1MDZcIixcInNjb3BlXCI6XCJPd2FEb3dubG9hZFwiLFwib2lkXCI6XCJhN2QxNTZiZC1jNzc3LTQ1ODItOGUxMC1lOWVhZmY0NGE3M2NcIixcInByaW1hcnlzaWRcIjpcIlMtMS01LTIxLTQwMTYyMTU4NzItNDA1NjU1NDgyMS0xMzAyMzc2MjkwLTI3Nzc4ODlcIn0iLCJuYmYiOjE2MzEyNTY0NjksImV4cCI6MTYzMTI1NzA2OSwiaXNzIjoiMDAwMDAwMDItMDAwMC0wZmYxLWNlMDAtMDAwMDAwMDAwMDAwQDY5ZjJiNWVkLTg4MTEtNDkyNC1iNjlhLTI5MWZlZDhlZTcxOCIsImF1ZCI6IjAwMDAwMDAyLTAwMDAtMGZmMS1jZTAwLTAwMDAwMDAwMDAwMC9hdHRhY2htZW50cy5vZmZpY2UubmV0QDY5ZjJiNWVkLTg4MTEtNDkyNC1iNjlhLTI5MWZlZDhlZTcxOCIsImhhcHAiOiJvd2EifQ.H5z9j6qcsg2FTYDQzldURdZRvoVaAIE8CYniGhWw2rErkb9L18aWgKj7NzsNQuuJbSGSMTTQFaF6x6SuNs00iEBoQV-SoTRB83abQQ6HU3OoNTZCkHURlIeECNDYD2u7z2Zq3GP_VhaJiIKEth-TqMVsGY-ABGFzDmMVCrbdDI3lDPXS2LMaamTK37Pl4yj4eaMD-W96vL9B8WOBtGkmBAbUCT7npfVjP4H6rI1-cwmzgL3v9ud6cUd067buoKBYRfBPTim3W0QBBF6gxo6TCRo34Yi-ytRv18nhC3vuYy9yQzqnNupxC4nverCmD-2SAgwTZvKjmTsX7HeREyiLdg&amp;X-OWA-CANARY=hhV8g7TUdUuuf-8w0jM0UfBBJ1IndNkY24zUgmS6ZfOqvZz66UgqWOf9tb_SGrjhXCcqNa-kQDk.&amp;owa=outlook.office.com&amp;scriptVer=20210829002.04&amp;animation=true">
            <a:extLst>
              <a:ext uri="{FF2B5EF4-FFF2-40B4-BE49-F238E27FC236}">
                <a16:creationId xmlns:a16="http://schemas.microsoft.com/office/drawing/2014/main" id="{D9AE83AA-7ADF-4072-BF5C-E96EAB2E98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4765" y="3276599"/>
            <a:ext cx="1583635" cy="15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0AEA5-5E5E-4E03-9867-F05B38D3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56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68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056684-2865-407D-B707-EE6D910A6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3185" b="16593"/>
          <a:stretch/>
        </p:blipFill>
        <p:spPr>
          <a:xfrm>
            <a:off x="58744" y="2030102"/>
            <a:ext cx="4135507" cy="38671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4ECD4B-42D4-4417-AD93-303945CA5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31" y="1007879"/>
            <a:ext cx="3164707" cy="4219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C1F13-FA1A-4F11-99BD-7ED8EBFA3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67" y="254240"/>
            <a:ext cx="2932044" cy="3909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0029BA-1A24-4DBE-939F-1E66ED0DE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49" y="254240"/>
            <a:ext cx="3031435" cy="40419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EE6745-B360-45CA-988A-B5A612A45ED2}"/>
              </a:ext>
            </a:extLst>
          </p:cNvPr>
          <p:cNvSpPr txBox="1"/>
          <p:nvPr/>
        </p:nvSpPr>
        <p:spPr>
          <a:xfrm>
            <a:off x="241407" y="1083291"/>
            <a:ext cx="336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Penny &amp; Pecky Ducks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10D2C-4F4A-49EE-805F-EFB73A8CC529}"/>
              </a:ext>
            </a:extLst>
          </p:cNvPr>
          <p:cNvSpPr txBox="1"/>
          <p:nvPr/>
        </p:nvSpPr>
        <p:spPr>
          <a:xfrm>
            <a:off x="5355771" y="5568177"/>
            <a:ext cx="576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Dotty, Sunflower &amp; Claire Chooks</a:t>
            </a:r>
          </a:p>
        </p:txBody>
      </p:sp>
    </p:spTree>
    <p:extLst>
      <p:ext uri="{BB962C8B-B14F-4D97-AF65-F5344CB8AC3E}">
        <p14:creationId xmlns:p14="http://schemas.microsoft.com/office/powerpoint/2010/main" val="1931688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4C0C0-C64D-411C-B1A4-5E60D04E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Winner: Milko, Toffee &amp; Coffee</a:t>
            </a:r>
            <a:br>
              <a:rPr lang="en-AU" dirty="0"/>
            </a:br>
            <a:r>
              <a:rPr lang="en-AU" dirty="0"/>
              <a:t>Runner Up: Rusty </a:t>
            </a:r>
            <a:br>
              <a:rPr lang="en-AU" dirty="0"/>
            </a:br>
            <a:r>
              <a:rPr lang="en-AU" dirty="0"/>
              <a:t>Bronze medals: Jackson &amp; Min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D587B-EF90-408C-AFC3-C6FF7AA0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17C01-FCBB-4EA5-AF94-87E9E58FB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785268"/>
            <a:ext cx="4810125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FB1A7F-71EF-419B-90B4-212E0C22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36258"/>
            <a:ext cx="4419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1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B1705-DFAE-4625-ABFD-1D9797C0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6000" b="1" dirty="0"/>
              <a:t>CHALLENGE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9989A-8389-41B6-A0DE-2FD75837A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8" y="1446099"/>
            <a:ext cx="7779658" cy="50467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 sz="5200" b="1" i="1" u="sng" dirty="0"/>
              <a:t>CUTEST PET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sz="3500" dirty="0"/>
              <a:t>Is your pet </a:t>
            </a:r>
            <a:r>
              <a:rPr lang="en-AU" sz="3500" dirty="0" err="1"/>
              <a:t>sooooo</a:t>
            </a:r>
            <a:r>
              <a:rPr lang="en-AU" sz="3500" dirty="0"/>
              <a:t> cute?</a:t>
            </a:r>
          </a:p>
          <a:p>
            <a:endParaRPr lang="en-AU" dirty="0"/>
          </a:p>
          <a:p>
            <a:r>
              <a:rPr lang="en-AU" dirty="0"/>
              <a:t>Take a photo of your pet</a:t>
            </a:r>
          </a:p>
          <a:p>
            <a:pPr marL="457200" lvl="1" indent="0">
              <a:buNone/>
            </a:pPr>
            <a:r>
              <a:rPr lang="en-AU" dirty="0"/>
              <a:t>(you must be in the photo too – to prevent “internet images”)</a:t>
            </a:r>
          </a:p>
          <a:p>
            <a:r>
              <a:rPr lang="en-AU" dirty="0"/>
              <a:t>It could be your cat, dog, bird, lizard &amp;/or rock.</a:t>
            </a:r>
          </a:p>
          <a:p>
            <a:r>
              <a:rPr lang="en-AU" dirty="0"/>
              <a:t>Upload your photo of your pet BY THURSDAY 4PM to the “Year 7 Assembly” team (or email it to </a:t>
            </a:r>
            <a:r>
              <a:rPr lang="en-AU" dirty="0">
                <a:hlinkClick r:id="rId2"/>
              </a:rPr>
              <a:t>schwarz.kim@eastdonsc.vic.edu.au</a:t>
            </a:r>
            <a:r>
              <a:rPr lang="en-AU" dirty="0"/>
              <a:t> ) for your chance to WIN!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5834D-547E-4FA1-9DF5-FCF095A07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23" y="2366623"/>
            <a:ext cx="2452005" cy="3269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87A45-A90E-4453-A333-3F16C771C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80" y="32431"/>
            <a:ext cx="2000420" cy="2667226"/>
          </a:xfrm>
          <a:prstGeom prst="rect">
            <a:avLst/>
          </a:prstGeom>
        </p:spPr>
      </p:pic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1C2C5186-9124-466D-AD34-D7D09EBC971C}"/>
              </a:ext>
            </a:extLst>
          </p:cNvPr>
          <p:cNvSpPr/>
          <p:nvPr/>
        </p:nvSpPr>
        <p:spPr>
          <a:xfrm>
            <a:off x="10537371" y="1446100"/>
            <a:ext cx="1654629" cy="184104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A0453E-21B2-49B7-A8B6-E7D539BE820E}"/>
              </a:ext>
            </a:extLst>
          </p:cNvPr>
          <p:cNvCxnSpPr>
            <a:cxnSpLocks/>
          </p:cNvCxnSpPr>
          <p:nvPr/>
        </p:nvCxnSpPr>
        <p:spPr>
          <a:xfrm>
            <a:off x="9477829" y="5747657"/>
            <a:ext cx="711199" cy="564242"/>
          </a:xfrm>
          <a:prstGeom prst="line">
            <a:avLst/>
          </a:prstGeom>
          <a:ln w="1270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DBC760-20AE-48AD-9DD3-769DD32292A8}"/>
              </a:ext>
            </a:extLst>
          </p:cNvPr>
          <p:cNvCxnSpPr/>
          <p:nvPr/>
        </p:nvCxnSpPr>
        <p:spPr>
          <a:xfrm flipV="1">
            <a:off x="10189028" y="4630057"/>
            <a:ext cx="1175657" cy="1681842"/>
          </a:xfrm>
          <a:prstGeom prst="line">
            <a:avLst/>
          </a:prstGeom>
          <a:ln w="1270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890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D363-600E-4FEF-A815-1FADE6C5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31A5A-9114-4BE0-84B0-5180C7465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C2ACF-F1BF-4994-B3BD-4C411BF2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30" y="2438400"/>
            <a:ext cx="8428474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8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9AA9-032B-49A2-AE60-15BE5F358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Rusty &amp; Amanda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D5B0F-8BB0-410A-B5B9-7A667B780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E0FAF-32E4-45DA-B7DC-C0744CD5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949"/>
          <a:stretch/>
        </p:blipFill>
        <p:spPr>
          <a:xfrm>
            <a:off x="457200" y="1690688"/>
            <a:ext cx="6858000" cy="4049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80ADD-7BEC-49B4-9A68-E9152C9F6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2" t="22927" r="44219" b="23441"/>
          <a:stretch/>
        </p:blipFill>
        <p:spPr>
          <a:xfrm>
            <a:off x="7753349" y="1825625"/>
            <a:ext cx="2628901" cy="35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48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8D24-EF83-4380-8A23-AF0A8DCC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Sienna 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EB351-DBA9-4415-A4F3-A374A3185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F6297-4CDC-4D8B-A61F-DFB2D1D7A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17" b="18333"/>
          <a:stretch/>
        </p:blipFill>
        <p:spPr>
          <a:xfrm>
            <a:off x="6588595" y="925098"/>
            <a:ext cx="31664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762D0-591A-4DF0-BE40-EB1F9C54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Mr Bond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26542-B6EB-4159-BC9C-AFCCA75CD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Lucky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85E6C-15B3-42FF-AB0B-3546BEB6D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1120176"/>
            <a:ext cx="3227526" cy="573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8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8B778-339E-4282-9E0F-4571CDBD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	</a:t>
            </a:r>
            <a:br>
              <a:rPr lang="en-AU" dirty="0"/>
            </a:br>
            <a:r>
              <a:rPr lang="en-AU" dirty="0"/>
              <a:t>Mohamed 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424E85-36D8-4668-B56E-86CF8566A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9505" y="2155110"/>
            <a:ext cx="5180291" cy="3885217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DC59119-7371-4B8A-9396-319B3487A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16603" r="38751" b="37009"/>
          <a:stretch/>
        </p:blipFill>
        <p:spPr>
          <a:xfrm rot="5400000">
            <a:off x="309160" y="2205050"/>
            <a:ext cx="4844886" cy="378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85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C052-ED2B-45AB-B46D-8AFDC3FC3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Xin (Charley) 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5B5CA-19FF-4887-95F7-192D349CA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Jackson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E266-4F41-4081-BCC9-786C45A60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94" y="1825624"/>
            <a:ext cx="3203617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64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70F2-BF2D-4173-BC83-A68867639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Emily 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A8BAC-44E1-406C-BEF0-5E0AF9290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Ocean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1CA6A-A744-45BE-AC8D-1ED90C23B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1"/>
          <a:stretch/>
        </p:blipFill>
        <p:spPr>
          <a:xfrm>
            <a:off x="4784035" y="66607"/>
            <a:ext cx="7250595" cy="483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AE395-CA93-4B03-952D-0C7301B2D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22877" r="19658"/>
          <a:stretch/>
        </p:blipFill>
        <p:spPr>
          <a:xfrm>
            <a:off x="437323" y="2762388"/>
            <a:ext cx="4161182" cy="37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1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6742</TotalTime>
  <Words>183</Words>
  <Application>Microsoft Office PowerPoint</Application>
  <PresentationFormat>Widescreen</PresentationFormat>
  <Paragraphs>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Year 7 Challenge Champions</vt:lpstr>
      <vt:lpstr>CHALLENGE #1</vt:lpstr>
      <vt:lpstr>PowerPoint Presentation</vt:lpstr>
      <vt:lpstr>Rusty &amp; Amanda H</vt:lpstr>
      <vt:lpstr>Sienna K</vt:lpstr>
      <vt:lpstr>Mr Bond</vt:lpstr>
      <vt:lpstr>  Mohamed A</vt:lpstr>
      <vt:lpstr>Xin (Charley) C </vt:lpstr>
      <vt:lpstr>Emily L</vt:lpstr>
      <vt:lpstr>Lola R &amp; Marlow </vt:lpstr>
      <vt:lpstr>Chelsea T Milko                Toffee                             &amp; Coffee</vt:lpstr>
      <vt:lpstr>Wei Duo Y  &amp; Min </vt:lpstr>
      <vt:lpstr>Jordan N                       Simba (cat) Coco (dog)   </vt:lpstr>
      <vt:lpstr>Ayesha H</vt:lpstr>
      <vt:lpstr>PowerPoint Presentation</vt:lpstr>
      <vt:lpstr>Winner: Milko, Toffee &amp; Coffee Runner Up: Rusty  Bronze medals: Jackson &amp; Min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SCHWARZ</dc:creator>
  <cp:lastModifiedBy>Amanda Pigdon</cp:lastModifiedBy>
  <cp:revision>23</cp:revision>
  <dcterms:created xsi:type="dcterms:W3CDTF">2021-09-06T02:11:12Z</dcterms:created>
  <dcterms:modified xsi:type="dcterms:W3CDTF">2021-10-15T03:39:48Z</dcterms:modified>
</cp:coreProperties>
</file>