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3" r:id="rId1"/>
  </p:sldMasterIdLst>
  <p:notesMasterIdLst>
    <p:notesMasterId r:id="rId16"/>
  </p:notesMasterIdLst>
  <p:sldIdLst>
    <p:sldId id="493" r:id="rId2"/>
    <p:sldId id="540" r:id="rId3"/>
    <p:sldId id="523" r:id="rId4"/>
    <p:sldId id="730" r:id="rId5"/>
    <p:sldId id="292" r:id="rId6"/>
    <p:sldId id="783" r:id="rId7"/>
    <p:sldId id="784" r:id="rId8"/>
    <p:sldId id="675" r:id="rId9"/>
    <p:sldId id="772" r:id="rId10"/>
    <p:sldId id="780" r:id="rId11"/>
    <p:sldId id="294" r:id="rId12"/>
    <p:sldId id="676" r:id="rId13"/>
    <p:sldId id="512" r:id="rId14"/>
    <p:sldId id="494" r:id="rId15"/>
  </p:sldIdLst>
  <p:sldSz cx="9144000" cy="6858000" type="screen4x3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6B66"/>
    <a:srgbClr val="F47F7C"/>
    <a:srgbClr val="E684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0850" autoAdjust="0"/>
  </p:normalViewPr>
  <p:slideViewPr>
    <p:cSldViewPr snapToGrid="0">
      <p:cViewPr varScale="1">
        <p:scale>
          <a:sx n="33" d="100"/>
          <a:sy n="33" d="100"/>
        </p:scale>
        <p:origin x="2890" y="259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33" d="25"/>
        <a:sy n="33" d="25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e Pain" userId="4b6205f05b6362ab" providerId="LiveId" clId="{3D988241-D45A-4D33-82AF-2E1A0EBB9F36}"/>
    <pc:docChg chg="delSld modSld">
      <pc:chgData name="Sue Pain" userId="4b6205f05b6362ab" providerId="LiveId" clId="{3D988241-D45A-4D33-82AF-2E1A0EBB9F36}" dt="2025-02-13T08:45:26.925" v="35" actId="6549"/>
      <pc:docMkLst>
        <pc:docMk/>
      </pc:docMkLst>
      <pc:sldChg chg="del">
        <pc:chgData name="Sue Pain" userId="4b6205f05b6362ab" providerId="LiveId" clId="{3D988241-D45A-4D33-82AF-2E1A0EBB9F36}" dt="2025-02-13T08:44:21.684" v="21" actId="47"/>
        <pc:sldMkLst>
          <pc:docMk/>
          <pc:sldMk cId="919639811" sldId="256"/>
        </pc:sldMkLst>
      </pc:sldChg>
      <pc:sldChg chg="modNotesTx">
        <pc:chgData name="Sue Pain" userId="4b6205f05b6362ab" providerId="LiveId" clId="{3D988241-D45A-4D33-82AF-2E1A0EBB9F36}" dt="2025-02-13T08:44:54.721" v="31" actId="6549"/>
        <pc:sldMkLst>
          <pc:docMk/>
          <pc:sldMk cId="706043248" sldId="292"/>
        </pc:sldMkLst>
      </pc:sldChg>
      <pc:sldChg chg="del">
        <pc:chgData name="Sue Pain" userId="4b6205f05b6362ab" providerId="LiveId" clId="{3D988241-D45A-4D33-82AF-2E1A0EBB9F36}" dt="2025-02-13T08:44:22.437" v="24" actId="47"/>
        <pc:sldMkLst>
          <pc:docMk/>
          <pc:sldMk cId="2830253666" sldId="293"/>
        </pc:sldMkLst>
      </pc:sldChg>
      <pc:sldChg chg="modNotesTx">
        <pc:chgData name="Sue Pain" userId="4b6205f05b6362ab" providerId="LiveId" clId="{3D988241-D45A-4D33-82AF-2E1A0EBB9F36}" dt="2025-02-13T08:45:21.584" v="34" actId="6549"/>
        <pc:sldMkLst>
          <pc:docMk/>
          <pc:sldMk cId="813601499" sldId="294"/>
        </pc:sldMkLst>
      </pc:sldChg>
      <pc:sldChg chg="del">
        <pc:chgData name="Sue Pain" userId="4b6205f05b6362ab" providerId="LiveId" clId="{3D988241-D45A-4D33-82AF-2E1A0EBB9F36}" dt="2025-02-13T08:43:23.382" v="3" actId="47"/>
        <pc:sldMkLst>
          <pc:docMk/>
          <pc:sldMk cId="2438471076" sldId="296"/>
        </pc:sldMkLst>
      </pc:sldChg>
      <pc:sldChg chg="del">
        <pc:chgData name="Sue Pain" userId="4b6205f05b6362ab" providerId="LiveId" clId="{3D988241-D45A-4D33-82AF-2E1A0EBB9F36}" dt="2025-02-13T08:43:15.726" v="0" actId="47"/>
        <pc:sldMkLst>
          <pc:docMk/>
          <pc:sldMk cId="3186470297" sldId="297"/>
        </pc:sldMkLst>
      </pc:sldChg>
      <pc:sldChg chg="modNotesTx">
        <pc:chgData name="Sue Pain" userId="4b6205f05b6362ab" providerId="LiveId" clId="{3D988241-D45A-4D33-82AF-2E1A0EBB9F36}" dt="2025-02-13T08:44:34.351" v="29" actId="6549"/>
        <pc:sldMkLst>
          <pc:docMk/>
          <pc:sldMk cId="1592122409" sldId="493"/>
        </pc:sldMkLst>
      </pc:sldChg>
      <pc:sldChg chg="del">
        <pc:chgData name="Sue Pain" userId="4b6205f05b6362ab" providerId="LiveId" clId="{3D988241-D45A-4D33-82AF-2E1A0EBB9F36}" dt="2025-02-13T08:43:44.789" v="4" actId="47"/>
        <pc:sldMkLst>
          <pc:docMk/>
          <pc:sldMk cId="401674840" sldId="497"/>
        </pc:sldMkLst>
      </pc:sldChg>
      <pc:sldChg chg="del">
        <pc:chgData name="Sue Pain" userId="4b6205f05b6362ab" providerId="LiveId" clId="{3D988241-D45A-4D33-82AF-2E1A0EBB9F36}" dt="2025-02-13T08:44:22.670" v="25" actId="47"/>
        <pc:sldMkLst>
          <pc:docMk/>
          <pc:sldMk cId="2551527962" sldId="503"/>
        </pc:sldMkLst>
      </pc:sldChg>
      <pc:sldChg chg="modNotesTx">
        <pc:chgData name="Sue Pain" userId="4b6205f05b6362ab" providerId="LiveId" clId="{3D988241-D45A-4D33-82AF-2E1A0EBB9F36}" dt="2025-02-13T08:45:26.925" v="35" actId="6549"/>
        <pc:sldMkLst>
          <pc:docMk/>
          <pc:sldMk cId="2249110377" sldId="512"/>
        </pc:sldMkLst>
      </pc:sldChg>
      <pc:sldChg chg="modNotesTx">
        <pc:chgData name="Sue Pain" userId="4b6205f05b6362ab" providerId="LiveId" clId="{3D988241-D45A-4D33-82AF-2E1A0EBB9F36}" dt="2025-02-13T08:44:43.924" v="30" actId="6549"/>
        <pc:sldMkLst>
          <pc:docMk/>
          <pc:sldMk cId="3840588377" sldId="523"/>
        </pc:sldMkLst>
      </pc:sldChg>
      <pc:sldChg chg="del">
        <pc:chgData name="Sue Pain" userId="4b6205f05b6362ab" providerId="LiveId" clId="{3D988241-D45A-4D33-82AF-2E1A0EBB9F36}" dt="2025-02-13T08:43:44.789" v="4" actId="47"/>
        <pc:sldMkLst>
          <pc:docMk/>
          <pc:sldMk cId="2918319503" sldId="532"/>
        </pc:sldMkLst>
      </pc:sldChg>
      <pc:sldChg chg="del">
        <pc:chgData name="Sue Pain" userId="4b6205f05b6362ab" providerId="LiveId" clId="{3D988241-D45A-4D33-82AF-2E1A0EBB9F36}" dt="2025-02-13T08:43:54.470" v="6" actId="47"/>
        <pc:sldMkLst>
          <pc:docMk/>
          <pc:sldMk cId="3754830865" sldId="533"/>
        </pc:sldMkLst>
      </pc:sldChg>
      <pc:sldChg chg="del">
        <pc:chgData name="Sue Pain" userId="4b6205f05b6362ab" providerId="LiveId" clId="{3D988241-D45A-4D33-82AF-2E1A0EBB9F36}" dt="2025-02-13T08:43:54.470" v="6" actId="47"/>
        <pc:sldMkLst>
          <pc:docMk/>
          <pc:sldMk cId="4284971839" sldId="535"/>
        </pc:sldMkLst>
      </pc:sldChg>
      <pc:sldChg chg="del">
        <pc:chgData name="Sue Pain" userId="4b6205f05b6362ab" providerId="LiveId" clId="{3D988241-D45A-4D33-82AF-2E1A0EBB9F36}" dt="2025-02-13T08:44:17.007" v="9" actId="47"/>
        <pc:sldMkLst>
          <pc:docMk/>
          <pc:sldMk cId="3185087310" sldId="536"/>
        </pc:sldMkLst>
      </pc:sldChg>
      <pc:sldChg chg="del">
        <pc:chgData name="Sue Pain" userId="4b6205f05b6362ab" providerId="LiveId" clId="{3D988241-D45A-4D33-82AF-2E1A0EBB9F36}" dt="2025-02-13T08:43:54.470" v="6" actId="47"/>
        <pc:sldMkLst>
          <pc:docMk/>
          <pc:sldMk cId="964560856" sldId="539"/>
        </pc:sldMkLst>
      </pc:sldChg>
      <pc:sldChg chg="del">
        <pc:chgData name="Sue Pain" userId="4b6205f05b6362ab" providerId="LiveId" clId="{3D988241-D45A-4D33-82AF-2E1A0EBB9F36}" dt="2025-02-13T08:43:20.444" v="1" actId="47"/>
        <pc:sldMkLst>
          <pc:docMk/>
          <pc:sldMk cId="1960950249" sldId="558"/>
        </pc:sldMkLst>
      </pc:sldChg>
      <pc:sldChg chg="del">
        <pc:chgData name="Sue Pain" userId="4b6205f05b6362ab" providerId="LiveId" clId="{3D988241-D45A-4D33-82AF-2E1A0EBB9F36}" dt="2025-02-13T08:44:22.906" v="26" actId="47"/>
        <pc:sldMkLst>
          <pc:docMk/>
          <pc:sldMk cId="3195925954" sldId="559"/>
        </pc:sldMkLst>
      </pc:sldChg>
      <pc:sldChg chg="del">
        <pc:chgData name="Sue Pain" userId="4b6205f05b6362ab" providerId="LiveId" clId="{3D988241-D45A-4D33-82AF-2E1A0EBB9F36}" dt="2025-02-13T08:43:44.789" v="4" actId="47"/>
        <pc:sldMkLst>
          <pc:docMk/>
          <pc:sldMk cId="1145511620" sldId="561"/>
        </pc:sldMkLst>
      </pc:sldChg>
      <pc:sldChg chg="del">
        <pc:chgData name="Sue Pain" userId="4b6205f05b6362ab" providerId="LiveId" clId="{3D988241-D45A-4D33-82AF-2E1A0EBB9F36}" dt="2025-02-13T08:43:44.789" v="4" actId="47"/>
        <pc:sldMkLst>
          <pc:docMk/>
          <pc:sldMk cId="2991826740" sldId="562"/>
        </pc:sldMkLst>
      </pc:sldChg>
      <pc:sldChg chg="del">
        <pc:chgData name="Sue Pain" userId="4b6205f05b6362ab" providerId="LiveId" clId="{3D988241-D45A-4D33-82AF-2E1A0EBB9F36}" dt="2025-02-13T08:43:44.789" v="4" actId="47"/>
        <pc:sldMkLst>
          <pc:docMk/>
          <pc:sldMk cId="3276575668" sldId="673"/>
        </pc:sldMkLst>
      </pc:sldChg>
      <pc:sldChg chg="del">
        <pc:chgData name="Sue Pain" userId="4b6205f05b6362ab" providerId="LiveId" clId="{3D988241-D45A-4D33-82AF-2E1A0EBB9F36}" dt="2025-02-13T08:44:19.700" v="15" actId="47"/>
        <pc:sldMkLst>
          <pc:docMk/>
          <pc:sldMk cId="1630423866" sldId="674"/>
        </pc:sldMkLst>
      </pc:sldChg>
      <pc:sldChg chg="modNotesTx">
        <pc:chgData name="Sue Pain" userId="4b6205f05b6362ab" providerId="LiveId" clId="{3D988241-D45A-4D33-82AF-2E1A0EBB9F36}" dt="2025-02-13T08:45:06.245" v="32" actId="6549"/>
        <pc:sldMkLst>
          <pc:docMk/>
          <pc:sldMk cId="2043770006" sldId="675"/>
        </pc:sldMkLst>
      </pc:sldChg>
      <pc:sldChg chg="del">
        <pc:chgData name="Sue Pain" userId="4b6205f05b6362ab" providerId="LiveId" clId="{3D988241-D45A-4D33-82AF-2E1A0EBB9F36}" dt="2025-02-13T08:44:22.204" v="23" actId="47"/>
        <pc:sldMkLst>
          <pc:docMk/>
          <pc:sldMk cId="3547018571" sldId="677"/>
        </pc:sldMkLst>
      </pc:sldChg>
      <pc:sldChg chg="del">
        <pc:chgData name="Sue Pain" userId="4b6205f05b6362ab" providerId="LiveId" clId="{3D988241-D45A-4D33-82AF-2E1A0EBB9F36}" dt="2025-02-13T08:44:20.766" v="18" actId="47"/>
        <pc:sldMkLst>
          <pc:docMk/>
          <pc:sldMk cId="1010440819" sldId="731"/>
        </pc:sldMkLst>
      </pc:sldChg>
      <pc:sldChg chg="del">
        <pc:chgData name="Sue Pain" userId="4b6205f05b6362ab" providerId="LiveId" clId="{3D988241-D45A-4D33-82AF-2E1A0EBB9F36}" dt="2025-02-13T08:43:49.731" v="5" actId="47"/>
        <pc:sldMkLst>
          <pc:docMk/>
          <pc:sldMk cId="2950766582" sldId="732"/>
        </pc:sldMkLst>
      </pc:sldChg>
      <pc:sldChg chg="del">
        <pc:chgData name="Sue Pain" userId="4b6205f05b6362ab" providerId="LiveId" clId="{3D988241-D45A-4D33-82AF-2E1A0EBB9F36}" dt="2025-02-13T08:44:18.574" v="12" actId="47"/>
        <pc:sldMkLst>
          <pc:docMk/>
          <pc:sldMk cId="1569429566" sldId="733"/>
        </pc:sldMkLst>
      </pc:sldChg>
      <pc:sldChg chg="del">
        <pc:chgData name="Sue Pain" userId="4b6205f05b6362ab" providerId="LiveId" clId="{3D988241-D45A-4D33-82AF-2E1A0EBB9F36}" dt="2025-02-13T08:44:23.095" v="27" actId="47"/>
        <pc:sldMkLst>
          <pc:docMk/>
          <pc:sldMk cId="1726061217" sldId="735"/>
        </pc:sldMkLst>
      </pc:sldChg>
      <pc:sldChg chg="del">
        <pc:chgData name="Sue Pain" userId="4b6205f05b6362ab" providerId="LiveId" clId="{3D988241-D45A-4D33-82AF-2E1A0EBB9F36}" dt="2025-02-13T08:44:18.214" v="11" actId="47"/>
        <pc:sldMkLst>
          <pc:docMk/>
          <pc:sldMk cId="706067634" sldId="737"/>
        </pc:sldMkLst>
      </pc:sldChg>
      <pc:sldChg chg="del">
        <pc:chgData name="Sue Pain" userId="4b6205f05b6362ab" providerId="LiveId" clId="{3D988241-D45A-4D33-82AF-2E1A0EBB9F36}" dt="2025-02-13T08:43:54.470" v="6" actId="47"/>
        <pc:sldMkLst>
          <pc:docMk/>
          <pc:sldMk cId="281394653" sldId="738"/>
        </pc:sldMkLst>
      </pc:sldChg>
      <pc:sldChg chg="del">
        <pc:chgData name="Sue Pain" userId="4b6205f05b6362ab" providerId="LiveId" clId="{3D988241-D45A-4D33-82AF-2E1A0EBB9F36}" dt="2025-02-13T08:44:17.822" v="10" actId="47"/>
        <pc:sldMkLst>
          <pc:docMk/>
          <pc:sldMk cId="368017242" sldId="739"/>
        </pc:sldMkLst>
      </pc:sldChg>
      <pc:sldChg chg="del">
        <pc:chgData name="Sue Pain" userId="4b6205f05b6362ab" providerId="LiveId" clId="{3D988241-D45A-4D33-82AF-2E1A0EBB9F36}" dt="2025-02-13T08:44:02.400" v="8" actId="47"/>
        <pc:sldMkLst>
          <pc:docMk/>
          <pc:sldMk cId="978832607" sldId="740"/>
        </pc:sldMkLst>
      </pc:sldChg>
      <pc:sldChg chg="del">
        <pc:chgData name="Sue Pain" userId="4b6205f05b6362ab" providerId="LiveId" clId="{3D988241-D45A-4D33-82AF-2E1A0EBB9F36}" dt="2025-02-13T08:43:44.789" v="4" actId="47"/>
        <pc:sldMkLst>
          <pc:docMk/>
          <pc:sldMk cId="1146781129" sldId="741"/>
        </pc:sldMkLst>
      </pc:sldChg>
      <pc:sldChg chg="del">
        <pc:chgData name="Sue Pain" userId="4b6205f05b6362ab" providerId="LiveId" clId="{3D988241-D45A-4D33-82AF-2E1A0EBB9F36}" dt="2025-02-13T08:44:18.965" v="13" actId="47"/>
        <pc:sldMkLst>
          <pc:docMk/>
          <pc:sldMk cId="2820215591" sldId="742"/>
        </pc:sldMkLst>
      </pc:sldChg>
      <pc:sldChg chg="del">
        <pc:chgData name="Sue Pain" userId="4b6205f05b6362ab" providerId="LiveId" clId="{3D988241-D45A-4D33-82AF-2E1A0EBB9F36}" dt="2025-02-13T08:44:19.341" v="14" actId="47"/>
        <pc:sldMkLst>
          <pc:docMk/>
          <pc:sldMk cId="2923403659" sldId="743"/>
        </pc:sldMkLst>
      </pc:sldChg>
      <pc:sldChg chg="del">
        <pc:chgData name="Sue Pain" userId="4b6205f05b6362ab" providerId="LiveId" clId="{3D988241-D45A-4D33-82AF-2E1A0EBB9F36}" dt="2025-02-13T08:43:54.470" v="6" actId="47"/>
        <pc:sldMkLst>
          <pc:docMk/>
          <pc:sldMk cId="2295971022" sldId="744"/>
        </pc:sldMkLst>
      </pc:sldChg>
      <pc:sldChg chg="del">
        <pc:chgData name="Sue Pain" userId="4b6205f05b6362ab" providerId="LiveId" clId="{3D988241-D45A-4D33-82AF-2E1A0EBB9F36}" dt="2025-02-13T08:43:22.218" v="2" actId="47"/>
        <pc:sldMkLst>
          <pc:docMk/>
          <pc:sldMk cId="3235029889" sldId="745"/>
        </pc:sldMkLst>
      </pc:sldChg>
      <pc:sldChg chg="del">
        <pc:chgData name="Sue Pain" userId="4b6205f05b6362ab" providerId="LiveId" clId="{3D988241-D45A-4D33-82AF-2E1A0EBB9F36}" dt="2025-02-13T08:44:20.092" v="16" actId="47"/>
        <pc:sldMkLst>
          <pc:docMk/>
          <pc:sldMk cId="2557775948" sldId="746"/>
        </pc:sldMkLst>
      </pc:sldChg>
      <pc:sldChg chg="del">
        <pc:chgData name="Sue Pain" userId="4b6205f05b6362ab" providerId="LiveId" clId="{3D988241-D45A-4D33-82AF-2E1A0EBB9F36}" dt="2025-02-13T08:44:20.422" v="17" actId="47"/>
        <pc:sldMkLst>
          <pc:docMk/>
          <pc:sldMk cId="612965895" sldId="773"/>
        </pc:sldMkLst>
      </pc:sldChg>
      <pc:sldChg chg="del">
        <pc:chgData name="Sue Pain" userId="4b6205f05b6362ab" providerId="LiveId" clId="{3D988241-D45A-4D33-82AF-2E1A0EBB9F36}" dt="2025-02-13T08:43:54.470" v="6" actId="47"/>
        <pc:sldMkLst>
          <pc:docMk/>
          <pc:sldMk cId="2529412015" sldId="774"/>
        </pc:sldMkLst>
      </pc:sldChg>
      <pc:sldChg chg="del">
        <pc:chgData name="Sue Pain" userId="4b6205f05b6362ab" providerId="LiveId" clId="{3D988241-D45A-4D33-82AF-2E1A0EBB9F36}" dt="2025-02-13T08:43:58.234" v="7" actId="47"/>
        <pc:sldMkLst>
          <pc:docMk/>
          <pc:sldMk cId="950236535" sldId="775"/>
        </pc:sldMkLst>
      </pc:sldChg>
      <pc:sldChg chg="del">
        <pc:chgData name="Sue Pain" userId="4b6205f05b6362ab" providerId="LiveId" clId="{3D988241-D45A-4D33-82AF-2E1A0EBB9F36}" dt="2025-02-13T08:44:21.079" v="19" actId="47"/>
        <pc:sldMkLst>
          <pc:docMk/>
          <pc:sldMk cId="3578836679" sldId="776"/>
        </pc:sldMkLst>
      </pc:sldChg>
      <pc:sldChg chg="del">
        <pc:chgData name="Sue Pain" userId="4b6205f05b6362ab" providerId="LiveId" clId="{3D988241-D45A-4D33-82AF-2E1A0EBB9F36}" dt="2025-02-13T08:44:21.945" v="22" actId="47"/>
        <pc:sldMkLst>
          <pc:docMk/>
          <pc:sldMk cId="2451686925" sldId="777"/>
        </pc:sldMkLst>
      </pc:sldChg>
      <pc:sldChg chg="del">
        <pc:chgData name="Sue Pain" userId="4b6205f05b6362ab" providerId="LiveId" clId="{3D988241-D45A-4D33-82AF-2E1A0EBB9F36}" dt="2025-02-13T08:44:23.740" v="28" actId="47"/>
        <pc:sldMkLst>
          <pc:docMk/>
          <pc:sldMk cId="3107247770" sldId="778"/>
        </pc:sldMkLst>
      </pc:sldChg>
      <pc:sldChg chg="del">
        <pc:chgData name="Sue Pain" userId="4b6205f05b6362ab" providerId="LiveId" clId="{3D988241-D45A-4D33-82AF-2E1A0EBB9F36}" dt="2025-02-13T08:44:21.413" v="20" actId="47"/>
        <pc:sldMkLst>
          <pc:docMk/>
          <pc:sldMk cId="2937243808" sldId="779"/>
        </pc:sldMkLst>
      </pc:sldChg>
      <pc:sldChg chg="modNotesTx">
        <pc:chgData name="Sue Pain" userId="4b6205f05b6362ab" providerId="LiveId" clId="{3D988241-D45A-4D33-82AF-2E1A0EBB9F36}" dt="2025-02-13T08:45:14.293" v="33" actId="6549"/>
        <pc:sldMkLst>
          <pc:docMk/>
          <pc:sldMk cId="3135948273" sldId="78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19" tIns="47109" rIns="94219" bIns="47109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19" tIns="47109" rIns="94219" bIns="47109" rtlCol="0"/>
          <a:lstStyle>
            <a:lvl1pPr algn="r">
              <a:defRPr sz="1200"/>
            </a:lvl1pPr>
          </a:lstStyle>
          <a:p>
            <a:fld id="{39CEB713-6B84-4E5D-AC1F-8C9BE23E9506}" type="datetimeFigureOut">
              <a:rPr lang="en-AU" smtClean="0"/>
              <a:t>13/02/2025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19" tIns="47109" rIns="94219" bIns="47109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19" tIns="47109" rIns="94219" bIns="4710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3"/>
            <a:ext cx="3077739" cy="471053"/>
          </a:xfrm>
          <a:prstGeom prst="rect">
            <a:avLst/>
          </a:prstGeom>
        </p:spPr>
        <p:txBody>
          <a:bodyPr vert="horz" lIns="94219" tIns="47109" rIns="94219" bIns="47109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3"/>
            <a:ext cx="3077739" cy="471053"/>
          </a:xfrm>
          <a:prstGeom prst="rect">
            <a:avLst/>
          </a:prstGeom>
        </p:spPr>
        <p:txBody>
          <a:bodyPr vert="horz" lIns="94219" tIns="47109" rIns="94219" bIns="47109" rtlCol="0" anchor="b"/>
          <a:lstStyle>
            <a:lvl1pPr algn="r">
              <a:defRPr sz="1200"/>
            </a:lvl1pPr>
          </a:lstStyle>
          <a:p>
            <a:fld id="{FC1D681D-324C-4DA9-A681-AB79C585B1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9379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14D1A-3751-4ED1-9230-C7A6A990DCBF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09022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1D681D-324C-4DA9-A681-AB79C585B138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57067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24"/>
              </a:spcAft>
            </a:pPr>
            <a:endParaRPr lang="en-US" b="0" i="0" dirty="0">
              <a:solidFill>
                <a:srgbClr val="102D53"/>
              </a:solidFill>
              <a:effectLst/>
              <a:latin typeface="Real Text W01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1095">
              <a:defRPr/>
            </a:pPr>
            <a:fld id="{FC1D681D-324C-4DA9-A681-AB79C585B138}" type="slidenum">
              <a:rPr lang="en-AU">
                <a:solidFill>
                  <a:prstClr val="black"/>
                </a:solidFill>
                <a:latin typeface="Calibri" panose="020F0502020204030204"/>
              </a:rPr>
              <a:pPr defTabSz="471095">
                <a:defRPr/>
              </a:pPr>
              <a:t>13</a:t>
            </a:fld>
            <a:endParaRPr lang="en-AU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019601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24"/>
              </a:spcAft>
            </a:pPr>
            <a:endParaRPr lang="en-AU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14D1A-3751-4ED1-9230-C7A6A990DCBF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7350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14D1A-3751-4ED1-9230-C7A6A990DCBF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6957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24"/>
              </a:spcAft>
            </a:pPr>
            <a:r>
              <a:rPr lang="en-AU" sz="19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AU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1D681D-324C-4DA9-A681-AB79C585B138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6118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1095">
              <a:defRPr/>
            </a:pPr>
            <a:fld id="{FC1D681D-324C-4DA9-A681-AB79C585B138}" type="slidenum">
              <a:rPr lang="en-AU">
                <a:solidFill>
                  <a:prstClr val="black"/>
                </a:solidFill>
                <a:latin typeface="Calibri" panose="020F0502020204030204"/>
              </a:rPr>
              <a:pPr defTabSz="471095">
                <a:defRPr/>
              </a:pPr>
              <a:t>4</a:t>
            </a:fld>
            <a:endParaRPr lang="en-AU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61912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1095">
              <a:defRPr/>
            </a:pPr>
            <a:fld id="{FC1D681D-324C-4DA9-A681-AB79C585B138}" type="slidenum">
              <a:rPr lang="en-AU">
                <a:solidFill>
                  <a:prstClr val="black"/>
                </a:solidFill>
                <a:latin typeface="Calibri" panose="020F0502020204030204"/>
              </a:rPr>
              <a:pPr defTabSz="471095">
                <a:defRPr/>
              </a:pPr>
              <a:t>5</a:t>
            </a:fld>
            <a:endParaRPr lang="en-AU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21827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1D681D-324C-4DA9-A681-AB79C585B138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3051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1D681D-324C-4DA9-A681-AB79C585B138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83801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F3E5D5-C889-F4B6-675F-039CEC4E7D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7870AF-543E-38A4-7412-955E5CDD48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9C467F-D653-9588-DDAA-DC9B640DAF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0D617B-732C-0B76-E018-2D0CA06CA1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14D1A-3751-4ED1-9230-C7A6A990DCBF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6660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D681D-324C-4DA9-A681-AB79C585B138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5916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EEA57-BFF2-4FC6-BE32-55448EE13594}" type="datetimeFigureOut">
              <a:rPr lang="en-AU" smtClean="0"/>
              <a:t>13/02/2025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B8A04-6C91-4AC9-8AC4-352E694F90D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10442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EEA57-BFF2-4FC6-BE32-55448EE13594}" type="datetimeFigureOut">
              <a:rPr lang="en-AU" smtClean="0"/>
              <a:t>13/02/2025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B8A04-6C91-4AC9-8AC4-352E694F90D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4491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EEA57-BFF2-4FC6-BE32-55448EE13594}" type="datetimeFigureOut">
              <a:rPr lang="en-AU" smtClean="0"/>
              <a:t>13/02/2025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B8A04-6C91-4AC9-8AC4-352E694F90D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7403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EEA57-BFF2-4FC6-BE32-55448EE13594}" type="datetimeFigureOut">
              <a:rPr lang="en-AU" smtClean="0"/>
              <a:t>13/02/2025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B8A04-6C91-4AC9-8AC4-352E694F90D8}" type="slidenum">
              <a:rPr lang="en-AU" smtClean="0"/>
              <a:t>‹#›</a:t>
            </a:fld>
            <a:endParaRPr lang="en-A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2836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EEA57-BFF2-4FC6-BE32-55448EE13594}" type="datetimeFigureOut">
              <a:rPr lang="en-AU" smtClean="0"/>
              <a:t>13/02/2025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B8A04-6C91-4AC9-8AC4-352E694F90D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539267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EEA57-BFF2-4FC6-BE32-55448EE13594}" type="datetimeFigureOut">
              <a:rPr lang="en-AU" smtClean="0"/>
              <a:t>13/02/2025</a:t>
            </a:fld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B8A04-6C91-4AC9-8AC4-352E694F90D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548964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EEA57-BFF2-4FC6-BE32-55448EE13594}" type="datetimeFigureOut">
              <a:rPr lang="en-AU" smtClean="0"/>
              <a:t>13/02/2025</a:t>
            </a:fld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B8A04-6C91-4AC9-8AC4-352E694F90D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50553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EEA57-BFF2-4FC6-BE32-55448EE13594}" type="datetimeFigureOut">
              <a:rPr lang="en-AU" smtClean="0"/>
              <a:t>13/02/2025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B8A04-6C91-4AC9-8AC4-352E694F90D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2890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EEA57-BFF2-4FC6-BE32-55448EE13594}" type="datetimeFigureOut">
              <a:rPr lang="en-AU" smtClean="0"/>
              <a:t>13/02/2025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B8A04-6C91-4AC9-8AC4-352E694F90D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06003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EEA57-BFF2-4FC6-BE32-55448EE13594}" type="datetimeFigureOut">
              <a:rPr lang="en-AU" smtClean="0"/>
              <a:t>13/02/2025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B8A04-6C91-4AC9-8AC4-352E694F90D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8047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EEA57-BFF2-4FC6-BE32-55448EE13594}" type="datetimeFigureOut">
              <a:rPr lang="en-AU" smtClean="0"/>
              <a:t>13/02/2025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B8A04-6C91-4AC9-8AC4-352E694F90D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22251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EEA57-BFF2-4FC6-BE32-55448EE13594}" type="datetimeFigureOut">
              <a:rPr lang="en-AU" smtClean="0"/>
              <a:t>13/02/2025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B8A04-6C91-4AC9-8AC4-352E694F90D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2404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EEA57-BFF2-4FC6-BE32-55448EE13594}" type="datetimeFigureOut">
              <a:rPr lang="en-AU" smtClean="0"/>
              <a:t>13/02/2025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B8A04-6C91-4AC9-8AC4-352E694F90D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26206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EEA57-BFF2-4FC6-BE32-55448EE13594}" type="datetimeFigureOut">
              <a:rPr lang="en-AU" smtClean="0"/>
              <a:t>13/02/2025</a:t>
            </a:fld>
            <a:endParaRPr lang="en-A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B8A04-6C91-4AC9-8AC4-352E694F90D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4579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EEA57-BFF2-4FC6-BE32-55448EE13594}" type="datetimeFigureOut">
              <a:rPr lang="en-AU" smtClean="0"/>
              <a:t>13/02/2025</a:t>
            </a:fld>
            <a:endParaRPr lang="en-A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B8A04-6C91-4AC9-8AC4-352E694F90D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1816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EEA57-BFF2-4FC6-BE32-55448EE13594}" type="datetimeFigureOut">
              <a:rPr lang="en-AU" smtClean="0"/>
              <a:t>13/02/2025</a:t>
            </a:fld>
            <a:endParaRPr lang="en-A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B8A04-6C91-4AC9-8AC4-352E694F90D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96939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EEA57-BFF2-4FC6-BE32-55448EE13594}" type="datetimeFigureOut">
              <a:rPr lang="en-AU" smtClean="0"/>
              <a:t>13/02/2025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B8A04-6C91-4AC9-8AC4-352E694F90D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9032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C6EEA57-BFF2-4FC6-BE32-55448EE13594}" type="datetimeFigureOut">
              <a:rPr lang="en-AU" smtClean="0"/>
              <a:t>13/02/2025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B8A04-6C91-4AC9-8AC4-352E694F90D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865661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6" r:id="rId13"/>
    <p:sldLayoutId id="2147483907" r:id="rId14"/>
    <p:sldLayoutId id="2147483908" r:id="rId15"/>
    <p:sldLayoutId id="2147483909" r:id="rId16"/>
    <p:sldLayoutId id="2147483910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isingchildren.net.au/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tstimewetalked.com/" TargetMode="External"/><Relationship Id="rId5" Type="http://schemas.openxmlformats.org/officeDocument/2006/relationships/hyperlink" Target="http://www.safety.gov.au/" TargetMode="External"/><Relationship Id="rId4" Type="http://schemas.openxmlformats.org/officeDocument/2006/relationships/hyperlink" Target="http://www.butterflyfoundation.org.au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4E3C64A-DE1C-4DEA-80B3-679BF01A0A8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988" y="4634038"/>
            <a:ext cx="4268024" cy="186793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969D2F8-98FB-485D-8553-FC3CEE7ED13A}"/>
              </a:ext>
            </a:extLst>
          </p:cNvPr>
          <p:cNvSpPr/>
          <p:nvPr/>
        </p:nvSpPr>
        <p:spPr>
          <a:xfrm>
            <a:off x="1443860" y="1648605"/>
            <a:ext cx="6509498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en-US" altLang="en-US" sz="4000" dirty="0">
                <a:latin typeface="Berlin Sans FB" panose="020E0602020502020306" pitchFamily="34" charset="0"/>
              </a:rPr>
            </a:br>
            <a:r>
              <a:rPr lang="en-US" altLang="en-US" sz="4000" dirty="0">
                <a:solidFill>
                  <a:schemeClr val="bg1"/>
                </a:solidFill>
                <a:latin typeface="Berlin Sans FB" panose="020E0602020502020306" pitchFamily="34" charset="0"/>
              </a:rPr>
              <a:t>Parent Information Session</a:t>
            </a:r>
          </a:p>
          <a:p>
            <a:pPr algn="ctr"/>
            <a:r>
              <a:rPr lang="en-US" altLang="en-US" sz="4000" dirty="0">
                <a:solidFill>
                  <a:schemeClr val="bg1"/>
                </a:solidFill>
                <a:latin typeface="Berlin Sans FB" panose="020E0602020502020306" pitchFamily="34" charset="0"/>
              </a:rPr>
              <a:t>Primary School </a:t>
            </a:r>
          </a:p>
          <a:p>
            <a:pPr algn="ctr"/>
            <a:endParaRPr lang="en-US" sz="4000" dirty="0">
              <a:latin typeface="Berlin Sans FB" panose="020E0602020502020306" pitchFamily="34" charset="0"/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Berlin Sans FB" panose="020E0602020502020306" pitchFamily="34" charset="0"/>
              </a:rPr>
              <a:t>Presented by Sue Pain</a:t>
            </a:r>
            <a:endParaRPr lang="en-A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122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97F5CA-2E8D-61A9-9FD1-E029D5781D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AC652E8-10A7-CC84-CB5C-4B1B8AF577D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867" y="5943601"/>
            <a:ext cx="2015478" cy="9143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0DD4B34-07AA-C4B5-0CD0-076C6EDEE5EC}"/>
              </a:ext>
            </a:extLst>
          </p:cNvPr>
          <p:cNvSpPr/>
          <p:nvPr/>
        </p:nvSpPr>
        <p:spPr>
          <a:xfrm>
            <a:off x="313061" y="619066"/>
            <a:ext cx="851787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dirty="0">
                <a:solidFill>
                  <a:schemeClr val="bg1"/>
                </a:solidFill>
                <a:latin typeface="Berlin Sans FB" panose="020E0602020502020306" pitchFamily="34" charset="0"/>
              </a:rPr>
              <a:t>Sexuality &amp; Safety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All young people need to learn to </a:t>
            </a:r>
            <a:r>
              <a:rPr lang="en-US" sz="2400" b="0" dirty="0">
                <a:solidFill>
                  <a:schemeClr val="bg1"/>
                </a:solidFill>
              </a:rPr>
              <a:t>–</a:t>
            </a:r>
          </a:p>
          <a:p>
            <a:pPr algn="ctr"/>
            <a:endParaRPr lang="en-US" sz="2000" b="0" dirty="0">
              <a:solidFill>
                <a:schemeClr val="bg1"/>
              </a:solidFill>
            </a:endParaRPr>
          </a:p>
          <a:p>
            <a:r>
              <a:rPr lang="en-US" sz="2000" b="0" dirty="0"/>
              <a:t>	Identify what a respectful relationship looks and 	feels like</a:t>
            </a:r>
          </a:p>
          <a:p>
            <a:endParaRPr lang="en-US" sz="2000" b="0" dirty="0"/>
          </a:p>
          <a:p>
            <a:r>
              <a:rPr lang="en-US" sz="2000" b="0" dirty="0"/>
              <a:t>	Understand what consent is and isn’t</a:t>
            </a:r>
          </a:p>
          <a:p>
            <a:endParaRPr lang="en-US" sz="2000" b="0" dirty="0"/>
          </a:p>
          <a:p>
            <a:r>
              <a:rPr lang="en-US" sz="2000" b="0" dirty="0"/>
              <a:t>	Apply critical thinking to </a:t>
            </a:r>
            <a:r>
              <a:rPr lang="en-US" sz="2000" b="0" dirty="0" err="1"/>
              <a:t>sexualised</a:t>
            </a:r>
            <a:r>
              <a:rPr lang="en-US" sz="2000" b="0" dirty="0"/>
              <a:t> images &amp; content</a:t>
            </a:r>
          </a:p>
          <a:p>
            <a:endParaRPr lang="en-US" sz="2000" b="0" dirty="0"/>
          </a:p>
          <a:p>
            <a:r>
              <a:rPr lang="en-US" sz="2000" b="0" dirty="0"/>
              <a:t>	Develop the confidence to make choices according to their 	own values, especially in the 	face of external pressures;</a:t>
            </a:r>
          </a:p>
          <a:p>
            <a:endParaRPr lang="en-US" sz="2000" b="0" dirty="0"/>
          </a:p>
          <a:p>
            <a:r>
              <a:rPr lang="en-US" sz="2000" b="0" dirty="0"/>
              <a:t>	Learn knowledge and skills to assist wellbeing;	</a:t>
            </a:r>
          </a:p>
          <a:p>
            <a:endParaRPr lang="en-US" sz="2000" b="0" dirty="0"/>
          </a:p>
          <a:p>
            <a:r>
              <a:rPr lang="en-US" sz="2000" b="0" dirty="0"/>
              <a:t>	</a:t>
            </a:r>
            <a:r>
              <a:rPr lang="en-US" sz="2000" b="0" dirty="0" err="1"/>
              <a:t>Realise</a:t>
            </a:r>
            <a:r>
              <a:rPr lang="en-US" sz="2000" b="0" dirty="0"/>
              <a:t> the benefits of ongoing conversations with trusted 	adults</a:t>
            </a:r>
            <a:endParaRPr lang="en-US" sz="40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94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0" y="1203772"/>
            <a:ext cx="8694559" cy="5480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450850" lvl="1" indent="0" eaLnBrk="1" hangingPunct="1">
              <a:buNone/>
              <a:defRPr/>
            </a:pPr>
            <a:endParaRPr lang="en-AU" sz="2800"/>
          </a:p>
          <a:p>
            <a:pPr marL="450850" lvl="1" indent="0" eaLnBrk="1" hangingPunct="1">
              <a:buNone/>
              <a:defRPr/>
            </a:pPr>
            <a:r>
              <a:rPr lang="en-AU"/>
              <a:t>Students are strongly encouraged to share class information and activities with their adults. </a:t>
            </a:r>
          </a:p>
          <a:p>
            <a:pPr marL="450850" lvl="1" indent="0" eaLnBrk="1" hangingPunct="1">
              <a:buNone/>
              <a:defRPr/>
            </a:pPr>
            <a:endParaRPr lang="en-AU" kern="0"/>
          </a:p>
          <a:p>
            <a:pPr marL="450850" lvl="1" indent="0" eaLnBrk="1" hangingPunct="1">
              <a:buNone/>
              <a:defRPr/>
            </a:pPr>
            <a:r>
              <a:rPr lang="en-AU"/>
              <a:t>Be reassured that programs are sensitive to and respectful of the values and beliefs of carers and families.</a:t>
            </a:r>
          </a:p>
          <a:p>
            <a:pPr marL="908050" lvl="1" indent="-457200" eaLnBrk="1" hangingPunct="1">
              <a:buFont typeface="Arial" panose="020B0604020202020204" pitchFamily="34" charset="0"/>
              <a:buChar char="•"/>
              <a:defRPr/>
            </a:pPr>
            <a:endParaRPr lang="en-AU"/>
          </a:p>
          <a:p>
            <a:pPr marL="450850" lvl="1" indent="0" eaLnBrk="1" hangingPunct="1">
              <a:buNone/>
              <a:defRPr/>
            </a:pPr>
            <a:r>
              <a:rPr lang="en-AU"/>
              <a:t>Sessions are a great trigger for family discussion about human sexuality and respectful relationships.</a:t>
            </a:r>
            <a:endParaRPr lang="en-AU" kern="0"/>
          </a:p>
          <a:p>
            <a:pPr marL="908050" lvl="1" indent="-457200" eaLnBrk="1" hangingPunct="1">
              <a:buFont typeface="Arial" panose="020B0604020202020204" pitchFamily="34" charset="0"/>
              <a:buChar char="•"/>
              <a:defRPr/>
            </a:pPr>
            <a:endParaRPr lang="en-AU" sz="3600" kern="0"/>
          </a:p>
        </p:txBody>
      </p:sp>
      <p:sp>
        <p:nvSpPr>
          <p:cNvPr id="6" name="AutoShape 2"/>
          <p:cNvSpPr txBox="1">
            <a:spLocks noChangeArrowheads="1"/>
          </p:cNvSpPr>
          <p:nvPr/>
        </p:nvSpPr>
        <p:spPr>
          <a:xfrm>
            <a:off x="-164458" y="423240"/>
            <a:ext cx="8287582" cy="15610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600">
                <a:solidFill>
                  <a:schemeClr val="bg1"/>
                </a:solidFill>
                <a:latin typeface="Berlin Sans FB" panose="020E0602020502020306" pitchFamily="34" charset="0"/>
              </a:rPr>
              <a:t>For parents &amp; carers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8F72A3-C0A1-4980-ACAD-70DFC544E62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084" y="5863221"/>
            <a:ext cx="2604916" cy="11430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360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38979E4-E23F-4550-9D62-E3991941DDD7}"/>
              </a:ext>
            </a:extLst>
          </p:cNvPr>
          <p:cNvSpPr txBox="1"/>
          <p:nvPr/>
        </p:nvSpPr>
        <p:spPr>
          <a:xfrm>
            <a:off x="464456" y="315754"/>
            <a:ext cx="7547429" cy="6401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600">
                <a:solidFill>
                  <a:srgbClr val="000000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Cambria" panose="02040503050406030204" pitchFamily="18" charset="0"/>
              </a:rPr>
              <a:t>Family Conversations</a:t>
            </a:r>
          </a:p>
          <a:p>
            <a:pPr algn="ctr"/>
            <a:r>
              <a:rPr lang="en-AU" sz="1200" b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 </a:t>
            </a:r>
            <a:endParaRPr lang="en-AU" sz="1200">
              <a:solidFill>
                <a:srgbClr val="000000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r>
              <a:rPr lang="en-AU" sz="12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 </a:t>
            </a:r>
            <a:endParaRPr lang="en-AU" sz="1400">
              <a:effectLst/>
              <a:latin typeface="Cambria" panose="02040503050406030204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r>
              <a:rPr lang="en-AU" sz="1400">
                <a:effectLst/>
                <a:ea typeface="Calibri" panose="020F0502020204030204" pitchFamily="34" charset="0"/>
                <a:cs typeface="Cambria" panose="02040503050406030204" pitchFamily="18" charset="0"/>
              </a:rPr>
              <a:t>How are males/females alike/different? How do we show our appreciation or lack of for differences?</a:t>
            </a:r>
          </a:p>
          <a:p>
            <a:r>
              <a:rPr lang="en-AU" sz="1400">
                <a:effectLst/>
                <a:ea typeface="Calibri" panose="020F0502020204030204" pitchFamily="34" charset="0"/>
                <a:cs typeface="Cambria" panose="02040503050406030204" pitchFamily="18" charset="0"/>
              </a:rPr>
              <a:t> </a:t>
            </a:r>
          </a:p>
          <a:p>
            <a:r>
              <a:rPr lang="en-AU" sz="1400">
                <a:effectLst/>
                <a:ea typeface="Calibri" panose="020F0502020204030204" pitchFamily="34" charset="0"/>
                <a:cs typeface="Cambria" panose="02040503050406030204" pitchFamily="18" charset="0"/>
              </a:rPr>
              <a:t>How are males/females supposed to act? Why?</a:t>
            </a:r>
          </a:p>
          <a:p>
            <a:r>
              <a:rPr lang="en-AU" sz="1400">
                <a:effectLst/>
                <a:ea typeface="Calibri" panose="020F0502020204030204" pitchFamily="34" charset="0"/>
                <a:cs typeface="Cambria" panose="02040503050406030204" pitchFamily="18" charset="0"/>
              </a:rPr>
              <a:t> </a:t>
            </a:r>
          </a:p>
          <a:p>
            <a:r>
              <a:rPr lang="en-AU" sz="1400">
                <a:effectLst/>
                <a:ea typeface="Calibri" panose="020F0502020204030204" pitchFamily="34" charset="0"/>
                <a:cs typeface="Cambria" panose="02040503050406030204" pitchFamily="18" charset="0"/>
              </a:rPr>
              <a:t>Are there things males can do that females shouldn’t? And vice versa?</a:t>
            </a:r>
          </a:p>
          <a:p>
            <a:r>
              <a:rPr lang="en-AU" sz="1400">
                <a:effectLst/>
                <a:ea typeface="Calibri" panose="020F0502020204030204" pitchFamily="34" charset="0"/>
                <a:cs typeface="Cambria" panose="02040503050406030204" pitchFamily="18" charset="0"/>
              </a:rPr>
              <a:t> </a:t>
            </a:r>
          </a:p>
          <a:p>
            <a:r>
              <a:rPr lang="en-AU" sz="1400">
                <a:effectLst/>
                <a:ea typeface="Calibri" panose="020F0502020204030204" pitchFamily="34" charset="0"/>
                <a:cs typeface="Cambria" panose="02040503050406030204" pitchFamily="18" charset="0"/>
              </a:rPr>
              <a:t>What is attractive?</a:t>
            </a:r>
            <a:r>
              <a:rPr lang="en-AU" sz="1400"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en-AU" sz="1400">
                <a:effectLst/>
                <a:ea typeface="Calibri" panose="020F0502020204030204" pitchFamily="34" charset="0"/>
                <a:cs typeface="Cambria" panose="02040503050406030204" pitchFamily="18" charset="0"/>
              </a:rPr>
              <a:t>Do you have to look young to be attractive?</a:t>
            </a:r>
          </a:p>
          <a:p>
            <a:r>
              <a:rPr lang="en-AU" sz="1400">
                <a:effectLst/>
                <a:ea typeface="Calibri" panose="020F0502020204030204" pitchFamily="34" charset="0"/>
                <a:cs typeface="Cambria" panose="02040503050406030204" pitchFamily="18" charset="0"/>
              </a:rPr>
              <a:t> </a:t>
            </a:r>
          </a:p>
          <a:p>
            <a:r>
              <a:rPr lang="en-AU" sz="1400">
                <a:effectLst/>
                <a:ea typeface="Calibri" panose="020F0502020204030204" pitchFamily="34" charset="0"/>
                <a:cs typeface="Cambria" panose="02040503050406030204" pitchFamily="18" charset="0"/>
              </a:rPr>
              <a:t>Does the way we dress affect the way people see us? How?</a:t>
            </a:r>
          </a:p>
          <a:p>
            <a:r>
              <a:rPr lang="en-AU" sz="1400">
                <a:effectLst/>
                <a:ea typeface="Calibri" panose="020F0502020204030204" pitchFamily="34" charset="0"/>
                <a:cs typeface="Cambria" panose="02040503050406030204" pitchFamily="18" charset="0"/>
              </a:rPr>
              <a:t> </a:t>
            </a:r>
          </a:p>
          <a:p>
            <a:r>
              <a:rPr lang="en-AU" sz="1400">
                <a:effectLst/>
                <a:ea typeface="Calibri" panose="020F0502020204030204" pitchFamily="34" charset="0"/>
                <a:cs typeface="Cambria" panose="02040503050406030204" pitchFamily="18" charset="0"/>
              </a:rPr>
              <a:t>What is a good relationship?</a:t>
            </a:r>
          </a:p>
          <a:p>
            <a:r>
              <a:rPr lang="en-AU" sz="1400">
                <a:effectLst/>
                <a:ea typeface="Calibri" panose="020F0502020204030204" pitchFamily="34" charset="0"/>
                <a:cs typeface="Cambria" panose="02040503050406030204" pitchFamily="18" charset="0"/>
              </a:rPr>
              <a:t> </a:t>
            </a:r>
          </a:p>
          <a:p>
            <a:r>
              <a:rPr lang="en-AU" sz="1400">
                <a:effectLst/>
                <a:ea typeface="Calibri" panose="020F0502020204030204" pitchFamily="34" charset="0"/>
                <a:cs typeface="Cambria" panose="02040503050406030204" pitchFamily="18" charset="0"/>
              </a:rPr>
              <a:t>How are our relationships different between family, friends, partners?</a:t>
            </a:r>
          </a:p>
          <a:p>
            <a:r>
              <a:rPr lang="en-AU" sz="1400">
                <a:effectLst/>
                <a:ea typeface="Calibri" panose="020F0502020204030204" pitchFamily="34" charset="0"/>
                <a:cs typeface="Cambria" panose="02040503050406030204" pitchFamily="18" charset="0"/>
              </a:rPr>
              <a:t> </a:t>
            </a:r>
          </a:p>
          <a:p>
            <a:r>
              <a:rPr lang="en-AU" sz="1400">
                <a:effectLst/>
                <a:ea typeface="Calibri" panose="020F0502020204030204" pitchFamily="34" charset="0"/>
                <a:cs typeface="Cambria" panose="02040503050406030204" pitchFamily="18" charset="0"/>
              </a:rPr>
              <a:t>Is conflict a bad thing? How should people manage conflict?</a:t>
            </a:r>
          </a:p>
          <a:p>
            <a:r>
              <a:rPr lang="en-AU" sz="1400">
                <a:effectLst/>
                <a:ea typeface="Calibri" panose="020F0502020204030204" pitchFamily="34" charset="0"/>
                <a:cs typeface="Cambria" panose="02040503050406030204" pitchFamily="18" charset="0"/>
              </a:rPr>
              <a:t> </a:t>
            </a:r>
          </a:p>
          <a:p>
            <a:r>
              <a:rPr lang="en-AU" sz="1400">
                <a:effectLst/>
                <a:ea typeface="Calibri" panose="020F0502020204030204" pitchFamily="34" charset="0"/>
                <a:cs typeface="Cambria" panose="02040503050406030204" pitchFamily="18" charset="0"/>
              </a:rPr>
              <a:t>What does family mean? </a:t>
            </a:r>
            <a:r>
              <a:rPr lang="en-AU" sz="1400"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en-AU" sz="1400">
                <a:effectLst/>
                <a:ea typeface="Calibri" panose="020F0502020204030204" pitchFamily="34" charset="0"/>
                <a:cs typeface="Cambria" panose="02040503050406030204" pitchFamily="18" charset="0"/>
              </a:rPr>
              <a:t>What are some of our family values?</a:t>
            </a:r>
          </a:p>
          <a:p>
            <a:r>
              <a:rPr lang="en-AU" sz="1400">
                <a:effectLst/>
                <a:ea typeface="Calibri" panose="020F0502020204030204" pitchFamily="34" charset="0"/>
                <a:cs typeface="Cambria" panose="02040503050406030204" pitchFamily="18" charset="0"/>
              </a:rPr>
              <a:t> </a:t>
            </a:r>
          </a:p>
          <a:p>
            <a:r>
              <a:rPr lang="en-AU" sz="1400">
                <a:effectLst/>
                <a:ea typeface="Calibri" panose="020F0502020204030204" pitchFamily="34" charset="0"/>
                <a:cs typeface="Cambria" panose="02040503050406030204" pitchFamily="18" charset="0"/>
              </a:rPr>
              <a:t>What rights and responsibilities does each family member have?</a:t>
            </a:r>
          </a:p>
          <a:p>
            <a:r>
              <a:rPr lang="en-AU" sz="1400">
                <a:effectLst/>
                <a:ea typeface="Calibri" panose="020F0502020204030204" pitchFamily="34" charset="0"/>
                <a:cs typeface="Cambria" panose="02040503050406030204" pitchFamily="18" charset="0"/>
              </a:rPr>
              <a:t> </a:t>
            </a:r>
          </a:p>
          <a:p>
            <a:r>
              <a:rPr lang="en-AU" sz="1400">
                <a:effectLst/>
                <a:ea typeface="Calibri" panose="020F0502020204030204" pitchFamily="34" charset="0"/>
                <a:cs typeface="Cambria" panose="02040503050406030204" pitchFamily="18" charset="0"/>
              </a:rPr>
              <a:t>Why do some people laugh or feel awkward talking about private body parts?</a:t>
            </a:r>
          </a:p>
          <a:p>
            <a:r>
              <a:rPr lang="en-AU" sz="1400">
                <a:effectLst/>
                <a:ea typeface="Calibri" panose="020F0502020204030204" pitchFamily="34" charset="0"/>
                <a:cs typeface="Cambria" panose="02040503050406030204" pitchFamily="18" charset="0"/>
              </a:rPr>
              <a:t>(And for older children - sex?)</a:t>
            </a:r>
          </a:p>
          <a:p>
            <a:r>
              <a:rPr lang="en-AU" sz="1400">
                <a:effectLst/>
                <a:ea typeface="Calibri" panose="020F0502020204030204" pitchFamily="34" charset="0"/>
                <a:cs typeface="Cambria" panose="02040503050406030204" pitchFamily="18" charset="0"/>
              </a:rPr>
              <a:t> </a:t>
            </a:r>
          </a:p>
          <a:p>
            <a:r>
              <a:rPr lang="en-AU" sz="1400">
                <a:effectLst/>
                <a:ea typeface="Calibri" panose="020F0502020204030204" pitchFamily="34" charset="0"/>
                <a:cs typeface="Cambria" panose="02040503050406030204" pitchFamily="18" charset="0"/>
              </a:rPr>
              <a:t>How do we feel about gender diversity and same sex relationships?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05A609-D65E-44A5-99A0-A530B65FB3B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522" y="5877471"/>
            <a:ext cx="2363270" cy="9805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7668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745435" y="1579662"/>
            <a:ext cx="6841578" cy="4863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253604" lvl="1" indent="0" defTabSz="342900" eaLnBrk="1" hangingPunct="1">
              <a:buClr>
                <a:prstClr val="black"/>
              </a:buClr>
              <a:buNone/>
              <a:defRPr/>
            </a:pPr>
            <a:endParaRPr lang="en-AU" sz="1800" kern="0">
              <a:solidFill>
                <a:prstClr val="black"/>
              </a:solidFill>
              <a:latin typeface="Trebuchet MS" panose="020B0603020202020204"/>
            </a:endParaRPr>
          </a:p>
          <a:p>
            <a:pPr marL="510779" lvl="1" indent="-257175" defTabSz="342900" eaLnBrk="1" hangingPunct="1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AU" sz="1800" u="sng">
                <a:latin typeface="Trebuchet MS" panose="020B0603020202020204"/>
              </a:rPr>
              <a:t>www.betterhealth.vic.gov.au</a:t>
            </a:r>
          </a:p>
          <a:p>
            <a:pPr marL="510779" lvl="1" indent="-257175" defTabSz="342900" eaLnBrk="1" hangingPunct="1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endParaRPr lang="en-AU" sz="1800">
              <a:latin typeface="Trebuchet MS" panose="020B0603020202020204"/>
            </a:endParaRPr>
          </a:p>
          <a:p>
            <a:pPr marL="510779" lvl="1" indent="-257175" defTabSz="342900" eaLnBrk="1" hangingPunct="1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AU" sz="1800" u="sng">
                <a:latin typeface="Trebuchet MS" panose="020B0603020202020204"/>
              </a:rPr>
              <a:t>www.kidshealth.org</a:t>
            </a:r>
          </a:p>
          <a:p>
            <a:pPr marL="510779" lvl="1" indent="-257175" defTabSz="342900" eaLnBrk="1" hangingPunct="1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endParaRPr lang="en-AU" sz="1800">
              <a:latin typeface="Trebuchet MS" panose="020B0603020202020204"/>
            </a:endParaRPr>
          </a:p>
          <a:p>
            <a:pPr marL="510779" lvl="1" indent="-257175" defTabSz="342900" eaLnBrk="1" hangingPunct="1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AU" sz="1800">
                <a:latin typeface="Trebuchet MS" panose="020B060302020202020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www.raisingchildren.net.au</a:t>
            </a:r>
            <a:endParaRPr lang="en-AU" sz="1800">
              <a:latin typeface="Trebuchet MS" panose="020B0603020202020204"/>
            </a:endParaRPr>
          </a:p>
          <a:p>
            <a:pPr marL="510779" lvl="1" indent="-257175" defTabSz="342900" eaLnBrk="1" hangingPunct="1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endParaRPr lang="en-AU" sz="1800" kern="0">
              <a:latin typeface="Trebuchet MS" panose="020B0603020202020204"/>
            </a:endParaRPr>
          </a:p>
          <a:p>
            <a:pPr marL="510779" lvl="1" indent="-257175" defTabSz="342900" eaLnBrk="1" hangingPunct="1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AU" sz="1800" u="sng">
                <a:latin typeface="Trebuchet MS" panose="020B0603020202020204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www.butterflyfoundation.org.au</a:t>
            </a:r>
            <a:endParaRPr lang="en-AU" sz="1800" u="sng">
              <a:latin typeface="Trebuchet MS" panose="020B0603020202020204"/>
            </a:endParaRPr>
          </a:p>
          <a:p>
            <a:pPr marL="510779" lvl="1" indent="-257175" defTabSz="342900" eaLnBrk="1" hangingPunct="1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endParaRPr lang="en-AU" sz="1800" u="sng">
              <a:latin typeface="Trebuchet MS" panose="020B0603020202020204"/>
            </a:endParaRPr>
          </a:p>
          <a:p>
            <a:pPr marL="510779" lvl="1" indent="-257175" defTabSz="342900" eaLnBrk="1" hangingPunct="1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AU" sz="1800" u="sng">
                <a:latin typeface="Trebuchet MS" panose="020B0603020202020204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www.esafety.gov.au</a:t>
            </a:r>
            <a:endParaRPr lang="en-AU" sz="1800" u="sng">
              <a:latin typeface="Trebuchet MS" panose="020B0603020202020204"/>
            </a:endParaRPr>
          </a:p>
          <a:p>
            <a:pPr marL="510779" lvl="1" indent="-257175" defTabSz="342900" eaLnBrk="1" hangingPunct="1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endParaRPr lang="en-AU" sz="1800" u="sng">
              <a:latin typeface="Trebuchet MS" panose="020B0603020202020204"/>
            </a:endParaRPr>
          </a:p>
          <a:p>
            <a:pPr marL="510779" lvl="1" indent="-257175" defTabSz="342900" eaLnBrk="1" hangingPunct="1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AU" sz="1800" u="sng">
                <a:latin typeface="Trebuchet MS" panose="020B0603020202020204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www.itstimewetalked.com</a:t>
            </a:r>
            <a:endParaRPr lang="en-AU" sz="1800" u="sng">
              <a:latin typeface="Trebuchet MS" panose="020B0603020202020204"/>
            </a:endParaRPr>
          </a:p>
          <a:p>
            <a:pPr marL="510779" lvl="1" indent="-257175" defTabSz="342900" eaLnBrk="1" hangingPunct="1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endParaRPr lang="en-AU" sz="1800" u="sng">
              <a:latin typeface="Trebuchet MS" panose="020B0603020202020204"/>
            </a:endParaRPr>
          </a:p>
          <a:p>
            <a:pPr marL="510779" lvl="1" indent="-257175" defTabSz="342900" eaLnBrk="1" hangingPunct="1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AU" sz="1800" u="sng">
                <a:solidFill>
                  <a:prstClr val="white"/>
                </a:solidFill>
                <a:latin typeface="Trebuchet MS" panose="020B0603020202020204"/>
              </a:rPr>
              <a:t>www.planetpuberty.org.au</a:t>
            </a:r>
          </a:p>
          <a:p>
            <a:pPr marL="510779" lvl="1" indent="-257175" defTabSz="342900" eaLnBrk="1" hangingPunct="1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endParaRPr lang="en-AU" sz="1800" u="sng">
              <a:latin typeface="Trebuchet MS" panose="020B0603020202020204"/>
            </a:endParaRPr>
          </a:p>
          <a:p>
            <a:pPr marL="510779" lvl="1" indent="-257175" defTabSz="342900" eaLnBrk="1" hangingPunct="1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endParaRPr lang="en-AU" sz="1800">
              <a:solidFill>
                <a:prstClr val="black"/>
              </a:solidFill>
              <a:latin typeface="Trebuchet MS" panose="020B0603020202020204"/>
            </a:endParaRPr>
          </a:p>
          <a:p>
            <a:pPr marL="510779" lvl="1" indent="-257175" defTabSz="342900" eaLnBrk="1" hangingPunct="1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endParaRPr lang="en-AU" sz="1800" kern="0">
              <a:solidFill>
                <a:prstClr val="black"/>
              </a:solidFill>
              <a:latin typeface="Trebuchet MS" panose="020B0603020202020204"/>
            </a:endParaRPr>
          </a:p>
          <a:p>
            <a:pPr marL="510779" lvl="1" indent="-257175" defTabSz="342900" eaLnBrk="1" hangingPunct="1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endParaRPr lang="en-AU" sz="1575" kern="0">
              <a:solidFill>
                <a:prstClr val="black"/>
              </a:solidFill>
              <a:latin typeface="Trebuchet MS" panose="020B0603020202020204"/>
            </a:endParaRPr>
          </a:p>
        </p:txBody>
      </p:sp>
      <p:sp>
        <p:nvSpPr>
          <p:cNvPr id="6" name="AutoShape 2"/>
          <p:cNvSpPr txBox="1">
            <a:spLocks noChangeArrowheads="1"/>
          </p:cNvSpPr>
          <p:nvPr/>
        </p:nvSpPr>
        <p:spPr>
          <a:xfrm>
            <a:off x="1172939" y="773879"/>
            <a:ext cx="4661765" cy="7325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>
                <a:solidFill>
                  <a:schemeClr val="bg1"/>
                </a:solidFill>
                <a:latin typeface="Berlin Sans FB" panose="020E0602020502020306" pitchFamily="34" charset="0"/>
              </a:rPr>
              <a:t>More Information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F33A83-BBBC-4159-A1E6-8F4FBD6F5E7A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409" y="5708548"/>
            <a:ext cx="1964651" cy="9221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9110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4E3C64A-DE1C-4DEA-80B3-679BF01A0A8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198441"/>
            <a:ext cx="4876800" cy="23014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969D2F8-98FB-485D-8553-FC3CEE7ED13A}"/>
              </a:ext>
            </a:extLst>
          </p:cNvPr>
          <p:cNvSpPr/>
          <p:nvPr/>
        </p:nvSpPr>
        <p:spPr>
          <a:xfrm>
            <a:off x="969325" y="2659558"/>
            <a:ext cx="6509498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5400">
                <a:solidFill>
                  <a:schemeClr val="bg1"/>
                </a:solidFill>
                <a:latin typeface="Berlin Sans FB" panose="020E0602020502020306" pitchFamily="34" charset="0"/>
              </a:rPr>
              <a:t>Thank you</a:t>
            </a:r>
          </a:p>
          <a:p>
            <a:pPr algn="ctr"/>
            <a:endParaRPr lang="en-US" sz="400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719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4E3C64A-DE1C-4DEA-80B3-679BF01A0A8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572" y="5711688"/>
            <a:ext cx="2122428" cy="86801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969D2F8-98FB-485D-8553-FC3CEE7ED13A}"/>
              </a:ext>
            </a:extLst>
          </p:cNvPr>
          <p:cNvSpPr/>
          <p:nvPr/>
        </p:nvSpPr>
        <p:spPr>
          <a:xfrm>
            <a:off x="-194002" y="920621"/>
            <a:ext cx="893392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600">
                <a:solidFill>
                  <a:schemeClr val="bg1"/>
                </a:solidFill>
                <a:latin typeface="Berlin Sans FB" panose="020E0602020502020306" pitchFamily="34" charset="0"/>
              </a:rPr>
              <a:t>About Real Life Education</a:t>
            </a:r>
          </a:p>
          <a:p>
            <a:endParaRPr lang="en-US" altLang="en-US" sz="2800">
              <a:latin typeface="Century Gothic" panose="020B0502020202020204" pitchFamily="34" charset="0"/>
            </a:endParaRPr>
          </a:p>
          <a:p>
            <a:endParaRPr lang="en-US" altLang="en-US" sz="2800">
              <a:latin typeface="Century Gothic" panose="020B0502020202020204" pitchFamily="34" charset="0"/>
            </a:endParaRPr>
          </a:p>
          <a:p>
            <a:pPr algn="ctr"/>
            <a:r>
              <a:rPr lang="en-US" sz="2800">
                <a:latin typeface="Century Gothic" panose="020B0502020202020204" pitchFamily="34" charset="0"/>
              </a:rPr>
              <a:t>In school programs 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2800">
              <a:latin typeface="Century Gothic" panose="020B0502020202020204" pitchFamily="34" charset="0"/>
            </a:endParaRPr>
          </a:p>
          <a:p>
            <a:pPr algn="ctr"/>
            <a:r>
              <a:rPr lang="en-US" sz="2800">
                <a:latin typeface="Century Gothic" panose="020B0502020202020204" pitchFamily="34" charset="0"/>
              </a:rPr>
              <a:t>Adult/child family evenings 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2800">
              <a:latin typeface="Century Gothic" panose="020B0502020202020204" pitchFamily="34" charset="0"/>
            </a:endParaRPr>
          </a:p>
          <a:p>
            <a:pPr algn="ctr"/>
            <a:r>
              <a:rPr lang="en-US" sz="2800">
                <a:latin typeface="Century Gothic" panose="020B0502020202020204" pitchFamily="34" charset="0"/>
              </a:rPr>
              <a:t>Parent/</a:t>
            </a:r>
            <a:r>
              <a:rPr lang="en-US" sz="2800" err="1">
                <a:latin typeface="Century Gothic" panose="020B0502020202020204" pitchFamily="34" charset="0"/>
              </a:rPr>
              <a:t>carer</a:t>
            </a:r>
            <a:r>
              <a:rPr lang="en-US" sz="2800">
                <a:latin typeface="Century Gothic" panose="020B0502020202020204" pitchFamily="34" charset="0"/>
              </a:rPr>
              <a:t> information sessions &amp; workshops</a:t>
            </a:r>
          </a:p>
          <a:p>
            <a:pPr algn="ctr"/>
            <a:endParaRPr lang="en-US" sz="2800">
              <a:latin typeface="Century Gothic" panose="020B0502020202020204" pitchFamily="34" charset="0"/>
            </a:endParaRPr>
          </a:p>
          <a:p>
            <a:pPr algn="ctr"/>
            <a:r>
              <a:rPr lang="en-US" sz="2800">
                <a:latin typeface="Century Gothic" panose="020B0502020202020204" pitchFamily="34" charset="0"/>
              </a:rPr>
              <a:t>Education for individuals with special needs</a:t>
            </a:r>
          </a:p>
          <a:p>
            <a:endParaRPr lang="en-US" sz="280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11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647C3-DC5C-48E1-9EAE-17773CAB2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87" y="393285"/>
            <a:ext cx="6347713" cy="1320800"/>
          </a:xfrm>
        </p:spPr>
        <p:txBody>
          <a:bodyPr/>
          <a:lstStyle/>
          <a:p>
            <a:pPr algn="ctr"/>
            <a:r>
              <a:rPr lang="en-AU" sz="3600">
                <a:solidFill>
                  <a:schemeClr val="bg1"/>
                </a:solidFill>
                <a:latin typeface="Berlin Sans FB" panose="020E0602020502020306" pitchFamily="34" charset="0"/>
              </a:rPr>
              <a:t>Your sex 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0BFDA-5325-456D-B3BD-D73753363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298" y="816637"/>
            <a:ext cx="8481404" cy="5648078"/>
          </a:xfrm>
        </p:spPr>
        <p:txBody>
          <a:bodyPr>
            <a:normAutofit/>
          </a:bodyPr>
          <a:lstStyle/>
          <a:p>
            <a:endParaRPr lang="en-AU" sz="2400"/>
          </a:p>
          <a:p>
            <a:pPr marL="0" indent="0">
              <a:buNone/>
            </a:pPr>
            <a:r>
              <a:rPr lang="en-AU" sz="2400"/>
              <a:t>Did you have an adult you felt comfortable talking to?</a:t>
            </a:r>
          </a:p>
          <a:p>
            <a:pPr marL="0" indent="0">
              <a:buNone/>
            </a:pPr>
            <a:r>
              <a:rPr lang="en-AU" sz="2400"/>
              <a:t>Did they seem comfortable talking to you?</a:t>
            </a:r>
          </a:p>
          <a:p>
            <a:pPr marL="0" indent="0">
              <a:buNone/>
            </a:pPr>
            <a:r>
              <a:rPr lang="en-AU" sz="2400"/>
              <a:t>Did they answer your questions? Truthfully?</a:t>
            </a:r>
          </a:p>
          <a:p>
            <a:pPr marL="0" indent="0">
              <a:buNone/>
            </a:pPr>
            <a:r>
              <a:rPr lang="en-AU" sz="2400"/>
              <a:t>How did they prepare you for puberty? </a:t>
            </a:r>
          </a:p>
          <a:p>
            <a:pPr marL="0" indent="0">
              <a:buNone/>
            </a:pPr>
            <a:r>
              <a:rPr lang="en-AU" sz="2400"/>
              <a:t>What was positive…why?</a:t>
            </a:r>
          </a:p>
          <a:p>
            <a:pPr marL="0" indent="0">
              <a:buNone/>
            </a:pPr>
            <a:r>
              <a:rPr lang="en-AU" sz="2400"/>
              <a:t>What was not helpful…why?</a:t>
            </a:r>
          </a:p>
          <a:p>
            <a:pPr marL="0" indent="0">
              <a:buNone/>
            </a:pPr>
            <a:r>
              <a:rPr lang="en-AU" sz="2400"/>
              <a:t>What overall message did you get from adults about sex?</a:t>
            </a:r>
          </a:p>
          <a:p>
            <a:pPr marL="0" indent="0">
              <a:buNone/>
            </a:pPr>
            <a:r>
              <a:rPr lang="en-AU" sz="2400"/>
              <a:t>Has your experience affected how you currently talk to your children?</a:t>
            </a:r>
          </a:p>
          <a:p>
            <a:endParaRPr lang="en-AU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9E672115-0154-4F94-AB80-08D7C513143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659205"/>
            <a:ext cx="2286000" cy="10425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058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174813" y="1674580"/>
            <a:ext cx="8247443" cy="444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338138" lvl="1" indent="0" defTabSz="342900" eaLnBrk="1" hangingPunct="1">
              <a:buClr>
                <a:prstClr val="black"/>
              </a:buClr>
              <a:buNone/>
              <a:defRPr/>
            </a:pPr>
            <a:r>
              <a:rPr lang="en-AU" kern="0" dirty="0">
                <a:latin typeface="+mj-lt"/>
              </a:rPr>
              <a:t>Informs children with </a:t>
            </a:r>
            <a:r>
              <a:rPr lang="en-AU" kern="0" dirty="0"/>
              <a:t>factual information </a:t>
            </a:r>
            <a:r>
              <a:rPr lang="en-AU" kern="0" dirty="0">
                <a:latin typeface="+mj-lt"/>
              </a:rPr>
              <a:t>about their bodies and how they work </a:t>
            </a:r>
          </a:p>
          <a:p>
            <a:pPr marL="338138" lvl="1" indent="0" defTabSz="342900" eaLnBrk="1" hangingPunct="1">
              <a:buClr>
                <a:prstClr val="black"/>
              </a:buClr>
              <a:buNone/>
              <a:defRPr/>
            </a:pPr>
            <a:endParaRPr lang="en-AU" kern="0" dirty="0">
              <a:latin typeface="+mj-lt"/>
            </a:endParaRPr>
          </a:p>
          <a:p>
            <a:pPr marL="338138" lvl="1" indent="0" defTabSz="342900" eaLnBrk="1" hangingPunct="1">
              <a:buClr>
                <a:prstClr val="black"/>
              </a:buClr>
              <a:buNone/>
              <a:defRPr/>
            </a:pPr>
            <a:r>
              <a:rPr lang="en-AU" kern="0" dirty="0">
                <a:latin typeface="+mj-lt"/>
              </a:rPr>
              <a:t>Empowers children with correct language and protective behaviours </a:t>
            </a:r>
          </a:p>
          <a:p>
            <a:pPr marL="681038" lvl="1" indent="-342900" defTabSz="342900" eaLnBrk="1" hangingPunct="1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endParaRPr lang="en-AU" kern="0" dirty="0">
              <a:latin typeface="+mj-lt"/>
            </a:endParaRPr>
          </a:p>
          <a:p>
            <a:pPr marL="338138" lvl="1" indent="0" defTabSz="342900" eaLnBrk="1" hangingPunct="1">
              <a:buClr>
                <a:prstClr val="black"/>
              </a:buClr>
              <a:buNone/>
              <a:defRPr/>
            </a:pPr>
            <a:r>
              <a:rPr lang="en-US" dirty="0">
                <a:latin typeface="+mj-lt"/>
              </a:rPr>
              <a:t>Introduces sex as a choice which involves respect, love and responsibility. </a:t>
            </a:r>
          </a:p>
          <a:p>
            <a:pPr marL="681038" lvl="1" indent="-342900" defTabSz="342900" eaLnBrk="1" hangingPunct="1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endParaRPr lang="en-US" dirty="0">
              <a:latin typeface="+mj-lt"/>
            </a:endParaRPr>
          </a:p>
          <a:p>
            <a:pPr marL="338138" lvl="1" indent="0" defTabSz="342900" eaLnBrk="1" hangingPunct="1">
              <a:buClr>
                <a:prstClr val="black"/>
              </a:buClr>
              <a:buNone/>
              <a:defRPr/>
            </a:pPr>
            <a:r>
              <a:rPr lang="en-US" dirty="0">
                <a:latin typeface="+mj-lt"/>
              </a:rPr>
              <a:t>Counteracts negative media messages and prepares them for external influences </a:t>
            </a:r>
          </a:p>
          <a:p>
            <a:pPr marL="681038" lvl="1" indent="-342900" defTabSz="342900" eaLnBrk="1" hangingPunct="1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endParaRPr lang="en-US" sz="1800" dirty="0">
              <a:solidFill>
                <a:prstClr val="black"/>
              </a:solidFill>
              <a:latin typeface="Trebuchet MS" panose="020B0603020202020204"/>
            </a:endParaRPr>
          </a:p>
          <a:p>
            <a:pPr marL="681038" lvl="1" indent="-342900" defTabSz="342900" eaLnBrk="1" hangingPunct="1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endParaRPr lang="en-AU" sz="2625" kern="0" dirty="0">
              <a:solidFill>
                <a:prstClr val="black"/>
              </a:solidFill>
              <a:latin typeface="Trebuchet MS" panose="020B0603020202020204"/>
            </a:endParaRPr>
          </a:p>
        </p:txBody>
      </p:sp>
      <p:sp>
        <p:nvSpPr>
          <p:cNvPr id="6" name="AutoShape 2"/>
          <p:cNvSpPr txBox="1">
            <a:spLocks noChangeArrowheads="1"/>
          </p:cNvSpPr>
          <p:nvPr/>
        </p:nvSpPr>
        <p:spPr>
          <a:xfrm>
            <a:off x="-278794" y="737348"/>
            <a:ext cx="8247443" cy="7567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600">
                <a:solidFill>
                  <a:schemeClr val="bg1"/>
                </a:solidFill>
                <a:latin typeface="Berlin Sans FB" panose="020E0602020502020306" pitchFamily="34" charset="0"/>
              </a:rPr>
              <a:t>Sexuality education…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94E47B-F670-45C8-B955-9C088F4EFA2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181" y="5655378"/>
            <a:ext cx="1934818" cy="9305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370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0" y="646841"/>
            <a:ext cx="8962074" cy="4542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338138" lvl="1" indent="0" defTabSz="342900" eaLnBrk="1" hangingPunct="1">
              <a:buClr>
                <a:prstClr val="black"/>
              </a:buClr>
              <a:buNone/>
              <a:defRPr/>
            </a:pPr>
            <a:endParaRPr lang="en-AU" sz="2625" kern="0" dirty="0">
              <a:solidFill>
                <a:prstClr val="black"/>
              </a:solidFill>
              <a:latin typeface="Trebuchet MS" panose="020B0603020202020204"/>
            </a:endParaRPr>
          </a:p>
          <a:p>
            <a:pPr marL="338138" lvl="1" indent="0" defTabSz="342900" eaLnBrk="1" hangingPunct="1">
              <a:buClr>
                <a:prstClr val="black"/>
              </a:buClr>
              <a:buNone/>
              <a:defRPr/>
            </a:pPr>
            <a:endParaRPr lang="en-AU" sz="2625" kern="0" dirty="0">
              <a:solidFill>
                <a:prstClr val="black"/>
              </a:solidFill>
              <a:latin typeface="Trebuchet MS" panose="020B0603020202020204"/>
            </a:endParaRPr>
          </a:p>
          <a:p>
            <a:pPr marL="338138" lvl="1" indent="0" defTabSz="342900" eaLnBrk="1" hangingPunct="1">
              <a:buClr>
                <a:prstClr val="black"/>
              </a:buClr>
              <a:buNone/>
              <a:defRPr/>
            </a:pPr>
            <a:r>
              <a:rPr lang="en-AU" kern="0" dirty="0">
                <a:latin typeface="+mj-lt"/>
              </a:rPr>
              <a:t>Is a part of a broader curriculum aimed at maximising children’s health &amp; wellbeing.</a:t>
            </a:r>
          </a:p>
          <a:p>
            <a:pPr marL="338138" lvl="1" indent="0" defTabSz="342900" eaLnBrk="1" hangingPunct="1">
              <a:buClr>
                <a:prstClr val="black"/>
              </a:buClr>
              <a:buNone/>
              <a:defRPr/>
            </a:pPr>
            <a:endParaRPr lang="en-AU" kern="0" dirty="0">
              <a:latin typeface="+mj-lt"/>
            </a:endParaRPr>
          </a:p>
          <a:p>
            <a:pPr marL="338138" lvl="1" indent="0" defTabSz="342900" eaLnBrk="1" hangingPunct="1">
              <a:buClr>
                <a:prstClr val="black"/>
              </a:buClr>
              <a:buNone/>
              <a:defRPr/>
            </a:pPr>
            <a:r>
              <a:rPr lang="en-AU" kern="0" dirty="0">
                <a:latin typeface="+mj-lt"/>
              </a:rPr>
              <a:t>Ensures information is consistent, accurate and age appropriate.</a:t>
            </a:r>
          </a:p>
          <a:p>
            <a:pPr marL="338138" lvl="1" indent="0" defTabSz="342900" eaLnBrk="1" hangingPunct="1">
              <a:buClr>
                <a:prstClr val="black"/>
              </a:buClr>
              <a:buNone/>
              <a:defRPr/>
            </a:pPr>
            <a:endParaRPr lang="en-AU" kern="0" dirty="0">
              <a:latin typeface="+mj-lt"/>
            </a:endParaRPr>
          </a:p>
          <a:p>
            <a:pPr marL="338138" lvl="1" indent="0" defTabSz="342900" eaLnBrk="1" hangingPunct="1">
              <a:buClr>
                <a:prstClr val="black"/>
              </a:buClr>
              <a:buNone/>
              <a:defRPr/>
            </a:pPr>
            <a:r>
              <a:rPr lang="en-US" dirty="0">
                <a:latin typeface="+mj-lt"/>
              </a:rPr>
              <a:t>Reinforces a person’s body autonomy. </a:t>
            </a:r>
          </a:p>
          <a:p>
            <a:pPr marL="338138" lvl="1" indent="0" defTabSz="342900" eaLnBrk="1" hangingPunct="1">
              <a:buClr>
                <a:prstClr val="black"/>
              </a:buClr>
              <a:buNone/>
              <a:defRPr/>
            </a:pPr>
            <a:endParaRPr lang="en-US" kern="0" dirty="0">
              <a:latin typeface="+mj-lt"/>
            </a:endParaRPr>
          </a:p>
          <a:p>
            <a:pPr marL="338138" lvl="1" indent="0" defTabSz="342900" eaLnBrk="1" hangingPunct="1">
              <a:buClr>
                <a:prstClr val="black"/>
              </a:buClr>
              <a:buNone/>
              <a:defRPr/>
            </a:pPr>
            <a:r>
              <a:rPr lang="en-AU" kern="0" dirty="0">
                <a:latin typeface="+mj-lt"/>
              </a:rPr>
              <a:t>Ideally supports parents/carers as the primary sex and relationship educators of their children.</a:t>
            </a:r>
          </a:p>
          <a:p>
            <a:pPr marL="681038" lvl="1" indent="-342900" defTabSz="342900" eaLnBrk="1" hangingPunct="1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endParaRPr lang="en-AU" sz="2100" dirty="0">
              <a:solidFill>
                <a:prstClr val="black"/>
              </a:solidFill>
              <a:latin typeface="Trebuchet MS" panose="020B0603020202020204"/>
            </a:endParaRPr>
          </a:p>
          <a:p>
            <a:pPr marL="681038" lvl="1" indent="-342900" defTabSz="342900" eaLnBrk="1" hangingPunct="1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endParaRPr lang="en-AU" sz="2625" kern="0" dirty="0">
              <a:solidFill>
                <a:prstClr val="black"/>
              </a:solidFill>
              <a:latin typeface="Trebuchet MS" panose="020B0603020202020204"/>
            </a:endParaRPr>
          </a:p>
        </p:txBody>
      </p:sp>
      <p:sp>
        <p:nvSpPr>
          <p:cNvPr id="6" name="AutoShape 2"/>
          <p:cNvSpPr txBox="1">
            <a:spLocks noChangeArrowheads="1"/>
          </p:cNvSpPr>
          <p:nvPr/>
        </p:nvSpPr>
        <p:spPr>
          <a:xfrm>
            <a:off x="838122" y="572141"/>
            <a:ext cx="6768623" cy="11707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dirty="0">
                <a:solidFill>
                  <a:schemeClr val="bg1"/>
                </a:solidFill>
                <a:latin typeface="Berlin Sans FB" panose="020E0602020502020306" pitchFamily="34" charset="0"/>
              </a:rPr>
              <a:t>Sexuality education in schools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A75ED0-52C6-424D-809C-960B472EEE7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744" y="5824330"/>
            <a:ext cx="2137256" cy="9757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604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05E98-867C-3755-DA09-630DFAEAC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b="1" u="sng" kern="0" dirty="0">
                <a:solidFill>
                  <a:schemeClr val="bg1"/>
                </a:solidFill>
              </a:rPr>
              <a:t>Years 3 &amp; 4 family</a:t>
            </a:r>
            <a:br>
              <a:rPr lang="en-AU" sz="4400" b="1" kern="0" dirty="0">
                <a:solidFill>
                  <a:schemeClr val="bg1"/>
                </a:solidFill>
              </a:rPr>
            </a:b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7ACAB-4F39-67A2-8A7C-A2BF591EE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31259"/>
            <a:ext cx="4933020" cy="5074023"/>
          </a:xfrm>
        </p:spPr>
        <p:txBody>
          <a:bodyPr>
            <a:normAutofit fontScale="55000" lnSpcReduction="20000"/>
          </a:bodyPr>
          <a:lstStyle/>
          <a:p>
            <a:pPr marL="450850" lvl="1" indent="0" eaLnBrk="1" hangingPunct="1">
              <a:buNone/>
              <a:defRPr/>
            </a:pPr>
            <a:endParaRPr lang="en-AU" sz="2400" kern="0" dirty="0"/>
          </a:p>
          <a:p>
            <a:pPr marL="450850" lvl="1" indent="0" eaLnBrk="1" hangingPunct="1">
              <a:buNone/>
              <a:defRPr/>
            </a:pPr>
            <a:r>
              <a:rPr lang="en-AU" sz="4400" kern="0" dirty="0"/>
              <a:t>Family &amp; Friends</a:t>
            </a:r>
          </a:p>
          <a:p>
            <a:pPr marL="793750" lvl="1" indent="-342900" eaLnBrk="1" hangingPunct="1">
              <a:buFontTx/>
              <a:buChar char="-"/>
              <a:defRPr/>
            </a:pPr>
            <a:r>
              <a:rPr lang="en-AU" sz="4400" kern="0" dirty="0"/>
              <a:t>How we’re similar &amp; different</a:t>
            </a:r>
          </a:p>
          <a:p>
            <a:pPr marL="793750" lvl="1" indent="-342900" eaLnBrk="1" hangingPunct="1">
              <a:buFontTx/>
              <a:buChar char="-"/>
              <a:defRPr/>
            </a:pPr>
            <a:r>
              <a:rPr lang="en-AU" sz="4400" kern="0" dirty="0"/>
              <a:t>Feelings</a:t>
            </a:r>
          </a:p>
          <a:p>
            <a:pPr marL="793750" lvl="1" indent="-342900" eaLnBrk="1" hangingPunct="1">
              <a:buFontTx/>
              <a:buChar char="-"/>
              <a:defRPr/>
            </a:pPr>
            <a:endParaRPr lang="en-AU" sz="4400" kern="0" dirty="0"/>
          </a:p>
          <a:p>
            <a:pPr marL="450850" lvl="1" indent="0" eaLnBrk="1" hangingPunct="1">
              <a:buNone/>
              <a:defRPr/>
            </a:pPr>
            <a:r>
              <a:rPr lang="en-AU" sz="4400" kern="0" dirty="0"/>
              <a:t>Bodies</a:t>
            </a:r>
          </a:p>
          <a:p>
            <a:pPr marL="793750" lvl="1" indent="-342900" eaLnBrk="1" hangingPunct="1">
              <a:buFontTx/>
              <a:buChar char="-"/>
              <a:defRPr/>
            </a:pPr>
            <a:r>
              <a:rPr lang="en-AU" sz="4400" kern="0" dirty="0"/>
              <a:t>Private body parts</a:t>
            </a:r>
          </a:p>
          <a:p>
            <a:pPr marL="793750" lvl="1" indent="-342900" eaLnBrk="1" hangingPunct="1">
              <a:buFontTx/>
              <a:buChar char="-"/>
              <a:defRPr/>
            </a:pPr>
            <a:r>
              <a:rPr lang="en-AU" sz="4400" kern="0" dirty="0"/>
              <a:t>Body safety</a:t>
            </a:r>
          </a:p>
          <a:p>
            <a:pPr marL="450850" lvl="1" indent="0" eaLnBrk="1" hangingPunct="1">
              <a:buNone/>
              <a:defRPr/>
            </a:pPr>
            <a:r>
              <a:rPr lang="en-AU" sz="4400" kern="0" dirty="0"/>
              <a:t>Babies</a:t>
            </a:r>
          </a:p>
          <a:p>
            <a:pPr marL="450850" lvl="1" indent="0" eaLnBrk="1" hangingPunct="1">
              <a:buNone/>
              <a:defRPr/>
            </a:pPr>
            <a:endParaRPr lang="en-AU" sz="4400" kern="0" dirty="0"/>
          </a:p>
          <a:p>
            <a:pPr marL="450850" lvl="1" indent="0" eaLnBrk="1" hangingPunct="1">
              <a:buNone/>
              <a:defRPr/>
            </a:pPr>
            <a:r>
              <a:rPr lang="en-AU" sz="4400" kern="0" dirty="0"/>
              <a:t>- Foetal development &amp; birth</a:t>
            </a:r>
          </a:p>
          <a:p>
            <a:endParaRPr lang="en-AU" dirty="0"/>
          </a:p>
        </p:txBody>
      </p:sp>
      <p:pic>
        <p:nvPicPr>
          <p:cNvPr id="4" name="Picture 6" descr="Mother Daughter Silhouette Images - Free Download on Freepik">
            <a:extLst>
              <a:ext uri="{FF2B5EF4-FFF2-40B4-BE49-F238E27FC236}">
                <a16:creationId xmlns:a16="http://schemas.microsoft.com/office/drawing/2014/main" id="{31F5FEB3-0326-EA82-F638-0343C410F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113" y="1853248"/>
            <a:ext cx="1823087" cy="273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ilhouettes of a father and son at sunset">
            <a:extLst>
              <a:ext uri="{FF2B5EF4-FFF2-40B4-BE49-F238E27FC236}">
                <a16:creationId xmlns:a16="http://schemas.microsoft.com/office/drawing/2014/main" id="{A992013C-C2A8-6A7D-EBCD-40F5F8F64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3815635"/>
            <a:ext cx="2844800" cy="189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94AE56-89D5-E73E-D94C-7D526CF7B83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149" y="6215019"/>
            <a:ext cx="1465265" cy="6429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0909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460A4B-0C85-F555-6F40-5E7BE15CF7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AFB2D-9537-6051-D905-D70ED1C1D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b="1" u="sng" kern="0" dirty="0">
                <a:solidFill>
                  <a:schemeClr val="bg1"/>
                </a:solidFill>
              </a:rPr>
              <a:t>Years 5 &amp; 6 family</a:t>
            </a:r>
            <a:br>
              <a:rPr lang="en-AU" sz="4400" b="1" kern="0" dirty="0">
                <a:solidFill>
                  <a:schemeClr val="bg1"/>
                </a:solidFill>
              </a:rPr>
            </a:b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C77EB-0E17-B6A4-DD53-A3577FD12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31259"/>
            <a:ext cx="4933020" cy="5610962"/>
          </a:xfrm>
        </p:spPr>
        <p:txBody>
          <a:bodyPr>
            <a:normAutofit/>
          </a:bodyPr>
          <a:lstStyle/>
          <a:p>
            <a:pPr marL="450850" lvl="1" indent="0" eaLnBrk="1" hangingPunct="1">
              <a:buNone/>
              <a:defRPr/>
            </a:pPr>
            <a:r>
              <a:rPr lang="en-AU" sz="2600" kern="0" dirty="0"/>
              <a:t>Bodies</a:t>
            </a:r>
          </a:p>
          <a:p>
            <a:pPr marL="450850" lvl="1" indent="0" eaLnBrk="1" hangingPunct="1">
              <a:buNone/>
              <a:defRPr/>
            </a:pPr>
            <a:r>
              <a:rPr lang="en-AU" sz="2600" kern="0" dirty="0"/>
              <a:t>- reproductive anatomy</a:t>
            </a:r>
          </a:p>
          <a:p>
            <a:pPr marL="450850" lvl="1" indent="0" eaLnBrk="1" hangingPunct="1">
              <a:buNone/>
              <a:defRPr/>
            </a:pPr>
            <a:endParaRPr lang="en-AU" sz="2600" kern="0" dirty="0"/>
          </a:p>
          <a:p>
            <a:pPr marL="450850" lvl="1" indent="0" eaLnBrk="1" hangingPunct="1">
              <a:buNone/>
              <a:defRPr/>
            </a:pPr>
            <a:r>
              <a:rPr lang="en-AU" sz="2600" kern="0" dirty="0"/>
              <a:t>Puberty Changes</a:t>
            </a:r>
          </a:p>
          <a:p>
            <a:pPr marL="450850" lvl="1" indent="0" eaLnBrk="1" hangingPunct="1">
              <a:buNone/>
              <a:defRPr/>
            </a:pPr>
            <a:r>
              <a:rPr lang="en-AU" sz="2600" kern="0" dirty="0"/>
              <a:t>	-   physical </a:t>
            </a:r>
          </a:p>
          <a:p>
            <a:pPr marL="793750" lvl="1" indent="-342900" eaLnBrk="1" hangingPunct="1">
              <a:buFontTx/>
              <a:buChar char="-"/>
              <a:defRPr/>
            </a:pPr>
            <a:r>
              <a:rPr lang="en-AU" sz="2600" kern="0" dirty="0"/>
              <a:t>emotional / social</a:t>
            </a:r>
          </a:p>
          <a:p>
            <a:pPr marL="450850" lvl="1" indent="0" eaLnBrk="1" hangingPunct="1">
              <a:buNone/>
              <a:defRPr/>
            </a:pPr>
            <a:endParaRPr lang="en-AU" sz="2600" kern="0" dirty="0"/>
          </a:p>
          <a:p>
            <a:pPr marL="450850" lvl="1" indent="0" eaLnBrk="1" hangingPunct="1">
              <a:buNone/>
              <a:defRPr/>
            </a:pPr>
            <a:r>
              <a:rPr lang="en-AU" sz="2600" kern="0" dirty="0"/>
              <a:t>Reproduction</a:t>
            </a:r>
          </a:p>
          <a:p>
            <a:pPr marL="450850" lvl="1" indent="0" eaLnBrk="1" hangingPunct="1">
              <a:buNone/>
              <a:defRPr/>
            </a:pPr>
            <a:endParaRPr lang="en-AU" sz="2600" kern="0" dirty="0"/>
          </a:p>
          <a:p>
            <a:pPr marL="450850" lvl="1" indent="0" eaLnBrk="1" hangingPunct="1">
              <a:buNone/>
              <a:defRPr/>
            </a:pPr>
            <a:r>
              <a:rPr lang="en-AU" sz="2600" kern="0" dirty="0"/>
              <a:t>Privacy &amp; Safety</a:t>
            </a:r>
          </a:p>
          <a:p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821042-1B6B-FB4A-DCC2-3F879D9C944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149" y="6165875"/>
            <a:ext cx="1465265" cy="69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 descr="Making letters and emails gender-inclusive – Our Languages blog – Resources  of the Language Portal of Canada – Languages – Canadian identity and  society – Culture, history and sport – Canada.ca">
            <a:extLst>
              <a:ext uri="{FF2B5EF4-FFF2-40B4-BE49-F238E27FC236}">
                <a16:creationId xmlns:a16="http://schemas.microsoft.com/office/drawing/2014/main" id="{484AABFA-922F-5A32-A651-1CB5AE5C9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400" y="2490537"/>
            <a:ext cx="4569226" cy="3038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343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FDB738FF-60DC-42D6-BDCA-15714B1308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5737" r="14830"/>
          <a:stretch/>
        </p:blipFill>
        <p:spPr>
          <a:xfrm rot="5400000">
            <a:off x="1142998" y="-1142999"/>
            <a:ext cx="6858001" cy="914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770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notes on a board&#10;&#10;Description automatically generated">
            <a:extLst>
              <a:ext uri="{FF2B5EF4-FFF2-40B4-BE49-F238E27FC236}">
                <a16:creationId xmlns:a16="http://schemas.microsoft.com/office/drawing/2014/main" id="{B2517A27-CA7B-78EE-5D04-A26CF781A8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5298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987</TotalTime>
  <Words>630</Words>
  <Application>Microsoft Office PowerPoint</Application>
  <PresentationFormat>On-screen Show (4:3)</PresentationFormat>
  <Paragraphs>144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Berlin Sans FB</vt:lpstr>
      <vt:lpstr>Calibri</vt:lpstr>
      <vt:lpstr>Calibri Light</vt:lpstr>
      <vt:lpstr>Cambria</vt:lpstr>
      <vt:lpstr>Century Gothic</vt:lpstr>
      <vt:lpstr>Real Text W01</vt:lpstr>
      <vt:lpstr>Trebuchet MS</vt:lpstr>
      <vt:lpstr>Wingdings 3</vt:lpstr>
      <vt:lpstr>Ion</vt:lpstr>
      <vt:lpstr>PowerPoint Presentation</vt:lpstr>
      <vt:lpstr>PowerPoint Presentation</vt:lpstr>
      <vt:lpstr>Your sex ed?</vt:lpstr>
      <vt:lpstr>PowerPoint Presentation</vt:lpstr>
      <vt:lpstr>PowerPoint Presentation</vt:lpstr>
      <vt:lpstr>Years 3 &amp; 4 family </vt:lpstr>
      <vt:lpstr>Years 5 &amp; 6 family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Family Life Victoria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Rose Weldt</dc:creator>
  <cp:lastModifiedBy>Sue Pain</cp:lastModifiedBy>
  <cp:revision>4</cp:revision>
  <cp:lastPrinted>2022-07-13T07:52:52Z</cp:lastPrinted>
  <dcterms:created xsi:type="dcterms:W3CDTF">2016-02-08T21:36:14Z</dcterms:created>
  <dcterms:modified xsi:type="dcterms:W3CDTF">2025-02-13T08:45:32Z</dcterms:modified>
</cp:coreProperties>
</file>