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7562100" cx="10689325"/>
  <p:notesSz cx="6858000" cy="9144000"/>
  <p:embeddedFontLst>
    <p:embeddedFont>
      <p:font typeface="PT Sans"/>
      <p:regular r:id="rId7"/>
      <p:bold r:id="rId8"/>
      <p:italic r:id="rId9"/>
      <p:boldItalic r:id="rId10"/>
    </p:embeddedFont>
    <p:embeddedFont>
      <p:font typeface="Crimson Tex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Gu8fljveZ6QG0L0XkUz6lUWfp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rimsonText-regular.fntdata"/><Relationship Id="rId10" Type="http://schemas.openxmlformats.org/officeDocument/2006/relationships/font" Target="fonts/PTSans-boldItalic.fntdata"/><Relationship Id="rId13" Type="http://schemas.openxmlformats.org/officeDocument/2006/relationships/font" Target="fonts/CrimsonText-italic.fntdata"/><Relationship Id="rId12" Type="http://schemas.openxmlformats.org/officeDocument/2006/relationships/font" Target="fonts/CrimsonTex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TSans-italic.fntdata"/><Relationship Id="rId15" Type="http://customschemas.google.com/relationships/presentationmetadata" Target="metadata"/><Relationship Id="rId14" Type="http://schemas.openxmlformats.org/officeDocument/2006/relationships/font" Target="fonts/CrimsonTex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TSans-regular.fntdata"/><Relationship Id="rId8" Type="http://schemas.openxmlformats.org/officeDocument/2006/relationships/font" Target="fonts/PT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5822" y="685800"/>
            <a:ext cx="48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005822" y="685800"/>
            <a:ext cx="48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1005822" y="685800"/>
            <a:ext cx="48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364387" y="1094692"/>
            <a:ext cx="9960300" cy="3017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364377" y="4166800"/>
            <a:ext cx="9960300" cy="116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364377" y="1626252"/>
            <a:ext cx="9960300" cy="288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364377" y="4634479"/>
            <a:ext cx="9960300" cy="19125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5"/>
          <p:cNvSpPr txBox="1"/>
          <p:nvPr>
            <p:ph type="title"/>
          </p:nvPr>
        </p:nvSpPr>
        <p:spPr>
          <a:xfrm>
            <a:off x="364377" y="3162232"/>
            <a:ext cx="9960300" cy="123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5"/>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6"/>
          <p:cNvSpPr txBox="1"/>
          <p:nvPr>
            <p:ph type="title"/>
          </p:nvPr>
        </p:nvSpPr>
        <p:spPr>
          <a:xfrm>
            <a:off x="364377" y="654287"/>
            <a:ext cx="9960300" cy="8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6"/>
          <p:cNvSpPr txBox="1"/>
          <p:nvPr>
            <p:ph idx="1" type="body"/>
          </p:nvPr>
        </p:nvSpPr>
        <p:spPr>
          <a:xfrm>
            <a:off x="364377" y="1694397"/>
            <a:ext cx="9960300" cy="5022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6"/>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364377" y="654287"/>
            <a:ext cx="9960300" cy="8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364377" y="1694397"/>
            <a:ext cx="4675800" cy="5022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5649070" y="1694397"/>
            <a:ext cx="4675800" cy="5022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364377" y="654287"/>
            <a:ext cx="9960300" cy="8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364377" y="816857"/>
            <a:ext cx="3282600" cy="111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364377" y="2043024"/>
            <a:ext cx="3282600" cy="4674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573102" y="661822"/>
            <a:ext cx="7443900" cy="601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5344663" y="-184"/>
            <a:ext cx="5344500" cy="75621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310369" y="1813044"/>
            <a:ext cx="4728600" cy="217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310369" y="4121150"/>
            <a:ext cx="4728600" cy="181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5774270" y="1064553"/>
            <a:ext cx="4485300" cy="54324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1"/>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364377" y="6219895"/>
            <a:ext cx="7012800" cy="889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64377" y="654287"/>
            <a:ext cx="9960300" cy="841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364377" y="1694397"/>
            <a:ext cx="9960300" cy="5022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
          <p:cNvSpPr txBox="1"/>
          <p:nvPr>
            <p:ph idx="12" type="sldNum"/>
          </p:nvPr>
        </p:nvSpPr>
        <p:spPr>
          <a:xfrm>
            <a:off x="9904293" y="6855976"/>
            <a:ext cx="641700" cy="57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png"/><Relationship Id="rId11" Type="http://schemas.openxmlformats.org/officeDocument/2006/relationships/image" Target="../media/image7.png"/><Relationship Id="rId10"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6777700" y="111500"/>
            <a:ext cx="5020500" cy="716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5704550" y="286350"/>
            <a:ext cx="4572300" cy="7018200"/>
          </a:xfrm>
          <a:prstGeom prst="rect">
            <a:avLst/>
          </a:prstGeom>
          <a:noFill/>
          <a:ln cap="flat" cmpd="sng" w="7620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1" i="1" sz="12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100"/>
              <a:buFont typeface="Arial"/>
              <a:buNone/>
            </a:pPr>
            <a:r>
              <a:rPr b="1" i="0" lang="en" sz="2500" u="none" cap="none" strike="noStrike">
                <a:solidFill>
                  <a:srgbClr val="073763"/>
                </a:solidFill>
                <a:latin typeface="PT Sans"/>
                <a:ea typeface="PT Sans"/>
                <a:cs typeface="PT Sans"/>
                <a:sym typeface="PT Sans"/>
              </a:rPr>
              <a:t>St Joseph’s Primary</a:t>
            </a:r>
            <a:endParaRPr b="1" i="0" sz="2500" u="none" cap="none" strike="noStrike">
              <a:solidFill>
                <a:srgbClr val="073763"/>
              </a:solidFill>
              <a:latin typeface="PT Sans"/>
              <a:ea typeface="PT Sans"/>
              <a:cs typeface="PT Sans"/>
              <a:sym typeface="PT Sans"/>
            </a:endParaRPr>
          </a:p>
          <a:p>
            <a:pPr indent="0" lvl="0" marL="0" marR="0" rtl="0" algn="ctr">
              <a:lnSpc>
                <a:spcPct val="115000"/>
              </a:lnSpc>
              <a:spcBef>
                <a:spcPts val="0"/>
              </a:spcBef>
              <a:spcAft>
                <a:spcPts val="0"/>
              </a:spcAft>
              <a:buClr>
                <a:srgbClr val="000000"/>
              </a:buClr>
              <a:buSzPts val="1100"/>
              <a:buFont typeface="Arial"/>
              <a:buNone/>
            </a:pPr>
            <a:r>
              <a:rPr b="1" lang="en" sz="3000">
                <a:solidFill>
                  <a:srgbClr val="073763"/>
                </a:solidFill>
                <a:latin typeface="PT Sans"/>
                <a:ea typeface="PT Sans"/>
                <a:cs typeface="PT Sans"/>
                <a:sym typeface="PT Sans"/>
              </a:rPr>
              <a:t>Graduation Mass</a:t>
            </a:r>
            <a:endParaRPr b="1" i="0" sz="3000" u="none" cap="none" strike="noStrike">
              <a:solidFill>
                <a:srgbClr val="073763"/>
              </a:solidFill>
              <a:latin typeface="PT Sans"/>
              <a:ea typeface="PT Sans"/>
              <a:cs typeface="PT Sans"/>
              <a:sym typeface="PT Sans"/>
            </a:endParaRPr>
          </a:p>
          <a:p>
            <a:pPr indent="0" lvl="0" marL="0" marR="0" rtl="0" algn="ctr">
              <a:lnSpc>
                <a:spcPct val="115000"/>
              </a:lnSpc>
              <a:spcBef>
                <a:spcPts val="0"/>
              </a:spcBef>
              <a:spcAft>
                <a:spcPts val="0"/>
              </a:spcAft>
              <a:buClr>
                <a:srgbClr val="000000"/>
              </a:buClr>
              <a:buSzPts val="1100"/>
              <a:buFont typeface="Arial"/>
              <a:buNone/>
            </a:pPr>
            <a:r>
              <a:t/>
            </a:r>
            <a:endParaRPr b="1" i="1" sz="2200" u="none" cap="none" strike="noStrike">
              <a:solidFill>
                <a:srgbClr val="07376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2200" u="none" cap="none" strike="noStrike">
              <a:solidFill>
                <a:srgbClr val="073763"/>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4100"/>
              <a:buFont typeface="Arial"/>
              <a:buNone/>
            </a:pPr>
            <a:r>
              <a:t/>
            </a:r>
            <a:endParaRPr b="1" i="1" sz="41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chemeClr val="dk1"/>
              </a:buClr>
              <a:buSzPts val="1400"/>
              <a:buFont typeface="Arial"/>
              <a:buNone/>
            </a:pPr>
            <a:r>
              <a:rPr b="1" i="0" lang="en" sz="2200" u="none" cap="none" strike="noStrike">
                <a:solidFill>
                  <a:srgbClr val="073763"/>
                </a:solidFill>
                <a:latin typeface="Crimson Text"/>
                <a:ea typeface="Crimson Text"/>
                <a:cs typeface="Crimson Text"/>
                <a:sym typeface="Crimson Text"/>
              </a:rPr>
              <a:t>Friday </a:t>
            </a:r>
            <a:r>
              <a:rPr b="1" lang="en" sz="2200">
                <a:solidFill>
                  <a:srgbClr val="073763"/>
                </a:solidFill>
                <a:latin typeface="Crimson Text"/>
                <a:ea typeface="Crimson Text"/>
                <a:cs typeface="Crimson Text"/>
                <a:sym typeface="Crimson Text"/>
              </a:rPr>
              <a:t>13</a:t>
            </a:r>
            <a:r>
              <a:rPr b="1" i="0" lang="en" sz="2200" u="none" cap="none" strike="noStrike">
                <a:solidFill>
                  <a:srgbClr val="073763"/>
                </a:solidFill>
                <a:latin typeface="Crimson Text"/>
                <a:ea typeface="Crimson Text"/>
                <a:cs typeface="Crimson Text"/>
                <a:sym typeface="Crimson Text"/>
              </a:rPr>
              <a:t>th  December, 202</a:t>
            </a:r>
            <a:r>
              <a:rPr b="1" lang="en" sz="2200">
                <a:solidFill>
                  <a:srgbClr val="073763"/>
                </a:solidFill>
                <a:latin typeface="Crimson Text"/>
                <a:ea typeface="Crimson Text"/>
                <a:cs typeface="Crimson Text"/>
                <a:sym typeface="Crimson Text"/>
              </a:rPr>
              <a:t>4</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0" sz="1700" u="none" cap="none" strike="noStrike">
              <a:solidFill>
                <a:srgbClr val="073763"/>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700"/>
              <a:buFont typeface="Arial"/>
              <a:buNone/>
            </a:pPr>
            <a:r>
              <a:rPr b="1" i="1" lang="en" sz="700" u="none" cap="none" strike="noStrike">
                <a:solidFill>
                  <a:schemeClr val="dk1"/>
                </a:solidFill>
                <a:latin typeface="Georgia"/>
                <a:ea typeface="Georgia"/>
                <a:cs typeface="Georgia"/>
                <a:sym typeface="Georgia"/>
              </a:rPr>
              <a:t>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100"/>
              <a:buFont typeface="Arial"/>
              <a:buNone/>
            </a:pPr>
            <a:r>
              <a:t/>
            </a:r>
            <a:endParaRPr b="1" i="1" sz="2100" u="none" cap="none" strike="noStrike">
              <a:solidFill>
                <a:srgbClr val="07376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rPr b="1" i="1" lang="en" sz="700" u="none" cap="none" strike="noStrike">
                <a:solidFill>
                  <a:schemeClr val="dk1"/>
                </a:solidFill>
                <a:latin typeface="Georgia"/>
                <a:ea typeface="Georgia"/>
                <a:cs typeface="Georgia"/>
                <a:sym typeface="Georgia"/>
              </a:rPr>
              <a:t>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rPr b="1" i="1" lang="en" sz="1800" u="none" cap="none" strike="noStrike">
                <a:solidFill>
                  <a:schemeClr val="dk1"/>
                </a:solidFill>
                <a:latin typeface="Georgia"/>
                <a:ea typeface="Georgia"/>
                <a:cs typeface="Georgia"/>
                <a:sym typeface="Georgia"/>
              </a:rPr>
              <a:t> </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251125" y="286350"/>
            <a:ext cx="4761000" cy="7018200"/>
          </a:xfrm>
          <a:prstGeom prst="rect">
            <a:avLst/>
          </a:prstGeom>
          <a:noFill/>
          <a:ln cap="flat" cmpd="sng" w="7620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1" i="0" sz="1900" u="none" cap="none" strike="noStrike">
              <a:solidFill>
                <a:srgbClr val="073763"/>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1400"/>
              <a:buFont typeface="Arial"/>
              <a:buNone/>
            </a:pPr>
            <a:r>
              <a:rPr b="1" i="0" lang="en" sz="1900" u="none" cap="none" strike="noStrike">
                <a:solidFill>
                  <a:srgbClr val="1C4587"/>
                </a:solidFill>
                <a:latin typeface="Crimson Text"/>
                <a:ea typeface="Crimson Text"/>
                <a:cs typeface="Crimson Text"/>
                <a:sym typeface="Crimson Text"/>
              </a:rPr>
              <a:t>In 202</a:t>
            </a:r>
            <a:r>
              <a:rPr b="1" lang="en" sz="1900">
                <a:solidFill>
                  <a:srgbClr val="1C4587"/>
                </a:solidFill>
                <a:latin typeface="Crimson Text"/>
                <a:ea typeface="Crimson Text"/>
                <a:cs typeface="Crimson Text"/>
                <a:sym typeface="Crimson Text"/>
              </a:rPr>
              <a:t>4</a:t>
            </a:r>
            <a:r>
              <a:rPr b="1" i="0" lang="en" sz="1900" u="none" cap="none" strike="noStrike">
                <a:solidFill>
                  <a:srgbClr val="1C4587"/>
                </a:solidFill>
                <a:latin typeface="Crimson Text"/>
                <a:ea typeface="Crimson Text"/>
                <a:cs typeface="Crimson Text"/>
                <a:sym typeface="Crimson Text"/>
              </a:rPr>
              <a:t> we farewell our Year 6 </a:t>
            </a:r>
            <a:r>
              <a:rPr b="1" lang="en" sz="1900">
                <a:solidFill>
                  <a:srgbClr val="1C4587"/>
                </a:solidFill>
                <a:latin typeface="Crimson Text"/>
                <a:ea typeface="Crimson Text"/>
                <a:cs typeface="Crimson Text"/>
                <a:sym typeface="Crimson Text"/>
              </a:rPr>
              <a:t>S</a:t>
            </a:r>
            <a:r>
              <a:rPr b="1" i="0" lang="en" sz="1900" u="none" cap="none" strike="noStrike">
                <a:solidFill>
                  <a:srgbClr val="1C4587"/>
                </a:solidFill>
                <a:latin typeface="Crimson Text"/>
                <a:ea typeface="Crimson Text"/>
                <a:cs typeface="Crimson Text"/>
                <a:sym typeface="Crimson Text"/>
              </a:rPr>
              <a:t>tudents</a:t>
            </a:r>
            <a:endParaRPr b="1" i="0" sz="1900" u="none" cap="none" strike="noStrike">
              <a:solidFill>
                <a:srgbClr val="1C4587"/>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1400"/>
              <a:buFont typeface="Arial"/>
              <a:buNone/>
            </a:pPr>
            <a:r>
              <a:t/>
            </a:r>
            <a:endParaRPr b="0" i="0" sz="1900" u="none" cap="none" strike="noStrike">
              <a:solidFill>
                <a:srgbClr val="1C4587"/>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rgbClr val="1C4587"/>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rgbClr val="1C4587"/>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chemeClr val="dk1"/>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1400"/>
              <a:buFont typeface="Arial"/>
              <a:buNone/>
            </a:pPr>
            <a:r>
              <a:t/>
            </a:r>
            <a:endParaRPr b="1" i="0" sz="1300" u="none" cap="none" strike="noStrike">
              <a:solidFill>
                <a:srgbClr val="073763"/>
              </a:solidFill>
              <a:latin typeface="Crimson Text"/>
              <a:ea typeface="Crimson Text"/>
              <a:cs typeface="Crimson Text"/>
              <a:sym typeface="Crimson Text"/>
            </a:endParaRPr>
          </a:p>
          <a:p>
            <a:pPr indent="0" lvl="0" marL="0" marR="0" rtl="0" algn="ctr">
              <a:lnSpc>
                <a:spcPct val="115000"/>
              </a:lnSpc>
              <a:spcBef>
                <a:spcPts val="0"/>
              </a:spcBef>
              <a:spcAft>
                <a:spcPts val="0"/>
              </a:spcAft>
              <a:buClr>
                <a:srgbClr val="000000"/>
              </a:buClr>
              <a:buSzPts val="1400"/>
              <a:buFont typeface="Arial"/>
              <a:buNone/>
            </a:pPr>
            <a:r>
              <a:t/>
            </a:r>
            <a:endParaRPr b="1" i="1" sz="14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1" sz="14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1" i="1" sz="1400" u="none" cap="none" strike="noStrike">
              <a:solidFill>
                <a:schemeClr val="dk1"/>
              </a:solidFill>
              <a:latin typeface="Georgia"/>
              <a:ea typeface="Georgia"/>
              <a:cs typeface="Georgia"/>
              <a:sym typeface="Georgia"/>
            </a:endParaRPr>
          </a:p>
        </p:txBody>
      </p:sp>
      <p:pic>
        <p:nvPicPr>
          <p:cNvPr id="57" name="Google Shape;57;p1"/>
          <p:cNvPicPr preferRelativeResize="0"/>
          <p:nvPr/>
        </p:nvPicPr>
        <p:blipFill rotWithShape="1">
          <a:blip r:embed="rId3">
            <a:alphaModFix/>
          </a:blip>
          <a:srcRect b="35567" l="10840" r="11951" t="7250"/>
          <a:stretch/>
        </p:blipFill>
        <p:spPr>
          <a:xfrm>
            <a:off x="6788938" y="2012863"/>
            <a:ext cx="2403527" cy="2517325"/>
          </a:xfrm>
          <a:prstGeom prst="rect">
            <a:avLst/>
          </a:prstGeom>
          <a:noFill/>
          <a:ln>
            <a:noFill/>
          </a:ln>
        </p:spPr>
      </p:pic>
      <p:pic>
        <p:nvPicPr>
          <p:cNvPr id="58" name="Google Shape;58;p1"/>
          <p:cNvPicPr preferRelativeResize="0"/>
          <p:nvPr/>
        </p:nvPicPr>
        <p:blipFill>
          <a:blip r:embed="rId4">
            <a:alphaModFix/>
          </a:blip>
          <a:stretch>
            <a:fillRect/>
          </a:stretch>
        </p:blipFill>
        <p:spPr>
          <a:xfrm>
            <a:off x="2621925" y="2644725"/>
            <a:ext cx="1082275" cy="1400194"/>
          </a:xfrm>
          <a:prstGeom prst="rect">
            <a:avLst/>
          </a:prstGeom>
          <a:noFill/>
          <a:ln>
            <a:noFill/>
          </a:ln>
        </p:spPr>
      </p:pic>
      <p:pic>
        <p:nvPicPr>
          <p:cNvPr id="59" name="Google Shape;59;p1"/>
          <p:cNvPicPr preferRelativeResize="0"/>
          <p:nvPr/>
        </p:nvPicPr>
        <p:blipFill>
          <a:blip r:embed="rId5">
            <a:alphaModFix/>
          </a:blip>
          <a:stretch>
            <a:fillRect/>
          </a:stretch>
        </p:blipFill>
        <p:spPr>
          <a:xfrm>
            <a:off x="534088" y="1244531"/>
            <a:ext cx="1082275" cy="1400194"/>
          </a:xfrm>
          <a:prstGeom prst="rect">
            <a:avLst/>
          </a:prstGeom>
          <a:noFill/>
          <a:ln>
            <a:noFill/>
          </a:ln>
        </p:spPr>
      </p:pic>
      <p:pic>
        <p:nvPicPr>
          <p:cNvPr id="60" name="Google Shape;60;p1"/>
          <p:cNvPicPr preferRelativeResize="0"/>
          <p:nvPr/>
        </p:nvPicPr>
        <p:blipFill>
          <a:blip r:embed="rId6">
            <a:alphaModFix/>
          </a:blip>
          <a:stretch>
            <a:fillRect/>
          </a:stretch>
        </p:blipFill>
        <p:spPr>
          <a:xfrm>
            <a:off x="1539650" y="1244525"/>
            <a:ext cx="1082275" cy="1400200"/>
          </a:xfrm>
          <a:prstGeom prst="rect">
            <a:avLst/>
          </a:prstGeom>
          <a:noFill/>
          <a:ln>
            <a:noFill/>
          </a:ln>
        </p:spPr>
      </p:pic>
      <p:pic>
        <p:nvPicPr>
          <p:cNvPr id="61" name="Google Shape;61;p1"/>
          <p:cNvPicPr preferRelativeResize="0"/>
          <p:nvPr/>
        </p:nvPicPr>
        <p:blipFill>
          <a:blip r:embed="rId7">
            <a:alphaModFix/>
          </a:blip>
          <a:stretch>
            <a:fillRect/>
          </a:stretch>
        </p:blipFill>
        <p:spPr>
          <a:xfrm>
            <a:off x="3704200" y="1244517"/>
            <a:ext cx="1082275" cy="1400206"/>
          </a:xfrm>
          <a:prstGeom prst="rect">
            <a:avLst/>
          </a:prstGeom>
          <a:noFill/>
          <a:ln>
            <a:noFill/>
          </a:ln>
        </p:spPr>
      </p:pic>
      <p:pic>
        <p:nvPicPr>
          <p:cNvPr id="62" name="Google Shape;62;p1"/>
          <p:cNvPicPr preferRelativeResize="0"/>
          <p:nvPr/>
        </p:nvPicPr>
        <p:blipFill>
          <a:blip r:embed="rId8">
            <a:alphaModFix/>
          </a:blip>
          <a:stretch>
            <a:fillRect/>
          </a:stretch>
        </p:blipFill>
        <p:spPr>
          <a:xfrm>
            <a:off x="2621925" y="1244521"/>
            <a:ext cx="1082275" cy="1400217"/>
          </a:xfrm>
          <a:prstGeom prst="rect">
            <a:avLst/>
          </a:prstGeom>
          <a:noFill/>
          <a:ln>
            <a:noFill/>
          </a:ln>
        </p:spPr>
      </p:pic>
      <p:pic>
        <p:nvPicPr>
          <p:cNvPr id="63" name="Google Shape;63;p1"/>
          <p:cNvPicPr preferRelativeResize="0"/>
          <p:nvPr/>
        </p:nvPicPr>
        <p:blipFill>
          <a:blip r:embed="rId9">
            <a:alphaModFix/>
          </a:blip>
          <a:stretch>
            <a:fillRect/>
          </a:stretch>
        </p:blipFill>
        <p:spPr>
          <a:xfrm>
            <a:off x="534088" y="2644729"/>
            <a:ext cx="1082275" cy="1400194"/>
          </a:xfrm>
          <a:prstGeom prst="rect">
            <a:avLst/>
          </a:prstGeom>
          <a:noFill/>
          <a:ln>
            <a:noFill/>
          </a:ln>
        </p:spPr>
      </p:pic>
      <p:pic>
        <p:nvPicPr>
          <p:cNvPr id="64" name="Google Shape;64;p1"/>
          <p:cNvPicPr preferRelativeResize="0"/>
          <p:nvPr/>
        </p:nvPicPr>
        <p:blipFill>
          <a:blip r:embed="rId10">
            <a:alphaModFix/>
          </a:blip>
          <a:stretch>
            <a:fillRect/>
          </a:stretch>
        </p:blipFill>
        <p:spPr>
          <a:xfrm>
            <a:off x="1539650" y="2644725"/>
            <a:ext cx="1082275" cy="1400194"/>
          </a:xfrm>
          <a:prstGeom prst="rect">
            <a:avLst/>
          </a:prstGeom>
          <a:noFill/>
          <a:ln>
            <a:noFill/>
          </a:ln>
        </p:spPr>
      </p:pic>
      <p:pic>
        <p:nvPicPr>
          <p:cNvPr id="65" name="Google Shape;65;p1"/>
          <p:cNvPicPr preferRelativeResize="0"/>
          <p:nvPr/>
        </p:nvPicPr>
        <p:blipFill>
          <a:blip r:embed="rId11">
            <a:alphaModFix/>
          </a:blip>
          <a:stretch>
            <a:fillRect/>
          </a:stretch>
        </p:blipFill>
        <p:spPr>
          <a:xfrm>
            <a:off x="3704200" y="2644725"/>
            <a:ext cx="1082275" cy="1400200"/>
          </a:xfrm>
          <a:prstGeom prst="rect">
            <a:avLst/>
          </a:prstGeom>
          <a:noFill/>
          <a:ln>
            <a:noFill/>
          </a:ln>
        </p:spPr>
      </p:pic>
      <p:sp>
        <p:nvSpPr>
          <p:cNvPr id="66" name="Google Shape;66;p1"/>
          <p:cNvSpPr txBox="1"/>
          <p:nvPr/>
        </p:nvSpPr>
        <p:spPr>
          <a:xfrm>
            <a:off x="458725" y="4628625"/>
            <a:ext cx="4345800" cy="195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700">
                <a:solidFill>
                  <a:srgbClr val="1C4587"/>
                </a:solidFill>
                <a:latin typeface="Crimson Text"/>
                <a:ea typeface="Crimson Text"/>
                <a:cs typeface="Crimson Text"/>
                <a:sym typeface="Crimson Text"/>
              </a:rPr>
              <a:t>An Irish Blessing</a:t>
            </a:r>
            <a:endParaRPr b="1" i="1" sz="1700">
              <a:solidFill>
                <a:srgbClr val="1C4587"/>
              </a:solidFill>
              <a:latin typeface="Crimson Text"/>
              <a:ea typeface="Crimson Text"/>
              <a:cs typeface="Crimson Text"/>
              <a:sym typeface="Crimson Text"/>
            </a:endParaRPr>
          </a:p>
          <a:p>
            <a:pPr indent="0" lvl="0" marL="0" rtl="0" algn="ctr">
              <a:spcBef>
                <a:spcPts val="0"/>
              </a:spcBef>
              <a:spcAft>
                <a:spcPts val="0"/>
              </a:spcAft>
              <a:buNone/>
            </a:pPr>
            <a:r>
              <a:t/>
            </a:r>
            <a:endParaRPr b="1" i="1">
              <a:solidFill>
                <a:srgbClr val="1C4587"/>
              </a:solidFill>
              <a:latin typeface="Crimson Text"/>
              <a:ea typeface="Crimson Text"/>
              <a:cs typeface="Crimson Text"/>
              <a:sym typeface="Crimson Text"/>
            </a:endParaRPr>
          </a:p>
          <a:p>
            <a:pPr indent="0" lvl="0" marL="0" rtl="0" algn="ctr">
              <a:spcBef>
                <a:spcPts val="0"/>
              </a:spcBef>
              <a:spcAft>
                <a:spcPts val="0"/>
              </a:spcAft>
              <a:buNone/>
            </a:pPr>
            <a:r>
              <a:rPr b="1" lang="en">
                <a:solidFill>
                  <a:srgbClr val="1C4587"/>
                </a:solidFill>
                <a:latin typeface="Crimson Text"/>
                <a:ea typeface="Crimson Text"/>
                <a:cs typeface="Crimson Text"/>
                <a:sym typeface="Crimson Text"/>
              </a:rPr>
              <a:t>May the road rise up to meet you.</a:t>
            </a:r>
            <a:br>
              <a:rPr b="1" lang="en">
                <a:solidFill>
                  <a:srgbClr val="1C4587"/>
                </a:solidFill>
                <a:latin typeface="Crimson Text"/>
                <a:ea typeface="Crimson Text"/>
                <a:cs typeface="Crimson Text"/>
                <a:sym typeface="Crimson Text"/>
              </a:rPr>
            </a:br>
            <a:r>
              <a:rPr b="1" lang="en">
                <a:solidFill>
                  <a:srgbClr val="1C4587"/>
                </a:solidFill>
                <a:latin typeface="Crimson Text"/>
                <a:ea typeface="Crimson Text"/>
                <a:cs typeface="Crimson Text"/>
                <a:sym typeface="Crimson Text"/>
              </a:rPr>
              <a:t>May the wind always be at your back.</a:t>
            </a:r>
            <a:br>
              <a:rPr b="1" lang="en">
                <a:solidFill>
                  <a:srgbClr val="1C4587"/>
                </a:solidFill>
                <a:latin typeface="Crimson Text"/>
                <a:ea typeface="Crimson Text"/>
                <a:cs typeface="Crimson Text"/>
                <a:sym typeface="Crimson Text"/>
              </a:rPr>
            </a:br>
            <a:r>
              <a:rPr b="1" lang="en">
                <a:solidFill>
                  <a:srgbClr val="1C4587"/>
                </a:solidFill>
                <a:latin typeface="Crimson Text"/>
                <a:ea typeface="Crimson Text"/>
                <a:cs typeface="Crimson Text"/>
                <a:sym typeface="Crimson Text"/>
              </a:rPr>
              <a:t>May the sun shine warm upon your face,</a:t>
            </a:r>
            <a:br>
              <a:rPr b="1" lang="en">
                <a:solidFill>
                  <a:srgbClr val="1C4587"/>
                </a:solidFill>
                <a:latin typeface="Crimson Text"/>
                <a:ea typeface="Crimson Text"/>
                <a:cs typeface="Crimson Text"/>
                <a:sym typeface="Crimson Text"/>
              </a:rPr>
            </a:br>
            <a:r>
              <a:rPr b="1" lang="en">
                <a:solidFill>
                  <a:srgbClr val="1C4587"/>
                </a:solidFill>
                <a:latin typeface="Crimson Text"/>
                <a:ea typeface="Crimson Text"/>
                <a:cs typeface="Crimson Text"/>
                <a:sym typeface="Crimson Text"/>
              </a:rPr>
              <a:t>and rains fall soft upon your fields.</a:t>
            </a:r>
            <a:br>
              <a:rPr b="1" lang="en">
                <a:solidFill>
                  <a:srgbClr val="1C4587"/>
                </a:solidFill>
                <a:latin typeface="Crimson Text"/>
                <a:ea typeface="Crimson Text"/>
                <a:cs typeface="Crimson Text"/>
                <a:sym typeface="Crimson Text"/>
              </a:rPr>
            </a:br>
            <a:r>
              <a:rPr b="1" lang="en">
                <a:solidFill>
                  <a:srgbClr val="1C4587"/>
                </a:solidFill>
                <a:latin typeface="Crimson Text"/>
                <a:ea typeface="Crimson Text"/>
                <a:cs typeface="Crimson Text"/>
                <a:sym typeface="Crimson Text"/>
              </a:rPr>
              <a:t>And until we meet again,</a:t>
            </a:r>
            <a:br>
              <a:rPr b="1" lang="en">
                <a:solidFill>
                  <a:srgbClr val="1C4587"/>
                </a:solidFill>
                <a:latin typeface="Crimson Text"/>
                <a:ea typeface="Crimson Text"/>
                <a:cs typeface="Crimson Text"/>
                <a:sym typeface="Crimson Text"/>
              </a:rPr>
            </a:br>
            <a:r>
              <a:rPr b="1" lang="en">
                <a:solidFill>
                  <a:srgbClr val="1C4587"/>
                </a:solidFill>
                <a:latin typeface="Crimson Text"/>
                <a:ea typeface="Crimson Text"/>
                <a:cs typeface="Crimson Text"/>
                <a:sym typeface="Crimson Text"/>
              </a:rPr>
              <a:t>May God hold you in the palm of His hand</a:t>
            </a:r>
            <a:endParaRPr b="1">
              <a:solidFill>
                <a:srgbClr val="1C4587"/>
              </a:solidFill>
              <a:latin typeface="Crimson Text"/>
              <a:ea typeface="Crimson Text"/>
              <a:cs typeface="Crimson Text"/>
              <a:sym typeface="Crimso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nvSpPr>
        <p:spPr>
          <a:xfrm>
            <a:off x="5797725" y="286350"/>
            <a:ext cx="4725000" cy="6957300"/>
          </a:xfrm>
          <a:prstGeom prst="rect">
            <a:avLst/>
          </a:prstGeom>
          <a:noFill/>
          <a:ln cap="flat" cmpd="sng" w="7620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1" i="1" sz="1200" u="none" cap="none" strike="noStrike">
              <a:solidFill>
                <a:srgbClr val="0B5394"/>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t/>
            </a:r>
            <a:endParaRPr b="1" i="1" sz="1800" u="none" cap="none" strike="noStrike">
              <a:solidFill>
                <a:srgbClr val="07376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rPr b="1" i="1" lang="en" sz="700" u="none" cap="none" strike="noStrike">
                <a:solidFill>
                  <a:schemeClr val="dk1"/>
                </a:solidFill>
                <a:latin typeface="Georgia"/>
                <a:ea typeface="Georgia"/>
                <a:cs typeface="Georgia"/>
                <a:sym typeface="Georgia"/>
              </a:rPr>
              <a:t>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100"/>
              <a:buFont typeface="Arial"/>
              <a:buNone/>
            </a:pPr>
            <a:r>
              <a:t/>
            </a:r>
            <a:endParaRPr b="1" i="1" sz="2100" u="none" cap="none" strike="noStrike">
              <a:solidFill>
                <a:srgbClr val="073763"/>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700"/>
              <a:buFont typeface="Arial"/>
              <a:buNone/>
            </a:pPr>
            <a:r>
              <a:rPr b="1" i="1" lang="en" sz="700" u="none" cap="none" strike="noStrike">
                <a:solidFill>
                  <a:schemeClr val="dk1"/>
                </a:solidFill>
                <a:latin typeface="Georgia"/>
                <a:ea typeface="Georgia"/>
                <a:cs typeface="Georgia"/>
                <a:sym typeface="Georgia"/>
              </a:rPr>
              <a:t> </a:t>
            </a:r>
            <a:endParaRPr b="1" i="1" sz="7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800"/>
              <a:buFont typeface="Arial"/>
              <a:buNone/>
            </a:pPr>
            <a:r>
              <a:rPr b="1" i="1" lang="en" sz="1800" u="none" cap="none" strike="noStrike">
                <a:solidFill>
                  <a:schemeClr val="dk1"/>
                </a:solidFill>
                <a:latin typeface="Georgia"/>
                <a:ea typeface="Georgia"/>
                <a:cs typeface="Georgia"/>
                <a:sym typeface="Georgia"/>
              </a:rPr>
              <a:t> </a:t>
            </a:r>
            <a:endParaRPr b="0" i="0" sz="1400" u="none" cap="none" strike="noStrike">
              <a:solidFill>
                <a:srgbClr val="000000"/>
              </a:solidFill>
              <a:latin typeface="Arial"/>
              <a:ea typeface="Arial"/>
              <a:cs typeface="Arial"/>
              <a:sym typeface="Arial"/>
            </a:endParaRPr>
          </a:p>
        </p:txBody>
      </p:sp>
      <p:sp>
        <p:nvSpPr>
          <p:cNvPr id="72" name="Google Shape;72;p2"/>
          <p:cNvSpPr txBox="1"/>
          <p:nvPr/>
        </p:nvSpPr>
        <p:spPr>
          <a:xfrm>
            <a:off x="249900" y="286350"/>
            <a:ext cx="4698300" cy="6957300"/>
          </a:xfrm>
          <a:prstGeom prst="rect">
            <a:avLst/>
          </a:prstGeom>
          <a:noFill/>
          <a:ln cap="flat" cmpd="sng" w="76200">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100"/>
              <a:buFont typeface="Arial"/>
              <a:buNone/>
            </a:pPr>
            <a:r>
              <a:t/>
            </a:r>
            <a:endParaRPr b="1" i="1" sz="2100" u="none" cap="none" strike="noStrike">
              <a:solidFill>
                <a:schemeClr val="dk1"/>
              </a:solidFill>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
          <p:cNvSpPr txBox="1"/>
          <p:nvPr/>
        </p:nvSpPr>
        <p:spPr>
          <a:xfrm>
            <a:off x="5859775" y="321450"/>
            <a:ext cx="4602600" cy="68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Prayers of the Faithful</a:t>
            </a:r>
            <a:endParaRPr b="1" i="1" sz="1300">
              <a:solidFill>
                <a:srgbClr val="1C4587"/>
              </a:solidFill>
              <a:latin typeface="Crimson Text"/>
              <a:ea typeface="Crimson Text"/>
              <a:cs typeface="Crimson Text"/>
              <a:sym typeface="Crimson Text"/>
            </a:endParaRPr>
          </a:p>
          <a:p>
            <a:pPr indent="-311150" lvl="0" marL="1371600" rtl="0" algn="l">
              <a:lnSpc>
                <a:spcPct val="115000"/>
              </a:lnSpc>
              <a:spcBef>
                <a:spcPts val="0"/>
              </a:spcBef>
              <a:spcAft>
                <a:spcPts val="0"/>
              </a:spcAft>
              <a:buClr>
                <a:srgbClr val="1C4587"/>
              </a:buClr>
              <a:buSzPts val="1300"/>
              <a:buFont typeface="Crimson Text"/>
              <a:buAutoNum type="arabicPeriod"/>
            </a:pPr>
            <a:r>
              <a:rPr i="1" lang="en" sz="1300">
                <a:solidFill>
                  <a:srgbClr val="1C4587"/>
                </a:solidFill>
                <a:latin typeface="Crimson Text"/>
                <a:ea typeface="Crimson Text"/>
                <a:cs typeface="Crimson Text"/>
                <a:sym typeface="Crimson Text"/>
              </a:rPr>
              <a:t>Dani Cortis</a:t>
            </a:r>
            <a:endParaRPr i="1" sz="1300">
              <a:solidFill>
                <a:srgbClr val="1C4587"/>
              </a:solidFill>
              <a:latin typeface="Crimson Text"/>
              <a:ea typeface="Crimson Text"/>
              <a:cs typeface="Crimson Text"/>
              <a:sym typeface="Crimson Text"/>
            </a:endParaRPr>
          </a:p>
          <a:p>
            <a:pPr indent="-311150" lvl="0" marL="1371600" rtl="0" algn="l">
              <a:lnSpc>
                <a:spcPct val="115000"/>
              </a:lnSpc>
              <a:spcBef>
                <a:spcPts val="0"/>
              </a:spcBef>
              <a:spcAft>
                <a:spcPts val="0"/>
              </a:spcAft>
              <a:buClr>
                <a:srgbClr val="1C4587"/>
              </a:buClr>
              <a:buSzPts val="1300"/>
              <a:buFont typeface="Crimson Text"/>
              <a:buAutoNum type="arabicPeriod"/>
            </a:pPr>
            <a:r>
              <a:rPr i="1" lang="en" sz="1300">
                <a:solidFill>
                  <a:srgbClr val="1C4587"/>
                </a:solidFill>
                <a:latin typeface="Crimson Text"/>
                <a:ea typeface="Crimson Text"/>
                <a:cs typeface="Crimson Text"/>
                <a:sym typeface="Crimson Text"/>
              </a:rPr>
              <a:t>Ricky Hird</a:t>
            </a:r>
            <a:endParaRPr i="1" sz="1300">
              <a:solidFill>
                <a:srgbClr val="1C4587"/>
              </a:solidFill>
              <a:latin typeface="Crimson Text"/>
              <a:ea typeface="Crimson Text"/>
              <a:cs typeface="Crimson Text"/>
              <a:sym typeface="Crimson Text"/>
            </a:endParaRPr>
          </a:p>
          <a:p>
            <a:pPr indent="-311150" lvl="0" marL="1371600" rtl="0" algn="l">
              <a:lnSpc>
                <a:spcPct val="115000"/>
              </a:lnSpc>
              <a:spcBef>
                <a:spcPts val="0"/>
              </a:spcBef>
              <a:spcAft>
                <a:spcPts val="0"/>
              </a:spcAft>
              <a:buClr>
                <a:srgbClr val="1C4587"/>
              </a:buClr>
              <a:buSzPts val="1300"/>
              <a:buFont typeface="Crimson Text"/>
              <a:buAutoNum type="arabicPeriod"/>
            </a:pPr>
            <a:r>
              <a:rPr i="1" lang="en" sz="1300">
                <a:solidFill>
                  <a:srgbClr val="1C4587"/>
                </a:solidFill>
                <a:latin typeface="Crimson Text"/>
                <a:ea typeface="Crimson Text"/>
                <a:cs typeface="Crimson Text"/>
                <a:sym typeface="Crimson Text"/>
              </a:rPr>
              <a:t>Phoebe Farrant-Wills</a:t>
            </a:r>
            <a:endParaRPr i="1" sz="1300">
              <a:solidFill>
                <a:srgbClr val="1C4587"/>
              </a:solidFill>
              <a:latin typeface="Crimson Text"/>
              <a:ea typeface="Crimson Text"/>
              <a:cs typeface="Crimson Text"/>
              <a:sym typeface="Crimson Text"/>
            </a:endParaRPr>
          </a:p>
          <a:p>
            <a:pPr indent="-311150" lvl="0" marL="1371600" rtl="0" algn="l">
              <a:lnSpc>
                <a:spcPct val="115000"/>
              </a:lnSpc>
              <a:spcBef>
                <a:spcPts val="0"/>
              </a:spcBef>
              <a:spcAft>
                <a:spcPts val="0"/>
              </a:spcAft>
              <a:buClr>
                <a:srgbClr val="1C4587"/>
              </a:buClr>
              <a:buSzPts val="1300"/>
              <a:buFont typeface="Crimson Text"/>
              <a:buAutoNum type="arabicPeriod"/>
            </a:pPr>
            <a:r>
              <a:rPr i="1" lang="en" sz="1300">
                <a:solidFill>
                  <a:srgbClr val="1C4587"/>
                </a:solidFill>
                <a:latin typeface="Crimson Text"/>
                <a:ea typeface="Crimson Text"/>
                <a:cs typeface="Crimson Text"/>
                <a:sym typeface="Crimson Text"/>
              </a:rPr>
              <a:t>Braxton Hand</a:t>
            </a:r>
            <a:endParaRPr i="1" sz="1300">
              <a:solidFill>
                <a:srgbClr val="1C4587"/>
              </a:solidFill>
              <a:latin typeface="Crimson Text"/>
              <a:ea typeface="Crimson Text"/>
              <a:cs typeface="Crimson Text"/>
              <a:sym typeface="Crimson Text"/>
            </a:endParaRPr>
          </a:p>
          <a:p>
            <a:pPr indent="-311150" lvl="0" marL="1371600" rtl="0" algn="l">
              <a:lnSpc>
                <a:spcPct val="115000"/>
              </a:lnSpc>
              <a:spcBef>
                <a:spcPts val="0"/>
              </a:spcBef>
              <a:spcAft>
                <a:spcPts val="0"/>
              </a:spcAft>
              <a:buClr>
                <a:srgbClr val="1C4587"/>
              </a:buClr>
              <a:buSzPts val="1300"/>
              <a:buFont typeface="Crimson Text"/>
              <a:buAutoNum type="arabicPeriod"/>
            </a:pPr>
            <a:r>
              <a:rPr i="1" lang="en" sz="1300">
                <a:solidFill>
                  <a:srgbClr val="1C4587"/>
                </a:solidFill>
                <a:latin typeface="Crimson Text"/>
                <a:ea typeface="Crimson Text"/>
                <a:cs typeface="Crimson Text"/>
                <a:sym typeface="Crimson Text"/>
              </a:rPr>
              <a:t>Billie Peach</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Offertory</a:t>
            </a:r>
            <a:r>
              <a:rPr i="1" lang="en" sz="1300">
                <a:solidFill>
                  <a:srgbClr val="1C4587"/>
                </a:solidFill>
                <a:latin typeface="Crimson Text"/>
                <a:ea typeface="Crimson Text"/>
                <a:cs typeface="Crimson Text"/>
                <a:sym typeface="Crimson Text"/>
              </a:rPr>
              <a:t> - Bailey Garden, Jorja Jamieson &amp;  Shivansh Madan</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Liturgy of the Eucharist</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Communion Reflection Hymn - Hosea</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Blessing and Presentation for the Year 6 Students</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Concluding Rites</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Recessional Hymn - My Lighthouse</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00">
              <a:solidFill>
                <a:srgbClr val="1C4587"/>
              </a:solidFill>
              <a:latin typeface="Crimson Text"/>
              <a:ea typeface="Crimson Text"/>
              <a:cs typeface="Crimson Text"/>
              <a:sym typeface="Crimson Text"/>
            </a:endParaRPr>
          </a:p>
          <a:p>
            <a:pPr indent="0" lvl="0" marL="0" rtl="0" algn="ctr">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The staff of St Joseph’s School wish you and your loved ones a </a:t>
            </a:r>
            <a:endParaRPr i="1" sz="1300">
              <a:solidFill>
                <a:srgbClr val="1C4587"/>
              </a:solidFill>
              <a:latin typeface="Crimson Text"/>
              <a:ea typeface="Crimson Text"/>
              <a:cs typeface="Crimson Text"/>
              <a:sym typeface="Crimson Text"/>
            </a:endParaRPr>
          </a:p>
          <a:p>
            <a:pPr indent="0" lvl="0" marL="0" rtl="0" algn="ctr">
              <a:lnSpc>
                <a:spcPct val="115000"/>
              </a:lnSpc>
              <a:spcBef>
                <a:spcPts val="0"/>
              </a:spcBef>
              <a:spcAft>
                <a:spcPts val="0"/>
              </a:spcAft>
              <a:buClr>
                <a:schemeClr val="dk1"/>
              </a:buClr>
              <a:buSzPts val="1000"/>
              <a:buFont typeface="Arial"/>
              <a:buNone/>
            </a:pPr>
            <a:r>
              <a:rPr i="1" lang="en" sz="1300">
                <a:solidFill>
                  <a:srgbClr val="1C4587"/>
                </a:solidFill>
                <a:latin typeface="Crimson Text"/>
                <a:ea typeface="Crimson Text"/>
                <a:cs typeface="Crimson Text"/>
                <a:sym typeface="Crimson Text"/>
              </a:rPr>
              <a:t>blessed Christmas. </a:t>
            </a:r>
            <a:endParaRPr i="1" sz="1300">
              <a:solidFill>
                <a:srgbClr val="1C4587"/>
              </a:solidFill>
              <a:latin typeface="Crimson Text"/>
              <a:ea typeface="Crimson Text"/>
              <a:cs typeface="Crimson Text"/>
              <a:sym typeface="Crimson Text"/>
            </a:endParaRPr>
          </a:p>
          <a:p>
            <a:pPr indent="0" lvl="0" marL="0" rtl="0" algn="ctr">
              <a:lnSpc>
                <a:spcPct val="115000"/>
              </a:lnSpc>
              <a:spcBef>
                <a:spcPts val="0"/>
              </a:spcBef>
              <a:spcAft>
                <a:spcPts val="0"/>
              </a:spcAft>
              <a:buClr>
                <a:schemeClr val="dk1"/>
              </a:buClr>
              <a:buSzPts val="1000"/>
              <a:buFont typeface="Arial"/>
              <a:buNone/>
            </a:pPr>
            <a:r>
              <a:rPr i="1" lang="en" sz="1300">
                <a:solidFill>
                  <a:srgbClr val="1C4587"/>
                </a:solidFill>
                <a:latin typeface="Crimson Text"/>
                <a:ea typeface="Crimson Text"/>
                <a:cs typeface="Crimson Text"/>
                <a:sym typeface="Crimson Text"/>
              </a:rPr>
              <a:t>May the closeness of friends, the comfort of home and the love of God renew your spirit this festive season.</a:t>
            </a:r>
            <a:endParaRPr b="1" i="1" sz="1600">
              <a:solidFill>
                <a:srgbClr val="1C4587"/>
              </a:solidFill>
              <a:latin typeface="PT Sans"/>
              <a:ea typeface="PT Sans"/>
              <a:cs typeface="PT Sans"/>
              <a:sym typeface="PT Sans"/>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i="1" sz="1300">
              <a:solidFill>
                <a:srgbClr val="1C4587"/>
              </a:solidFill>
              <a:latin typeface="Crimson Text"/>
              <a:ea typeface="Crimson Text"/>
              <a:cs typeface="Crimson Text"/>
              <a:sym typeface="Crimson Text"/>
            </a:endParaRPr>
          </a:p>
        </p:txBody>
      </p:sp>
      <p:sp>
        <p:nvSpPr>
          <p:cNvPr id="74" name="Google Shape;74;p2"/>
          <p:cNvSpPr txBox="1"/>
          <p:nvPr/>
        </p:nvSpPr>
        <p:spPr>
          <a:xfrm>
            <a:off x="353500" y="152400"/>
            <a:ext cx="4506300" cy="74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As we come to the end of our 2024 school year, we welcome you to our very special Graduation Mass and Farewell to Year 6 .</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Processional Hymn - Come Together</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4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First Reading </a:t>
            </a:r>
            <a:r>
              <a:rPr i="1" lang="en" sz="1300">
                <a:solidFill>
                  <a:srgbClr val="1C4587"/>
                </a:solidFill>
                <a:latin typeface="Crimson Text"/>
                <a:ea typeface="Crimson Text"/>
                <a:cs typeface="Crimson Text"/>
                <a:sym typeface="Crimson Text"/>
              </a:rPr>
              <a:t>- Alex Davis</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A reading from the book of the prophet Isaiah.</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I will tell all the kind deeds that the Lord has done, because they deserve praise. The Lord has shown mercy to the people of Israel. He has been loving and kind.</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The word of the Lord</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ALL</a:t>
            </a:r>
            <a:r>
              <a:rPr i="1" lang="en" sz="1300">
                <a:solidFill>
                  <a:srgbClr val="1C4587"/>
                </a:solidFill>
                <a:latin typeface="Crimson Text"/>
                <a:ea typeface="Crimson Text"/>
                <a:cs typeface="Crimson Text"/>
                <a:sym typeface="Crimson Text"/>
              </a:rPr>
              <a:t> - Thanks be to God.</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i="1" sz="6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Responsorial Psalm</a:t>
            </a:r>
            <a:r>
              <a:rPr i="1" lang="en" sz="1300">
                <a:solidFill>
                  <a:srgbClr val="1C4587"/>
                </a:solidFill>
                <a:latin typeface="Crimson Text"/>
                <a:ea typeface="Crimson Text"/>
                <a:cs typeface="Crimson Text"/>
                <a:sym typeface="Crimson Text"/>
              </a:rPr>
              <a:t> - Rosie</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The Response is - </a:t>
            </a:r>
            <a:r>
              <a:rPr b="1" i="1" lang="en" sz="1300">
                <a:solidFill>
                  <a:srgbClr val="1C4587"/>
                </a:solidFill>
                <a:latin typeface="Crimson Text"/>
                <a:ea typeface="Crimson Text"/>
                <a:cs typeface="Crimson Text"/>
                <a:sym typeface="Crimson Text"/>
              </a:rPr>
              <a:t>Blessed be the name of the Lord for ever</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2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0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Alleluia Verse</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Come and listen, and I will tell what great things God has done for me.</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Gospel</a:t>
            </a:r>
            <a:endParaRPr b="1"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A reading from the holy gospel according to Matthew</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All </a:t>
            </a:r>
            <a:r>
              <a:rPr i="1" lang="en" sz="1300">
                <a:solidFill>
                  <a:srgbClr val="1C4587"/>
                </a:solidFill>
                <a:latin typeface="Crimson Text"/>
                <a:ea typeface="Crimson Text"/>
                <a:cs typeface="Crimson Text"/>
                <a:sym typeface="Crimson Text"/>
              </a:rPr>
              <a:t>- Glory to you O Lord</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Jesus told the people this story: </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	“The kingdom of heaven is like what happens when a farmer plants a mustard seed in a field. Although it is the smallest of all seeds, it grows larger than any garden plant and becomes a tree. Birds even come and nest on its branches”</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i="1" lang="en" sz="1300">
                <a:solidFill>
                  <a:srgbClr val="1C4587"/>
                </a:solidFill>
                <a:latin typeface="Crimson Text"/>
                <a:ea typeface="Crimson Text"/>
                <a:cs typeface="Crimson Text"/>
                <a:sym typeface="Crimson Text"/>
              </a:rPr>
              <a:t>The gospel of the Lord.</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rPr b="1" i="1" lang="en" sz="1300">
                <a:solidFill>
                  <a:srgbClr val="1C4587"/>
                </a:solidFill>
                <a:latin typeface="Crimson Text"/>
                <a:ea typeface="Crimson Text"/>
                <a:cs typeface="Crimson Text"/>
                <a:sym typeface="Crimson Text"/>
              </a:rPr>
              <a:t>All - </a:t>
            </a:r>
            <a:r>
              <a:rPr i="1" lang="en" sz="1300">
                <a:solidFill>
                  <a:srgbClr val="1C4587"/>
                </a:solidFill>
                <a:latin typeface="Crimson Text"/>
                <a:ea typeface="Crimson Text"/>
                <a:cs typeface="Crimson Text"/>
                <a:sym typeface="Crimson Text"/>
              </a:rPr>
              <a:t>Praise</a:t>
            </a:r>
            <a:r>
              <a:rPr i="1" lang="en" sz="1300">
                <a:solidFill>
                  <a:srgbClr val="1C4587"/>
                </a:solidFill>
                <a:latin typeface="Crimson Text"/>
                <a:ea typeface="Crimson Text"/>
                <a:cs typeface="Crimson Text"/>
                <a:sym typeface="Crimson Text"/>
              </a:rPr>
              <a:t> to you Lord Jesus Christ</a:t>
            </a:r>
            <a:endParaRPr i="1" sz="13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None/>
            </a:pPr>
            <a:r>
              <a:t/>
            </a:r>
            <a:endParaRPr i="1" sz="700">
              <a:solidFill>
                <a:srgbClr val="1C4587"/>
              </a:solidFill>
              <a:latin typeface="Crimson Text"/>
              <a:ea typeface="Crimson Text"/>
              <a:cs typeface="Crimson Text"/>
              <a:sym typeface="Crimson Text"/>
            </a:endParaRPr>
          </a:p>
          <a:p>
            <a:pPr indent="0" lvl="0" marL="0" rtl="0" algn="l">
              <a:lnSpc>
                <a:spcPct val="115000"/>
              </a:lnSpc>
              <a:spcBef>
                <a:spcPts val="0"/>
              </a:spcBef>
              <a:spcAft>
                <a:spcPts val="0"/>
              </a:spcAft>
              <a:buClr>
                <a:schemeClr val="dk1"/>
              </a:buClr>
              <a:buSzPts val="1100"/>
              <a:buFont typeface="Arial"/>
              <a:buNone/>
            </a:pPr>
            <a:r>
              <a:rPr b="1" i="1" lang="en" sz="1300">
                <a:solidFill>
                  <a:srgbClr val="1C4587"/>
                </a:solidFill>
                <a:latin typeface="Crimson Text"/>
                <a:ea typeface="Crimson Text"/>
                <a:cs typeface="Crimson Text"/>
                <a:sym typeface="Crimson Text"/>
              </a:rPr>
              <a:t>Homily</a:t>
            </a:r>
            <a:endParaRPr i="1" sz="1300">
              <a:solidFill>
                <a:srgbClr val="1C4587"/>
              </a:solidFill>
              <a:latin typeface="Crimson Text"/>
              <a:ea typeface="Crimson Text"/>
              <a:cs typeface="Crimson Text"/>
              <a:sym typeface="Crimson Text"/>
            </a:endParaRPr>
          </a:p>
          <a:p>
            <a:pPr indent="0" lvl="0" marL="0" rtl="0" algn="ctr">
              <a:lnSpc>
                <a:spcPct val="115000"/>
              </a:lnSpc>
              <a:spcBef>
                <a:spcPts val="0"/>
              </a:spcBef>
              <a:spcAft>
                <a:spcPts val="0"/>
              </a:spcAft>
              <a:buNone/>
            </a:pPr>
            <a:r>
              <a:t/>
            </a:r>
            <a:endParaRPr b="1" i="1" sz="1600">
              <a:solidFill>
                <a:srgbClr val="1C4587"/>
              </a:solidFill>
              <a:latin typeface="PT Sans"/>
              <a:ea typeface="PT Sans"/>
              <a:cs typeface="PT Sans"/>
              <a:sym typeface="PT Sans"/>
            </a:endParaRPr>
          </a:p>
        </p:txBody>
      </p:sp>
      <p:pic>
        <p:nvPicPr>
          <p:cNvPr id="75" name="Google Shape;75;p2"/>
          <p:cNvPicPr preferRelativeResize="0"/>
          <p:nvPr/>
        </p:nvPicPr>
        <p:blipFill>
          <a:blip r:embed="rId3">
            <a:alphaModFix/>
          </a:blip>
          <a:stretch>
            <a:fillRect/>
          </a:stretch>
        </p:blipFill>
        <p:spPr>
          <a:xfrm>
            <a:off x="7238298" y="5860548"/>
            <a:ext cx="1845550" cy="1229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