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676" r:id="rId5"/>
    <p:sldId id="259" r:id="rId6"/>
    <p:sldId id="305" r:id="rId7"/>
    <p:sldId id="683" r:id="rId8"/>
    <p:sldId id="565" r:id="rId9"/>
    <p:sldId id="654" r:id="rId10"/>
    <p:sldId id="652" r:id="rId11"/>
    <p:sldId id="653" r:id="rId12"/>
    <p:sldId id="655" r:id="rId13"/>
    <p:sldId id="681" r:id="rId14"/>
    <p:sldId id="682" r:id="rId15"/>
  </p:sldIdLst>
  <p:sldSz cx="9144000" cy="5143500" type="screen16x9"/>
  <p:notesSz cx="6858000" cy="9144000"/>
  <p:defaultTextStyle>
    <a:defPPr>
      <a:defRPr lang="en-AU"/>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E3"/>
    <a:srgbClr val="0099CC"/>
    <a:srgbClr val="306278"/>
    <a:srgbClr val="468EAE"/>
    <a:srgbClr val="646566"/>
    <a:srgbClr val="C0C0C0"/>
    <a:srgbClr val="75AEC7"/>
    <a:srgbClr val="777879"/>
    <a:srgbClr val="303132"/>
    <a:srgbClr val="2A5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33" autoAdjust="0"/>
    <p:restoredTop sz="63689" autoAdjust="0"/>
  </p:normalViewPr>
  <p:slideViewPr>
    <p:cSldViewPr>
      <p:cViewPr varScale="1">
        <p:scale>
          <a:sx n="62" d="100"/>
          <a:sy n="62" d="100"/>
        </p:scale>
        <p:origin x="1200" y="4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3" d="100"/>
          <a:sy n="43" d="100"/>
        </p:scale>
        <p:origin x="-138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AU"/>
          </a:p>
        </p:txBody>
      </p:sp>
      <p:sp>
        <p:nvSpPr>
          <p:cNvPr id="717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AU"/>
          </a:p>
        </p:txBody>
      </p:sp>
      <p:sp>
        <p:nvSpPr>
          <p:cNvPr id="717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AU"/>
          </a:p>
        </p:txBody>
      </p:sp>
      <p:sp>
        <p:nvSpPr>
          <p:cNvPr id="717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2A6D20FD-8F03-4CD0-8EBE-BDFFACD302B2}" type="slidenum">
              <a:rPr lang="en-AU"/>
              <a:pPr/>
              <a:t>‹#›</a:t>
            </a:fld>
            <a:endParaRPr lang="en-AU"/>
          </a:p>
        </p:txBody>
      </p:sp>
    </p:spTree>
    <p:extLst>
      <p:ext uri="{BB962C8B-B14F-4D97-AF65-F5344CB8AC3E}">
        <p14:creationId xmlns:p14="http://schemas.microsoft.com/office/powerpoint/2010/main" val="335522753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7T10:28:32.013"/>
    </inkml:context>
    <inkml:brush xml:id="br0">
      <inkml:brushProperty name="width" value="0.05" units="cm"/>
      <inkml:brushProperty name="height" value="0.05" units="cm"/>
      <inkml:brushProperty name="color" value="#E71224"/>
    </inkml:brush>
  </inkml:definitions>
  <inkml:trace contextRef="#ctx0" brushRef="#br0">52 236 24575,'0'22'0,"-4"143"0,2-131 0,-3 1 0,-15 59 0,14-67 0,0 1 0,2 0 0,1 0 0,2 1 0,0-1 0,5 43 0,-2-60 0,0 0 0,0 0 0,1 0 0,0 0 0,1-1 0,0 1 0,1-1 0,0 0 0,1-1 0,0 1 0,0-1 0,12 13 0,-14-19 0,0 0 0,0 0 0,1-1 0,0 0 0,-1 1 0,1-1 0,0-1 0,7 3 0,45 6 0,-40-8 0,16 4 0,0 1 0,45 15 0,-61-17 0,1 0 0,1-1 0,-1-1 0,32 2 0,78-7 0,-48 0 0,556 2 0,-593-3 0,-1-2 0,0-2 0,-1-2 0,46-16 0,-85 25 0,25-9 0,27-13 0,-30 11 0,42-11 0,-54 18 0,-1 0 0,1 0 0,-1-1 0,-1-1 0,1 0 0,-1 0 0,0-1 0,0 0 0,-1-1 0,0 0 0,0 0 0,11-15 0,-5 7 0,0-2 0,-1 0 0,-1-1 0,15-27 0,-21 32 0,0 0 0,-1 0 0,0-1 0,-1 0 0,-1 0 0,0 0 0,-1-1 0,-1 0 0,1-16 0,-1-40 0,-6-71 0,3 137 0,-1-1 0,1 1 0,-1 0 0,0-1 0,0 1 0,-1 0 0,0 0 0,0 1 0,0-1 0,-1 1 0,0-1 0,0 1 0,0 0 0,-1 1 0,0-1 0,-5-4 0,4 4 0,-1 1 0,0-1 0,0 1 0,0 0 0,0 1 0,-1-1 0,1 1 0,-1 1 0,0 0 0,0 0 0,0 0 0,-11 0 0,-59 3 0,53 0 0,0-1 0,1-1 0,-42-6 0,26 0 0,0 3 0,0 1 0,-61 4 0,-49-3 0,132 0 0,0-2 0,0 0 0,1-1 0,-1-1 0,1 0 0,0-1 0,-15-10 0,10 9 0,1 0 0,-1 1 0,0 2 0,0 0 0,-1 1 0,-34-1 0,26 2 0,-29-7 0,40 6 0,0 1 0,-22-1 0,23 3 0,1-1 0,-1-1 0,0-1 0,1 0 0,-33-13 0,19 7 0,-1 1 0,1 2 0,-2 1 0,1 2 0,-1 1 0,-48 2 0,58 1 0,9-1 0,0 1 0,0 1 0,0 0 0,-23 6 0,34-6 0,1 0 0,-1 0 0,1 1 0,-1-1 0,1 1 0,0 0 0,0 0 0,0 0 0,0 0 0,0 0 0,0 1 0,1-1 0,-1 1 0,1 0 0,0 0 0,0 0 0,0 0 0,0 0 0,0 0 0,1 0 0,-1 1 0,1-1 0,0 1 0,-1 3 0,0 1-136,1-1-1,0 1 1,0 0-1,1-1 1,0 1-1,0 0 1,1 0-1,0-1 0,2 10 1,3-1-6690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7T10:28:36.917"/>
    </inkml:context>
    <inkml:brush xml:id="br0">
      <inkml:brushProperty name="width" value="0.05" units="cm"/>
      <inkml:brushProperty name="height" value="0.05" units="cm"/>
      <inkml:brushProperty name="color" value="#E71224"/>
    </inkml:brush>
  </inkml:definitions>
  <inkml:trace contextRef="#ctx0" brushRef="#br0">746 1 24575,'-5'1'0,"0"1"0,1-1 0,-1 1 0,0 1 0,1-1 0,0 1 0,-1-1 0,1 1 0,0 0 0,-6 7 0,-2 0 0,-146 121 0,112-90 0,37-32 0,-1 0 0,1-1 0,-2 1 0,1-2 0,-19 11 0,-27 13 0,44-23 0,0-1 0,-1 0 0,0-1 0,0 0 0,-17 5 0,-132 38 0,156-47 0,-1-1 0,0 2 0,1-1 0,0 1 0,-1 0 0,1 0 0,0 0 0,-9 8 0,13-10 0,1 1 0,-1-1 0,1 1 0,-1 0 0,1-1 0,-1 1 0,1 0 0,0 0 0,0 0 0,0 0 0,0 0 0,0 0 0,1 0 0,-1 0 0,0 0 0,1 0 0,0 1 0,0-1 0,-1 0 0,1 0 0,0 0 0,1 1 0,-1-1 0,0 0 0,1 0 0,-1 0 0,1 0 0,-1 1 0,1-1 0,2 2 0,1 5 0,1-1 0,0 0 0,1 0 0,0-1 0,0 0 0,1 0 0,0 0 0,0-1 0,12 8 0,10 6 0,37 18 0,-57-34 0,93 38 0,-89-37 0,-1 0 0,1 0 0,1-1 0,-1-1 0,1 0 0,-1-1 0,16 0 0,100-2 0,-56-3 0,1004 3 0,-1051-1 0,0-1 0,0-1 0,-1-2 0,0 0 0,0-2 0,42-16 0,-34 10 0,0-1 0,-2-2 0,0-1 0,53-38 0,-80 52 0,-1 0 0,1 0 0,-1 0 0,0-1 0,0 1 0,-1-1 0,1 0 0,-1 0 0,0 0 0,0 0 0,0 0 0,0 0 0,-1 0 0,0-1 0,1 1 0,-2-1 0,1 1 0,0-1 0,-1-4 0,-1-7 0,0 0 0,-1 0 0,-1 1 0,-5-19 0,5 23 0,1 5 0,0 1 0,0 0 0,0 0 0,0 0 0,-1 0 0,0 0 0,0 1 0,0-1 0,-7-6 0,-1-1 0,-26-18 0,4 4 0,20 15 0,-1 1 0,0 0 0,-1 1 0,0 1 0,-1 1 0,1 0 0,-1 1 0,-1 0 0,1 1 0,-32-4 0,31 5 0,0-1 0,-22-8 0,26 7 0,-1 2 0,1-1 0,-1 2 0,-26-4 0,-223 5 0,126 4 0,54 0 0,-91-4 0,117-10 0,43 9 0,0 0 0,-20-2 0,-58-7 0,59 6 0,-52-2 0,62 8-1365,3 1-5461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7T10:30:31.473"/>
    </inkml:context>
    <inkml:brush xml:id="br0">
      <inkml:brushProperty name="width" value="0.05" units="cm"/>
      <inkml:brushProperty name="height" value="0.05" units="cm"/>
      <inkml:brushProperty name="color" value="#E71224"/>
    </inkml:brush>
  </inkml:definitions>
  <inkml:trace contextRef="#ctx0" brushRef="#br0">1863 1 24575,'-872'0'0,"858"1"0,0 0 0,0 2 0,0-1 0,0 2 0,-22 8 0,19-6 0,-1-1 0,-29 6 0,21-7 0,-44 15 0,-3 0 0,-55 14 0,81-19 0,-86 13 0,115-25 0,0 2 0,0 0 0,0 1 0,-18 8 0,-7 2 0,26-10 0,1 0 0,-1 2 0,-17 9 0,24-10 0,0-1 0,1 1 0,0 1 0,-16 14 0,22-18 0,0 1 0,1 0 0,-1 0 0,1 0 0,0 0 0,0 0 0,0 0 0,0 1 0,1-1 0,-1 0 0,1 1 0,0-1 0,1 1 0,-1 7 0,2 160 0,2-60 0,-3-104 0,-1 8 0,2-1 0,3 24 0,-3-33 0,1 0 0,-1-1 0,1 1 0,1 0 0,-1 0 0,1-1 0,0 0 0,1 1 0,5 6 0,13 13 0,2-2 0,0-1 0,32 24 0,8 6 0,-41-35 0,0-1 0,0 0 0,2-2 0,0 0 0,0-2 0,39 13 0,-5-6 0,58 24 0,-54-19 0,1-3 0,68 14 0,-88-26 0,0-2 0,63 2 0,91-9 0,-108-2 0,-37 2 0,54-1 0,147-18 0,205-53 0,-448 70 0,0 0 0,0 0 0,0-1 0,-1-1 0,1 0 0,-1 0 0,0-1 0,-1 0 0,1-1 0,-1 0 0,0 0 0,0-1 0,-1 0 0,0-1 0,0 0 0,0 0 0,-1-1 0,8-12 0,-12 14 0,0 1 0,0-1 0,-1 1 0,0-1 0,0 0 0,0 0 0,-1 0 0,0 0 0,-1 0 0,1-1 0,-1 1 0,-1 0 0,-1-10 0,-1 0 0,0 0 0,-2 0 0,0 1 0,-10-23 0,-1 8 0,-1 0 0,-39-52 0,-7-10 0,44 61 0,-1 0 0,-1 2 0,-1 0 0,-30-28 0,5 4 0,39 42 0,-2 0 0,1 1 0,-1 1 0,-1 0 0,0 0 0,0 1 0,-25-15 0,12 13 0,15 8 0,0-2 0,-17-9 0,24 12 0,-1 1 0,1-1 0,0 0 0,0 0 0,0 0 0,0-1 0,0 1 0,0 0 0,1-1 0,-1 1 0,1-1 0,0 0 0,-1 1 0,0-5 0,-16-66-1365,14 57-5461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7T10:30:35.764"/>
    </inkml:context>
    <inkml:brush xml:id="br0">
      <inkml:brushProperty name="width" value="0.05" units="cm"/>
      <inkml:brushProperty name="height" value="0.05" units="cm"/>
      <inkml:brushProperty name="color" value="#E71224"/>
    </inkml:brush>
  </inkml:definitions>
  <inkml:trace contextRef="#ctx0" brushRef="#br0">521 167 24575,'-8'3'0,"0"1"0,1 0 0,-1 1 0,1-1 0,-11 10 0,-2 1 0,-24 16 0,0 3 0,3 1 0,1 2 0,1 2 0,2 1 0,-59 87 0,80-98 0,2 1 0,1 0 0,1 1 0,-8 36 0,11-38 0,3-8 0,1 0 0,2 1 0,0-1 0,0 26 0,7 87 0,-3-117 0,1-1 0,2 0 0,-1 0 0,9 22 0,29 60 0,7-6 0,-9-19 0,-33-63 0,0 1 0,1-1 0,0 0 0,1-1 0,0 1 0,17 14 0,61 42 0,-53-44 0,-12-7 0,0-2 0,1-1 0,1 0 0,0-2 0,0 0 0,1-2 0,49 11 0,11-4 0,166 10 0,88-22 0,-246-4 0,-41 0 0,0-2 0,-1-2 0,1-2 0,-1-3 0,61-19 0,-61 12 0,0-1 0,-2-2 0,-1-3 0,58-36 0,-22 0 0,-3-2 0,102-104 0,-161 145 0,1 0 0,-1-2 0,30-39 0,-45 53 0,-1-1 0,0 1 0,-1-1 0,1 0 0,-2 0 0,1 0 0,-1-1 0,-1 1 0,0-1 0,0 0 0,-1 1 0,0-13 0,-7-115 0,3 118 0,0 0 0,-2 0 0,0 1 0,-1-1 0,-8-18 0,-7-4 0,-1 1 0,-33-44 0,-63-69 0,92 121 0,-5-2 0,-1 1 0,-1 2 0,-2 1 0,-1 2 0,-51-30 0,62 44 0,-48-20 0,44 21 0,-34-19 0,50 24 0,0 0 0,-1 0 0,0 1 0,-1 1 0,1 1 0,-1 0 0,0 0 0,0 2 0,-1 0 0,1 1 0,-20-1 0,-483 5 0,501 0 0,0 0 0,1 2 0,0 0 0,0 0 0,0 2 0,0 0 0,-14 8 0,13-7 0,-15 8 0,16-7 0,-29 10 0,35-15-69,1 1 0,0 0-1,-12 8 1,11-6-1019,-7 3-5738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1026"/>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AU"/>
          </a:p>
        </p:txBody>
      </p:sp>
      <p:sp>
        <p:nvSpPr>
          <p:cNvPr id="9219" name="Rectangle 1027"/>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AU"/>
          </a:p>
        </p:txBody>
      </p:sp>
      <p:sp>
        <p:nvSpPr>
          <p:cNvPr id="9220" name="Rectangle 1028"/>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1029"/>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9222" name="Rectangle 1030"/>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AU"/>
          </a:p>
        </p:txBody>
      </p:sp>
      <p:sp>
        <p:nvSpPr>
          <p:cNvPr id="9223" name="Rectangle 1031"/>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086DB27-C44E-42FC-8577-04AF19E06BB2}" type="slidenum">
              <a:rPr lang="en-AU"/>
              <a:pPr/>
              <a:t>‹#›</a:t>
            </a:fld>
            <a:endParaRPr lang="en-AU"/>
          </a:p>
        </p:txBody>
      </p:sp>
    </p:spTree>
    <p:extLst>
      <p:ext uri="{BB962C8B-B14F-4D97-AF65-F5344CB8AC3E}">
        <p14:creationId xmlns:p14="http://schemas.microsoft.com/office/powerpoint/2010/main" val="1449700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Verdana" pitchFamily="34" charset="0"/>
        <a:ea typeface="+mn-ea"/>
        <a:cs typeface="+mn-cs"/>
      </a:defRPr>
    </a:lvl1pPr>
    <a:lvl2pPr marL="457200" algn="l" rtl="0" eaLnBrk="0" fontAlgn="base" hangingPunct="0">
      <a:spcBef>
        <a:spcPct val="30000"/>
      </a:spcBef>
      <a:spcAft>
        <a:spcPct val="0"/>
      </a:spcAft>
      <a:defRPr sz="1100" kern="1200">
        <a:solidFill>
          <a:schemeClr val="tx1"/>
        </a:solidFill>
        <a:latin typeface="Verdana" pitchFamily="34" charset="0"/>
        <a:ea typeface="+mn-ea"/>
        <a:cs typeface="+mn-cs"/>
      </a:defRPr>
    </a:lvl2pPr>
    <a:lvl3pPr marL="914400" algn="l" rtl="0" eaLnBrk="0" fontAlgn="base" hangingPunct="0">
      <a:spcBef>
        <a:spcPct val="30000"/>
      </a:spcBef>
      <a:spcAft>
        <a:spcPct val="0"/>
      </a:spcAft>
      <a:defRPr sz="1100" kern="1200">
        <a:solidFill>
          <a:schemeClr val="tx1"/>
        </a:solidFill>
        <a:latin typeface="Verdana" pitchFamily="34" charset="0"/>
        <a:ea typeface="+mn-ea"/>
        <a:cs typeface="+mn-cs"/>
      </a:defRPr>
    </a:lvl3pPr>
    <a:lvl4pPr marL="1371600" algn="l" rtl="0" eaLnBrk="0" fontAlgn="base" hangingPunct="0">
      <a:spcBef>
        <a:spcPct val="30000"/>
      </a:spcBef>
      <a:spcAft>
        <a:spcPct val="0"/>
      </a:spcAft>
      <a:defRPr sz="1100" kern="1200">
        <a:solidFill>
          <a:schemeClr val="tx1"/>
        </a:solidFill>
        <a:latin typeface="Verdana" pitchFamily="34" charset="0"/>
        <a:ea typeface="+mn-ea"/>
        <a:cs typeface="+mn-cs"/>
      </a:defRPr>
    </a:lvl4pPr>
    <a:lvl5pPr marL="1828800" algn="l" rtl="0" eaLnBrk="0" fontAlgn="base" hangingPunct="0">
      <a:spcBef>
        <a:spcPct val="30000"/>
      </a:spcBef>
      <a:spcAft>
        <a:spcPct val="0"/>
      </a:spcAft>
      <a:defRPr sz="11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1031"/>
          <p:cNvSpPr>
            <a:spLocks noGrp="1" noChangeArrowheads="1"/>
          </p:cNvSpPr>
          <p:nvPr>
            <p:ph type="sldNum" sz="quarter" idx="5"/>
          </p:nvPr>
        </p:nvSpPr>
        <p:spPr/>
        <p:txBody>
          <a:bodyPr/>
          <a:lstStyle>
            <a:lvl1pPr algn="ctr" defTabSz="955731" eaLnBrk="0" hangingPunct="0">
              <a:defRPr sz="3500">
                <a:solidFill>
                  <a:schemeClr val="tx1"/>
                </a:solidFill>
                <a:latin typeface="Arial" charset="0"/>
              </a:defRPr>
            </a:lvl1pPr>
            <a:lvl2pPr marL="716798" indent="-275692" algn="ctr" defTabSz="955731" eaLnBrk="0" hangingPunct="0">
              <a:defRPr sz="3500">
                <a:solidFill>
                  <a:schemeClr val="tx1"/>
                </a:solidFill>
                <a:latin typeface="Arial" charset="0"/>
              </a:defRPr>
            </a:lvl2pPr>
            <a:lvl3pPr marL="1102766" indent="-220553" algn="ctr" defTabSz="955731" eaLnBrk="0" hangingPunct="0">
              <a:defRPr sz="3500">
                <a:solidFill>
                  <a:schemeClr val="tx1"/>
                </a:solidFill>
                <a:latin typeface="Arial" charset="0"/>
              </a:defRPr>
            </a:lvl3pPr>
            <a:lvl4pPr marL="1543873" indent="-220553" algn="ctr" defTabSz="955731" eaLnBrk="0" hangingPunct="0">
              <a:defRPr sz="3500">
                <a:solidFill>
                  <a:schemeClr val="tx1"/>
                </a:solidFill>
                <a:latin typeface="Arial" charset="0"/>
              </a:defRPr>
            </a:lvl4pPr>
            <a:lvl5pPr marL="1984980" indent="-220553" algn="ctr" defTabSz="955731" eaLnBrk="0" hangingPunct="0">
              <a:defRPr sz="3500">
                <a:solidFill>
                  <a:schemeClr val="tx1"/>
                </a:solidFill>
                <a:latin typeface="Arial" charset="0"/>
              </a:defRPr>
            </a:lvl5pPr>
            <a:lvl6pPr marL="2426086" indent="-220553" algn="ctr" defTabSz="955731" eaLnBrk="0" fontAlgn="base" hangingPunct="0">
              <a:spcBef>
                <a:spcPct val="0"/>
              </a:spcBef>
              <a:spcAft>
                <a:spcPct val="0"/>
              </a:spcAft>
              <a:defRPr sz="3500">
                <a:solidFill>
                  <a:schemeClr val="tx1"/>
                </a:solidFill>
                <a:latin typeface="Arial" charset="0"/>
              </a:defRPr>
            </a:lvl6pPr>
            <a:lvl7pPr marL="2867193" indent="-220553" algn="ctr" defTabSz="955731" eaLnBrk="0" fontAlgn="base" hangingPunct="0">
              <a:spcBef>
                <a:spcPct val="0"/>
              </a:spcBef>
              <a:spcAft>
                <a:spcPct val="0"/>
              </a:spcAft>
              <a:defRPr sz="3500">
                <a:solidFill>
                  <a:schemeClr val="tx1"/>
                </a:solidFill>
                <a:latin typeface="Arial" charset="0"/>
              </a:defRPr>
            </a:lvl7pPr>
            <a:lvl8pPr marL="3308299" indent="-220553" algn="ctr" defTabSz="955731" eaLnBrk="0" fontAlgn="base" hangingPunct="0">
              <a:spcBef>
                <a:spcPct val="0"/>
              </a:spcBef>
              <a:spcAft>
                <a:spcPct val="0"/>
              </a:spcAft>
              <a:defRPr sz="3500">
                <a:solidFill>
                  <a:schemeClr val="tx1"/>
                </a:solidFill>
                <a:latin typeface="Arial" charset="0"/>
              </a:defRPr>
            </a:lvl8pPr>
            <a:lvl9pPr marL="3749406" indent="-220553" algn="ctr" defTabSz="955731" eaLnBrk="0" fontAlgn="base" hangingPunct="0">
              <a:spcBef>
                <a:spcPct val="0"/>
              </a:spcBef>
              <a:spcAft>
                <a:spcPct val="0"/>
              </a:spcAft>
              <a:defRPr sz="3500">
                <a:solidFill>
                  <a:schemeClr val="tx1"/>
                </a:solidFill>
                <a:latin typeface="Arial" charset="0"/>
              </a:defRPr>
            </a:lvl9pPr>
          </a:lstStyle>
          <a:p>
            <a:pPr algn="r">
              <a:defRPr/>
            </a:pPr>
            <a:fld id="{37B4BA68-7B9E-45E7-BA3D-EFB4CEA304CB}" type="slidenum">
              <a:rPr lang="en-AU" sz="1300">
                <a:latin typeface="Verdana" pitchFamily="34" charset="0"/>
              </a:rPr>
              <a:pPr algn="r">
                <a:defRPr/>
              </a:pPr>
              <a:t>1</a:t>
            </a:fld>
            <a:endParaRPr lang="en-AU" sz="1300">
              <a:latin typeface="Verdana" pitchFamily="34" charset="0"/>
            </a:endParaRPr>
          </a:p>
        </p:txBody>
      </p:sp>
      <p:sp>
        <p:nvSpPr>
          <p:cNvPr id="143363" name="Rectangle 2"/>
          <p:cNvSpPr>
            <a:spLocks noGrp="1" noRot="1" noChangeAspect="1" noChangeArrowheads="1" noTextEdit="1"/>
          </p:cNvSpPr>
          <p:nvPr>
            <p:ph type="sldImg"/>
          </p:nvPr>
        </p:nvSpPr>
        <p:spPr>
          <a:xfrm>
            <a:off x="90488" y="744538"/>
            <a:ext cx="6616700" cy="3722687"/>
          </a:xfrm>
          <a:ln/>
        </p:spPr>
      </p:sp>
      <p:sp>
        <p:nvSpPr>
          <p:cNvPr id="143364" name="Rectangle 3"/>
          <p:cNvSpPr>
            <a:spLocks noGrp="1" noChangeArrowheads="1"/>
          </p:cNvSpPr>
          <p:nvPr>
            <p:ph type="body" idx="1"/>
          </p:nvPr>
        </p:nvSpPr>
        <p:spPr>
          <a:noFill/>
        </p:spPr>
        <p:txBody>
          <a:bodyPr/>
          <a:lstStyle/>
          <a:p>
            <a:endParaRPr lang="en-AU" dirty="0"/>
          </a:p>
        </p:txBody>
      </p:sp>
    </p:spTree>
    <p:extLst>
      <p:ext uri="{BB962C8B-B14F-4D97-AF65-F5344CB8AC3E}">
        <p14:creationId xmlns:p14="http://schemas.microsoft.com/office/powerpoint/2010/main" val="2754808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086DB27-C44E-42FC-8577-04AF19E06BB2}" type="slidenum">
              <a:rPr lang="en-AU" smtClean="0"/>
              <a:pPr/>
              <a:t>2</a:t>
            </a:fld>
            <a:endParaRPr lang="en-AU"/>
          </a:p>
        </p:txBody>
      </p:sp>
    </p:spTree>
    <p:extLst>
      <p:ext uri="{BB962C8B-B14F-4D97-AF65-F5344CB8AC3E}">
        <p14:creationId xmlns:p14="http://schemas.microsoft.com/office/powerpoint/2010/main" val="1913558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086DB27-C44E-42FC-8577-04AF19E06BB2}" type="slidenum">
              <a:rPr lang="en-AU" smtClean="0"/>
              <a:pPr/>
              <a:t>3</a:t>
            </a:fld>
            <a:endParaRPr lang="en-AU"/>
          </a:p>
        </p:txBody>
      </p:sp>
    </p:spTree>
    <p:extLst>
      <p:ext uri="{BB962C8B-B14F-4D97-AF65-F5344CB8AC3E}">
        <p14:creationId xmlns:p14="http://schemas.microsoft.com/office/powerpoint/2010/main" val="803460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1031"/>
          <p:cNvSpPr>
            <a:spLocks noGrp="1" noChangeArrowheads="1"/>
          </p:cNvSpPr>
          <p:nvPr>
            <p:ph type="sldNum" sz="quarter" idx="5"/>
          </p:nvPr>
        </p:nvSpPr>
        <p:spPr/>
        <p:txBody>
          <a:bodyPr/>
          <a:lstStyle>
            <a:lvl1pPr algn="ctr" defTabSz="955731" eaLnBrk="0" hangingPunct="0">
              <a:defRPr sz="3500">
                <a:solidFill>
                  <a:schemeClr val="tx1"/>
                </a:solidFill>
                <a:latin typeface="Arial" charset="0"/>
              </a:defRPr>
            </a:lvl1pPr>
            <a:lvl2pPr marL="716798" indent="-275692" algn="ctr" defTabSz="955731" eaLnBrk="0" hangingPunct="0">
              <a:defRPr sz="3500">
                <a:solidFill>
                  <a:schemeClr val="tx1"/>
                </a:solidFill>
                <a:latin typeface="Arial" charset="0"/>
              </a:defRPr>
            </a:lvl2pPr>
            <a:lvl3pPr marL="1102766" indent="-220553" algn="ctr" defTabSz="955731" eaLnBrk="0" hangingPunct="0">
              <a:defRPr sz="3500">
                <a:solidFill>
                  <a:schemeClr val="tx1"/>
                </a:solidFill>
                <a:latin typeface="Arial" charset="0"/>
              </a:defRPr>
            </a:lvl3pPr>
            <a:lvl4pPr marL="1543873" indent="-220553" algn="ctr" defTabSz="955731" eaLnBrk="0" hangingPunct="0">
              <a:defRPr sz="3500">
                <a:solidFill>
                  <a:schemeClr val="tx1"/>
                </a:solidFill>
                <a:latin typeface="Arial" charset="0"/>
              </a:defRPr>
            </a:lvl4pPr>
            <a:lvl5pPr marL="1984980" indent="-220553" algn="ctr" defTabSz="955731" eaLnBrk="0" hangingPunct="0">
              <a:defRPr sz="3500">
                <a:solidFill>
                  <a:schemeClr val="tx1"/>
                </a:solidFill>
                <a:latin typeface="Arial" charset="0"/>
              </a:defRPr>
            </a:lvl5pPr>
            <a:lvl6pPr marL="2426086" indent="-220553" algn="ctr" defTabSz="955731" eaLnBrk="0" fontAlgn="base" hangingPunct="0">
              <a:spcBef>
                <a:spcPct val="0"/>
              </a:spcBef>
              <a:spcAft>
                <a:spcPct val="0"/>
              </a:spcAft>
              <a:defRPr sz="3500">
                <a:solidFill>
                  <a:schemeClr val="tx1"/>
                </a:solidFill>
                <a:latin typeface="Arial" charset="0"/>
              </a:defRPr>
            </a:lvl6pPr>
            <a:lvl7pPr marL="2867193" indent="-220553" algn="ctr" defTabSz="955731" eaLnBrk="0" fontAlgn="base" hangingPunct="0">
              <a:spcBef>
                <a:spcPct val="0"/>
              </a:spcBef>
              <a:spcAft>
                <a:spcPct val="0"/>
              </a:spcAft>
              <a:defRPr sz="3500">
                <a:solidFill>
                  <a:schemeClr val="tx1"/>
                </a:solidFill>
                <a:latin typeface="Arial" charset="0"/>
              </a:defRPr>
            </a:lvl7pPr>
            <a:lvl8pPr marL="3308299" indent="-220553" algn="ctr" defTabSz="955731" eaLnBrk="0" fontAlgn="base" hangingPunct="0">
              <a:spcBef>
                <a:spcPct val="0"/>
              </a:spcBef>
              <a:spcAft>
                <a:spcPct val="0"/>
              </a:spcAft>
              <a:defRPr sz="3500">
                <a:solidFill>
                  <a:schemeClr val="tx1"/>
                </a:solidFill>
                <a:latin typeface="Arial" charset="0"/>
              </a:defRPr>
            </a:lvl8pPr>
            <a:lvl9pPr marL="3749406" indent="-220553" algn="ctr" defTabSz="955731" eaLnBrk="0" fontAlgn="base" hangingPunct="0">
              <a:spcBef>
                <a:spcPct val="0"/>
              </a:spcBef>
              <a:spcAft>
                <a:spcPct val="0"/>
              </a:spcAft>
              <a:defRPr sz="3500">
                <a:solidFill>
                  <a:schemeClr val="tx1"/>
                </a:solidFill>
                <a:latin typeface="Arial" charset="0"/>
              </a:defRPr>
            </a:lvl9pPr>
          </a:lstStyle>
          <a:p>
            <a:pPr algn="r">
              <a:defRPr/>
            </a:pPr>
            <a:fld id="{CAC81B42-8AEC-4240-BC75-54B8C4255B5A}" type="slidenum">
              <a:rPr lang="en-AU" sz="1300">
                <a:latin typeface="Verdana" pitchFamily="34" charset="0"/>
              </a:rPr>
              <a:pPr algn="r">
                <a:defRPr/>
              </a:pPr>
              <a:t>5</a:t>
            </a:fld>
            <a:endParaRPr lang="en-AU" sz="1300">
              <a:latin typeface="Verdana" pitchFamily="34" charset="0"/>
            </a:endParaRPr>
          </a:p>
        </p:txBody>
      </p:sp>
      <p:sp>
        <p:nvSpPr>
          <p:cNvPr id="154627" name="Rectangle 2"/>
          <p:cNvSpPr>
            <a:spLocks noGrp="1" noRot="1" noChangeAspect="1" noChangeArrowheads="1" noTextEdit="1"/>
          </p:cNvSpPr>
          <p:nvPr>
            <p:ph type="sldImg"/>
          </p:nvPr>
        </p:nvSpPr>
        <p:spPr>
          <a:xfrm>
            <a:off x="2697163" y="509588"/>
            <a:ext cx="4532312" cy="2549525"/>
          </a:xfrm>
          <a:ln/>
        </p:spPr>
      </p:sp>
      <p:sp>
        <p:nvSpPr>
          <p:cNvPr id="154628" name="Rectangle 3"/>
          <p:cNvSpPr>
            <a:spLocks noGrp="1" noChangeArrowheads="1"/>
          </p:cNvSpPr>
          <p:nvPr>
            <p:ph type="body" idx="1"/>
          </p:nvPr>
        </p:nvSpPr>
        <p:spPr>
          <a:noFill/>
        </p:spPr>
        <p:txBody>
          <a:bodyPr/>
          <a:lstStyle/>
          <a:p>
            <a:endParaRPr lang="en-AU" dirty="0"/>
          </a:p>
        </p:txBody>
      </p:sp>
    </p:spTree>
    <p:extLst>
      <p:ext uri="{BB962C8B-B14F-4D97-AF65-F5344CB8AC3E}">
        <p14:creationId xmlns:p14="http://schemas.microsoft.com/office/powerpoint/2010/main" val="3529223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1031"/>
          <p:cNvSpPr>
            <a:spLocks noGrp="1" noChangeArrowheads="1"/>
          </p:cNvSpPr>
          <p:nvPr>
            <p:ph type="sldNum" sz="quarter" idx="5"/>
          </p:nvPr>
        </p:nvSpPr>
        <p:spPr/>
        <p:txBody>
          <a:bodyPr/>
          <a:lstStyle>
            <a:lvl1pPr algn="ctr" defTabSz="955731" eaLnBrk="0" hangingPunct="0">
              <a:defRPr sz="3500">
                <a:solidFill>
                  <a:schemeClr val="tx1"/>
                </a:solidFill>
                <a:latin typeface="Arial" charset="0"/>
              </a:defRPr>
            </a:lvl1pPr>
            <a:lvl2pPr marL="716798" indent="-275692" algn="ctr" defTabSz="955731" eaLnBrk="0" hangingPunct="0">
              <a:defRPr sz="3500">
                <a:solidFill>
                  <a:schemeClr val="tx1"/>
                </a:solidFill>
                <a:latin typeface="Arial" charset="0"/>
              </a:defRPr>
            </a:lvl2pPr>
            <a:lvl3pPr marL="1102766" indent="-220553" algn="ctr" defTabSz="955731" eaLnBrk="0" hangingPunct="0">
              <a:defRPr sz="3500">
                <a:solidFill>
                  <a:schemeClr val="tx1"/>
                </a:solidFill>
                <a:latin typeface="Arial" charset="0"/>
              </a:defRPr>
            </a:lvl3pPr>
            <a:lvl4pPr marL="1543873" indent="-220553" algn="ctr" defTabSz="955731" eaLnBrk="0" hangingPunct="0">
              <a:defRPr sz="3500">
                <a:solidFill>
                  <a:schemeClr val="tx1"/>
                </a:solidFill>
                <a:latin typeface="Arial" charset="0"/>
              </a:defRPr>
            </a:lvl4pPr>
            <a:lvl5pPr marL="1984980" indent="-220553" algn="ctr" defTabSz="955731" eaLnBrk="0" hangingPunct="0">
              <a:defRPr sz="3500">
                <a:solidFill>
                  <a:schemeClr val="tx1"/>
                </a:solidFill>
                <a:latin typeface="Arial" charset="0"/>
              </a:defRPr>
            </a:lvl5pPr>
            <a:lvl6pPr marL="2426086" indent="-220553" algn="ctr" defTabSz="955731" eaLnBrk="0" fontAlgn="base" hangingPunct="0">
              <a:spcBef>
                <a:spcPct val="0"/>
              </a:spcBef>
              <a:spcAft>
                <a:spcPct val="0"/>
              </a:spcAft>
              <a:defRPr sz="3500">
                <a:solidFill>
                  <a:schemeClr val="tx1"/>
                </a:solidFill>
                <a:latin typeface="Arial" charset="0"/>
              </a:defRPr>
            </a:lvl6pPr>
            <a:lvl7pPr marL="2867193" indent="-220553" algn="ctr" defTabSz="955731" eaLnBrk="0" fontAlgn="base" hangingPunct="0">
              <a:spcBef>
                <a:spcPct val="0"/>
              </a:spcBef>
              <a:spcAft>
                <a:spcPct val="0"/>
              </a:spcAft>
              <a:defRPr sz="3500">
                <a:solidFill>
                  <a:schemeClr val="tx1"/>
                </a:solidFill>
                <a:latin typeface="Arial" charset="0"/>
              </a:defRPr>
            </a:lvl7pPr>
            <a:lvl8pPr marL="3308299" indent="-220553" algn="ctr" defTabSz="955731" eaLnBrk="0" fontAlgn="base" hangingPunct="0">
              <a:spcBef>
                <a:spcPct val="0"/>
              </a:spcBef>
              <a:spcAft>
                <a:spcPct val="0"/>
              </a:spcAft>
              <a:defRPr sz="3500">
                <a:solidFill>
                  <a:schemeClr val="tx1"/>
                </a:solidFill>
                <a:latin typeface="Arial" charset="0"/>
              </a:defRPr>
            </a:lvl8pPr>
            <a:lvl9pPr marL="3749406" indent="-220553" algn="ctr" defTabSz="955731" eaLnBrk="0" fontAlgn="base" hangingPunct="0">
              <a:spcBef>
                <a:spcPct val="0"/>
              </a:spcBef>
              <a:spcAft>
                <a:spcPct val="0"/>
              </a:spcAft>
              <a:defRPr sz="3500">
                <a:solidFill>
                  <a:schemeClr val="tx1"/>
                </a:solidFill>
                <a:latin typeface="Arial" charset="0"/>
              </a:defRPr>
            </a:lvl9pPr>
          </a:lstStyle>
          <a:p>
            <a:pPr algn="r">
              <a:defRPr/>
            </a:pPr>
            <a:fld id="{CAC81B42-8AEC-4240-BC75-54B8C4255B5A}" type="slidenum">
              <a:rPr lang="en-AU" sz="1300">
                <a:latin typeface="Verdana" pitchFamily="34" charset="0"/>
              </a:rPr>
              <a:pPr algn="r">
                <a:defRPr/>
              </a:pPr>
              <a:t>6</a:t>
            </a:fld>
            <a:endParaRPr lang="en-AU" sz="1300">
              <a:latin typeface="Verdana" pitchFamily="34" charset="0"/>
            </a:endParaRPr>
          </a:p>
        </p:txBody>
      </p:sp>
      <p:sp>
        <p:nvSpPr>
          <p:cNvPr id="154627" name="Rectangle 2"/>
          <p:cNvSpPr>
            <a:spLocks noGrp="1" noRot="1" noChangeAspect="1" noChangeArrowheads="1" noTextEdit="1"/>
          </p:cNvSpPr>
          <p:nvPr>
            <p:ph type="sldImg"/>
          </p:nvPr>
        </p:nvSpPr>
        <p:spPr>
          <a:xfrm>
            <a:off x="2697163" y="509588"/>
            <a:ext cx="4532312" cy="2549525"/>
          </a:xfrm>
          <a:ln/>
        </p:spPr>
      </p:sp>
      <p:sp>
        <p:nvSpPr>
          <p:cNvPr id="154628" name="Rectangle 3"/>
          <p:cNvSpPr>
            <a:spLocks noGrp="1" noChangeArrowheads="1"/>
          </p:cNvSpPr>
          <p:nvPr>
            <p:ph type="body" idx="1"/>
          </p:nvPr>
        </p:nvSpPr>
        <p:spPr>
          <a:noFill/>
        </p:spPr>
        <p:txBody>
          <a:bodyPr/>
          <a:lstStyle/>
          <a:p>
            <a:endParaRPr lang="en-AU" dirty="0"/>
          </a:p>
        </p:txBody>
      </p:sp>
    </p:spTree>
    <p:extLst>
      <p:ext uri="{BB962C8B-B14F-4D97-AF65-F5344CB8AC3E}">
        <p14:creationId xmlns:p14="http://schemas.microsoft.com/office/powerpoint/2010/main" val="2547090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1031"/>
          <p:cNvSpPr>
            <a:spLocks noGrp="1" noChangeArrowheads="1"/>
          </p:cNvSpPr>
          <p:nvPr>
            <p:ph type="sldNum" sz="quarter" idx="5"/>
          </p:nvPr>
        </p:nvSpPr>
        <p:spPr/>
        <p:txBody>
          <a:bodyPr/>
          <a:lstStyle>
            <a:lvl1pPr algn="ctr" defTabSz="955731" eaLnBrk="0" hangingPunct="0">
              <a:defRPr sz="3500">
                <a:solidFill>
                  <a:schemeClr val="tx1"/>
                </a:solidFill>
                <a:latin typeface="Arial" charset="0"/>
              </a:defRPr>
            </a:lvl1pPr>
            <a:lvl2pPr marL="716798" indent="-275692" algn="ctr" defTabSz="955731" eaLnBrk="0" hangingPunct="0">
              <a:defRPr sz="3500">
                <a:solidFill>
                  <a:schemeClr val="tx1"/>
                </a:solidFill>
                <a:latin typeface="Arial" charset="0"/>
              </a:defRPr>
            </a:lvl2pPr>
            <a:lvl3pPr marL="1102766" indent="-220553" algn="ctr" defTabSz="955731" eaLnBrk="0" hangingPunct="0">
              <a:defRPr sz="3500">
                <a:solidFill>
                  <a:schemeClr val="tx1"/>
                </a:solidFill>
                <a:latin typeface="Arial" charset="0"/>
              </a:defRPr>
            </a:lvl3pPr>
            <a:lvl4pPr marL="1543873" indent="-220553" algn="ctr" defTabSz="955731" eaLnBrk="0" hangingPunct="0">
              <a:defRPr sz="3500">
                <a:solidFill>
                  <a:schemeClr val="tx1"/>
                </a:solidFill>
                <a:latin typeface="Arial" charset="0"/>
              </a:defRPr>
            </a:lvl4pPr>
            <a:lvl5pPr marL="1984980" indent="-220553" algn="ctr" defTabSz="955731" eaLnBrk="0" hangingPunct="0">
              <a:defRPr sz="3500">
                <a:solidFill>
                  <a:schemeClr val="tx1"/>
                </a:solidFill>
                <a:latin typeface="Arial" charset="0"/>
              </a:defRPr>
            </a:lvl5pPr>
            <a:lvl6pPr marL="2426086" indent="-220553" algn="ctr" defTabSz="955731" eaLnBrk="0" fontAlgn="base" hangingPunct="0">
              <a:spcBef>
                <a:spcPct val="0"/>
              </a:spcBef>
              <a:spcAft>
                <a:spcPct val="0"/>
              </a:spcAft>
              <a:defRPr sz="3500">
                <a:solidFill>
                  <a:schemeClr val="tx1"/>
                </a:solidFill>
                <a:latin typeface="Arial" charset="0"/>
              </a:defRPr>
            </a:lvl6pPr>
            <a:lvl7pPr marL="2867193" indent="-220553" algn="ctr" defTabSz="955731" eaLnBrk="0" fontAlgn="base" hangingPunct="0">
              <a:spcBef>
                <a:spcPct val="0"/>
              </a:spcBef>
              <a:spcAft>
                <a:spcPct val="0"/>
              </a:spcAft>
              <a:defRPr sz="3500">
                <a:solidFill>
                  <a:schemeClr val="tx1"/>
                </a:solidFill>
                <a:latin typeface="Arial" charset="0"/>
              </a:defRPr>
            </a:lvl7pPr>
            <a:lvl8pPr marL="3308299" indent="-220553" algn="ctr" defTabSz="955731" eaLnBrk="0" fontAlgn="base" hangingPunct="0">
              <a:spcBef>
                <a:spcPct val="0"/>
              </a:spcBef>
              <a:spcAft>
                <a:spcPct val="0"/>
              </a:spcAft>
              <a:defRPr sz="3500">
                <a:solidFill>
                  <a:schemeClr val="tx1"/>
                </a:solidFill>
                <a:latin typeface="Arial" charset="0"/>
              </a:defRPr>
            </a:lvl8pPr>
            <a:lvl9pPr marL="3749406" indent="-220553" algn="ctr" defTabSz="955731" eaLnBrk="0" fontAlgn="base" hangingPunct="0">
              <a:spcBef>
                <a:spcPct val="0"/>
              </a:spcBef>
              <a:spcAft>
                <a:spcPct val="0"/>
              </a:spcAft>
              <a:defRPr sz="3500">
                <a:solidFill>
                  <a:schemeClr val="tx1"/>
                </a:solidFill>
                <a:latin typeface="Arial" charset="0"/>
              </a:defRPr>
            </a:lvl9pPr>
          </a:lstStyle>
          <a:p>
            <a:pPr algn="r">
              <a:defRPr/>
            </a:pPr>
            <a:fld id="{CAC81B42-8AEC-4240-BC75-54B8C4255B5A}" type="slidenum">
              <a:rPr lang="en-AU" sz="1300">
                <a:latin typeface="Verdana" pitchFamily="34" charset="0"/>
              </a:rPr>
              <a:pPr algn="r">
                <a:defRPr/>
              </a:pPr>
              <a:t>7</a:t>
            </a:fld>
            <a:endParaRPr lang="en-AU" sz="1300">
              <a:latin typeface="Verdana" pitchFamily="34" charset="0"/>
            </a:endParaRPr>
          </a:p>
        </p:txBody>
      </p:sp>
      <p:sp>
        <p:nvSpPr>
          <p:cNvPr id="154627" name="Rectangle 2"/>
          <p:cNvSpPr>
            <a:spLocks noGrp="1" noRot="1" noChangeAspect="1" noChangeArrowheads="1" noTextEdit="1"/>
          </p:cNvSpPr>
          <p:nvPr>
            <p:ph type="sldImg"/>
          </p:nvPr>
        </p:nvSpPr>
        <p:spPr>
          <a:xfrm>
            <a:off x="2697163" y="509588"/>
            <a:ext cx="4532312" cy="2549525"/>
          </a:xfrm>
          <a:ln/>
        </p:spPr>
      </p:sp>
      <p:sp>
        <p:nvSpPr>
          <p:cNvPr id="154628" name="Rectangle 3"/>
          <p:cNvSpPr>
            <a:spLocks noGrp="1" noChangeArrowheads="1"/>
          </p:cNvSpPr>
          <p:nvPr>
            <p:ph type="body" idx="1"/>
          </p:nvPr>
        </p:nvSpPr>
        <p:spPr>
          <a:noFill/>
        </p:spPr>
        <p:txBody>
          <a:bodyPr/>
          <a:lstStyle/>
          <a:p>
            <a:endParaRPr lang="en-AU" dirty="0"/>
          </a:p>
        </p:txBody>
      </p:sp>
    </p:spTree>
    <p:extLst>
      <p:ext uri="{BB962C8B-B14F-4D97-AF65-F5344CB8AC3E}">
        <p14:creationId xmlns:p14="http://schemas.microsoft.com/office/powerpoint/2010/main" val="1634646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1031"/>
          <p:cNvSpPr>
            <a:spLocks noGrp="1" noChangeArrowheads="1"/>
          </p:cNvSpPr>
          <p:nvPr>
            <p:ph type="sldNum" sz="quarter" idx="5"/>
          </p:nvPr>
        </p:nvSpPr>
        <p:spPr/>
        <p:txBody>
          <a:bodyPr/>
          <a:lstStyle>
            <a:lvl1pPr algn="ctr" defTabSz="955731" eaLnBrk="0" hangingPunct="0">
              <a:defRPr sz="3500">
                <a:solidFill>
                  <a:schemeClr val="tx1"/>
                </a:solidFill>
                <a:latin typeface="Arial" charset="0"/>
              </a:defRPr>
            </a:lvl1pPr>
            <a:lvl2pPr marL="716798" indent="-275692" algn="ctr" defTabSz="955731" eaLnBrk="0" hangingPunct="0">
              <a:defRPr sz="3500">
                <a:solidFill>
                  <a:schemeClr val="tx1"/>
                </a:solidFill>
                <a:latin typeface="Arial" charset="0"/>
              </a:defRPr>
            </a:lvl2pPr>
            <a:lvl3pPr marL="1102766" indent="-220553" algn="ctr" defTabSz="955731" eaLnBrk="0" hangingPunct="0">
              <a:defRPr sz="3500">
                <a:solidFill>
                  <a:schemeClr val="tx1"/>
                </a:solidFill>
                <a:latin typeface="Arial" charset="0"/>
              </a:defRPr>
            </a:lvl3pPr>
            <a:lvl4pPr marL="1543873" indent="-220553" algn="ctr" defTabSz="955731" eaLnBrk="0" hangingPunct="0">
              <a:defRPr sz="3500">
                <a:solidFill>
                  <a:schemeClr val="tx1"/>
                </a:solidFill>
                <a:latin typeface="Arial" charset="0"/>
              </a:defRPr>
            </a:lvl4pPr>
            <a:lvl5pPr marL="1984980" indent="-220553" algn="ctr" defTabSz="955731" eaLnBrk="0" hangingPunct="0">
              <a:defRPr sz="3500">
                <a:solidFill>
                  <a:schemeClr val="tx1"/>
                </a:solidFill>
                <a:latin typeface="Arial" charset="0"/>
              </a:defRPr>
            </a:lvl5pPr>
            <a:lvl6pPr marL="2426086" indent="-220553" algn="ctr" defTabSz="955731" eaLnBrk="0" fontAlgn="base" hangingPunct="0">
              <a:spcBef>
                <a:spcPct val="0"/>
              </a:spcBef>
              <a:spcAft>
                <a:spcPct val="0"/>
              </a:spcAft>
              <a:defRPr sz="3500">
                <a:solidFill>
                  <a:schemeClr val="tx1"/>
                </a:solidFill>
                <a:latin typeface="Arial" charset="0"/>
              </a:defRPr>
            </a:lvl6pPr>
            <a:lvl7pPr marL="2867193" indent="-220553" algn="ctr" defTabSz="955731" eaLnBrk="0" fontAlgn="base" hangingPunct="0">
              <a:spcBef>
                <a:spcPct val="0"/>
              </a:spcBef>
              <a:spcAft>
                <a:spcPct val="0"/>
              </a:spcAft>
              <a:defRPr sz="3500">
                <a:solidFill>
                  <a:schemeClr val="tx1"/>
                </a:solidFill>
                <a:latin typeface="Arial" charset="0"/>
              </a:defRPr>
            </a:lvl7pPr>
            <a:lvl8pPr marL="3308299" indent="-220553" algn="ctr" defTabSz="955731" eaLnBrk="0" fontAlgn="base" hangingPunct="0">
              <a:spcBef>
                <a:spcPct val="0"/>
              </a:spcBef>
              <a:spcAft>
                <a:spcPct val="0"/>
              </a:spcAft>
              <a:defRPr sz="3500">
                <a:solidFill>
                  <a:schemeClr val="tx1"/>
                </a:solidFill>
                <a:latin typeface="Arial" charset="0"/>
              </a:defRPr>
            </a:lvl8pPr>
            <a:lvl9pPr marL="3749406" indent="-220553" algn="ctr" defTabSz="955731" eaLnBrk="0" fontAlgn="base" hangingPunct="0">
              <a:spcBef>
                <a:spcPct val="0"/>
              </a:spcBef>
              <a:spcAft>
                <a:spcPct val="0"/>
              </a:spcAft>
              <a:defRPr sz="3500">
                <a:solidFill>
                  <a:schemeClr val="tx1"/>
                </a:solidFill>
                <a:latin typeface="Arial" charset="0"/>
              </a:defRPr>
            </a:lvl9pPr>
          </a:lstStyle>
          <a:p>
            <a:pPr algn="r">
              <a:defRPr/>
            </a:pPr>
            <a:fld id="{CAC81B42-8AEC-4240-BC75-54B8C4255B5A}" type="slidenum">
              <a:rPr lang="en-AU" sz="1300">
                <a:latin typeface="Verdana" pitchFamily="34" charset="0"/>
              </a:rPr>
              <a:pPr algn="r">
                <a:defRPr/>
              </a:pPr>
              <a:t>8</a:t>
            </a:fld>
            <a:endParaRPr lang="en-AU" sz="1300">
              <a:latin typeface="Verdana" pitchFamily="34" charset="0"/>
            </a:endParaRPr>
          </a:p>
        </p:txBody>
      </p:sp>
      <p:sp>
        <p:nvSpPr>
          <p:cNvPr id="154627" name="Rectangle 2"/>
          <p:cNvSpPr>
            <a:spLocks noGrp="1" noRot="1" noChangeAspect="1" noChangeArrowheads="1" noTextEdit="1"/>
          </p:cNvSpPr>
          <p:nvPr>
            <p:ph type="sldImg"/>
          </p:nvPr>
        </p:nvSpPr>
        <p:spPr>
          <a:xfrm>
            <a:off x="2697163" y="509588"/>
            <a:ext cx="4532312" cy="2549525"/>
          </a:xfrm>
          <a:ln/>
        </p:spPr>
      </p:sp>
      <p:sp>
        <p:nvSpPr>
          <p:cNvPr id="154628" name="Rectangle 3"/>
          <p:cNvSpPr>
            <a:spLocks noGrp="1" noChangeArrowheads="1"/>
          </p:cNvSpPr>
          <p:nvPr>
            <p:ph type="body" idx="1"/>
          </p:nvPr>
        </p:nvSpPr>
        <p:spPr>
          <a:noFill/>
        </p:spPr>
        <p:txBody>
          <a:bodyPr/>
          <a:lstStyle/>
          <a:p>
            <a:endParaRPr lang="en-AU" dirty="0"/>
          </a:p>
        </p:txBody>
      </p:sp>
    </p:spTree>
    <p:extLst>
      <p:ext uri="{BB962C8B-B14F-4D97-AF65-F5344CB8AC3E}">
        <p14:creationId xmlns:p14="http://schemas.microsoft.com/office/powerpoint/2010/main" val="2855157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1031"/>
          <p:cNvSpPr>
            <a:spLocks noGrp="1" noChangeArrowheads="1"/>
          </p:cNvSpPr>
          <p:nvPr>
            <p:ph type="sldNum" sz="quarter" idx="5"/>
          </p:nvPr>
        </p:nvSpPr>
        <p:spPr/>
        <p:txBody>
          <a:bodyPr/>
          <a:lstStyle>
            <a:lvl1pPr algn="ctr" defTabSz="955731" eaLnBrk="0" hangingPunct="0">
              <a:defRPr sz="3500">
                <a:solidFill>
                  <a:schemeClr val="tx1"/>
                </a:solidFill>
                <a:latin typeface="Arial" charset="0"/>
              </a:defRPr>
            </a:lvl1pPr>
            <a:lvl2pPr marL="716798" indent="-275692" algn="ctr" defTabSz="955731" eaLnBrk="0" hangingPunct="0">
              <a:defRPr sz="3500">
                <a:solidFill>
                  <a:schemeClr val="tx1"/>
                </a:solidFill>
                <a:latin typeface="Arial" charset="0"/>
              </a:defRPr>
            </a:lvl2pPr>
            <a:lvl3pPr marL="1102766" indent="-220553" algn="ctr" defTabSz="955731" eaLnBrk="0" hangingPunct="0">
              <a:defRPr sz="3500">
                <a:solidFill>
                  <a:schemeClr val="tx1"/>
                </a:solidFill>
                <a:latin typeface="Arial" charset="0"/>
              </a:defRPr>
            </a:lvl3pPr>
            <a:lvl4pPr marL="1543873" indent="-220553" algn="ctr" defTabSz="955731" eaLnBrk="0" hangingPunct="0">
              <a:defRPr sz="3500">
                <a:solidFill>
                  <a:schemeClr val="tx1"/>
                </a:solidFill>
                <a:latin typeface="Arial" charset="0"/>
              </a:defRPr>
            </a:lvl4pPr>
            <a:lvl5pPr marL="1984980" indent="-220553" algn="ctr" defTabSz="955731" eaLnBrk="0" hangingPunct="0">
              <a:defRPr sz="3500">
                <a:solidFill>
                  <a:schemeClr val="tx1"/>
                </a:solidFill>
                <a:latin typeface="Arial" charset="0"/>
              </a:defRPr>
            </a:lvl5pPr>
            <a:lvl6pPr marL="2426086" indent="-220553" algn="ctr" defTabSz="955731" eaLnBrk="0" fontAlgn="base" hangingPunct="0">
              <a:spcBef>
                <a:spcPct val="0"/>
              </a:spcBef>
              <a:spcAft>
                <a:spcPct val="0"/>
              </a:spcAft>
              <a:defRPr sz="3500">
                <a:solidFill>
                  <a:schemeClr val="tx1"/>
                </a:solidFill>
                <a:latin typeface="Arial" charset="0"/>
              </a:defRPr>
            </a:lvl6pPr>
            <a:lvl7pPr marL="2867193" indent="-220553" algn="ctr" defTabSz="955731" eaLnBrk="0" fontAlgn="base" hangingPunct="0">
              <a:spcBef>
                <a:spcPct val="0"/>
              </a:spcBef>
              <a:spcAft>
                <a:spcPct val="0"/>
              </a:spcAft>
              <a:defRPr sz="3500">
                <a:solidFill>
                  <a:schemeClr val="tx1"/>
                </a:solidFill>
                <a:latin typeface="Arial" charset="0"/>
              </a:defRPr>
            </a:lvl7pPr>
            <a:lvl8pPr marL="3308299" indent="-220553" algn="ctr" defTabSz="955731" eaLnBrk="0" fontAlgn="base" hangingPunct="0">
              <a:spcBef>
                <a:spcPct val="0"/>
              </a:spcBef>
              <a:spcAft>
                <a:spcPct val="0"/>
              </a:spcAft>
              <a:defRPr sz="3500">
                <a:solidFill>
                  <a:schemeClr val="tx1"/>
                </a:solidFill>
                <a:latin typeface="Arial" charset="0"/>
              </a:defRPr>
            </a:lvl8pPr>
            <a:lvl9pPr marL="3749406" indent="-220553" algn="ctr" defTabSz="955731" eaLnBrk="0" fontAlgn="base" hangingPunct="0">
              <a:spcBef>
                <a:spcPct val="0"/>
              </a:spcBef>
              <a:spcAft>
                <a:spcPct val="0"/>
              </a:spcAft>
              <a:defRPr sz="3500">
                <a:solidFill>
                  <a:schemeClr val="tx1"/>
                </a:solidFill>
                <a:latin typeface="Arial" charset="0"/>
              </a:defRPr>
            </a:lvl9pPr>
          </a:lstStyle>
          <a:p>
            <a:pPr algn="r">
              <a:defRPr/>
            </a:pPr>
            <a:fld id="{CAC81B42-8AEC-4240-BC75-54B8C4255B5A}" type="slidenum">
              <a:rPr lang="en-AU" sz="1300">
                <a:latin typeface="Verdana" pitchFamily="34" charset="0"/>
              </a:rPr>
              <a:pPr algn="r">
                <a:defRPr/>
              </a:pPr>
              <a:t>9</a:t>
            </a:fld>
            <a:endParaRPr lang="en-AU" sz="1300">
              <a:latin typeface="Verdana" pitchFamily="34" charset="0"/>
            </a:endParaRPr>
          </a:p>
        </p:txBody>
      </p:sp>
      <p:sp>
        <p:nvSpPr>
          <p:cNvPr id="154627" name="Rectangle 2"/>
          <p:cNvSpPr>
            <a:spLocks noGrp="1" noRot="1" noChangeAspect="1" noChangeArrowheads="1" noTextEdit="1"/>
          </p:cNvSpPr>
          <p:nvPr>
            <p:ph type="sldImg"/>
          </p:nvPr>
        </p:nvSpPr>
        <p:spPr>
          <a:xfrm>
            <a:off x="2697163" y="509588"/>
            <a:ext cx="4532312" cy="2549525"/>
          </a:xfrm>
          <a:ln/>
        </p:spPr>
      </p:sp>
      <p:sp>
        <p:nvSpPr>
          <p:cNvPr id="154628" name="Rectangle 3"/>
          <p:cNvSpPr>
            <a:spLocks noGrp="1" noChangeArrowheads="1"/>
          </p:cNvSpPr>
          <p:nvPr>
            <p:ph type="body" idx="1"/>
          </p:nvPr>
        </p:nvSpPr>
        <p:spPr>
          <a:noFill/>
        </p:spPr>
        <p:txBody>
          <a:bodyPr/>
          <a:lstStyle/>
          <a:p>
            <a:endParaRPr lang="en-AU" dirty="0"/>
          </a:p>
        </p:txBody>
      </p:sp>
    </p:spTree>
    <p:extLst>
      <p:ext uri="{BB962C8B-B14F-4D97-AF65-F5344CB8AC3E}">
        <p14:creationId xmlns:p14="http://schemas.microsoft.com/office/powerpoint/2010/main" val="867113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086DB27-C44E-42FC-8577-04AF19E06BB2}" type="slidenum">
              <a:rPr lang="en-AU" smtClean="0"/>
              <a:pPr/>
              <a:t>10</a:t>
            </a:fld>
            <a:endParaRPr lang="en-AU"/>
          </a:p>
        </p:txBody>
      </p:sp>
    </p:spTree>
    <p:extLst>
      <p:ext uri="{BB962C8B-B14F-4D97-AF65-F5344CB8AC3E}">
        <p14:creationId xmlns:p14="http://schemas.microsoft.com/office/powerpoint/2010/main" val="628214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5536" y="627534"/>
            <a:ext cx="5400600" cy="1246535"/>
          </a:xfrm>
        </p:spPr>
        <p:txBody>
          <a:bodyPr/>
          <a:lstStyle>
            <a:lvl1pPr algn="l">
              <a:defRPr sz="3600">
                <a:solidFill>
                  <a:schemeClr val="bg1"/>
                </a:solidFill>
              </a:defRPr>
            </a:lvl1pPr>
          </a:lstStyle>
          <a:p>
            <a:r>
              <a:rPr lang="en-US"/>
              <a:t>Click to edit Master title style</a:t>
            </a:r>
            <a:endParaRPr lang="en-AU" dirty="0"/>
          </a:p>
        </p:txBody>
      </p:sp>
      <p:sp>
        <p:nvSpPr>
          <p:cNvPr id="3" name="Subtitle 2"/>
          <p:cNvSpPr>
            <a:spLocks noGrp="1"/>
          </p:cNvSpPr>
          <p:nvPr>
            <p:ph type="subTitle" idx="1"/>
          </p:nvPr>
        </p:nvSpPr>
        <p:spPr>
          <a:xfrm>
            <a:off x="395536" y="1995686"/>
            <a:ext cx="4752528" cy="1008112"/>
          </a:xfrm>
        </p:spPr>
        <p:txBody>
          <a:bodyPr/>
          <a:lstStyle>
            <a:lvl1pPr marL="0" indent="0" algn="l">
              <a:buNone/>
              <a:defRPr sz="2400" b="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AU" dirty="0"/>
          </a:p>
        </p:txBody>
      </p:sp>
    </p:spTree>
    <p:extLst>
      <p:ext uri="{BB962C8B-B14F-4D97-AF65-F5344CB8AC3E}">
        <p14:creationId xmlns:p14="http://schemas.microsoft.com/office/powerpoint/2010/main" val="332456893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9512" y="411510"/>
            <a:ext cx="8712968" cy="857250"/>
          </a:xfrm>
        </p:spPr>
        <p:txBody>
          <a:bodyPr/>
          <a:lstStyle>
            <a:lvl1pPr algn="l">
              <a:defRPr sz="3600"/>
            </a:lvl1pPr>
          </a:lstStyle>
          <a:p>
            <a:r>
              <a:rPr lang="en-US"/>
              <a:t>Click to edit Master title style</a:t>
            </a:r>
            <a:endParaRPr lang="en-AU" dirty="0"/>
          </a:p>
        </p:txBody>
      </p:sp>
      <p:sp>
        <p:nvSpPr>
          <p:cNvPr id="3" name="Content Placeholder 2"/>
          <p:cNvSpPr>
            <a:spLocks noGrp="1"/>
          </p:cNvSpPr>
          <p:nvPr>
            <p:ph idx="1"/>
          </p:nvPr>
        </p:nvSpPr>
        <p:spPr>
          <a:xfrm>
            <a:off x="179512" y="1485900"/>
            <a:ext cx="8712968" cy="297180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404228537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1520" y="3305176"/>
            <a:ext cx="8712968" cy="1021556"/>
          </a:xfrm>
        </p:spPr>
        <p:txBody>
          <a:bodyPr anchor="t"/>
          <a:lstStyle>
            <a:lvl1pPr algn="l">
              <a:defRPr sz="3600" b="1" cap="all"/>
            </a:lvl1pPr>
          </a:lstStyle>
          <a:p>
            <a:r>
              <a:rPr lang="en-US"/>
              <a:t>Click to edit Master title style</a:t>
            </a:r>
            <a:endParaRPr lang="en-AU" dirty="0"/>
          </a:p>
        </p:txBody>
      </p:sp>
      <p:sp>
        <p:nvSpPr>
          <p:cNvPr id="3" name="Text Placeholder 2"/>
          <p:cNvSpPr>
            <a:spLocks noGrp="1"/>
          </p:cNvSpPr>
          <p:nvPr>
            <p:ph type="body" idx="1"/>
          </p:nvPr>
        </p:nvSpPr>
        <p:spPr>
          <a:xfrm>
            <a:off x="251520" y="2180035"/>
            <a:ext cx="8712968" cy="1125140"/>
          </a:xfrm>
        </p:spPr>
        <p:txBody>
          <a:bodyPr anchor="b"/>
          <a:lstStyle>
            <a:lvl1pPr marL="0" indent="0">
              <a:buNone/>
              <a:defRPr sz="16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63265925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457200"/>
            <a:ext cx="8640960" cy="857250"/>
          </a:xfrm>
        </p:spPr>
        <p:txBody>
          <a:bodyPr/>
          <a:lstStyle>
            <a:lvl1pPr algn="l">
              <a:defRPr sz="3600"/>
            </a:lvl1pPr>
          </a:lstStyle>
          <a:p>
            <a:r>
              <a:rPr lang="en-US"/>
              <a:t>Click to edit Master title style</a:t>
            </a:r>
            <a:endParaRPr lang="en-AU" dirty="0"/>
          </a:p>
        </p:txBody>
      </p:sp>
      <p:sp>
        <p:nvSpPr>
          <p:cNvPr id="3" name="Content Placeholder 2"/>
          <p:cNvSpPr>
            <a:spLocks noGrp="1"/>
          </p:cNvSpPr>
          <p:nvPr>
            <p:ph sz="half" idx="1"/>
          </p:nvPr>
        </p:nvSpPr>
        <p:spPr>
          <a:xfrm>
            <a:off x="251520" y="1485900"/>
            <a:ext cx="4320480" cy="29718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Content Placeholder 3"/>
          <p:cNvSpPr>
            <a:spLocks noGrp="1"/>
          </p:cNvSpPr>
          <p:nvPr>
            <p:ph sz="half" idx="2"/>
          </p:nvPr>
        </p:nvSpPr>
        <p:spPr>
          <a:xfrm>
            <a:off x="4788024" y="1485900"/>
            <a:ext cx="4104456" cy="29718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20508365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9512" y="411510"/>
            <a:ext cx="8784976" cy="651719"/>
          </a:xfrm>
        </p:spPr>
        <p:txBody>
          <a:bodyPr/>
          <a:lstStyle>
            <a:lvl1pPr algn="l">
              <a:defRPr sz="3600"/>
            </a:lvl1pPr>
          </a:lstStyle>
          <a:p>
            <a:r>
              <a:rPr lang="en-US"/>
              <a:t>Click to edit Master title style</a:t>
            </a:r>
            <a:endParaRPr lang="en-AU" dirty="0"/>
          </a:p>
        </p:txBody>
      </p:sp>
      <p:sp>
        <p:nvSpPr>
          <p:cNvPr id="3" name="Text Placeholder 2"/>
          <p:cNvSpPr>
            <a:spLocks noGrp="1"/>
          </p:cNvSpPr>
          <p:nvPr>
            <p:ph type="body" idx="1"/>
          </p:nvPr>
        </p:nvSpPr>
        <p:spPr>
          <a:xfrm>
            <a:off x="179512" y="1151335"/>
            <a:ext cx="4320480"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9512" y="1631156"/>
            <a:ext cx="4320480" cy="28128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9" name="Text Placeholder 2">
            <a:extLst>
              <a:ext uri="{FF2B5EF4-FFF2-40B4-BE49-F238E27FC236}">
                <a16:creationId xmlns:a16="http://schemas.microsoft.com/office/drawing/2014/main" id="{53030868-EB89-BB45-9333-4265F84D3D9E}"/>
              </a:ext>
            </a:extLst>
          </p:cNvPr>
          <p:cNvSpPr>
            <a:spLocks noGrp="1"/>
          </p:cNvSpPr>
          <p:nvPr>
            <p:ph type="body" idx="10"/>
          </p:nvPr>
        </p:nvSpPr>
        <p:spPr>
          <a:xfrm>
            <a:off x="4644008" y="1174205"/>
            <a:ext cx="4320480"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936ACB6C-847D-DD42-BAFD-A7F5B7D2AB2D}"/>
              </a:ext>
            </a:extLst>
          </p:cNvPr>
          <p:cNvSpPr>
            <a:spLocks noGrp="1"/>
          </p:cNvSpPr>
          <p:nvPr>
            <p:ph sz="half" idx="11"/>
          </p:nvPr>
        </p:nvSpPr>
        <p:spPr>
          <a:xfrm>
            <a:off x="4644008" y="1654026"/>
            <a:ext cx="4320480" cy="278993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410584153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9512" y="457200"/>
            <a:ext cx="8784976" cy="857250"/>
          </a:xfrm>
        </p:spPr>
        <p:txBody>
          <a:bodyPr/>
          <a:lstStyle>
            <a:lvl1pPr algn="l">
              <a:defRPr sz="3600"/>
            </a:lvl1pPr>
          </a:lstStyle>
          <a:p>
            <a:r>
              <a:rPr lang="en-US"/>
              <a:t>Click to edit Master title style</a:t>
            </a:r>
            <a:endParaRPr lang="en-AU" dirty="0"/>
          </a:p>
        </p:txBody>
      </p:sp>
    </p:spTree>
    <p:extLst>
      <p:ext uri="{BB962C8B-B14F-4D97-AF65-F5344CB8AC3E}">
        <p14:creationId xmlns:p14="http://schemas.microsoft.com/office/powerpoint/2010/main" val="313294418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7091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411510"/>
            <a:ext cx="3008313" cy="664815"/>
          </a:xfrm>
        </p:spPr>
        <p:txBody>
          <a:bodyPr anchor="b"/>
          <a:lstStyle>
            <a:lvl1pPr algn="l">
              <a:defRPr sz="2000" b="1"/>
            </a:lvl1pPr>
          </a:lstStyle>
          <a:p>
            <a:r>
              <a:rPr lang="en-US"/>
              <a:t>Click to edit Master title style</a:t>
            </a:r>
            <a:endParaRPr lang="en-AU" dirty="0"/>
          </a:p>
        </p:txBody>
      </p:sp>
      <p:sp>
        <p:nvSpPr>
          <p:cNvPr id="3" name="Content Placeholder 2"/>
          <p:cNvSpPr>
            <a:spLocks noGrp="1"/>
          </p:cNvSpPr>
          <p:nvPr>
            <p:ph idx="1"/>
          </p:nvPr>
        </p:nvSpPr>
        <p:spPr>
          <a:xfrm>
            <a:off x="3575050" y="411511"/>
            <a:ext cx="5111750" cy="4183112"/>
          </a:xfr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5616461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AU"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AU" dirty="0"/>
          </a:p>
        </p:txBody>
      </p:sp>
      <p:sp>
        <p:nvSpPr>
          <p:cNvPr id="4" name="Text Placeholder 3"/>
          <p:cNvSpPr>
            <a:spLocks noGrp="1"/>
          </p:cNvSpPr>
          <p:nvPr>
            <p:ph type="body" sz="half" idx="2"/>
          </p:nvPr>
        </p:nvSpPr>
        <p:spPr>
          <a:xfrm>
            <a:off x="1792288" y="4025503"/>
            <a:ext cx="5486400" cy="4904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6868148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65548012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57200"/>
            <a:ext cx="1943100" cy="4000500"/>
          </a:xfrm>
        </p:spPr>
        <p:txBody>
          <a:bodyPr vert="eaVert"/>
          <a:lstStyle/>
          <a:p>
            <a:r>
              <a:rPr lang="en-US"/>
              <a:t>Click to edit Master title style</a:t>
            </a:r>
            <a:endParaRPr lang="en-AU" dirty="0"/>
          </a:p>
        </p:txBody>
      </p:sp>
      <p:sp>
        <p:nvSpPr>
          <p:cNvPr id="3" name="Vertical Text Placeholder 2"/>
          <p:cNvSpPr>
            <a:spLocks noGrp="1"/>
          </p:cNvSpPr>
          <p:nvPr>
            <p:ph type="body" orient="vert" idx="1"/>
          </p:nvPr>
        </p:nvSpPr>
        <p:spPr>
          <a:xfrm>
            <a:off x="685800" y="457200"/>
            <a:ext cx="5676900" cy="4000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66198384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9512" y="457200"/>
            <a:ext cx="8784976"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AU" dirty="0"/>
          </a:p>
        </p:txBody>
      </p:sp>
      <p:sp>
        <p:nvSpPr>
          <p:cNvPr id="1027" name="Rectangle 3"/>
          <p:cNvSpPr>
            <a:spLocks noGrp="1" noChangeArrowheads="1"/>
          </p:cNvSpPr>
          <p:nvPr>
            <p:ph type="body" idx="1"/>
          </p:nvPr>
        </p:nvSpPr>
        <p:spPr bwMode="auto">
          <a:xfrm>
            <a:off x="179512" y="1485900"/>
            <a:ext cx="8784976"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dirty="0"/>
              <a:t> 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rtl="0" eaLnBrk="1" fontAlgn="base" hangingPunct="1">
        <a:spcBef>
          <a:spcPct val="0"/>
        </a:spcBef>
        <a:spcAft>
          <a:spcPct val="0"/>
        </a:spcAft>
        <a:defRPr sz="3600" b="1">
          <a:solidFill>
            <a:srgbClr val="0099E3"/>
          </a:solidFill>
          <a:latin typeface="+mj-lt"/>
          <a:ea typeface="+mj-ea"/>
          <a:cs typeface="+mj-cs"/>
        </a:defRPr>
      </a:lvl1pPr>
      <a:lvl2pPr algn="ctr" rtl="0" eaLnBrk="1" fontAlgn="base" hangingPunct="1">
        <a:spcBef>
          <a:spcPct val="0"/>
        </a:spcBef>
        <a:spcAft>
          <a:spcPct val="0"/>
        </a:spcAft>
        <a:defRPr sz="4400" b="1">
          <a:solidFill>
            <a:srgbClr val="2A5686"/>
          </a:solidFill>
          <a:latin typeface="Verdana" pitchFamily="34" charset="0"/>
        </a:defRPr>
      </a:lvl2pPr>
      <a:lvl3pPr algn="ctr" rtl="0" eaLnBrk="1" fontAlgn="base" hangingPunct="1">
        <a:spcBef>
          <a:spcPct val="0"/>
        </a:spcBef>
        <a:spcAft>
          <a:spcPct val="0"/>
        </a:spcAft>
        <a:defRPr sz="4400" b="1">
          <a:solidFill>
            <a:srgbClr val="2A5686"/>
          </a:solidFill>
          <a:latin typeface="Verdana" pitchFamily="34" charset="0"/>
        </a:defRPr>
      </a:lvl3pPr>
      <a:lvl4pPr algn="ctr" rtl="0" eaLnBrk="1" fontAlgn="base" hangingPunct="1">
        <a:spcBef>
          <a:spcPct val="0"/>
        </a:spcBef>
        <a:spcAft>
          <a:spcPct val="0"/>
        </a:spcAft>
        <a:defRPr sz="4400" b="1">
          <a:solidFill>
            <a:srgbClr val="2A5686"/>
          </a:solidFill>
          <a:latin typeface="Verdana" pitchFamily="34" charset="0"/>
        </a:defRPr>
      </a:lvl4pPr>
      <a:lvl5pPr algn="ctr" rtl="0" eaLnBrk="1" fontAlgn="base" hangingPunct="1">
        <a:spcBef>
          <a:spcPct val="0"/>
        </a:spcBef>
        <a:spcAft>
          <a:spcPct val="0"/>
        </a:spcAft>
        <a:defRPr sz="4400" b="1">
          <a:solidFill>
            <a:srgbClr val="2A5686"/>
          </a:solidFill>
          <a:latin typeface="Verdana" pitchFamily="34" charset="0"/>
        </a:defRPr>
      </a:lvl5pPr>
      <a:lvl6pPr marL="457200" algn="ctr" rtl="0" eaLnBrk="1" fontAlgn="base" hangingPunct="1">
        <a:spcBef>
          <a:spcPct val="0"/>
        </a:spcBef>
        <a:spcAft>
          <a:spcPct val="0"/>
        </a:spcAft>
        <a:defRPr sz="4400" b="1">
          <a:solidFill>
            <a:srgbClr val="2A5686"/>
          </a:solidFill>
          <a:latin typeface="Verdana" pitchFamily="34" charset="0"/>
        </a:defRPr>
      </a:lvl6pPr>
      <a:lvl7pPr marL="914400" algn="ctr" rtl="0" eaLnBrk="1" fontAlgn="base" hangingPunct="1">
        <a:spcBef>
          <a:spcPct val="0"/>
        </a:spcBef>
        <a:spcAft>
          <a:spcPct val="0"/>
        </a:spcAft>
        <a:defRPr sz="4400" b="1">
          <a:solidFill>
            <a:srgbClr val="2A5686"/>
          </a:solidFill>
          <a:latin typeface="Verdana" pitchFamily="34" charset="0"/>
        </a:defRPr>
      </a:lvl7pPr>
      <a:lvl8pPr marL="1371600" algn="ctr" rtl="0" eaLnBrk="1" fontAlgn="base" hangingPunct="1">
        <a:spcBef>
          <a:spcPct val="0"/>
        </a:spcBef>
        <a:spcAft>
          <a:spcPct val="0"/>
        </a:spcAft>
        <a:defRPr sz="4400" b="1">
          <a:solidFill>
            <a:srgbClr val="2A5686"/>
          </a:solidFill>
          <a:latin typeface="Verdana" pitchFamily="34" charset="0"/>
        </a:defRPr>
      </a:lvl8pPr>
      <a:lvl9pPr marL="1828800" algn="ctr" rtl="0" eaLnBrk="1" fontAlgn="base" hangingPunct="1">
        <a:spcBef>
          <a:spcPct val="0"/>
        </a:spcBef>
        <a:spcAft>
          <a:spcPct val="0"/>
        </a:spcAft>
        <a:defRPr sz="4400" b="1">
          <a:solidFill>
            <a:srgbClr val="2A5686"/>
          </a:solidFill>
          <a:latin typeface="Verdana" pitchFamily="34" charset="0"/>
        </a:defRPr>
      </a:lvl9pPr>
    </p:titleStyle>
    <p:bodyStyle>
      <a:lvl1pPr marL="266700" indent="-266700" algn="l" rtl="0" eaLnBrk="1" fontAlgn="base" hangingPunct="1">
        <a:spcBef>
          <a:spcPct val="20000"/>
        </a:spcBef>
        <a:spcAft>
          <a:spcPct val="0"/>
        </a:spcAft>
        <a:buFont typeface="Arial" pitchFamily="34" charset="0"/>
        <a:buChar char="•"/>
        <a:defRPr sz="2400" b="1">
          <a:solidFill>
            <a:srgbClr val="303132"/>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000">
          <a:solidFill>
            <a:srgbClr val="303132"/>
          </a:solidFill>
          <a:latin typeface="+mn-lt"/>
        </a:defRPr>
      </a:lvl2pPr>
      <a:lvl3pPr marL="1143000" indent="-228600" algn="l" rtl="0" eaLnBrk="1" fontAlgn="base" hangingPunct="1">
        <a:spcBef>
          <a:spcPct val="20000"/>
        </a:spcBef>
        <a:spcAft>
          <a:spcPct val="0"/>
        </a:spcAft>
        <a:buChar char="–"/>
        <a:defRPr sz="1800">
          <a:solidFill>
            <a:srgbClr val="303132"/>
          </a:solidFill>
          <a:latin typeface="+mn-lt"/>
        </a:defRPr>
      </a:lvl3pPr>
      <a:lvl4pPr marL="1600200" indent="-228600" algn="l" rtl="0" eaLnBrk="1" fontAlgn="base" hangingPunct="1">
        <a:spcBef>
          <a:spcPct val="20000"/>
        </a:spcBef>
        <a:spcAft>
          <a:spcPct val="0"/>
        </a:spcAft>
        <a:buChar char="–"/>
        <a:defRPr sz="1600">
          <a:solidFill>
            <a:srgbClr val="303132"/>
          </a:solidFill>
          <a:latin typeface="+mn-lt"/>
        </a:defRPr>
      </a:lvl4pPr>
      <a:lvl5pPr marL="2057400" indent="-228600" algn="l" rtl="0" eaLnBrk="1" fontAlgn="base" hangingPunct="1">
        <a:spcBef>
          <a:spcPct val="20000"/>
        </a:spcBef>
        <a:spcAft>
          <a:spcPct val="0"/>
        </a:spcAft>
        <a:buChar char="–"/>
        <a:defRPr sz="1600">
          <a:solidFill>
            <a:srgbClr val="303132"/>
          </a:solidFill>
          <a:latin typeface="+mn-lt"/>
        </a:defRPr>
      </a:lvl5pPr>
      <a:lvl6pPr marL="2514600" indent="-228600" algn="l" rtl="0" eaLnBrk="1" fontAlgn="base" hangingPunct="1">
        <a:spcBef>
          <a:spcPct val="20000"/>
        </a:spcBef>
        <a:spcAft>
          <a:spcPct val="0"/>
        </a:spcAft>
        <a:buChar char="–"/>
        <a:defRPr sz="2000">
          <a:solidFill>
            <a:srgbClr val="303132"/>
          </a:solidFill>
          <a:latin typeface="+mn-lt"/>
        </a:defRPr>
      </a:lvl6pPr>
      <a:lvl7pPr marL="2971800" indent="-228600" algn="l" rtl="0" eaLnBrk="1" fontAlgn="base" hangingPunct="1">
        <a:spcBef>
          <a:spcPct val="20000"/>
        </a:spcBef>
        <a:spcAft>
          <a:spcPct val="0"/>
        </a:spcAft>
        <a:buChar char="–"/>
        <a:defRPr sz="2000">
          <a:solidFill>
            <a:srgbClr val="303132"/>
          </a:solidFill>
          <a:latin typeface="+mn-lt"/>
        </a:defRPr>
      </a:lvl7pPr>
      <a:lvl8pPr marL="3429000" indent="-228600" algn="l" rtl="0" eaLnBrk="1" fontAlgn="base" hangingPunct="1">
        <a:spcBef>
          <a:spcPct val="20000"/>
        </a:spcBef>
        <a:spcAft>
          <a:spcPct val="0"/>
        </a:spcAft>
        <a:buChar char="–"/>
        <a:defRPr sz="2000">
          <a:solidFill>
            <a:srgbClr val="303132"/>
          </a:solidFill>
          <a:latin typeface="+mn-lt"/>
        </a:defRPr>
      </a:lvl8pPr>
      <a:lvl9pPr marL="3886200" indent="-228600" algn="l" rtl="0" eaLnBrk="1" fontAlgn="base" hangingPunct="1">
        <a:spcBef>
          <a:spcPct val="20000"/>
        </a:spcBef>
        <a:spcAft>
          <a:spcPct val="0"/>
        </a:spcAft>
        <a:buChar char="–"/>
        <a:defRPr sz="2000">
          <a:solidFill>
            <a:srgbClr val="30313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80.png"/><Relationship Id="rId4" Type="http://schemas.openxmlformats.org/officeDocument/2006/relationships/customXml" Target="../ink/ink1.xml"/></Relationships>
</file>

<file path=ppt/slides/_rels/slide11.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customXml" Target="../ink/ink4.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7" name="Text Box 28"/>
          <p:cNvSpPr txBox="1">
            <a:spLocks noChangeArrowheads="1"/>
          </p:cNvSpPr>
          <p:nvPr/>
        </p:nvSpPr>
        <p:spPr bwMode="auto">
          <a:xfrm>
            <a:off x="1043608" y="123478"/>
            <a:ext cx="7245424" cy="1638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a:spcBef>
                <a:spcPct val="50000"/>
              </a:spcBef>
            </a:pPr>
            <a:endParaRPr lang="en-AU" sz="2100" b="1" dirty="0">
              <a:solidFill>
                <a:srgbClr val="0099E3"/>
              </a:solidFill>
              <a:latin typeface="Verdana" pitchFamily="34" charset="0"/>
            </a:endParaRPr>
          </a:p>
          <a:p>
            <a:pPr algn="ctr">
              <a:spcBef>
                <a:spcPct val="50000"/>
              </a:spcBef>
            </a:pPr>
            <a:endParaRPr lang="en-AU" sz="2100" b="1" dirty="0">
              <a:solidFill>
                <a:srgbClr val="0099E3"/>
              </a:solidFill>
              <a:latin typeface="Verdana" pitchFamily="34" charset="0"/>
            </a:endParaRPr>
          </a:p>
          <a:p>
            <a:pPr algn="ctr">
              <a:spcBef>
                <a:spcPct val="50000"/>
              </a:spcBef>
            </a:pPr>
            <a:r>
              <a:rPr lang="en-AU" sz="3200" b="1" dirty="0">
                <a:solidFill>
                  <a:srgbClr val="0099E3"/>
                </a:solidFill>
                <a:latin typeface="Verdana" pitchFamily="34" charset="0"/>
              </a:rPr>
              <a:t>IMPORTANCE OF THE GAT</a:t>
            </a:r>
            <a:endParaRPr lang="en-AU" sz="3200" b="1" dirty="0">
              <a:solidFill>
                <a:srgbClr val="0099E3"/>
              </a:solidFill>
            </a:endParaRPr>
          </a:p>
        </p:txBody>
      </p:sp>
      <p:sp>
        <p:nvSpPr>
          <p:cNvPr id="2" name="Text Box 28">
            <a:extLst>
              <a:ext uri="{FF2B5EF4-FFF2-40B4-BE49-F238E27FC236}">
                <a16:creationId xmlns:a16="http://schemas.microsoft.com/office/drawing/2014/main" id="{8E11C3A5-3527-4246-AF9B-1733ADB5B18F}"/>
              </a:ext>
            </a:extLst>
          </p:cNvPr>
          <p:cNvSpPr txBox="1">
            <a:spLocks noChangeArrowheads="1"/>
          </p:cNvSpPr>
          <p:nvPr/>
        </p:nvSpPr>
        <p:spPr bwMode="auto">
          <a:xfrm>
            <a:off x="949288" y="1762388"/>
            <a:ext cx="7245424" cy="90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a:spcBef>
                <a:spcPct val="50000"/>
              </a:spcBef>
            </a:pPr>
            <a:endParaRPr lang="en-AU" sz="2100" b="1" dirty="0">
              <a:solidFill>
                <a:srgbClr val="0099E3"/>
              </a:solidFill>
              <a:latin typeface="Verdana" pitchFamily="34" charset="0"/>
            </a:endParaRPr>
          </a:p>
          <a:p>
            <a:pPr algn="ctr">
              <a:spcBef>
                <a:spcPct val="50000"/>
              </a:spcBef>
            </a:pPr>
            <a:endParaRPr lang="en-AU" sz="2100" b="1" dirty="0">
              <a:solidFill>
                <a:srgbClr val="0099E3"/>
              </a:solidFill>
              <a:latin typeface="Verdana" pitchFamily="34" charset="0"/>
            </a:endParaRPr>
          </a:p>
        </p:txBody>
      </p:sp>
    </p:spTree>
    <p:extLst>
      <p:ext uri="{BB962C8B-B14F-4D97-AF65-F5344CB8AC3E}">
        <p14:creationId xmlns:p14="http://schemas.microsoft.com/office/powerpoint/2010/main" val="202407001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AU" sz="2400" dirty="0">
                <a:solidFill>
                  <a:schemeClr val="tx1"/>
                </a:solidFill>
              </a:rPr>
              <a:t>SECTION A (morning exam) &amp; </a:t>
            </a:r>
            <a:br>
              <a:rPr lang="en-AU" sz="2400" dirty="0">
                <a:solidFill>
                  <a:schemeClr val="tx1"/>
                </a:solidFill>
              </a:rPr>
            </a:br>
            <a:r>
              <a:rPr lang="en-AU" sz="2400" dirty="0">
                <a:solidFill>
                  <a:schemeClr val="tx1"/>
                </a:solidFill>
              </a:rPr>
              <a:t>SECTION B (afternoon exam)</a:t>
            </a:r>
            <a:br>
              <a:rPr lang="en-AU" sz="2400" dirty="0">
                <a:solidFill>
                  <a:schemeClr val="tx1"/>
                </a:solidFill>
              </a:rPr>
            </a:br>
            <a:endParaRPr lang="en-US" sz="2400" dirty="0">
              <a:solidFill>
                <a:schemeClr val="tx1"/>
              </a:solidFill>
            </a:endParaRPr>
          </a:p>
        </p:txBody>
      </p:sp>
      <p:sp>
        <p:nvSpPr>
          <p:cNvPr id="5123" name="Rectangle 3"/>
          <p:cNvSpPr>
            <a:spLocks noGrp="1" noChangeArrowheads="1"/>
          </p:cNvSpPr>
          <p:nvPr>
            <p:ph type="body" idx="1"/>
          </p:nvPr>
        </p:nvSpPr>
        <p:spPr>
          <a:xfrm>
            <a:off x="251520" y="1115122"/>
            <a:ext cx="8712968" cy="4000500"/>
          </a:xfrm>
        </p:spPr>
        <p:txBody>
          <a:bodyPr/>
          <a:lstStyle/>
          <a:p>
            <a:pPr marL="342900" indent="-342900">
              <a:buAutoNum type="arabicParenR"/>
            </a:pPr>
            <a:r>
              <a:rPr lang="en-AU" sz="2100" dirty="0">
                <a:solidFill>
                  <a:srgbClr val="FF0000"/>
                </a:solidFill>
              </a:rPr>
              <a:t>The GAT is used to check your SAC results</a:t>
            </a:r>
          </a:p>
          <a:p>
            <a:r>
              <a:rPr lang="en-AU" sz="2100" b="0" dirty="0"/>
              <a:t>Your GAT along with your exam results are used together to adjust your SAC scores. They are used to even out the differences in marking standards that may occur from school to school. </a:t>
            </a:r>
          </a:p>
          <a:p>
            <a:pPr marL="0" indent="0">
              <a:buNone/>
            </a:pPr>
            <a:endParaRPr lang="en-AU" sz="2100" dirty="0"/>
          </a:p>
          <a:p>
            <a:pPr>
              <a:buNone/>
            </a:pPr>
            <a:r>
              <a:rPr lang="en-AU" sz="2100" dirty="0">
                <a:solidFill>
                  <a:srgbClr val="FF0000"/>
                </a:solidFill>
              </a:rPr>
              <a:t>2) The GAT is used to check your SAT results</a:t>
            </a:r>
          </a:p>
          <a:p>
            <a:r>
              <a:rPr lang="en-AU" sz="2100" b="0" dirty="0"/>
              <a:t>The GAT is used to check SAT results in Art Creative Practice, Design and Technology, Food and Technology, Media, Systems Engineering, and Visual Communication and Design.</a:t>
            </a:r>
            <a:endParaRPr lang="en-AU" sz="2100" b="0" dirty="0">
              <a:solidFill>
                <a:srgbClr val="FFFF00"/>
              </a:solidFill>
            </a:endParaRPr>
          </a:p>
          <a:p>
            <a:endParaRPr lang="en-AU" sz="21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514351"/>
            <a:ext cx="8712968" cy="4201150"/>
          </a:xfrm>
          <a:prstGeom prst="rect">
            <a:avLst/>
          </a:prstGeom>
        </p:spPr>
        <p:txBody>
          <a:bodyPr wrap="square">
            <a:spAutoFit/>
          </a:bodyPr>
          <a:lstStyle/>
          <a:p>
            <a:endParaRPr lang="en-AU" sz="1800" b="1" dirty="0"/>
          </a:p>
          <a:p>
            <a:pPr marL="342900" indent="-342900">
              <a:buFont typeface="Arial" panose="020B0604020202020204" pitchFamily="34" charset="0"/>
              <a:buChar char="•"/>
            </a:pPr>
            <a:r>
              <a:rPr lang="en-AU" sz="2100" dirty="0">
                <a:latin typeface="+mn-lt"/>
              </a:rPr>
              <a:t>If a student’s examination score is significantly different from the mark predicted by the GAT the paper will be assessed again. Scores may go up or stay the same, but will not go down as a result of this final check.</a:t>
            </a:r>
          </a:p>
          <a:p>
            <a:endParaRPr lang="en-AU" sz="2100" dirty="0">
              <a:solidFill>
                <a:srgbClr val="FFFF00"/>
              </a:solidFill>
              <a:latin typeface="+mn-lt"/>
              <a:cs typeface="Arial" pitchFamily="34" charset="0"/>
            </a:endParaRPr>
          </a:p>
          <a:p>
            <a:r>
              <a:rPr lang="en-AU" sz="2100" dirty="0">
                <a:solidFill>
                  <a:srgbClr val="FF0000"/>
                </a:solidFill>
              </a:rPr>
              <a:t>4) The GAT is used to calculate a DES</a:t>
            </a:r>
          </a:p>
          <a:p>
            <a:endParaRPr lang="en-AU" sz="2100" dirty="0">
              <a:solidFill>
                <a:srgbClr val="FF0000"/>
              </a:solidFill>
            </a:endParaRPr>
          </a:p>
          <a:p>
            <a:pPr marL="342900" indent="-342900">
              <a:buFont typeface="Arial" panose="020B0604020202020204" pitchFamily="34" charset="0"/>
              <a:buChar char="•"/>
            </a:pPr>
            <a:r>
              <a:rPr lang="en-AU" sz="2100" dirty="0">
                <a:latin typeface="+mn-lt"/>
              </a:rPr>
              <a:t>If a student becomes ill or experiences an accident or personal trauma</a:t>
            </a:r>
            <a:r>
              <a:rPr lang="en-AU" sz="2100" dirty="0">
                <a:solidFill>
                  <a:srgbClr val="FFFF00"/>
                </a:solidFill>
                <a:latin typeface="+mn-lt"/>
              </a:rPr>
              <a:t> </a:t>
            </a:r>
            <a:r>
              <a:rPr lang="en-AU" sz="2100" dirty="0">
                <a:solidFill>
                  <a:srgbClr val="FF0000"/>
                </a:solidFill>
                <a:latin typeface="+mn-lt"/>
              </a:rPr>
              <a:t>at the time</a:t>
            </a:r>
            <a:r>
              <a:rPr lang="en-AU" sz="2100" dirty="0">
                <a:latin typeface="+mn-lt"/>
              </a:rPr>
              <a:t> of their VCE examinations, they may apply for a Derived Exam score. </a:t>
            </a:r>
          </a:p>
          <a:p>
            <a:endParaRPr lang="en-AU" sz="2100" dirty="0">
              <a:solidFill>
                <a:srgbClr val="FFFF00"/>
              </a:solidFill>
              <a:latin typeface="+mn-lt"/>
              <a:cs typeface="Arial" pitchFamily="34" charset="0"/>
            </a:endParaRPr>
          </a:p>
          <a:p>
            <a:pPr lvl="0"/>
            <a:endParaRPr lang="en-AU" sz="1800" dirty="0">
              <a:latin typeface="+mn-lt"/>
              <a:cs typeface="Arial" pitchFamily="34" charset="0"/>
            </a:endParaRPr>
          </a:p>
        </p:txBody>
      </p:sp>
      <p:sp>
        <p:nvSpPr>
          <p:cNvPr id="3" name="Rectangle 2"/>
          <p:cNvSpPr/>
          <p:nvPr/>
        </p:nvSpPr>
        <p:spPr>
          <a:xfrm>
            <a:off x="251520" y="228600"/>
            <a:ext cx="7349430" cy="692497"/>
          </a:xfrm>
          <a:prstGeom prst="rect">
            <a:avLst/>
          </a:prstGeom>
        </p:spPr>
        <p:txBody>
          <a:bodyPr wrap="square">
            <a:spAutoFit/>
          </a:bodyPr>
          <a:lstStyle/>
          <a:p>
            <a:pPr marL="342900" indent="-342900"/>
            <a:r>
              <a:rPr lang="en-AU" sz="2100" dirty="0">
                <a:solidFill>
                  <a:srgbClr val="FF0000"/>
                </a:solidFill>
              </a:rPr>
              <a:t>3) The GAT is used to check your exam results</a:t>
            </a:r>
            <a:endParaRPr lang="en-AU" sz="2100" b="1" dirty="0">
              <a:solidFill>
                <a:srgbClr val="FF0000"/>
              </a:solidFill>
            </a:endParaRPr>
          </a:p>
          <a:p>
            <a:pPr marL="342900" indent="-342900"/>
            <a:endParaRPr lang="en-AU" sz="1800"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9C8F30-1986-DDD8-E9A6-4BD5CA10D868}"/>
              </a:ext>
            </a:extLst>
          </p:cNvPr>
          <p:cNvSpPr txBox="1"/>
          <p:nvPr/>
        </p:nvSpPr>
        <p:spPr>
          <a:xfrm>
            <a:off x="287524" y="483518"/>
            <a:ext cx="8568952" cy="523220"/>
          </a:xfrm>
          <a:prstGeom prst="rect">
            <a:avLst/>
          </a:prstGeom>
          <a:noFill/>
        </p:spPr>
        <p:txBody>
          <a:bodyPr wrap="square">
            <a:spAutoFit/>
          </a:bodyPr>
          <a:lstStyle/>
          <a:p>
            <a:pPr marL="342900" indent="-342900">
              <a:buFont typeface="Arial" panose="020B0604020202020204" pitchFamily="34" charset="0"/>
              <a:buChar char="•"/>
            </a:pPr>
            <a:r>
              <a:rPr lang="en-US" sz="2800" dirty="0">
                <a:latin typeface="+mn-lt"/>
              </a:rPr>
              <a:t>What is a DES? </a:t>
            </a:r>
            <a:endParaRPr lang="en-AU" sz="2800" dirty="0"/>
          </a:p>
        </p:txBody>
      </p:sp>
      <p:sp>
        <p:nvSpPr>
          <p:cNvPr id="3" name="TextBox 2">
            <a:extLst>
              <a:ext uri="{FF2B5EF4-FFF2-40B4-BE49-F238E27FC236}">
                <a16:creationId xmlns:a16="http://schemas.microsoft.com/office/drawing/2014/main" id="{C284AD29-1971-0F1D-E9CB-265C98840E4A}"/>
              </a:ext>
            </a:extLst>
          </p:cNvPr>
          <p:cNvSpPr txBox="1"/>
          <p:nvPr/>
        </p:nvSpPr>
        <p:spPr>
          <a:xfrm>
            <a:off x="461320" y="1471288"/>
            <a:ext cx="8388932" cy="2246769"/>
          </a:xfrm>
          <a:prstGeom prst="rect">
            <a:avLst/>
          </a:prstGeom>
          <a:noFill/>
        </p:spPr>
        <p:txBody>
          <a:bodyPr wrap="square">
            <a:spAutoFit/>
          </a:bodyPr>
          <a:lstStyle/>
          <a:p>
            <a:r>
              <a:rPr lang="en-US" sz="2800" dirty="0">
                <a:solidFill>
                  <a:srgbClr val="FF0000"/>
                </a:solidFill>
                <a:latin typeface="+mn-lt"/>
              </a:rPr>
              <a:t>You can apply for a DES if you sat the exam under duress (you were sick or some other circumstances occurred and you believe you underperformed). In this case the GAT is used to calculate your score.</a:t>
            </a:r>
            <a:endParaRPr lang="en-AU" sz="2800" dirty="0">
              <a:solidFill>
                <a:srgbClr val="FF0000"/>
              </a:solidFill>
            </a:endParaRPr>
          </a:p>
          <a:p>
            <a:endParaRPr lang="en-AU" sz="2800" dirty="0">
              <a:solidFill>
                <a:srgbClr val="FF0000"/>
              </a:solidFill>
            </a:endParaRPr>
          </a:p>
        </p:txBody>
      </p:sp>
      <p:sp>
        <p:nvSpPr>
          <p:cNvPr id="9" name="TextBox 8">
            <a:extLst>
              <a:ext uri="{FF2B5EF4-FFF2-40B4-BE49-F238E27FC236}">
                <a16:creationId xmlns:a16="http://schemas.microsoft.com/office/drawing/2014/main" id="{491C6BB9-3B54-C432-D556-831FCB16DD55}"/>
              </a:ext>
            </a:extLst>
          </p:cNvPr>
          <p:cNvSpPr txBox="1"/>
          <p:nvPr/>
        </p:nvSpPr>
        <p:spPr>
          <a:xfrm>
            <a:off x="287524" y="3435846"/>
            <a:ext cx="7848872" cy="954107"/>
          </a:xfrm>
          <a:prstGeom prst="rect">
            <a:avLst/>
          </a:prstGeom>
          <a:noFill/>
        </p:spPr>
        <p:txBody>
          <a:bodyPr wrap="square">
            <a:spAutoFit/>
          </a:bodyPr>
          <a:lstStyle/>
          <a:p>
            <a:pPr marL="342900" indent="-342900">
              <a:buFont typeface="Arial" panose="020B0604020202020204" pitchFamily="34" charset="0"/>
              <a:buChar char="•"/>
            </a:pPr>
            <a:r>
              <a:rPr lang="en-US" sz="2800" dirty="0">
                <a:latin typeface="+mn-lt"/>
              </a:rPr>
              <a:t>If you miss an exam completely the GAT is used to calculate your score.</a:t>
            </a:r>
            <a:endParaRPr lang="en-AU" sz="2800" dirty="0"/>
          </a:p>
        </p:txBody>
      </p:sp>
    </p:spTree>
    <p:extLst>
      <p:ext uri="{BB962C8B-B14F-4D97-AF65-F5344CB8AC3E}">
        <p14:creationId xmlns:p14="http://schemas.microsoft.com/office/powerpoint/2010/main" val="24797385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8402" y="195486"/>
            <a:ext cx="5587196" cy="4234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2078" y="255813"/>
            <a:ext cx="4717737" cy="641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5"/>
          <a:stretch>
            <a:fillRect/>
          </a:stretch>
        </p:blipFill>
        <p:spPr>
          <a:xfrm>
            <a:off x="1830287" y="708535"/>
            <a:ext cx="361583" cy="176156"/>
          </a:xfrm>
          <a:prstGeom prst="rect">
            <a:avLst/>
          </a:prstGeom>
        </p:spPr>
      </p:pic>
      <p:pic>
        <p:nvPicPr>
          <p:cNvPr id="3" name="Picture 2">
            <a:extLst>
              <a:ext uri="{FF2B5EF4-FFF2-40B4-BE49-F238E27FC236}">
                <a16:creationId xmlns:a16="http://schemas.microsoft.com/office/drawing/2014/main" id="{A8514A63-3D33-424E-AAAA-ABE90C4E4466}"/>
              </a:ext>
            </a:extLst>
          </p:cNvPr>
          <p:cNvPicPr>
            <a:picLocks noChangeAspect="1"/>
          </p:cNvPicPr>
          <p:nvPr/>
        </p:nvPicPr>
        <p:blipFill>
          <a:blip r:embed="rId6"/>
          <a:stretch>
            <a:fillRect/>
          </a:stretch>
        </p:blipFill>
        <p:spPr>
          <a:xfrm>
            <a:off x="1830286" y="728970"/>
            <a:ext cx="2403000" cy="149092"/>
          </a:xfrm>
          <a:prstGeom prst="rect">
            <a:avLst/>
          </a:prstGeom>
        </p:spPr>
      </p:pic>
      <p:pic>
        <p:nvPicPr>
          <p:cNvPr id="4" name="Picture 3">
            <a:extLst>
              <a:ext uri="{FF2B5EF4-FFF2-40B4-BE49-F238E27FC236}">
                <a16:creationId xmlns:a16="http://schemas.microsoft.com/office/drawing/2014/main" id="{6ACE13D4-D276-AA03-43B6-A0B171D68C89}"/>
              </a:ext>
            </a:extLst>
          </p:cNvPr>
          <p:cNvPicPr>
            <a:picLocks noChangeAspect="1"/>
          </p:cNvPicPr>
          <p:nvPr/>
        </p:nvPicPr>
        <p:blipFill>
          <a:blip r:embed="rId7"/>
          <a:stretch>
            <a:fillRect/>
          </a:stretch>
        </p:blipFill>
        <p:spPr>
          <a:xfrm>
            <a:off x="1830286" y="731318"/>
            <a:ext cx="391236" cy="156495"/>
          </a:xfrm>
          <a:prstGeom prst="rect">
            <a:avLst/>
          </a:prstGeom>
        </p:spPr>
      </p:pic>
    </p:spTree>
    <p:extLst>
      <p:ext uri="{BB962C8B-B14F-4D97-AF65-F5344CB8AC3E}">
        <p14:creationId xmlns:p14="http://schemas.microsoft.com/office/powerpoint/2010/main" val="45738833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8402" y="195486"/>
            <a:ext cx="5587196" cy="4234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val 9"/>
          <p:cNvSpPr>
            <a:spLocks noChangeArrowheads="1"/>
          </p:cNvSpPr>
          <p:nvPr/>
        </p:nvSpPr>
        <p:spPr bwMode="auto">
          <a:xfrm rot="-1882606">
            <a:off x="2958939" y="2208336"/>
            <a:ext cx="3939778" cy="532210"/>
          </a:xfrm>
          <a:prstGeom prst="ellipse">
            <a:avLst/>
          </a:prstGeom>
          <a:noFill/>
          <a:ln w="31750"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sz="1800"/>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2078" y="255813"/>
            <a:ext cx="4717737" cy="641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D211456D-AB82-41F3-9FD8-A97A6692CBA4}"/>
              </a:ext>
            </a:extLst>
          </p:cNvPr>
          <p:cNvPicPr>
            <a:picLocks noChangeAspect="1"/>
          </p:cNvPicPr>
          <p:nvPr/>
        </p:nvPicPr>
        <p:blipFill>
          <a:blip r:embed="rId5"/>
          <a:stretch>
            <a:fillRect/>
          </a:stretch>
        </p:blipFill>
        <p:spPr>
          <a:xfrm>
            <a:off x="1830286" y="728970"/>
            <a:ext cx="2403000" cy="149092"/>
          </a:xfrm>
          <a:prstGeom prst="rect">
            <a:avLst/>
          </a:prstGeom>
        </p:spPr>
      </p:pic>
      <p:pic>
        <p:nvPicPr>
          <p:cNvPr id="3" name="Picture 2">
            <a:extLst>
              <a:ext uri="{FF2B5EF4-FFF2-40B4-BE49-F238E27FC236}">
                <a16:creationId xmlns:a16="http://schemas.microsoft.com/office/drawing/2014/main" id="{EA745DCE-89A2-0696-00F7-9C52E4DC616E}"/>
              </a:ext>
            </a:extLst>
          </p:cNvPr>
          <p:cNvPicPr>
            <a:picLocks noChangeAspect="1"/>
          </p:cNvPicPr>
          <p:nvPr/>
        </p:nvPicPr>
        <p:blipFill>
          <a:blip r:embed="rId6"/>
          <a:stretch>
            <a:fillRect/>
          </a:stretch>
        </p:blipFill>
        <p:spPr>
          <a:xfrm>
            <a:off x="1830287" y="736439"/>
            <a:ext cx="363308" cy="145324"/>
          </a:xfrm>
          <a:prstGeom prst="rect">
            <a:avLst/>
          </a:prstGeom>
        </p:spPr>
      </p:pic>
    </p:spTree>
    <p:extLst>
      <p:ext uri="{BB962C8B-B14F-4D97-AF65-F5344CB8AC3E}">
        <p14:creationId xmlns:p14="http://schemas.microsoft.com/office/powerpoint/2010/main" val="413471618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116" y="465516"/>
            <a:ext cx="5587196" cy="4234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val 9"/>
          <p:cNvSpPr>
            <a:spLocks noChangeArrowheads="1"/>
          </p:cNvSpPr>
          <p:nvPr/>
        </p:nvSpPr>
        <p:spPr bwMode="auto">
          <a:xfrm rot="-1882606">
            <a:off x="2973653" y="2478366"/>
            <a:ext cx="3939778" cy="532210"/>
          </a:xfrm>
          <a:prstGeom prst="ellipse">
            <a:avLst/>
          </a:prstGeom>
          <a:noFill/>
          <a:ln w="31750"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sz="1800"/>
          </a:p>
        </p:txBody>
      </p:sp>
      <p:sp>
        <p:nvSpPr>
          <p:cNvPr id="13" name="TextBox 12"/>
          <p:cNvSpPr txBox="1">
            <a:spLocks noChangeArrowheads="1"/>
          </p:cNvSpPr>
          <p:nvPr/>
        </p:nvSpPr>
        <p:spPr bwMode="auto">
          <a:xfrm>
            <a:off x="4842030" y="3114677"/>
            <a:ext cx="2241947" cy="646331"/>
          </a:xfrm>
          <a:prstGeom prst="rect">
            <a:avLst/>
          </a:prstGeom>
          <a:solidFill>
            <a:srgbClr val="FF0000"/>
          </a:solidFill>
          <a:ln w="9525">
            <a:solidFill>
              <a:srgbClr val="FF0000"/>
            </a:solidFill>
            <a:miter lim="800000"/>
            <a:headEnd/>
            <a:tailEnd/>
          </a:ln>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eaLnBrk="1" hangingPunct="1"/>
            <a:r>
              <a:rPr lang="en-AU" sz="1800" dirty="0"/>
              <a:t>Students performed lower than predicted</a:t>
            </a:r>
          </a:p>
        </p:txBody>
      </p:sp>
      <p:sp>
        <p:nvSpPr>
          <p:cNvPr id="14" name="Right Arrow 13"/>
          <p:cNvSpPr>
            <a:spLocks noChangeArrowheads="1"/>
          </p:cNvSpPr>
          <p:nvPr/>
        </p:nvSpPr>
        <p:spPr bwMode="auto">
          <a:xfrm rot="-5400000">
            <a:off x="5508774" y="2673985"/>
            <a:ext cx="478631" cy="296466"/>
          </a:xfrm>
          <a:prstGeom prst="rightArrow">
            <a:avLst>
              <a:gd name="adj1" fmla="val 50000"/>
              <a:gd name="adj2" fmla="val 50115"/>
            </a:avLst>
          </a:prstGeom>
          <a:noFill/>
          <a:ln w="31750"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sz="1800"/>
          </a:p>
        </p:txBody>
      </p:sp>
      <p:pic>
        <p:nvPicPr>
          <p:cNvPr id="5" name="Picture 4">
            <a:extLst>
              <a:ext uri="{FF2B5EF4-FFF2-40B4-BE49-F238E27FC236}">
                <a16:creationId xmlns:a16="http://schemas.microsoft.com/office/drawing/2014/main" id="{9C5726AB-DDDB-418C-119E-3136F05FFDFB}"/>
              </a:ext>
            </a:extLst>
          </p:cNvPr>
          <p:cNvPicPr>
            <a:picLocks noChangeAspect="1"/>
          </p:cNvPicPr>
          <p:nvPr/>
        </p:nvPicPr>
        <p:blipFill>
          <a:blip r:embed="rId4"/>
          <a:stretch>
            <a:fillRect/>
          </a:stretch>
        </p:blipFill>
        <p:spPr>
          <a:xfrm>
            <a:off x="1805666" y="486244"/>
            <a:ext cx="4090657" cy="628670"/>
          </a:xfrm>
          <a:prstGeom prst="rect">
            <a:avLst/>
          </a:prstGeom>
        </p:spPr>
      </p:pic>
    </p:spTree>
    <p:extLst>
      <p:ext uri="{BB962C8B-B14F-4D97-AF65-F5344CB8AC3E}">
        <p14:creationId xmlns:p14="http://schemas.microsoft.com/office/powerpoint/2010/main" val="37536123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8402" y="195486"/>
            <a:ext cx="5587196" cy="4234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a:spLocks noChangeArrowheads="1"/>
          </p:cNvSpPr>
          <p:nvPr/>
        </p:nvSpPr>
        <p:spPr bwMode="auto">
          <a:xfrm rot="19714038">
            <a:off x="2502726" y="1818156"/>
            <a:ext cx="3916383" cy="548857"/>
          </a:xfrm>
          <a:prstGeom prst="ellipse">
            <a:avLst/>
          </a:prstGeom>
          <a:noFill/>
          <a:ln w="31750" algn="ctr">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sz="1800"/>
          </a:p>
        </p:txBody>
      </p:sp>
      <p:sp>
        <p:nvSpPr>
          <p:cNvPr id="10" name="Oval 9"/>
          <p:cNvSpPr>
            <a:spLocks noChangeArrowheads="1"/>
          </p:cNvSpPr>
          <p:nvPr/>
        </p:nvSpPr>
        <p:spPr bwMode="auto">
          <a:xfrm rot="-1882606">
            <a:off x="2958939" y="2208336"/>
            <a:ext cx="3939778" cy="532210"/>
          </a:xfrm>
          <a:prstGeom prst="ellipse">
            <a:avLst/>
          </a:prstGeom>
          <a:noFill/>
          <a:ln w="31750"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sz="1800"/>
          </a:p>
        </p:txBody>
      </p:sp>
      <p:sp>
        <p:nvSpPr>
          <p:cNvPr id="13" name="TextBox 12"/>
          <p:cNvSpPr txBox="1">
            <a:spLocks noChangeArrowheads="1"/>
          </p:cNvSpPr>
          <p:nvPr/>
        </p:nvSpPr>
        <p:spPr bwMode="auto">
          <a:xfrm>
            <a:off x="4827316" y="2844647"/>
            <a:ext cx="2241947" cy="646331"/>
          </a:xfrm>
          <a:prstGeom prst="rect">
            <a:avLst/>
          </a:prstGeom>
          <a:solidFill>
            <a:srgbClr val="FF0000"/>
          </a:solidFill>
          <a:ln w="9525">
            <a:solidFill>
              <a:srgbClr val="FF0000"/>
            </a:solidFill>
            <a:miter lim="800000"/>
            <a:headEnd/>
            <a:tailEnd/>
          </a:ln>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eaLnBrk="1" hangingPunct="1"/>
            <a:r>
              <a:rPr lang="en-AU" sz="1800" dirty="0"/>
              <a:t>Students performed lower than predicted</a:t>
            </a:r>
          </a:p>
        </p:txBody>
      </p:sp>
      <p:sp>
        <p:nvSpPr>
          <p:cNvPr id="14" name="Right Arrow 13"/>
          <p:cNvSpPr>
            <a:spLocks noChangeArrowheads="1"/>
          </p:cNvSpPr>
          <p:nvPr/>
        </p:nvSpPr>
        <p:spPr bwMode="auto">
          <a:xfrm rot="-5400000">
            <a:off x="5494060" y="2403955"/>
            <a:ext cx="478631" cy="296466"/>
          </a:xfrm>
          <a:prstGeom prst="rightArrow">
            <a:avLst>
              <a:gd name="adj1" fmla="val 50000"/>
              <a:gd name="adj2" fmla="val 50115"/>
            </a:avLst>
          </a:prstGeom>
          <a:noFill/>
          <a:ln w="31750"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sz="1800"/>
          </a:p>
        </p:txBody>
      </p:sp>
      <p:pic>
        <p:nvPicPr>
          <p:cNvPr id="4" name="Picture 3">
            <a:extLst>
              <a:ext uri="{FF2B5EF4-FFF2-40B4-BE49-F238E27FC236}">
                <a16:creationId xmlns:a16="http://schemas.microsoft.com/office/drawing/2014/main" id="{E5CA8DF7-B9F1-B5C3-CEB9-FD3FC2D93FA1}"/>
              </a:ext>
            </a:extLst>
          </p:cNvPr>
          <p:cNvPicPr>
            <a:picLocks noChangeAspect="1"/>
          </p:cNvPicPr>
          <p:nvPr/>
        </p:nvPicPr>
        <p:blipFill>
          <a:blip r:embed="rId4"/>
          <a:stretch>
            <a:fillRect/>
          </a:stretch>
        </p:blipFill>
        <p:spPr>
          <a:xfrm>
            <a:off x="1856987" y="243941"/>
            <a:ext cx="4024622" cy="618521"/>
          </a:xfrm>
          <a:prstGeom prst="rect">
            <a:avLst/>
          </a:prstGeom>
        </p:spPr>
      </p:pic>
    </p:spTree>
    <p:extLst>
      <p:ext uri="{BB962C8B-B14F-4D97-AF65-F5344CB8AC3E}">
        <p14:creationId xmlns:p14="http://schemas.microsoft.com/office/powerpoint/2010/main" val="95446670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8402" y="267494"/>
            <a:ext cx="5587196" cy="4234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a:spLocks noChangeArrowheads="1"/>
          </p:cNvSpPr>
          <p:nvPr/>
        </p:nvSpPr>
        <p:spPr bwMode="auto">
          <a:xfrm rot="19714038">
            <a:off x="2502726" y="1890164"/>
            <a:ext cx="3916383" cy="548857"/>
          </a:xfrm>
          <a:prstGeom prst="ellipse">
            <a:avLst/>
          </a:prstGeom>
          <a:noFill/>
          <a:ln w="31750" algn="ctr">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sz="1800"/>
          </a:p>
        </p:txBody>
      </p:sp>
      <p:sp>
        <p:nvSpPr>
          <p:cNvPr id="10" name="Oval 9"/>
          <p:cNvSpPr>
            <a:spLocks noChangeArrowheads="1"/>
          </p:cNvSpPr>
          <p:nvPr/>
        </p:nvSpPr>
        <p:spPr bwMode="auto">
          <a:xfrm rot="-1882606">
            <a:off x="2958939" y="2280344"/>
            <a:ext cx="3939778" cy="532210"/>
          </a:xfrm>
          <a:prstGeom prst="ellipse">
            <a:avLst/>
          </a:prstGeom>
          <a:noFill/>
          <a:ln w="31750"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sz="1800"/>
          </a:p>
        </p:txBody>
      </p:sp>
      <p:sp>
        <p:nvSpPr>
          <p:cNvPr id="3" name="Right Arrow 2"/>
          <p:cNvSpPr>
            <a:spLocks noChangeArrowheads="1"/>
          </p:cNvSpPr>
          <p:nvPr/>
        </p:nvSpPr>
        <p:spPr bwMode="auto">
          <a:xfrm>
            <a:off x="3901252" y="1741612"/>
            <a:ext cx="323850" cy="297656"/>
          </a:xfrm>
          <a:prstGeom prst="rightArrow">
            <a:avLst>
              <a:gd name="adj1" fmla="val 50000"/>
              <a:gd name="adj2" fmla="val 49907"/>
            </a:avLst>
          </a:prstGeom>
          <a:noFill/>
          <a:ln w="31750" algn="ctr">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sz="1800"/>
          </a:p>
        </p:txBody>
      </p:sp>
      <p:sp>
        <p:nvSpPr>
          <p:cNvPr id="4" name="TextBox 3"/>
          <p:cNvSpPr txBox="1">
            <a:spLocks noChangeArrowheads="1"/>
          </p:cNvSpPr>
          <p:nvPr/>
        </p:nvSpPr>
        <p:spPr bwMode="auto">
          <a:xfrm>
            <a:off x="1532950" y="1530183"/>
            <a:ext cx="2368302" cy="646331"/>
          </a:xfrm>
          <a:prstGeom prst="rect">
            <a:avLst/>
          </a:prstGeom>
          <a:solidFill>
            <a:schemeClr val="accent1"/>
          </a:solidFill>
          <a:ln w="9525">
            <a:solidFill>
              <a:schemeClr val="accent1"/>
            </a:solidFill>
            <a:miter lim="800000"/>
            <a:headEnd/>
            <a:tailEnd/>
          </a:ln>
        </p:spPr>
        <p:txBody>
          <a:bodyPr wrap="squar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eaLnBrk="1" hangingPunct="1"/>
            <a:r>
              <a:rPr lang="en-AU" sz="1800" dirty="0"/>
              <a:t>Students performed higher than predicted</a:t>
            </a:r>
          </a:p>
        </p:txBody>
      </p:sp>
      <p:sp>
        <p:nvSpPr>
          <p:cNvPr id="13" name="TextBox 12"/>
          <p:cNvSpPr txBox="1">
            <a:spLocks noChangeArrowheads="1"/>
          </p:cNvSpPr>
          <p:nvPr/>
        </p:nvSpPr>
        <p:spPr bwMode="auto">
          <a:xfrm>
            <a:off x="4827316" y="2916655"/>
            <a:ext cx="2241947" cy="646331"/>
          </a:xfrm>
          <a:prstGeom prst="rect">
            <a:avLst/>
          </a:prstGeom>
          <a:solidFill>
            <a:srgbClr val="FF0000"/>
          </a:solidFill>
          <a:ln w="9525">
            <a:solidFill>
              <a:srgbClr val="FF0000"/>
            </a:solidFill>
            <a:miter lim="800000"/>
            <a:headEnd/>
            <a:tailEnd/>
          </a:ln>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eaLnBrk="1" hangingPunct="1"/>
            <a:r>
              <a:rPr lang="en-AU" sz="1800" dirty="0"/>
              <a:t>Students performed lower than predicted</a:t>
            </a:r>
          </a:p>
        </p:txBody>
      </p:sp>
      <p:sp>
        <p:nvSpPr>
          <p:cNvPr id="14" name="Right Arrow 13"/>
          <p:cNvSpPr>
            <a:spLocks noChangeArrowheads="1"/>
          </p:cNvSpPr>
          <p:nvPr/>
        </p:nvSpPr>
        <p:spPr bwMode="auto">
          <a:xfrm rot="-5400000">
            <a:off x="5494060" y="2475963"/>
            <a:ext cx="478631" cy="296466"/>
          </a:xfrm>
          <a:prstGeom prst="rightArrow">
            <a:avLst>
              <a:gd name="adj1" fmla="val 50000"/>
              <a:gd name="adj2" fmla="val 50115"/>
            </a:avLst>
          </a:prstGeom>
          <a:noFill/>
          <a:ln w="31750"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sz="1800"/>
          </a:p>
        </p:txBody>
      </p:sp>
      <p:pic>
        <p:nvPicPr>
          <p:cNvPr id="6" name="Picture 5">
            <a:extLst>
              <a:ext uri="{FF2B5EF4-FFF2-40B4-BE49-F238E27FC236}">
                <a16:creationId xmlns:a16="http://schemas.microsoft.com/office/drawing/2014/main" id="{8F2625A2-313F-CF50-5506-5DA5DB7CEE71}"/>
              </a:ext>
            </a:extLst>
          </p:cNvPr>
          <p:cNvPicPr>
            <a:picLocks noChangeAspect="1"/>
          </p:cNvPicPr>
          <p:nvPr/>
        </p:nvPicPr>
        <p:blipFill>
          <a:blip r:embed="rId4"/>
          <a:stretch>
            <a:fillRect/>
          </a:stretch>
        </p:blipFill>
        <p:spPr>
          <a:xfrm>
            <a:off x="1856986" y="303266"/>
            <a:ext cx="4196279" cy="644902"/>
          </a:xfrm>
          <a:prstGeom prst="rect">
            <a:avLst/>
          </a:prstGeom>
        </p:spPr>
      </p:pic>
    </p:spTree>
    <p:extLst>
      <p:ext uri="{BB962C8B-B14F-4D97-AF65-F5344CB8AC3E}">
        <p14:creationId xmlns:p14="http://schemas.microsoft.com/office/powerpoint/2010/main" val="76774122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695B21-2BB1-11AF-2D35-BE9B04FA99AD}"/>
              </a:ext>
            </a:extLst>
          </p:cNvPr>
          <p:cNvPicPr>
            <a:picLocks noChangeAspect="1"/>
          </p:cNvPicPr>
          <p:nvPr/>
        </p:nvPicPr>
        <p:blipFill>
          <a:blip r:embed="rId3"/>
          <a:stretch>
            <a:fillRect/>
          </a:stretch>
        </p:blipFill>
        <p:spPr>
          <a:xfrm>
            <a:off x="395536" y="771550"/>
            <a:ext cx="7762572" cy="1944216"/>
          </a:xfrm>
          <a:prstGeom prst="rect">
            <a:avLst/>
          </a:prstGeom>
        </p:spPr>
      </p:pic>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722E3374-E61F-64FC-441E-0A656CC186B7}"/>
                  </a:ext>
                </a:extLst>
              </p14:cNvPr>
              <p14:cNvContentPartPr/>
              <p14:nvPr/>
            </p14:nvContentPartPr>
            <p14:xfrm>
              <a:off x="4824253" y="2133120"/>
              <a:ext cx="723240" cy="383040"/>
            </p14:xfrm>
          </p:contentPart>
        </mc:Choice>
        <mc:Fallback xmlns="">
          <p:pic>
            <p:nvPicPr>
              <p:cNvPr id="5" name="Ink 4">
                <a:extLst>
                  <a:ext uri="{FF2B5EF4-FFF2-40B4-BE49-F238E27FC236}">
                    <a16:creationId xmlns:a16="http://schemas.microsoft.com/office/drawing/2014/main" id="{722E3374-E61F-64FC-441E-0A656CC186B7}"/>
                  </a:ext>
                </a:extLst>
              </p:cNvPr>
              <p:cNvPicPr/>
              <p:nvPr/>
            </p:nvPicPr>
            <p:blipFill>
              <a:blip r:embed="rId5"/>
              <a:stretch>
                <a:fillRect/>
              </a:stretch>
            </p:blipFill>
            <p:spPr>
              <a:xfrm>
                <a:off x="4815253" y="2124120"/>
                <a:ext cx="74088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1E3ABD6C-9542-DB13-FEA5-33AF93444E50}"/>
                  </a:ext>
                </a:extLst>
              </p14:cNvPr>
              <p14:cNvContentPartPr/>
              <p14:nvPr/>
            </p14:nvContentPartPr>
            <p14:xfrm>
              <a:off x="6699493" y="2192520"/>
              <a:ext cx="777240" cy="255600"/>
            </p14:xfrm>
          </p:contentPart>
        </mc:Choice>
        <mc:Fallback xmlns="">
          <p:pic>
            <p:nvPicPr>
              <p:cNvPr id="6" name="Ink 5">
                <a:extLst>
                  <a:ext uri="{FF2B5EF4-FFF2-40B4-BE49-F238E27FC236}">
                    <a16:creationId xmlns:a16="http://schemas.microsoft.com/office/drawing/2014/main" id="{1E3ABD6C-9542-DB13-FEA5-33AF93444E50}"/>
                  </a:ext>
                </a:extLst>
              </p:cNvPr>
              <p:cNvPicPr/>
              <p:nvPr/>
            </p:nvPicPr>
            <p:blipFill>
              <a:blip r:embed="rId7"/>
              <a:stretch>
                <a:fillRect/>
              </a:stretch>
            </p:blipFill>
            <p:spPr>
              <a:xfrm>
                <a:off x="6690493" y="2183880"/>
                <a:ext cx="794880" cy="273240"/>
              </a:xfrm>
              <a:prstGeom prst="rect">
                <a:avLst/>
              </a:prstGeom>
            </p:spPr>
          </p:pic>
        </mc:Fallback>
      </mc:AlternateContent>
      <p:sp>
        <p:nvSpPr>
          <p:cNvPr id="2" name="TextBox 1">
            <a:extLst>
              <a:ext uri="{FF2B5EF4-FFF2-40B4-BE49-F238E27FC236}">
                <a16:creationId xmlns:a16="http://schemas.microsoft.com/office/drawing/2014/main" id="{527A2B35-D53A-D1FE-2AE1-587BCE7B8280}"/>
              </a:ext>
            </a:extLst>
          </p:cNvPr>
          <p:cNvSpPr txBox="1"/>
          <p:nvPr/>
        </p:nvSpPr>
        <p:spPr>
          <a:xfrm>
            <a:off x="4276822" y="463773"/>
            <a:ext cx="2016224" cy="307777"/>
          </a:xfrm>
          <a:prstGeom prst="rect">
            <a:avLst/>
          </a:prstGeom>
          <a:noFill/>
        </p:spPr>
        <p:txBody>
          <a:bodyPr wrap="square" rtlCol="0">
            <a:spAutoFit/>
          </a:bodyPr>
          <a:lstStyle/>
          <a:p>
            <a:r>
              <a:rPr lang="en-US" sz="1400" dirty="0"/>
              <a:t>Actual study score</a:t>
            </a:r>
            <a:endParaRPr lang="en-AU" sz="1400" dirty="0"/>
          </a:p>
        </p:txBody>
      </p:sp>
      <p:sp>
        <p:nvSpPr>
          <p:cNvPr id="3" name="TextBox 2">
            <a:extLst>
              <a:ext uri="{FF2B5EF4-FFF2-40B4-BE49-F238E27FC236}">
                <a16:creationId xmlns:a16="http://schemas.microsoft.com/office/drawing/2014/main" id="{0C9C3031-AF19-066C-5B19-38F713271355}"/>
              </a:ext>
            </a:extLst>
          </p:cNvPr>
          <p:cNvSpPr txBox="1"/>
          <p:nvPr/>
        </p:nvSpPr>
        <p:spPr>
          <a:xfrm>
            <a:off x="6310032" y="248330"/>
            <a:ext cx="2016224" cy="523220"/>
          </a:xfrm>
          <a:prstGeom prst="rect">
            <a:avLst/>
          </a:prstGeom>
          <a:noFill/>
        </p:spPr>
        <p:txBody>
          <a:bodyPr wrap="square" rtlCol="0">
            <a:spAutoFit/>
          </a:bodyPr>
          <a:lstStyle/>
          <a:p>
            <a:r>
              <a:rPr lang="en-US" sz="1400" dirty="0"/>
              <a:t>GAT predicted </a:t>
            </a:r>
          </a:p>
          <a:p>
            <a:r>
              <a:rPr lang="en-US" sz="1400" dirty="0"/>
              <a:t>study score</a:t>
            </a:r>
            <a:endParaRPr lang="en-AU" sz="1400" dirty="0"/>
          </a:p>
        </p:txBody>
      </p:sp>
      <p:sp>
        <p:nvSpPr>
          <p:cNvPr id="8" name="Rectangle 7">
            <a:extLst>
              <a:ext uri="{FF2B5EF4-FFF2-40B4-BE49-F238E27FC236}">
                <a16:creationId xmlns:a16="http://schemas.microsoft.com/office/drawing/2014/main" id="{74241019-F73C-06A9-1CC7-1D5A111185B6}"/>
              </a:ext>
            </a:extLst>
          </p:cNvPr>
          <p:cNvSpPr/>
          <p:nvPr/>
        </p:nvSpPr>
        <p:spPr>
          <a:xfrm>
            <a:off x="54089" y="2740770"/>
            <a:ext cx="8712968" cy="1015663"/>
          </a:xfrm>
          <a:prstGeom prst="rect">
            <a:avLst/>
          </a:prstGeom>
        </p:spPr>
        <p:txBody>
          <a:bodyPr wrap="square">
            <a:spAutoFit/>
          </a:bodyPr>
          <a:lstStyle/>
          <a:p>
            <a:endParaRPr lang="en-AU" sz="1800" b="1" dirty="0"/>
          </a:p>
          <a:p>
            <a:pPr marL="342900" indent="-342900">
              <a:buFont typeface="Arial" panose="020B0604020202020204" pitchFamily="34" charset="0"/>
              <a:buChar char="•"/>
            </a:pPr>
            <a:r>
              <a:rPr lang="en-AU" sz="2100" dirty="0">
                <a:latin typeface="+mn-lt"/>
              </a:rPr>
              <a:t>If a student was sick and did not complete the exam they would have got a 38</a:t>
            </a:r>
            <a:endParaRPr lang="en-AU" sz="1800" dirty="0">
              <a:latin typeface="+mn-lt"/>
              <a:cs typeface="Arial" pitchFamily="34" charset="0"/>
            </a:endParaRPr>
          </a:p>
        </p:txBody>
      </p:sp>
    </p:spTree>
    <p:extLst>
      <p:ext uri="{BB962C8B-B14F-4D97-AF65-F5344CB8AC3E}">
        <p14:creationId xmlns:p14="http://schemas.microsoft.com/office/powerpoint/2010/main" val="30117146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F06F35-736E-298F-5A81-1A90B0358498}"/>
              </a:ext>
            </a:extLst>
          </p:cNvPr>
          <p:cNvPicPr>
            <a:picLocks noChangeAspect="1"/>
          </p:cNvPicPr>
          <p:nvPr/>
        </p:nvPicPr>
        <p:blipFill>
          <a:blip r:embed="rId2"/>
          <a:stretch>
            <a:fillRect/>
          </a:stretch>
        </p:blipFill>
        <p:spPr>
          <a:xfrm>
            <a:off x="323087" y="843558"/>
            <a:ext cx="8497826" cy="1265300"/>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087D367A-18B9-8712-530A-685979AEDBD5}"/>
                  </a:ext>
                </a:extLst>
              </p14:cNvPr>
              <p14:cNvContentPartPr/>
              <p14:nvPr/>
            </p14:nvContentPartPr>
            <p14:xfrm>
              <a:off x="5230693" y="1777800"/>
              <a:ext cx="875880" cy="441720"/>
            </p14:xfrm>
          </p:contentPart>
        </mc:Choice>
        <mc:Fallback xmlns="">
          <p:pic>
            <p:nvPicPr>
              <p:cNvPr id="4" name="Ink 3">
                <a:extLst>
                  <a:ext uri="{FF2B5EF4-FFF2-40B4-BE49-F238E27FC236}">
                    <a16:creationId xmlns:a16="http://schemas.microsoft.com/office/drawing/2014/main" id="{087D367A-18B9-8712-530A-685979AEDBD5}"/>
                  </a:ext>
                </a:extLst>
              </p:cNvPr>
              <p:cNvPicPr/>
              <p:nvPr/>
            </p:nvPicPr>
            <p:blipFill>
              <a:blip r:embed="rId4"/>
              <a:stretch>
                <a:fillRect/>
              </a:stretch>
            </p:blipFill>
            <p:spPr>
              <a:xfrm>
                <a:off x="5222053" y="1769160"/>
                <a:ext cx="893520" cy="459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1905FDBB-1E5B-7076-B6FC-728E6CD619DF}"/>
                  </a:ext>
                </a:extLst>
              </p14:cNvPr>
              <p14:cNvContentPartPr/>
              <p14:nvPr/>
            </p14:nvContentPartPr>
            <p14:xfrm>
              <a:off x="7398613" y="1760160"/>
              <a:ext cx="900720" cy="619560"/>
            </p14:xfrm>
          </p:contentPart>
        </mc:Choice>
        <mc:Fallback xmlns="">
          <p:pic>
            <p:nvPicPr>
              <p:cNvPr id="5" name="Ink 4">
                <a:extLst>
                  <a:ext uri="{FF2B5EF4-FFF2-40B4-BE49-F238E27FC236}">
                    <a16:creationId xmlns:a16="http://schemas.microsoft.com/office/drawing/2014/main" id="{1905FDBB-1E5B-7076-B6FC-728E6CD619DF}"/>
                  </a:ext>
                </a:extLst>
              </p:cNvPr>
              <p:cNvPicPr/>
              <p:nvPr/>
            </p:nvPicPr>
            <p:blipFill>
              <a:blip r:embed="rId6"/>
              <a:stretch>
                <a:fillRect/>
              </a:stretch>
            </p:blipFill>
            <p:spPr>
              <a:xfrm>
                <a:off x="7389613" y="1751520"/>
                <a:ext cx="918360" cy="637200"/>
              </a:xfrm>
              <a:prstGeom prst="rect">
                <a:avLst/>
              </a:prstGeom>
            </p:spPr>
          </p:pic>
        </mc:Fallback>
      </mc:AlternateContent>
      <p:sp>
        <p:nvSpPr>
          <p:cNvPr id="2" name="TextBox 1">
            <a:extLst>
              <a:ext uri="{FF2B5EF4-FFF2-40B4-BE49-F238E27FC236}">
                <a16:creationId xmlns:a16="http://schemas.microsoft.com/office/drawing/2014/main" id="{649E21E1-A3F6-BCE9-39E4-B9E97E0B8D24}"/>
              </a:ext>
            </a:extLst>
          </p:cNvPr>
          <p:cNvSpPr txBox="1"/>
          <p:nvPr/>
        </p:nvSpPr>
        <p:spPr>
          <a:xfrm>
            <a:off x="4788024" y="310804"/>
            <a:ext cx="2016224" cy="523220"/>
          </a:xfrm>
          <a:prstGeom prst="rect">
            <a:avLst/>
          </a:prstGeom>
          <a:noFill/>
        </p:spPr>
        <p:txBody>
          <a:bodyPr wrap="square" rtlCol="0">
            <a:spAutoFit/>
          </a:bodyPr>
          <a:lstStyle/>
          <a:p>
            <a:r>
              <a:rPr lang="en-US" sz="1400" dirty="0"/>
              <a:t>Achieved study score</a:t>
            </a:r>
            <a:endParaRPr lang="en-AU" sz="1400" dirty="0"/>
          </a:p>
        </p:txBody>
      </p:sp>
      <p:sp>
        <p:nvSpPr>
          <p:cNvPr id="6" name="TextBox 5">
            <a:extLst>
              <a:ext uri="{FF2B5EF4-FFF2-40B4-BE49-F238E27FC236}">
                <a16:creationId xmlns:a16="http://schemas.microsoft.com/office/drawing/2014/main" id="{C319E599-FC1C-B982-337D-7F5254D8C18E}"/>
              </a:ext>
            </a:extLst>
          </p:cNvPr>
          <p:cNvSpPr txBox="1"/>
          <p:nvPr/>
        </p:nvSpPr>
        <p:spPr>
          <a:xfrm>
            <a:off x="7020272" y="320338"/>
            <a:ext cx="2016224" cy="523220"/>
          </a:xfrm>
          <a:prstGeom prst="rect">
            <a:avLst/>
          </a:prstGeom>
          <a:noFill/>
        </p:spPr>
        <p:txBody>
          <a:bodyPr wrap="square" rtlCol="0">
            <a:spAutoFit/>
          </a:bodyPr>
          <a:lstStyle/>
          <a:p>
            <a:r>
              <a:rPr lang="en-US" sz="1400" dirty="0"/>
              <a:t>GAT predicted </a:t>
            </a:r>
          </a:p>
          <a:p>
            <a:r>
              <a:rPr lang="en-US" sz="1400" dirty="0"/>
              <a:t>study score</a:t>
            </a:r>
            <a:endParaRPr lang="en-AU" sz="1400" dirty="0"/>
          </a:p>
        </p:txBody>
      </p:sp>
      <p:sp>
        <p:nvSpPr>
          <p:cNvPr id="8" name="Rectangle 7">
            <a:extLst>
              <a:ext uri="{FF2B5EF4-FFF2-40B4-BE49-F238E27FC236}">
                <a16:creationId xmlns:a16="http://schemas.microsoft.com/office/drawing/2014/main" id="{C454C750-F02D-DBDA-5F58-BE6351212648}"/>
              </a:ext>
            </a:extLst>
          </p:cNvPr>
          <p:cNvSpPr/>
          <p:nvPr/>
        </p:nvSpPr>
        <p:spPr>
          <a:xfrm>
            <a:off x="215516" y="2342146"/>
            <a:ext cx="8712968" cy="1015663"/>
          </a:xfrm>
          <a:prstGeom prst="rect">
            <a:avLst/>
          </a:prstGeom>
        </p:spPr>
        <p:txBody>
          <a:bodyPr wrap="square">
            <a:spAutoFit/>
          </a:bodyPr>
          <a:lstStyle/>
          <a:p>
            <a:endParaRPr lang="en-AU" sz="1800" b="1" dirty="0"/>
          </a:p>
          <a:p>
            <a:pPr marL="342900" indent="-342900">
              <a:buFont typeface="Arial" panose="020B0604020202020204" pitchFamily="34" charset="0"/>
              <a:buChar char="•"/>
            </a:pPr>
            <a:r>
              <a:rPr lang="en-AU" sz="2100" dirty="0">
                <a:latin typeface="+mn-lt"/>
              </a:rPr>
              <a:t>Student obtained a 31</a:t>
            </a:r>
          </a:p>
          <a:p>
            <a:pPr marL="342900" indent="-342900">
              <a:buFont typeface="Arial" panose="020B0604020202020204" pitchFamily="34" charset="0"/>
              <a:buChar char="•"/>
            </a:pPr>
            <a:r>
              <a:rPr lang="en-AU" sz="2100" dirty="0">
                <a:latin typeface="+mn-lt"/>
              </a:rPr>
              <a:t>GAT check scaled it up to 33</a:t>
            </a:r>
            <a:endParaRPr lang="en-AU" sz="1800" dirty="0">
              <a:latin typeface="+mn-lt"/>
              <a:cs typeface="Arial" pitchFamily="34" charset="0"/>
            </a:endParaRPr>
          </a:p>
        </p:txBody>
      </p:sp>
    </p:spTree>
    <p:extLst>
      <p:ext uri="{BB962C8B-B14F-4D97-AF65-F5344CB8AC3E}">
        <p14:creationId xmlns:p14="http://schemas.microsoft.com/office/powerpoint/2010/main" val="25988055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VCAA Powerpoint Template">
  <a:themeElements>
    <a:clrScheme name="VCAA">
      <a:dk1>
        <a:srgbClr val="000000"/>
      </a:dk1>
      <a:lt1>
        <a:srgbClr val="FFFFFF"/>
      </a:lt1>
      <a:dk2>
        <a:srgbClr val="000000"/>
      </a:dk2>
      <a:lt2>
        <a:srgbClr val="808080"/>
      </a:lt2>
      <a:accent1>
        <a:srgbClr val="00CC99"/>
      </a:accent1>
      <a:accent2>
        <a:srgbClr val="0096DF"/>
      </a:accent2>
      <a:accent3>
        <a:srgbClr val="FFFFFF"/>
      </a:accent3>
      <a:accent4>
        <a:srgbClr val="000000"/>
      </a:accent4>
      <a:accent5>
        <a:srgbClr val="AAE2CA"/>
      </a:accent5>
      <a:accent6>
        <a:srgbClr val="0096DF"/>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VCAAPowerPointWidescreen.pptx" id="{0C9E7247-132D-46A0-A7D4-A14763420684}" vid="{A1EA8A44-BFF1-4734-9327-89A176A3C72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E3D063806092418AD4EEA466D8E17E" ma:contentTypeVersion="0" ma:contentTypeDescription="Create a new document." ma:contentTypeScope="" ma:versionID="1a6c58cea89c893a576d9a22ce2d125d">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034DF2-F9B3-404D-AF2F-4232C37CDD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74C10D6F-BCFD-4CED-BCD0-BD434EE4B160}">
  <ds:schemaRefs>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http://purl.org/dc/terms/"/>
    <ds:schemaRef ds:uri="http://schemas.microsoft.com/office/2006/metadata/properties"/>
    <ds:schemaRef ds:uri="http://www.w3.org/XML/1998/namespace"/>
    <ds:schemaRef ds:uri="http://purl.org/dc/elements/1.1/"/>
  </ds:schemaRefs>
</ds:datastoreItem>
</file>

<file path=customXml/itemProps3.xml><?xml version="1.0" encoding="utf-8"?>
<ds:datastoreItem xmlns:ds="http://schemas.openxmlformats.org/officeDocument/2006/customXml" ds:itemID="{A5B15B75-E3CD-4E2A-B3B0-995C4D3D50F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VCAAPowerPointWidescreen</Template>
  <TotalTime>537</TotalTime>
  <Words>331</Words>
  <Application>Microsoft Office PowerPoint</Application>
  <PresentationFormat>On-screen Show (16:9)</PresentationFormat>
  <Paragraphs>43</Paragraphs>
  <Slides>11</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Times New Roman</vt:lpstr>
      <vt:lpstr>Verdana</vt:lpstr>
      <vt:lpstr>VCAA Powerpoint Template</vt:lpstr>
      <vt:lpstr>PowerPoint Presentation</vt:lpstr>
      <vt:lpstr>SECTION A (morning exam) &amp;  SECTION B (afternoon exam)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Lorem ipsum line two</dc:title>
  <dc:creator>Kapila Jayasuriya</dc:creator>
  <cp:lastModifiedBy>Nicholas Rigas</cp:lastModifiedBy>
  <cp:revision>80</cp:revision>
  <dcterms:created xsi:type="dcterms:W3CDTF">2023-02-23T05:49:03Z</dcterms:created>
  <dcterms:modified xsi:type="dcterms:W3CDTF">2025-06-05T01:19:17Z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0x01010031E3D063806092418AD4EEA466D8E17E</vt:lpwstr>
  </property>
</Properties>
</file>