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57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33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20T22:33:18.031"/>
    </inkml:context>
    <inkml:brush xml:id="br0">
      <inkml:brushProperty name="width" value="0.35" units="cm"/>
      <inkml:brushProperty name="height" value="0.35" units="cm"/>
      <inkml:brushProperty name="color" value="#0B868D"/>
      <inkml:brushProperty name="inkEffects" value="ocean"/>
      <inkml:brushProperty name="anchorX" value="0"/>
      <inkml:brushProperty name="anchorY" value="0"/>
      <inkml:brushProperty name="scaleFactor" value="0.5"/>
    </inkml:brush>
    <inkml:brush xml:id="br1">
      <inkml:brushProperty name="width" value="0.35" units="cm"/>
      <inkml:brushProperty name="height" value="0.35" units="cm"/>
      <inkml:brushProperty name="color" value="#0B868D"/>
      <inkml:brushProperty name="inkEffects" value="ocean"/>
      <inkml:brushProperty name="anchorX" value="-7848.03223"/>
      <inkml:brushProperty name="anchorY" value="-1137.81494"/>
      <inkml:brushProperty name="scaleFactor" value="0.5"/>
    </inkml:brush>
  </inkml:definitions>
  <inkml:trace contextRef="#ctx0" brushRef="#br0">443 6077 2040,'0'0'0,"-6"2"1129,-8 2 27,-5 3-316,-4 0-66,-3 2-18,1-2-325,2 0-46,2-3-249,5-1-52,5-2-117,5-2-39,3-1-56,2 0-20,8 1-75,28 11-67,15 2-135,15 2-72,9-3-217,6-6 22,0-10 79,-3-11 87,-7-15 326,-11-12 49,-11-14 125,-13-9 4,-11-9-44,-10-6-48,-11-4-35,-9 0 22,-8 1 101,-7 4 72,-6 5 202,-5 8 10,0 10 126,1 9 69,2 13 74,3 10-48,6 13-81,4 10-40,5 10-211,5 10 33,5 8-91,4 7-49,5 6 37,4 7 30,6 6 112,5 8 37,6 5 36,7 6-39,4 2-86,3 1-42,1-3-79,0-6 4,-4-8-27,-4-10-6,-6-10-93,-6-11 7,-7-10-8,-5-7 34,-7-8 139,-4-6-37,-6-8-7,-6-7-39,-5-9-37,-7-9 7,-5-7 21,-5-5 1,-4 1 39,-2 4 0,-1 9 124,2 10-15,2 13 41,2 13-16,4 10-104,2 9 2,2 10-55,4 5 10,3 7 2,4 4 26,6 3 2,5 3 2,6 3-27,7 1-11,7 1-26,6 0-4,6-3-21,4-4-14,2-10-44,-1-11 2,-3-15 4,-3-13 53,-5-15 116,-6-13 54,-7-10 98,-7-10 10,-8-5-30,-7-3-23,-6-1-79,-5 1-18,-6 2-77,-5 1-20,-4 2-104,-4 0 6,-3 4 0,-1 5 14,1 8 88,2 10-4,4 10 72,4 14-24,7 14 2,5 16-8,8 16-64,6 16 17,7 14-9,7 10 0,8 5-9,7 2 2,5-3-1,6-6 0,5-10-9,2-10 2,4-12-1,1-11 28,0-13 20,0-12 5,-3-14 11,-2-12-20,-4-13-12,-5-11 12,-5-13-33,-7-12 9,-7-10-32,-8-9 17,-6-5 3,-7-3 8,-4 3 27,-3 9 21,-3 12 80,0 15 73,-2 16 5,0 16-21,-1 15-54,-3 13-79,0 13-29,-1 10-1,0 11-34,-1 8 18,0 7-17,1 5 4,1 3 9,1 2-4,2 1 2,1 0 10,3-1-4,2-4 2,4-6 0,3-8-18,4-11-14,3-11-16,3-10-16,2-9 2,4-9 17,2-7 22,2-10 23,3-10-4,2-11 4,2-12 10,1-11-4,0-9-7,1-7 12,0-6-14,1-2 4,0 1-1,-2 2 0,0 5 0,-2 6-18,-2 6-14,-3 7 12,-3 6 4,-2 7 17,-4 6 6,-2 6 55,-5 7 5,-2 6 12,-4 6-1,-3 7-26,-3 7-29,-2 8-22,-2 9-15,-1 10-28,0 10 6,1 9 24,3 8 2,2 8 19,5 2 15,3 3 16,4-3-3,2-4-6,2-4 2,2-8-10,1-5-7,1-6-17,2-5 3,1-5-20,1-6-5,3-6 10,1-5 5,2-8 8,3-6-2,1-10 21,4-8-15,2-11 33,4-11 10,2-12 17,2-9 7,1-8 9,-1-7-11,-2-7-24,-2-3 17,-3-4-36,-2-3 1,-3-2-2,-4-2-10,-3-2 2,-3-1 9,-3-1-13,-2-2 4,-2 1-1,-1 1 0,-2 8 10,0 8 15,-3 15 34,0 15 10,-2 16 29,-1 15-34,1 14-16,-1 12-24,1 15-43,1 13 19,0 17-28,0 15-12,1 17 3,0 17-3,0 16 9,1 14-2,0 11 10,1 10 7,1 2 27,3-3-7,3-13 4,5-17-19,3-22-22,5-24-23,5-22 60,4-20-2,3-19 41,2-16 10,2-18-55,-1-16 8,-3-21 14,-3-20-16,-6-21-4,-6-19-8,-6-14-8,-7-11-8,-6-4 2,-5-2 7,-5 8-2,-2 11 19,-3 19 42,-3 24 8,1 26 39,-1 23 1,1 24 68,1 18-27,3 17-43,3 15-14,7 15-103,9 16 26,13 19 50,14 20 10,15 17 10,14 12-26,9 5-57,8-1 16,2-8-19,-2-15-8,-7-20-109,-9-21-92,-12-22 57,-12-19-10,-13-17 327,-12-16 78,-12-16 7,-12-15 3,-10-17-217,-8-16-4,-8-17-79,-6-17-28,-5-16-55,-6-15 11,-6-10 38,-4-5 25,-1 4 61,0 10-4,7 21 128,9 20-33,14 27 26,15 23 35,21 23-74,21 20 32,24 19-20,22 18-25,23 15-40,19 13 1,16 7-14,9 3-8,1-1-8,-3-4 10,-13-8 25,-12-6 2,-16-9 30,-16-8 21,-15-8 15,-14-6 7,-14-8 1,-12-7 1,-13-8 9,-12-10-11,-16-13-62,-17-18-20,-22-22-92,-23-26-16,-23-29-78,-20-28 26,-11-20 24,-3-11 28,10 3 98,14 15 3,20 25 16,21 27 11,23 28-29,21 28-10,21 24 11,21 21-5,22 21 20,22 20 13,22 18-22,19 18 9,21 17 6,16 13-2,15 10-18,10 6-3,6 1-20,3-2 5,-3-7-3,-4-10-9,-9-12 11,-11-13 7,-14-15 7,-14-13 8,-16-15 8,-17-11-2,-18-9-7,-18-9 12,-20-6 23,-20-8 4,-27-11-18,-28-14-22,-34-19-40,-37-22-1,-35-26-4,-35-25 9,-29-24-22,-14-15 25,3-4 30,18 11 38,37 25 67,43 30-61,46 31-61,46 33-10,51 35-22,52 34 10,57 37 50,52 33-42,45 22-21,29 9-12,12-3-38,0-13 18,-10-18 19,-16-19 22,-22-17 34,-23-16 2,-27-13 21,-24-10-13,-25-8-4,-21-7-45,-22-7 11,-20-5-15,-26-10 30,-26-11 19,-34-16 6,-37-21-9,-47-28-14,-43-28-6,-46-31 0,-36-25 9,-19-14 15,-3-6 15,19 11 53,32 17 15,42 32 66,44 32-34,41 31-70,37 28-34,33 21-89,30 17-10,33 14 5,31 15 30,41 19-10,38 18 6,43 21 0,36 17-9,32 12 21,22 8 21,13 3 14,3 0 8,-11-5 9,-20-8 8,-28-11 8,-31-12-2,-30-13-7,-28-13-16,-28-15-90,-26-13-13,-29-12 35,-26-12 2,-35-12 140,-36-14 10,-44-15 6,-45-18 7,-47-20-37,-44-18 1,-38-17-40,-31-15 9,-8-7-14,2-1 21,23 7 21,31 13 5,40 20 19,41 20-13,47 22-107,44 23-15,48 25-88,49 26 9,53 30 37,53 30 13,53 26 37,45 20 2,35 11 2,19 2-7,3-9-7,-11-15 11,-23-21 14,-30-21 6,-36-22 37,-37-20 9,-37-15 10,-32-15-19,-32-13-12,-28-12-7,-29-18-9,-32-18 11,-43-24-14,-45-26-5,-48-26 1,-46-23 9,-34-16 6,-24-8 26,-6 6 41,11 16 28,29 26 42,37 31 2,47 31-43,45 29-42,44 26-111,41 24-20,38 19-42,34 18 4,39 18 42,34 16-14,41 18 17,38 15 15,37 14 15,34 7 16,22 1 44,11-2-20,-6-10 19,-16-12-14,-30-17-14,-34-17-43,-41-19 1,-39-16-4,-39-17-1,-35-15 28,-36-17-8,-34-18 32,-43-23 2,-43-23 10,-49-27-2,-48-24 2,-47-23 19,-38-20-15,-35-14 15,-18-6 14,-6 4 43,10 12 55,30 23 155,38 25 19,54 31 35,54 29-103,57 34-218,55 34-9,64 41-138,61 41 35,68 41 8,62 34-73,55 27-182,44 14 21,27 4-21,10-6 71,-13-17 230,-27-23 23,-40-28 143,-43-29 2,-43-26 2,-38-25-31,-37-22-140,-31-20-19,-33-22-61,-31-20 27,-38-23 52,-40-25 21,-52-30 17,-54-31 10,-51-32-19,-50-28 6,-36-21-2,-26-12 0,-8 2 38,12 15 7,31 29 112,42 37 65,51 43 45,47 37-3,43 32-86,36 25-94,29 15-118,22 11-53,19 5-92,15 4 7,22 9 27,25 10 6,36 18 57,42 21-5,50 25 52,48 22-2,40 13-146,24 5-30,3-12-103,-15-18-47,-32-28 163,-40-25 20,-47-26 95,-45-21 2,-47-23-20,-40-19 2,-44-23-21,-42-23 52,-50-30 39,-50-27 10,-54-32 30,-51-27 14,-43-21-2,-30-14-6,-6 1 67,9 17 131,34 35 376,45 42-40,55 53-3,56 50-157,61 52-403,59 48 55,62 45-106,56 37 27,54 25-96,43 16-21,35 4-110,25-3-13,8-14 42,-2-16 56,-16-22 116,-25-23 20,-31-23 52,-31-20 3,-36-21-6,-31-19-42,-35-19-7,-30-17-11,-38-23 0,-36-19 46,-44-27-4,-45-25 3,-47-29 12,-45-29-13,-43-26 14,-32-23-14,-23-12 14,-8-2 23,16 12 88,30 25 79,48 36 96,51 35-7,55 39-155,48 32-101,50 35-158,46 32-8,50 38 23,49 32 39,51 32 46,43 24 11,39 16 30,26 10 5,16-1 38,3-7 9,-10-15 10,-21-20 0,-29-22 10,-31-24-40,-37-24-25,-32-22-22,-34-22-148,-32-19 21,-32-21-17,-32-20 26,-42-26 114,-46-26-13,-58-34 3,-58-35 5,-61-38-1,-52-36-9,-40-26 12,-23-15 5,5 4 73,24 21 64,51 42 156,58 47-9,66 51-115,61 46-89,66 47-177,57 38-29,60 37 38,51 28 34,48 23 27,40 16 16,40 11 19,30 3 7,26-2 9,16-6 8,7-7-1,-3-10-18,-12-12-22,-20-12-23,-26-15-24,-29-16-15,-33-15 20,-30-15 11,-37-14-2,-34-12 20,-35-9 33,-32-8 38,-35-9 49,-35-9-10,-41-14-11,-43-16-4,-48-23-55,-45-24 23,-42-24-20,-36-19-14,-21-15 22,-13-7-17,6 6 34,16 12-1,32 26 58,39 30 87,48 32 8,47 30-60,48 28-163,47 26-78,49 27-103,46 23 51,53 23 86,46 20 1,50 15 54,44 14 1,38 9-24,32 3-1,15-5-47,2-11 21,-13-18 19,-23-21 11,-33-24 28,-37-24-44,-39-23-22,-38-22-88,-37-17-91,-34-16 29,-37-14 55,-35-12 111,-42-10 151,-46-10 5,-57-11 5,-60-11-29,-66-15-47,-63-18 2,-57-23-24,-47-22 3,-34-24-11,-15-20 2,9-8 37,29 5 91,61 22 154,70 32 1,82 41-107,79 40-109,81 43-208,76 41-10,83 41 28,81 40 36,87 37 74,80 33 2,72 24 17,53 13-10,25 4 5,3-5-12,-28-13 4,-45-15 7,-58-22 16,-59-20-3,-61-23 48,-54-19 6,-51-19 11,-43-16-19,-42-15-49,-34-12-25,-47-12-62,-45-14 14,-62-17 18,-63-22 10,-69-26 18,-63-28 16,-55-34-2,-46-30 2,-28-26 9,-11-18 16,17-1 34,35 10 76,54 24 111,61 32 22,66 35 34,60 32-77,56 30-179,47 22-56,39 17-186,32 10-8,31 11-13,29 8 21,36 14 66,42 15 21,57 25 93,60 27 7,64 26 79,48 21-26,24 4-42,1-6-5,-28-20-68,-40-28 7,-55-29 50,-53-29-18,-52-25 26,-45-20-32,-42-18-9,-34-14 20,-39-16 39,-38-14 36,-52-16 3,-55-18-6,-67-23-33,-68-26 0,-73-28 7,-63-29-14,-50-22 5,-28-11 26,14 8 206,40 24 74,74 41 50,83 46-63,92 50-319,87 46-70,102 20 83,0 0-1,0 0 0,0 0 1,1 0-1,-1 0 0,0 0 1,1 0-1,-1 0 1,0 0-1,0 0 0,1 0 1,-1 0-1,0 1 0,1-1 1,-1 0-1,0 0 0,1 1 1,-1-1-1,0 1 1,1-1-1,-1 0 0,1 1 1,-1-1-1,1 1 0,-1-1 1,1 1-1,-1 0 1,1-1-1,0 1 0,-1-1 1,1 1-1,0 0 0,-1-1 1,1 1-1,0 0 0,0-1 1,0 1-1,-1 0 1,1 0-1,0-1 0,0 1 1,0 0-1,0-1 0,0 1 1,1 0-1,-1 0 0,0-1 1,0 1-1,0 0 1,0-1-1,1 1 0,-1 0 1,0-1-1,1 1 0,-1 0 1,1-1-1,-1 1 1,1 0 3,59 66-171,74 35 115,59 24-8,46 11 2,29 0-11,13-5 4,8-11 6,-2-10 63,-4-9 11,-12-8 1,-16-10 13,-26-9-30,-29-11-1,-34-13-19,-37-12-34,-36-15-66,-34-11 44,-33-13 37,-32-11 44,-39-14 85,-44-15-18,-53-16-6,-55-20-4,-56-23-9,-53-24-17,-40-22-15,-25-15 49,5-1 125,26 11 13,51 26 127,62 30-36,64 31-102,55 27-70,50 22-202,36 17-46,33 14-80,30 14 37,33 13 65,34 14 27,38 17 54,38 13 0,38 12 25,31 5-5,21-1-53,12-9-40,-5-14-2,-17-16-4,-29-18 72,-36-16 26,-39-15-2,-40-11 6,-38-10 0,-36-10 9,-37-10 54,-38-13 13,-43-15 18,-42-16 0,-51-20-17,-47-20-13,-51-19-16,-44-16 3,-31-11 6,-16-2 17,9 10 98,25 19 20,45 28 94,50 29 18,53 29-62,49 24-23,44 19-183,35 14-66,32 13-143,26 12-11,31 14-2,30 18 49,36 24 69,39 29 21,44 32 58,40 31-2,32 20 25,19 8-14,-1-10 24,-13-24-16,-26-36-14,-31-40-4,-39-39-20,-36-34 5,-38-26-59,-35-19 25,-36-16-38,-33-11 0,-45-17 26,-45-15 0,-57-19 30,-54-20-7,-56-22 32,-45-21 11,-33-15 26,-20-9 32,5 3 13,18 10 27,38 20 32,46 24 22,54 29-3,51 27-42,50 24-118,42 22-54,38 19-134,35 18 28,38 23 17,37 21 37,47 27 75,47 28 11,49 30 32,42 25 5,31 18 21,17 11-5,-2-2 12,-16-9-2,-30-18 20,-35-22-15,-41-26-4,-41-25-8,-39-26-83,-35-22-52,-35-23-27,-30-21-10,-38-24 44,-40-24 41,-47-31 28,-52-33 17,-54-37-1,-47-36 22,-42-28 3,-23-18 1,-6 0 48,11 12 5,35 28 10,43 33 1,52 38-8,51 35-7,46 29-36,36 22 9,27 17-51,19 8-25,9 6-24,5 2-16,2-1-63,13 5-13,47 34-1,45 29 33,63 40 65,67 39 39,62 35-145,48 24-27,18 3-157,-6-7-12,-33-25 131,-45-29 37,-55-34 136,-53-34 9,-51-31-9,-45-28 11,-40-25 43,-38-22 6,-40-25 76,-44-21 10,-50-27-8,-53-26-11,-60-31-6,-56-31-27,-49-30-32,-32-22 17,-12-5 38,11 8 35,37 27 153,46 35 35,58 43 57,56 40-5,52 35-169,43 28-71,36 20-224,25 12-72,23 9-92,20 7 28,23 7 56,22 7 37,28 10 79,28 9 3,30 11 53,31 10-2,27 5-70,20 2-15,5-4-37,-5-9 6,-19-12 96,-26-13 9,-33-15 41,-33-12-5,-32-12 5,-31-11 18,-32-9 33,-31-9 1,-37-15 31,-36-14-26,-46-23-9,-43-25 3,-50-26-22,-41-26-4,-29-16 38,-15-7 25,9 10 79,25 19 0,42 31-3,46 30-14,46 31-107,41 23 1,34 19-101,27 14-62,24 11-101,19 8-8,22 12 10,25 13 29,36 17 94,37 15 23,37 13 39,29 6-4,16-4-145,2-10 6,-11-15-10,-20-18 22,-29-17 169,-29-16-18,-30-12 63,-27-12-8,-26-10 15,-22-12-21,-24-12-3,-20-12-18,-24-14-6,-21-12-9,-24-9 48,-23-9 14,-17-4 35,-15-1 12,-6 4 10,0 7 0,6 14 38,15 17 36,22 18-73,25 21-39,30 21-160,29 25-73,36 29-30,37 31 42,39 35 75,36 31 26,27 25 57,19 18 8,7 10 13,-3 4 0,-11 1 29,-17-3-8,-23-12 50,-21-14-3,-23-26-6,-22-28-14,-19-36-99,-18-32 8,-19-36-9,-19-33-3,-28-36 19,-26-35-6,-34-36-25,-30-34 17,-23-25 12,-13-14 15,4-1 7,14 11 0,25 21 10,26 25 7,28 31 46,24 27 24,20 26 44,15 21 0,9 17-51,5 14-30,3 18-143,2 17-58,7 26-60,8 29-4,13 33 86,17 33 29,14 30 81,14 22 12,7 9 23,4 0 17,-2-11 34,-4-17 12,-9-27 36,-10-28-16,-12-32-68,-11-30-63,-13-29-146,-9-27-13,-12-31-37,-14-32 29,-15-42 81,-17-44-4,-16-43 55,-12-38-1,-5-26 41,2-10 0,8 3 12,13 15 8,13 27 17,12 32 25,11 34 68,9 36 59,4 31 128,3 29-10,-3 27-70,-3 20-48,-8 25-186,-5 25-2,-5 28-33,-3 30-20,0 34 12,1 32-5,6 35 29,4 31 11,6 23 17,7 16 6,5 2 1,5-7 1,4-20-9,4-24 11,3-31-12,2-31 12,0-35-12,0-33-25,0-32-114,1-31 2,2-30-37,2-30 23,1-40 83,0-40-4,-2-51 44,-3-47-7,-5-47 24,-3-41-15,-3-26-4,-2-21 10,-3-3 6,0 4 8,-2 14-1,-2 21 20,-2 29 22,-1 33 23,-1 39 43,-1 42 46,-1 41 94,0 36-13,-2 33-15,-2 27-66,-2 29-197,-3 26-24,-4 29-84,-1 30 20,-2 32 52,-2 29 11,1 32 29,0 25 24,0 23 15,1 21-2,2 17 3,1 13 0,2 6 9,3-6-2,4-18 1,5-28-9,7-36-45,7-36-15,7-39-111,6-35-28,7-36-112,5-30 52,6-31 78,3-29 60,5-32 130,2-31-10,0-35 44,-3-36-16,-4-33 8,-6-31-12,-7-25-15,-6-15 4,-5-5-3,-3 4 0,-3 15 9,-2 23 7,-1 30 27,-2 33 21,-2 36 80,-1 34 45,-2 33 59,-2 26-28,-3 25-125,-3 25-56,-3 26-125,-2 28-3,0 35 26,1 31 5,0 35 36,3 29-7,2 26 24,3 19-6,4 16 3,3 10 9,1 6-11,2 1 12,2-7-3,0-10-8,2-19 11,1-21-3,1-28 20,2-30-15,1-36-23,1-35-58,0-35-42,2-31-21,3-32 37,3-30 14,2-34 43,3-31 1,-2-35 22,0-31 15,-5-28-2,-3-20 2,-3-16 9,-3-6-12,-3 4 14,-2 12 14,-4 22 34,-3 29 20,-2 36 109,-4 35 28,-3 37-56,-3 33-4,-6 32-215,-5 30-45,-6 35-57,-4 36-36,-2 38 39,-2 39 13,1 36 53,2 29 16,5 26 84,4 16-11,7 6 56,8-1 7,8-14-7,7-21 4,8-30-29,7-35 27,5-38-57,4-39-11,3-38-92,2-33-16,4-31 17,3-28 18,2-28 50,0-29 25,-1-33 26,-5-33 25,-5-30-4,-8-26 4,-9-21-19,-7-13-4,-8-7 1,-7 2 7,-4 11-2,-4 19 19,0 27 33,-2 29 11,1 35 64,1 32 32,0 30-14,-1 24-28,-1 24-103,-3 18-38,-3 23-138,0 19 12,0 27-23,2 25 27,2 26 66,5 24 19,4 19 38,6 13-5,5 7 14,4 0 7,5-10 27,3-17 2,4-24-7,3-27-34,5-33-103,3-28-38,6-33-26,5-29 17,4-35 76,3-34-4,-2-37 36,-3-36 12,-7-34 28,-7-30 12,-6-25 28,-6-16-6,-6-7-6,-5 2 4,-3 13-2,-4 20 0,-3 30 65,0 33 19,-1 40 139,-2 35-16,-1 35-14,-3 32-54,-4 32-182,-4 29 0,-4 34-61,-1 30 7,3 30 40,4 24-14,7 19 35,9 13 1,10 0 2,8-6 10,9-16 7,3-25-10,4-30-72,1-33-35,2-38-70,0-38 14,0-48 54,-5-53 38,-7-65 30,-12-67-12,-15-69-10,-15-61-6,-15-45-177,-12-29 31,-12-7-95,-6 14 19,-2 38 185,3 51 9,9 67 206,12 67 83,13 67 225,15 55-58,18 57-103,16 51-93,21 60-346,19 62 66,16 68 28,10 62 51,5 52 223,0 36 56,-4 15 29,-4 0 36,-7-23 43,-7-31-85,-9-44-27,-9-52-60,-10-55-223,-10-51-83,-7-49-152,-8-42-21,-7-43-28,-8-39 92,-12-46 111,-14-47 29,-19-50 69,-16-46-19,-15-40 30,-13-30 2,-8-18 10,-5-4 36,1 14-18,5 24 16,11 35 44,12 40 6,16 41 66,14 42 22,15 39 83,11 34 28,13 35-105,13 36-28,22 47-127,25 52-29,31 57 73,31 56 17,29 51 91,27 41-11,21 30 20,12 18 120,2-1-43,-9-15 30,-21-33-32,-25-41-113,-31-53-71,-32-53 2,-28-52-142,-27-49-58,-26-47-19,-26-45-34,-35-55 60,-34-55 73,-41-69 9,-39-64 34,-27-61-13,-18-46-12,1-24-6,13-7 0,24 20 37,28 31 16,30 51-2,28 54 23,27 58-6,22 54 13,18 49-3,12 38 1,13 36-38,9 30-7,15 34-28,16 34-5,20 38 18,20 37 12,24 36 16,23 28 26,23 25 40,19 17-8,12 8 6,2-2 0,-8-21-28,-14-27-2,-21-37-28,-23-37-4,-25-37-19,-23-32-6,-22-29-46,-19-23-26,-16-23-42,-16-21 8,-17-27 11,-19-29 33,-24-37 48,-24-34-2,-27-32 52,-20-28 7,-14-19-8,-8-12 6,2-4-40,5 5 2,9 8-2,12 12-12,15 14 13,15 15 5,17 19-1,16 19 29,17 24 1,17 22 2,13 24-37,16 23 40,20 24-24,21 24 17,31 30-14,34 32-23,35 37-22,34 33 13,26 33 22,19 28 11,11 21 28,5 14-6,-7 5 4,-10-1 18,-19-10 5,-20-14 18,-24-21 71,-23-24 0,-28-30 6,-23-30 11,-26-31-68,-23-26-45,-26-30-74,-29-28-42,-37-39-34,-42-40 32,-49-48 42,-47-46 6,-47-38 22,-35-29 26,-20-13-6,-6 1 4,15 17 9,23 27-12,34 37 23,35 38-6,37 37-17,30 32-13,28 30-25,22 22-14,19 19-36,16 13-19,19 14-45,21 14 10,34 22 21,38 26 29,52 31 50,50 29 7,52 26 4,44 17 2,33 5 0,19-3 0,3-15 0,-4-19 9,-15-24 16,-22-22-3,-30-23 20,-30-20 5,-40-17 28,-36-14-7,-38-13-15,-32-10-13,-31-9-16,-27-10-7,-30-13-9,-30-13-8,-45-21-36,-42-20 0,-54-27 26,-50-26-1,-47-24 20,-39-18 15,-19-8 44,-3 1 8,19 14 39,33 20-8,46 27 24,49 27-25,50 28-28,45 22-49,39 18-110,30 14-49,26 10-51,23 10 5,32 14 66,35 16 17,46 23 56,52 24-2,59 25 24,53 18-3,44 11 11,27 1 16,3-9-3,-15-17 2,-35-22-10,-43-24 4,-53-22 16,-50-20 5,-52-16 9,-45-12-11,-45-15-33,-40-16-18,-44-25-36,-46-29-11,-54-37 0,-55-38 15,-59-39 5,-54-31 28,-37-22 30,-17-5 50,12 18 101,35 30 4,56 48 54,61 47-55,67 49-195,60 42-29,65 45-129,57 38 5,60 36 109,52 31 9,43 20 51,34 13 22,25 6 35,15 0 3,9-5 40,2-5-9,-8-10 5,-13-12 0,-21-16-38,-24-18-7,-27-22-28,-28-23-33,-32-21-20,-32-19 11,-34-19-6,-34-18 19,-41-21 14,-42-24-2,-51-29-17,-52-28 6,-52-33-13,-50-29 13,-42-26 5,-27-20 8,-10-3 45,11 7 26,32 25 70,46 34 22,55 42 28,54 38 15,49 37-150,43 30-29,40 29-112,35 30-26,40 35 44,37 31 18,37 33 42,33 28 2,24 23 41,16 17 0,4 11 21,-4 0 6,-15-7 9,-21-15-1,-26-23 10,-27-23-12,-26-27-23,-25-25-22,-23-26-118,-21-23-80,-23-26-117,-24-26-25,-32-36 4,-34-38 28,-41-52 74,-38-49 29,-29-42 129,-14-28 25,10 3 106,23 21 34,36 43 37,40 48-4,37 49-96,33 43-28,30 43-54,23 36-10,21 37 43,15 35 3,12 33 39,5 29 57,2 26 80,-2 19 29,-7 14 38,-6 6-42,-10-2-67,-7-10-38,-9-19-71,-5-25-33,-8-32-109,-6-31-50,-5-33-153,-5-31 6,-2-29-14,-1-26 34,1-27 100,1-27 12,1-28 79,2-27 31,-1-31 44,-2-28 12,-2-29 20,-5-24-3,-4-13 13,-5-4 6,-3 12 36,-3 23 28,-1 34 106,1 37 58,0 41 104,-1 36-1,-2 34-83,-3 29-64,-4 29-164,-2 27-28,-2 31-100,-1 31 17,2 34 6,1 29 13,3 24 63,4 14-7,3 3 34,3-4-15,6-18-3,3-20 11,6-30 42,5-30-12,4-33-30,4-31 11,5-27-81,5-23 3,7-22-15,8-23 0,7-26 9,6-25 6,2-29 36,1-22-10,-5-24 25,-6-19 13,-8-10 7,-9-4-1,-8 10 21,-8 18 4,-7 26 65,-4 28 39,-5 31 11,-4 29-24,-2 30-74,-3 25-55,-2 25-84,2 21-2,4 21-8,9 21-3,12 19 46,12 15 6,14 9 30,10 1-6,7-7 13,4-12-12,-1-17 14,-2-17-4,-5-20 1,-6-18-19,-8-17 6,-7-13-4,-8-11 20,-9-9 4,-11-7 37,-14-8-9,-18-6-5,-23-5 4,-32-6-40,-32-3 12,-34-1 3,-31 1-2,-22 5 47,-14 9-3,-4 13 50,7 16 17,16 17-21,19 16 0,27 17-65,25 13-29,28 9-43,27 6-12,24-1-57,22-4 3,22-7-42,20-7 19,21-8 38,22-7 16,22-8 74,23-10-8,20-12 45,17-13 9,17-15 29,11-15 3,7-17-17,3-14-12,-5-14-25,-8-9-14,-14-6 11,-18-2 4,-20 5-1,-23 6 10,-22 12 16,-20 10 6,-17 12 56,-16 10-15,-15 7 36,-14 4-18,-19 3-11,-21 0-15,-24-3-35,-23-3-10,-24-5 0,-26-3 6,-25-2 7,-23 0-20,-18 3-3,-10 7-9,1 9-26,8 9 15,17 10-6,23 7 20,28 5-34,28 2 11,31 0-88,29-3-42,34-2-86,37-1 8,47 3-10,51 6 63,61 7 75,53 7 1,54 2 65,40 0-24,24-6 21,10-6 14,-13-9 15,-25-6 26,-39-6 59,-42-3 23,-45-1 45,-43 0 2,-41-1-24,-35-2-1,-32-2-28,-27-2-22,-33-4-43,-33-5-27,-41-5-25,-40-5 3,-43-5 24,-39-3 1,-33 4 49,-23 6 6,-9 12 10,4 16-8,16 18-44,23 18-15,30 14-18,33 10-7,35 4-10,33-2-27,30-8-49,23-10-25,22-12-110,16-12 8,21-9-76,22-7 26,32-1 90,36 0-9,43 3 103,42 3 13,42 2 40,34 2 13,23 1 10,14-2 18,-1-3-3,-8-3-17,-16-5-41,-20-6 11,-25-9-26,-29-8 34,-33-6 17,-34-7 5,-34-2 39,-32-2 19,-29 2 53,-27 3 6,-31 1-34,-32 2-24,-36 0-60,-35-2 4,-34-2-6,-27-4 7,-20-5 35,-14-1 0,-2 1 31,4 1 11,15 6 28,21 7 3,28 7-26,28 7-19,26 6-71,24 5-1,23 2-108,18 2-11,16 0-50,14-2-20,10-1-18,11-2 2,10-2-60,12-1-29,16 2-14,15 2 36,20 7 117,18 10 52,16 10 117,14 10-5,3 9 40,-2 5-5,-11 1 14,-16 0 6,-22-7 8,-19-6-2,-19-11-63,-16-10-19,-14-12-45,-13-12 17,-10-12 37,-11-12 7,-15-14 67,-16-10-7,-20-9 62,-19-5 5,-15 0 40,-11 4 1,-1 9-35,3 13 12,7 14-42,11 14-18,10 14-6,9 12-1,9 10 16,7 8 5,7 8 0,6 5-18,7 3-60,8 2-11,9 0-77,10 1-1,13-2-61,11-2 22,17-1 36,15 0 16,22 0 46,22 1 9,23 0-8,21 0 15,19-4 14,12-5-13,7-5 15,2-7-4,-8-6 19,-12-5-14,-15-5-13,-19-5 4,-19-6-22,-17-3-13,-17-5 12,-15-2-5,-15-1 19,-11-1-4,-12-1 48,-12 1 25,-16-1 24,-17 1 6,-19 1 11,-17 2-39,-20 3 3,-15 3-30,-15 2-22,-11 4 13,-3 3-16,3 5-5,10 2 30,13 2-20,15 2 8,14 1 7,14-1-12,15 1 5,14-2-40,12-4-54,14-1-108,12-4-12,18-1-25,20-1 28,27 0 73,28 0 7,34 1 52,28 0 18,26-1 27,18-2 6,7-3 28,-1-3-15,-11-2 35,-17-2-10,-23-2-24,-26-1-2,-28 1-10,-26 0 20,-25 3 68,-21 2 19,-19 1 28,-17 4-13,-20 1-39,-20 2-16,-26 3-27,-28 0-6,-27 1 0,-24 1-2,-20 0 18,-16 2-4,-10 1 2,-3 2-10,6 3-6,10 3-8,16 2 11,17 3-4,23 0-18,22 0-4,25-2-37,23-1-37,21-3-104,18-3-13,17-4-70,16-2 4,20-4 59,22-3-2,28-3 70,29-4 21,30-4 45,28-6 20,21-7 27,16-5-4,5-5 32,-3-5 2,-13-2 19,-17 0 15,-22 2 7,-23 3 9,-26 3-11,-24 4 14,-23 4-14,-19 4 5,-18 4-40,-14 3-7,-17 2-28,-17 3 5,-23 1-32,-24 1-2,-25 0 0,-23 2 7,-24-1 16,-20-2 6,-17-2 28,-13-2 21,-5 0 14,0 0 9,9 3 9,14 4-20,23 5-3,28 5-27,26 3-50,27 2-35,22 0-78,19-1-39,17-1-43,14 0-41,17-1-22,16 1 21,26 0 46,26 1 43,31 0 95,25 0 25,20-3 39,14-3-5,6-6 16,-2-7 15,-7-8-13,-15-8 5,-19-4 18,-21-4 4,-24 1 46,-22 3 16,-20 3 65,-16 6 12,-15 5 12,-12 6-28,-12 4-83,-10 3-43,-13 3-60,-14 2-19,-16 0-19,-17 2 19,-22 1 30,-19 2 19,-15 2 64,-14 4 31,-9 7 34,-4 5 33,0 8 4,8 6-7,15 4 5,18 2-30,22 1-58,20-2-12,22-4-77,17-4-38,17-6-42,14-5-41,12-3 25,11-3 7,13 1 63,13 1 30,17 0 6,16 3 4,18 0 1,17 1 0,14-3 18,7-5-14,3-6 15,-2-9-4,-6-9 29,-7-7 1,-12-6 30,-14-5-7,-16-3 13,-17 1 16,-16 2 53,-14 2 23,-13 5 44,-9 5-7,-6 3-78,-3 3-51,-11 2-121,-29-3-76,-23-2-73,-23-1-1,-19-2 57,-14-1 36,-6 2 123,0 2 18,6 7 90,10 6-9,11 7 56,14 7-39,16 3-61,14 3-47,15-1-96,13-2-35,10-4-55,10-4-20,7-4-38,8-2 36,9-2 23,12-1 31,16-1 32,17 1-5,20-2 23,18 1 14,18-1 44,14-2-1,11 1 22,7-3-3,-3-2 30,-8-2 10,-18-2 46,-21 0 36,-21 0 12,-22 2 20,-19 0 7,-16 1 0,-15 1 1,-14 0-28,-14 1-48,-15 1-44,-20-1-39,-22 0 6,-25 1-7,-22 0-9,-18 3 21,-11 2-7,-7 3 3,-2 4 0,4 2 0,8 3 9,14 2-2,16 1 1,15 0-19,15-1-3,16 0-38,14-2-10,15-2-55,13-3-24,14-3-120,11-2-7,14-3-44,15-1 34,17-3 88,16-3 32,20-5 72,18-6 6,19-6 24,18-6-3,12-8 31,8-7 2,1-5 19,-1-4 6,-7-2 9,-8 2 17,-13 3-3,-15 5 20,-17 6 14,-15 7 7,-19 7 9,-15 4-1,-14 6 10,-13 4 16,-10 4 15,-8 2 7,-11 3-38,-11 2-25,-14 4-41,-16 1-30,-20 1-5,-18 0-12,-17 0 11,-14-1-4,-11 0 10,-6-2 16,0 0 15,6 0 16,14 1 16,18 1-12,23 2-32,21 1-46,21 0-121,17 0-36,17 1-111,17 2 3,21 1 36,27 4 40,33 2 122,33 3 26,35 1 69,30 0 16,22-4 12,16-5-9,8-8 14,0-7-14,-8-9 14,-12-6 5,-21-6 27,-22-3 21,-26-3-14,-25 1 17,-26 0-14,-24 2 14,-22 2-4,-19 2 19,-16 2-4,-14 0-8,-18 0-34,-17-3-18,-19-5-54,-19-6 12,-19-4-8,-13-4 0,-10-2 28,-6 2 1,4 3 30,7 6-17,12 8 8,15 7-12,16 8-24,15 6-13,15 5-26,11 6-14,9 3 2,7 4-13,6 2-34,5 4-9,10 5-66,11 5-2,15 8 24,17 6 7,19 6 84,15 2-4,11-2 45,5-6 1,-4-10 12,-5-11-2,-11-12 12,-11-12 6,-13-10 27,-14-7 2,-14-4 20,-12-2 6,-10 0 37,-10 0 9,-9 1 38,-9 0-8,-11 1-33,-11-1-16,-14-1-17,-14 0 2,-19-1-22,-16 2-22,-14 4-23,-7 5-15,1 8-8,9 8 10,15 5-4,18 6 1,20 2-19,17-1-32,15-2-75,14-3-38,11-3-80,11-4 6,13-2 20,13-4 17,18-1 91,20 0 4,21-1 53,22 1 18,16 1 27,13-1 6,8 1 10,3-1 8,0 0 17,-5-1 6,-13 0 27,-15-2 13,-21 0 36,-21 1-8,-21 0-23,-18 2-2,-17 1-38,-15 0 10,-13 0-6,-14-1 0,-16 0-10,-18 1-6,-23 2-17,-24 3-15,-22 4 3,-20 3-3,-13 5 9,-7 6-2,-4 3 19,2 4-4,8 1 11,14 1-2,15 0 10,17-2 7,17-2-1,16-3-27,17-3-20,13-2-6,13-4-38,11-3 10,12-1-53,9-2-24,14-2-33,15 0 6,20-2 31,22 1 18,26-3 62,23-3-14,23-4 27,18-5 5,12-7 9,9-6 8,4-4-1,0-4 10,-4 0 16,-7-1-22,-13 2-2,-15 0-9,-20 3 2,-20 2 7,-23 2 35,-21 2 9,-21 2 66,-17 3 12,-16 1 19,-13 3-10,-18 0-78,-18 1-6,-21-1-60,-22 0 12,-21 1-8,-20 0 0,-18 2 9,-12 2 7,-7 2-1,0 2 10,5 3-12,7 2 14,11 1-4,15 3 1,17-1 9,19 1-2,19 0-9,19-1-24,17 0-78,16-1-55,15 0-46,16-1 5,17 0 20,21 1 57,25-1 14,23 2 29,24 2 33,18 2 3,14 0 21,9 0 6,3-1 9,-2-1-1,-7-2 1,-12-3 0,-14-3-19,-14-2-4,-18-3 10,-17-2 14,-19 1 71,-18-1 19,-15 2 56,-14 2 17,-12 0-10,-11 3-39,-14 0-72,-17 1-58,-20-1-37,-19-2-7,-20-2 6,-18-5 14,-16-2 15,-13-3 7,-5 0 18,-1 1 15,10 3-2,14 6 2,20 6-28,20 7-2,20 6-56,16 3-14,16 3-56,14 0-35,15 2-60,14 1 13,16 1 27,15 2 55,18 0 108,15 0 2,16-1 66,14-2-12,15-4 9,10-4-1,6-4-19,3-5 15,0-5-24,-5-4-3,-7-6 1,-10-2 7,-15-4-2,-15 0 10,-18-2 7,-17 2 17,-16 0 25,-12 2 31,-10 3 22,-9 1-3,-4 3-62,-3 1-27,-7 2-108,-28 0-3,-23-3-36,-22-2 22,-18-5 48,-14-4 14,-7-3 37,-2 0 40,4 2 67,5 4 32,10 4 16,11 6-17,15 5-76,14 1-26,15 3-64,14-1-34,13 0-34,10-2-33,7-1 6,4-1-16,3-1 22,6-1-6,30-1 39,20 0 8,24 2 47,20 2-1,17 1 13,13 3-1,10 0 1,5 1 9,0 1-12,-5-2 5,-13 0 7,-13-1-2,-17-1 29,-19-1 10,-19-1 46,-19-1 8,-16 0 11,-16 0-10,-15 1-61,-17 2-10,-18 1-49,-23 2-18,-27 1 10,-28 1-6,-29 0 10,-23-2 16,-19 0 15,-13-1 7,-4 0 9,2 1 8,14 3 8,15 3-1,19 3 1,18 2 0,22 2 9,19-1-2,21 0-9,20-3-24,18-4-41,15-3-46,13-4-47,10-4-2,12-5-14,13-2 20,18-5 22,19-4 3,24-2 20,20-1 25,21-1 3,16 2 30,15 0-7,9 1 13,6 0-2,1 3 10,-2 0-2,-4 2 1,-8 1 0,-9 0 0,-16 2 28,-17 0 1,-21 2 20,-21 0 15,-20 3-2,-18 0 20,-17 1-60,-13 1-29,-15 2-78,-14 1-39,-17 0 4,-20 1 10,-25 1 42,-24-1 18,-24 1 35,-19-1 12,-13 2 10,-11 1 9,-4 3 17,1 1 15,10 2 16,13 1 7,19 1 65,19 0 11,20 0 1,19-2-6,20-1-90,18-3-58,17-2-130,15-2-28,20-1-4,21-2 38,24-2 81,28-1 8,29 0 23,31 1 0,27 1 11,22 1 7,18 3 8,9 0 8,1 1-1,-6 1 10,-12-1-12,-15 1 14,-21-2 5,-22-1 8,-26-3 45,-27-1-11,-26-1 43,-23-1-10,-21 1-5,-17 0-15,-19 0-80,-17 0 11,-28-3-55,-28-1 12,-31-3 21,-30-1-27,-22-1 19,-18 1 13,-6 3-3,-2 4 2,8 3 9,9 5-12,12 3 23,14 0-6,14 1 20,19 0 14,19 1 54,19 0-5,19 1 6,16 1-37,16-1-128,12-1-32,13-1-103,10 0 10,14-2 17,14 0 36,18-2 48,19-1 18,23 0 46,22 0-8,20 0 34,16 0-8,10 0 4,7-1 9,3-1-12,-1-1 14,-8-2-4,-9-1 19,-14-3 5,-15-2 9,-19-1 27,-17 0-7,-21 1 4,-18 2 18,-17 1-4,-14 1 20,-10 1-23,-8 0-2,-3 1-46,-9 0-7,-32-3-11,-23-3 1,-22-4-2,-18-3 0,-16-2 18,-11 0-14,-9 0 6,-5 1-12,0 3-6,3 2 11,7 1-14,7 2 14,7 2-4,7 2 1,10 2 0,11 0 18,13 0-4,13 0 20,12 0 5,11 0 0,13 0-18,10 1-32,11 1-103,10 1-21,11 1-77,15 2 24,19 3 61,25 3-1,28 4 80,25 2 10,21 1 30,14-1-4,8-1 4,7-3 9,1-3-2,-1-3 10,-6-4 7,-7-3 8,-13-3 17,-12-3-13,-14-3 52,-15-2-14,-14-1-13,-13-2 15,-12 1-52,-12-1-13,-12 1 10,-11 1-16,-10 1 42,-8 2 6,-6 2 38,-4 3 10,-3 1 10,-1 2-9,-3 1-44,-9 1-15,-26 3-46,-13 1 10,-13 0-7,-7 0-9,-5-1 11,-1 0 6,6-1 8,7 1-10,12 0-6,13 1-8,13 1-64,13-1-30,13 1-79,15 1 26,20 2 23,22 2-9,26 4 107,27 3-19,27 2 40,24 3 30,17-1-6,9-1 5,1-3 18,-5-4-4,-12-3 11,-15-5 26,-20-3 2,-21-4 2,-22-2-9,-22-3-6,-19 0-8,-20-2 11,-16 1 5,-17 0-11,-17 1-23,-20 0-13,-24 0-35,-22-1-12,-23 1-27,-16-3 5,-12 0-4,-6 0 28,-1 0 10,5 2 18,11 2 7,14 3 9,17 1-1,16 0 1,15 1 9,14-1-2,12 0 10,11-1-21,11 1-31,11-2-38,13 1-58,15 0 3,20 0 12,21 1 31,25 1 29,22 1 23,19 1 15,13-2 0,7-2 2,1-1 9,-3-3 7,-6-1-11,-10 0 23,-12 0 3,-17 0 0,-15-1 10,-18 0-2,-15-1 1,-15 2 9,-11 0-2,-10 2 19,-8 1 24,-5 2-16,-3 0 8,-5 0-58,-12 1-12,-34-2-9,-21-2-2,-23-1-1,-20-1 0,-14-3 0,-9-1 0,-3 0 9,-1-1 17,5 2-5,9 1 12,14 2-2,17 3 10,19 1-11,18 1 3,17 2-38,17 1-27,12 1-42,8-1-10,6-1-29,6-1 14,14-1 22,32-6 2,20-2 48,19-4-2,14-4 22,6 0 6,2-2 0,-2 0-9,-4-2-71,-4-1-148,-6-3-561,-5-4-469,-3-8 978,-53 22-10383,-3-1-1456</inkml:trace>
  <inkml:trace contextRef="#ctx0" brushRef="#br1" timeOffset="27020.591">3859 4715 12435,'0'0'0,"-51"4"6017,-38-3-6964,-6-3 1981,-1-3-1040,7-2-15,11 0-74,13 1-29,13 4-62,14 5 1,12 6 23,9 9 18,8 8 70,5 6 30,3 6 35,3 2-4,2 2 5,2 0-19,5-2-13,6 1-7,6 0 10,7 1 14,7 0 25,6-1-6,6-5 4,6-8 9,4-9-2,4-12 29,0-15 29,2-17 12,-2-17 47,-1-17 8,-3-15 11,-2-13-9,-4-10-34,-2-10-28,-2-6-42,-4-3-19,0 2-18,-1 8-26,0 13-32,1 17-22,0 20-44,0 19 19,-2 23 0,-1 19 17,-5 22 62,-6 19 2,-10 22 51,-9 23 27,-14 22 5,-12 20 3,-11 14 1,-10 9-10,-5 6-15,-2 2 4,1-1-22,2-3 15,4-5-24,5-6 16,6-13 4,5-16-10,7-22-6,6-24-18,7-25-4,7-26-11,6-29 31,6-29-1,4-33 39,2-30 0,2-31 12,0-26-10,0-22-6,-3-13-8,-1-7-18,-3-1 5,-4 9 6,-5 11-11,-5 20 12,-5 23 16,-6 26-5,-5 28 12,-6 28-21,-4 22-21,-5 25-51,-6 19-25,-5 24 2,-4 21 4,-4 23 26,-2 18 12,-2 16 17,1 9-3,-1 6 12,0 2 7,1 0-1,2-2 1,2-7-9,2-6 11,6-12-3,6-12-8,8-16-17,9-17-14,10-16-25,10-15 14,10-15 13,10-13 14,9-14 16,9-13 6,4-14 10,5-15-10,0-14 12,0-13-3,-1-11 1,-2-9-9,-4-3 11,-4 4-12,-6 10 22,-6 14-7,-7 17-16,-6 18-3,-7 16-48,-5 18 4,-5 17-14,-3 19 10,-3 23 6,-5 23 17,-3 21 15,-4 18 7,-3 11 18,-2 4 6,-1-5 9,0-12 27,3-17 12,2-19 17,5-22 72,3-19-10,3-17 18,3-17-20,3-16-86,0-17-24,2-19-36,2-19-6,1-19 6,3-18-3,1-14 1,0-8 0,-1-2 28,-1 6-8,-2 12 23,-2 16-6,-3 21-6,-3 20 2,-3 19-38,-1 17-27,-5 17-32,-2 18-14,-4 16 10,-4 18 4,-1 17 46,-3 15-13,0 12 35,2 6-8,2 1 4,6-6 0,5-10-9,6-13 2,8-15-1,7-16 9,9-17 45,8-16 6,8-18 48,8-17-2,10-22 5,6-20-18,8-19-22,3-18-4,2-13-39,-1-8 28,-4-5-20,-8 3 14,-8 10 7,-10 15 7,-11 20-11,-9 22-24,-9 22-39,-7 21-38,-7 20-41,-7 23 8,-7 27 21,-6 30 20,-7 32 15,-6 28 17,-5 24 6,-3 17 10,1 10 8,2 3 8,6-7 8,6-14-1,8-21 20,6-27 13,7-29 34,7-29 40,5-29 85,4-25 45,7-30 50,5-31-24,7-35-100,7-36-35,4-37-100,6-31-18,1-21 6,0-12-18,-4 0 33,-5 10-1,-8 21 30,-7 26 11,-11 33 0,-8 32-17,-9 31-88,-7 26-22,-9 27-112,-9 23-3,-10 30 1,-12 29 21,-12 33 69,-10 31 1,-7 24 43,-2 20 1,3 7 12,8 2-2,11-8 21,14-15-15,14-23 5,13-24-10,12-28 2,12-24-10,10-22 30,9-19 1,10-19 19,9-16 6,10-18 9,8-20-1,8-19-18,5-19 15,2-18-33,-1-13 9,-2-7-4,-5-2-10,-5 6-6,-7 11 11,-8 16-32,-9 18-19,-9 20-52,-8 22-26,-8 21-62,-7 23-5,-8 27 33,-7 28 5,-10 30 75,-8 29 9,-7 26 31,-6 17 15,-1 10 8,0 3-1,4-8 21,3-12-6,9-22 3,6-25-9,9-26-7,8-26 11,9-26-5,9-23 21,11-26 4,11-24-1,11-28 2,11-24-9,11-24-7,7-17 11,5-13-5,1-8-7,-2 0 12,-6 6-5,-11 15 12,-12 19 6,-14 23 8,-12 21-11,-13 22-14,-11 19-25,-10 17-78,-10 14 11,-11 16-47,-10 14 28,-10 15 36,-11 15-11,-7 15 35,-8 16 11,-4 13-11,-2 10 5,1 6 9,4 3-4,5-4 21,6-5-6,10-12 13,10-15-32,12-20-36,13-21-10,14-19 8,15-21 22,16-22 60,15-22 12,14-24 40,11-24-17,13-20-1,8-20-8,6-16-17,5-12 3,-3-6-11,-3-1 2,-8 5-1,-10 7 19,-12 13 4,-11 15 9,-15 19 17,-12 21-4,-12 20-6,-12 19-26,-11 17-39,-10 15-38,-11 18-40,-12 18-3,-12 20 15,-12 21 3,-10 20 27,-8 18 4,-4 12 19,2 6 6,5-1 9,10-5-2,10-9 12,12-12-13,11-13 4,10-14-1,9-14-37,10-15-27,8-15-41,11-16-2,14-21 24,16-25 38,21-32 46,21-32 1,19-30 14,13-24 8,7-15-11,1-5 14,-7 6 5,-9 12-2,-12 20 12,-14 22-4,-14 24 12,-13 20 6,-14 19-20,-11 18 6,-11 13-30,-8 14-10,-10 11-28,-9 13-3,-11 15-20,-12 17 3,-11 20 17,-10 22 13,-8 21 7,-3 16 9,1 8-2,4 0 21,8-9-15,10-12 5,11-18-10,12-16 2,12-18-10,11-14 2,9-14-1,8-11 0,7-13 28,7-10 11,7-15 17,9-15-3,8-18 3,7-19-9,8-17 12,5-13-14,4-8-5,0-1-8,-5 3-8,-5 8 1,-8 13-19,-9 12 4,-7 14-11,-6 13 2,-7 10-19,-6 10 4,-6 9-20,-5 7 14,-7 10 4,-4 9 8,-8 13 17,-5 14-4,-9 17 3,-6 17 0,-7 18 0,-5 14 0,-6 9 28,-2 2-8,1-5-5,1-7 2,4-12-10,4-11 2,5-12-1,5-11 10,5-11-22,6-9 6,6-10-2,4-11-9,8-10 12,9-14 14,10-19 6,11-22 18,11-28-4,11-26 3,8-26 0,4-17-18,-1-11 23,-5 0 2,-10 9 18,-10 15 15,-14 21 16,-14 23-30,-15 21-46,-12 20-26,-13 17-109,-11 15 9,-12 17-49,-11 15 18,-11 17 19,-12 21 4,-13 25 38,-12 24 0,-11 29 12,-6 25 17,-2 23 6,0 18 18,5 7 15,8 2 7,13-8-1,15-16 2,19-21 0,19-28-28,20-31 36,19-30-2,20-32 28,18-27 22,19-32 52,18-33-2,14-35 14,12-34-20,8-31-50,7-26 5,3-19-6,1-10-10,-7 1-7,-8 8-8,-13 18 1,-15 20-1,-15 25 19,-14 24-24,-15 24-2,-11 23-28,-12 20-30,-8 17-12,-11 17-29,-8 15 16,-11 17-8,-11 18 2,-15 19 10,-13 20 6,-14 21-11,-11 21 23,-6 18 21,-1 16-5,2 5 32,9-1-8,11-11 4,15-17-18,18-22-24,18-22-12,19-20 0,18-18 26,17-18 30,14-15 20,13-15 36,10-16-8,7-15 25,5-15 4,5-18 18,4-16-4,1-18-6,-1-17-7,-4-14-17,-7-8 3,-9-2-11,-9 5 2,-10 10-10,-8 11 12,-11 15-4,-8 14 1,-8 14-19,-6 16-13,-6 15-53,-4 14-34,-3 15-51,-5 14 1,-3 15 4,-4 14 23,-5 17 22,-4 15 6,-1 14 28,-1 15 4,0 11 10,2 8-2,4 2 12,8-3-4,7-11-16,10-13 4,9-15-11,10-18-7,12-18 20,11-20-16,15-22 33,11-24 1,11-27 28,6-26-15,5-22 44,-1-20-22,-3-8 18,-6-3 5,-11 9-2,-10 11 21,-15 16 4,-12 17 9,-11 18-30,-11 13-18,-7 15-61,-8 11-51,-7 11-84,-7 12-11,-8 14 14,-5 15 9,-5 17 72,-4 15 0,1 18 24,1 16 7,2 14 18,3 13-4,5 8 13,4 4 6,6-1-2,6-4 2,5-10 10,6-12-13,5-16 4,5-19 9,4-20 15,6-20 24,5-20 51,5-20 26,7-21 15,6-22 0,7-21-25,7-20-20,6-18-42,4-13-20,3-13-7,0-7-11,-1-6 1,-3-3-1,-4 3 10,-6 4-4,-7 10 21,-7 12-6,-10 19 13,-7 18-22,-10 23-22,-8 20-22,-9 22-80,-10 20 20,-8 24-30,-8 22 32,-7 23 18,-3 21 24,-2 17 24,1 15-4,2 10 14,4 7-4,3 1 2,6-3 10,5-8 6,5-12-2,8-17-7,5-17 12,7-21-14,7-17 4,5-18 37,6-16-2,7-16 2,7-13 2,8-15-28,8-13 8,8-16-22,8-14-5,4-16 10,4-14-5,2-12 2,2-7 19,-1-2-6,0 0 3,-2 6 0,-5 7-9,-4 11 12,-9 13-14,-8 16-5,-11 16-8,-10 19-36,-11 19-19,-11 20-25,-10 21 14,-13 23 2,-11 24 17,-11 26 24,-11 24 14,-7 21 8,-6 15-1,-3 9 12,1 1-4,5-5 12,6-10-4,10-15 12,9-17-13,11-21 4,10-19-1,8-22-9,8-20 12,8-20 5,10-19 8,9-21 8,9-21 8,8-21-2,8-18 12,5-14-22,4-11 6,0-3-20,-2 1 4,-6 4-2,-6 9 0,-8 13 19,-10 16-15,-10 16-4,-10 15-17,-11 16-62,-12 14-2,-12 16-14,-12 17-9,-13 17 48,-8 14-15,-6 12 35,-2 8 2,2 3 10,4 0-2,7-6 2,8-5-9,11-8-7,10-6-17,10-8-25,9-7-12,9-8 0,8-6 17,10-5 32,9-4 19,11-7 17,10-3 8,8-5 9,9-3-11,7-4 4,4-2-1,3-1 10,-1-2-4,-3 1 2,-5 0 10,-9 0-4,-7 2 12,-11 0 6,-7 1 8,-9 1 26,-8 0 22,-7 2 62,-9 0-6,-8 0 16,-8 1-30,-10 0-46,-10 1-15,-13 0-48,-12 1-9,-15 2-29,-13 3 5,-11 2-4,-9 2 0,-3 2 9,0 2-2,2 2 1,5 1-10,5 0 13,6 0-14,9-2 5,10-1-12,12 0-24,13-2-4,14-1-66,13 1-11,17-1-10,14 1 8,18 0 42,16 2 16,18 2 27,14 1-13,14 3 25,10 0-7,10 1 13,10 0 6,9-1 8,7-1 8,4-3 17,4-1 6,1-4 9,1-2-2,-2-3 2,-5-3 0,-8-2 0,-11-3-9,-10-2 21,-14-1 3,-13-1 27,-14-1 13,-16 0 55,-14 1 23,-15 1 54,-12 1-2,-14 1 15,-13 1-48,-16 2-79,-16 2-7,-15 2-100,-13 1 24,-9 3-24,-10 1-6,-7 1 11,-8 0-4,-5 1 1,-4 0 0,0 1-10,4 0 13,5-1-14,7 1 5,7 0-2,8 0 0,9 0-10,9 1 13,11-1-23,11-2-12,11-1-16,11-2-25,13-3-23,11-2 4,15-3 24,14-3 10,14-4 28,14-3 3,12-3 2,9-4 19,8-2-4,8-1-8,6 0 13,5-2-4,3 2 10,0 0-2,-5 1 10,-6 1-2,-9 2 10,-9 2 7,-12 3-1,-10 3 19,-14 3 14,-11 3 16,-13 1 35,-12 3-8,-12 2-5,-12 2-15,-14 0-34,-12 2-1,-14 1-12,-13 1-7,-11 1 19,-12 0-7,-11 2 12,-9 0-11,-7-1 3,-2 0-20,0-2-3,1-1-10,1 1 1,3-1-10,2 1 2,5 1-1,6-1 9,10 0 7,11-1 18,12 0-24,12-3 0,10-1-10,11-1-55,9-1-13,9 0-56,9 0-16,10 1-19,10 2 30,11 2 26,11 1 22,14 2 43,12-2-8,13 0 43,13-1-20,13-1 9,10-2 16,9 0-4,7 0 11,5-1 26,6 1-35,5 2 2,2-1 0,0 3-49,0 0 42,-4 1 3,-2 2 0,-5 0 2,-3 1 9,-8 0-2,-8-1 10,-10 0 7,-11-2 8,-11-2 8,-10-1-1,-11-2 29,-11-1-8,-12-1 32,-10-1 29,-10 0 22,-9 1 16,-12-1-21,-11 2 0,-14 1-76,-13 2-7,-15 1-50,-15 1 1,-16 1-5,-18 1 8,-15 2 7,-13 1-1,-9 0 1,-5-1-9,-4-2 11,-4-1-12,-1-1 3,2-1-10,3-1 2,2 1-1,4 1 0,3 1 9,9 0 35,10-1 19,14 0-12,16-2-3,16-1-36,16-1 18,15-2-44,15 0-26,12-2-88,13 0-35,13 0-16,15 1 17,15 0 66,15 1 18,15 0 38,16-1 14,15-2 8,15-1 19,10-3-13,7-3 6,4-3-2,1-1 9,-1-2-2,0 1 10,-5 0-2,-7 0-9,-9 2 13,-10 1-4,-11 2 1,-9 1 9,-9 2-11,-9 2 12,-7 2-3,-7 2 1,-8 2 9,-5 0-2,-7 3 10,-7-1 7,-5 1 8,-6-2 18,-6 0 23,-3-2 4,-3 0 2,-2 0 1,-4-1-28,-26-2 8,-16-1-32,-17-1-1,-12-2-11,-11 0-18,-12-1-4,-12 0-10,-13 0-8,-11 0-8,-8-1 10,-5 1-3,-4 1 10,-3 0-2,1 1 20,4 0-15,9 0 89,11-2-16,16-1 29,15-3-14,17-1-51,17 0-13,17-1-75,15 0-19,14 1-113,15-1-1,14 0 1,16-3 13,15-2 79,17-3 7,17-3 41,17-2-6,17-2 14,17-3-2,13 0 1,9 1 9,10 5-2,6 4 1,6 6-9,2 5 11,2 6-3,-2 6 10,-3 5-2,-2 6 10,-7 4-2,-6 5 10,-11 2 7,-11 2-1,-11 1 20,-12-3-15,-15-4 33,-13-3 0,-17-4 39,-14-2 10,-14-2 46,-14-3 26,-11-2 6,-11-4 3,-12-2-55,-13-3-3,-14-3-77,-15-2 19,-14-6-48,-11-5 1,-11-4 25,-8-6-9,-11-4 41,-9-5-1,-7-4 13,-5-3-12,0-2-24,3 2-11,3 3-37,5 4 8,7 6-14,7 6-7,12 4-8,13 7-17,17 5-34,15 4-39,18 4-75,14 2-48,14 1-22,15 3 8,18 1 78,18 2 42,23 3 50,20 2 21,19 1 28,14 3-4,13 2 13,9 2-2,8 2 10,5 1 7,3 0 8,-2 2 8,-2-2 18,-5-2-14,-8-3 14,-10-5-3,-12-3 20,-16-4 3,-16-4 20,-17-2 32,-18-1 58,-14-1 24,-16 0 64,-14 0 15,-15-2-36,-16-1-32,-17-4-95,-19-1-24,-22-1-67,-24-1 12,-23 1-9,-20 0 0,-14-2 10,-11 1-4,-7 0 12,-2-1-13,0 0-5,4 0-8,6 0 1,7 1-1,10 0 0,12-1 0,19 1 0,18 0-18,20 2-24,19 2-22,18 1-89,16 3-43,15 1-70,14 2-15,18 1 44,16 3 38,22 1 94,21 1 15,22 0 61,19 0-2,15 0 15,13 0 18,8-2-5,7-1 22,2-2-15,-2-4 24,-7-1 12,-10-6 6,-13-3 29,-13-2 2,-15-1 11,-16 0 27,-17 3 40,-18 1 18,-17 2 55,-16 2 16,-18 1-9,-17 1-40,-20 2-82,-20 2-45,-21 2-60,-20 1 0,-17 1-7,-14 2-1,-12 3 0,-7 2 0,0 1 10,3-1-13,9 1 4,11-2-19,12-1-52,15 0 5,16-2-52,17 0-7,19-2-86,17 1-25,18-1-45,17 1 26,20-2 71,20-3 35,22-3 80,19-2 3,20-3 43,16-3 30,17-3-52,13-4 10,8-3 4,3-2-31,-1-1 84,-6 2-7,-11 3 14,-13 4 10,-20 5 55,-21 4 13,-25 4 112,-22 3 56,-21 2 95,-23 0-18,-24 1-87,-27-1-65,-31-1-146,-29-2-15,-30-2-10,-24-4-6,-20-4 19,-16-5-15,-10-3 15,-7-3-5,2-3-7,2-3 2,11-3-19,14-2 42,14-1-23,16-1-1,19 1-36,19 3-65,24 2 25,22 2-60,22 1-23,20 1-42,20 0-86,21 0 48,21 0 16,22-1 31,24 0 70,23 1 2,21 2 33,18 2 4,13 3 21,12 4 14,7 4 6,2 3 1,-1 2 10,-4 3-2,-7 2 10,-8 1 7,-13 2 8,-18 1 8,-21 0 27,-22 0 21,-22 0 80,-20 1 8,-20-1 79,-15 1-18,-20 0-63,-20 2-8,-24 1-123,-24 2 21,-25 3-52,-18 2 9,-16 2 5,-12 2-13,-9 1 4,-7 2-1,-1-1-9,3 0 12,4 1-14,5 2-5,9 1-8,11 1-8,16 1-17,16 0 3,20-1-39,18-1-8,19-3-75,18-2-47,17-4-76,17 0 62,19-1 49,18 0 13,22-1 106,22 0-35,23 0 36,21 1 21,19 1 4,16 0 2,13 3 20,10 1-15,4 0 24,0-1 2,-5-1 10,-6-1 8,-12-1 8,-11-1-1,-18-1 20,-18-1 3,-21-2 29,-22-1 12,-20-2 63,-18-1 22,-16-1 74,-14 0 11,-13 0-34,-12 0-14,-17 1-90,-18 1-15,-21 2-59,-21 0-7,-19 2-22,-15 1 12,-11 1-6,-12 0 12,-10-2-4,-7 0 2,-3-3-9,2-2-16,5-2-6,5-2-9,13-1 11,13-1-14,19 1-33,22 1-9,22 1-94,21 0-41,21 0-153,20 1 26,21 0 18,25 2 62,30 2 143,31 4 12,32 2 28,30 4 20,29 3-12,22 2 24,19 2-7,10 0 12,6-1 7,-1-2 8,-8-1 18,-8-4 14,-15-2-3,-16-5 22,-20-5-6,-24-4 12,-27-4 35,-25-1 10,-28-4 83,-24-1 26,-22 0 36,-18-2 14,-18 1-56,-17-2-27,-20-1-70,-23-3-42,-23-2-31,-23-1 3,-19-1 3,-16-3-12,-12-2 23,-11-2 3,-5-3-10,-2-2 14,3-4-23,3-1-12,6-1-16,6-1 3,10 0-22,12 1-4,15 1-18,13 1-24,15 2-14,13 2-26,15 2-42,16 5-19,15 3-63,16 4-4,16 2-51,16 2 20,19 1 37,20 1 26,20 2 51,20 3 9,22 4 49,19 4-2,18 3 61,17 3-15,13 2 27,8 2 3,3-1 10,0-2 8,-9 0-1,-12-3 10,-17-1 7,-19-1 18,-21-3 23,-21-1 23,-22-1 62,-19 0 40,-19-1 69,-16 0 24,-18-1 18,-16-3-46,-19-4-50,-19-5-43,-16-4-88,-17-6-8,-18-4-53,-17-3 0,-17-2-22,-12-1 13,-10 1-15,-7 0 5,-4 3-21,-2 2 6,1 5-22,6 3-4,8 3 1,7 5-12,13 3 4,13 4-30,19 4-11,19 2-8,21 2-65,20 3-11,19 0-178,14 0-10,18 2-9,17 0 39,22 2 182,23 0 26,25 0 81,21 0 8,20-1 14,16-1 10,10-1 8,8 0-1,2-2 10,1-1-2,-5-4 20,-9-4-6,-11-3 22,-14-3 3,-17-3 20,-16 0 32,-20 1 77,-20 2 37,-19 2 71,-20 1 33,-20 2-31,-21 2-59,-27 0-86,-24 1-75,-25 0-44,-26 2-6,-24 0-5,-20 3-12,-18 0 13,-14 1 5,-8-1-11,-5-1 14,-3-1-4,0-1 1,7 0-10,9-1 13,14-2-23,18-1 7,17-2-3,18 0-19,21-1-13,20 2-7,23 0-56,19 1-3,21 1-125,17 0-5,18 0-35,17 0 22,21 0 84,19 1 22,21 0 66,18-1-4,19 2 45,15 0-9,16 2 24,13 3 3,9 1 1,7 3 1,1 0 9,-1 0-2,-5 1 10,-7 0-2,-13 0 1,-13-1 9,-18 0 26,-18-1 3,-20-1 38,-18 0 37,-21-1 86,-17-2 17,-18-1 30,-18 0-11,-20-2-96,-19-2-10,-23-3-106,-22-1 14,-26-2-40,-22 0-2,-23-1 17,-15 0-16,-14-1 5,-10 1 0,-6-1-1,-5 1 0,-1 0 0,3 0 0,5 0 0,8-1-10,9-1 4,10-2-12,11 0-6,14 0 2,18-1 7,17 1-12,19-1-14,16 1-6,18 1-28,17 2-2,15 1-58,14 2 6,12 2-71,13 0 8,14 1 3,14 1 61,16-1 57,15 0 7,15-1 43,13 0-27,13 0 10,12 0-48,14 2 31,10 2-2,9 1 8,9 3 47,8 2-13,6 3 7,6 4-28,4 2-1,1 4 7,1 4 16,-1 2 4,-3 3 10,-4 1-1,-5 3 1,-3 1 0,-6 1 9,-2 1 36,-5-1 8,-1 0-46,0 0 25,1 0-47,0 0-6,-2 0 37,0 0-4,0 0 12,2 0 8,0 0 8,-1-1-2,1-2-7,1-2 2,0-3-10,1-4 12,-3-2-14,-2-5 14,-5-4-23,-3-2 6,-6-2 8,-7-3-22,-11-1 34,-11-1-10,-12-1 23,-11 0 4,-13 0 9,-14 0-2,-14 1 49,-13 1 14,-14 2 37,-12 0-8,-15 1-40,-14 1-25,-18 2-98,-16 2 14,-20 5-58,-21 5 21,-22 7 0,-20 5 17,-14 5 6,-11 4 9,-8 0 8,-4 1-11,-3-2 5,1-2-2,4 0-10,3-1 4,9 0-2,10 0 0,16-3-19,20-3 6,22-3-13,19-7-15,22-4-53,17-5-32,19-3-89,16-2-8,16 1 23,17 0 26,18 2 86,21 3 25,22 3 19,22 3 1,20 2 22,17 1-15,16 1 15,14 1-5,12-2 12,10 0-4,9-1 12,6-1-4,2-1 2,0 0 10,-3-4 6,-8-2 17,-11-3 15,-17-3 44,-23-2 55,-26-1 15,-28-2 77,-28-1 1,-26-2 43,-24 0 20,-25-1-87,-24-3-38,-32-3-123,-32-2-47,-39-1-25,-36 0-3,-35 4 33,-28 4 8,-24 7 47,-17 7-1,-7 7 41,-1 6-9,4 4 5,10 5-19,18 2-32,21-2-10,28-2-47,31-5 1,30-4-50,31-4-35,30-6-105,26-2-59,27-4-86,26-2 15,31-3 71,30-1 70,35-1 87,36-1 12,37 0 35,31 0-4,29 1 14,22 0 6,18 1 17,12 2 6,7 2 9,2 1-2,-5 1 12,-8 2 24,-12 0-6,-14 0 23,-21-1 4,-22-3 9,-27-2 45,-30-4-12,-32-1 73,-29-2 27,-30 0 80,-25-1 30,-26 0 36,-23-2-51,-23 0-121,-23-3-23,-25-2-144,-27-1 22,-27-4-16,-21-2-2,-19-3-10,-13-2 4,-7-4-2,-5-3-10,2-2-15,3-2-6,5-2-18,8-1-15,12 1-25,15 1-14,18 2-54,18 4 13,21 4-55,20 4-15,20 6-91,20 3-34,24 2-43,21 2 32,28-1 117,27 0 50,31 1 88,29 1 23,29 3 31,23 2 25,22 2 15,14 3 7,10 1 29,4 2-7,-1 1-5,-5 0 11,-11 0 6,-15-1-1,-20-2 20,-24-1 13,-25 0 25,-26 0 42,-27 0 65,-23 1 41,-25 1 51,-22 0-26,-25 2-72,-24 1-62,-26 2-90,-26 3-12,-27 2-6,-25 2 15,-24 1 4,-21 2-10,-15 2 4,-13-1-10,-9 0-16,-3 1 13,2-1-15,5 0-5,10-3 1,12-1-1,16 0-9,16-2-7,24 0-27,25-2-2,30-1-58,27-1-59,26 0-156,24-1-8,26 1 7,27 2 53,34 1 144,32 3 28,33 2 33,29 2 10,23 2 11,19 2 8,13 0 18,9 0 14,5 0 16,1-1 16,-3-2 6,-7-2-18,-10-3 16,-12-2-5,-15-2 1,-18-2 9,-22 0-11,-20 1 12,-25 1 34,-24 1 10,-23 1 102,-21 0 57,-20 1 66,-20 1 9,-21-1-32,-17 0-52,-19 0-89,-17-3-18,-20-2-69,-16-2 4,-15-1-25,-9-3-6,-4 0-9,1-1-8,3 1 2,4 0-12,9 1 4,9 0-12,14 1 4,15-1-2,19 2-56,17 0-12,18 0-112,15 0-47,16 1-41,15 0 2,18-1 116,20 0 11,26-3 98,25-5-11,24-8 20,21-7-2,18-8 30,15-6-8,9-6 14,6-3-4,0-1 2,-3 2 10,-8 1-4,-9 5-7,-16 4 21,-17 5-7,-22 5 31,-22 4 11,-21 3 36,-21 4 10,-18 4 66,-16 2-17,-16 2 20,-13 0-22,-16 2-50,-15 0-4,-17 1-50,-17 2-8,-22 2-29,-19 4-5,-19 6 0,-14 6-12,-16 8-15,-11 9-6,-10 12-9,-6 11 2,-1 10-3,0 10 11,6 5 6,10 4-2,15 1-26,18 1-10,17-1-9,18-1-18,20-1-25,20-3-3,23-4-58,22-5-13,25-7 10,26-4 11,27-8 62,26-6 30,23-8 43,24-8 12,24-11 1,22-8 3,22-8 0,15-8 19,8-4-6,4-4 12,-1-1 8,-5-1-12,-9 2 14,-13 0-14,-17 2 14,-19 1 14,-23 2 15,-23 1 25,-26 2 51,-23 2 35,-25 1 134,-21 2 14,-26 1 34,-23 2-38,-25 1-107,-26-1-26,-29 1-68,-26-2 2,-25-1-25,-20-3 13,-17-2-24,-11-3-3,-7-3-18,-4-2-6,3-3-27,4 0-4,10 0-10,12-1-8,17 1-8,16 1 2,18 1-21,21 1-22,24 1-51,25 1-54,24-1-82,23 0-20,26-1-3,25-3 42,31-3 70,30-2 11,31 0 60,27-1 16,25 0 10,22 3 28,13 1 4,13 2-28,8 2 29,3 2 0,2 2-1,-2 1 40,-9 1-21,-11-1 8,-14-1 18,-17-1 4,-18-3 27,-19-3 13,-21-1 45,-21-2 8,-23 0 85,-21 0 7,-21 0 70,-17 0-25,-20 1-6,-18-2-52,-23 0-90,-22-1-16,-22 1-69,-19 1 4,-21 5 12,-18 4-6,-17 7-8,-13 7 13,-8 5-14,-4 6 14,1 5-23,6 5 7,8 1-22,12 1 6,12-2-13,13-2-15,15-2 4,18-4-22,19-4-13,20-2-7,20-3-93,18-3-21,17-1-75,16-3-4,17-1 60,19-2-31,21-2 106,21-3-19,20-4 48,18-3 46,17-4 0,15-4 4,12-6 21,11-5-15,8-4 33,2-4-9,1-5 14,-4-4 6,-9-2 17,-12-2-4,-15 1 41,-19 3-2,-21 5 49,-22 5 26,-24 8 70,-22 7-6,-24 6 17,-23 4-29,-29 4-122,-27 1-4,-29 4-63,-26 1-18,-26 4 28,-22 4-3,-18 1 20,-12 4-3,-8-1 11,-3 0-12,3 0 5,6-3-2,11-2-10,12-3-6,14-2 11,16-2-23,22-3 7,22-2-13,23-1-43,22-1-16,19 0-83,17 1-55,15 0-46,16-1 23,18-4 43,21-2 43,28-4 86,26-4 27,26-3 19,23-3-36,18 0 23,14 2-46,7 4 31,3 5 45,-4 6-13,-10 6 8,-13 6 10,-17 4 6,-24 5 8,-22 1 8,-26 3 45,-23-1 16,-22 0 55,-19 0 26,-20 0-13,-20 0-10,-25 2-80,-25 1-17,-25 2-47,-24 3-2,-19 2-3,-17 2-2,-15 2 9,-11 2-2,-10 2-9,-5 2 13,-2 2-4,2 2-9,4 2 4,8 3-2,9 1-19,11 1 6,14-1 15,18-2-4,20-2 2,20-5-10,22-5-52,20-5-33,20-7-116,17-4-9,19-3-25,18-2 37,21-1 89,20 1 4,23 0 54,22 1-10,22 2 26,19 0 4,16 1 9,12 0 26,7 0-6,5 0 14,-1 0-4,-2 1 12,-7 0 15,-8-1-13,-14 1 5,-14-1-1,-21 0 28,-19 0-8,-21 0 42,-20 0 16,-20-1 54,-17 0 26,-19 1 52,-15 2-19,-20 2-18,-18 3-11,-21 3-65,-22 1 26,-21 1-31,-16 0-3,-13-1-9,-9-1-17,-5-2-24,-3-1-14,3 0-36,6-2 9,10-2-25,11 0-4,13-3-9,13 0-17,17-2-52,17-2-25,19-2-108,17-1-30,19-2-38,20-2 13,23-2 85,23-3 30,26-2 82,24-2 12,24-2 32,21-3 6,19-3 10,13-1-2,10-1 30,5 0-17,0 0 16,-4 3-5,-11 4 12,-13 5 6,-17 6 8,-15 2 8,-19 2 26,-19 2 4,-20 0 47,-18 0 7,-18-1 85,-17-1-2,-15-2 25,-17-1-12,-18-1-69,-19-2-8,-22-1-69,-19-1-12,-18 0-21,-17 1-8,-17 2 10,-15 2-4,-12 2 1,-9 3-10,-6 1 13,-4 1-4,2 0-18,2 0 6,8-2-13,8-2 4,10-2-21,12 0 6,14-2-22,17-1-13,21 1-7,19 0-18,19 0-52,16 0-34,16 1-78,15-1-21,15 2 9,15 1 29,19 1 93,21 1 4,23-1 63,23 0 7,20-2 21,16-2 7,13-3 9,11-3 8,6-3-2,2-3 2,-3-2 10,-6-2-4,-8-1 12,-7-2-4,-13 1 12,-13 1 6,-20 1 26,-19 1 22,-20 3 34,-21 2 48,-17 2 74,-15 2-6,-17 2 18,-14 1-39,-19-1-90,-19 1-14,-24 0-78,-24 0-12,-20 1 6,-16 1-6,-15 1 1,-11 3 9,-7 3-21,-5 3 7,3 4-13,4 3 4,8 5-12,8 3-15,11 3-15,16 0 3,19 1-31,18-1-11,22-2-54,19-2-34,18-2-106,18-2 15,16 1 15,16 1 47,19 3 119,18 4-2,23 3 49,20 1 11,20-1-9,16-2 24,15-3-7,10-5 3,9-6 10,5-5 15,0-6 6,-2-5 9,-7-6-2,-9-4 12,-14-3 6,-17-1 17,-21 0 34,-22 1 29,-22 2 88,-21 3 25,-20 2 19,-20 2-8,-22 2-106,-24 2-54,-30 3-86,-29 3-22,-29 4-2,-22 2 3,-19 1 26,-12 0 21,-8-1-23,-4-2 28,1-2-7,1-1-8,6-2-6,8-1-8,9-1-17,9 1-24,9-1-14,9 1-8,14 0 1,17-1-21,21-1-4,20 0-9,21-2-54,18-1-14,19-2-94,16-3 5,20-2 1,19-3 41,24-3 82,25-2 17,23-2 30,22 0 26,18 1 6,15 2 10,13 4-2,7 2 21,5 4 4,1 2 9,0 3-2,-3 1 2,-5 1 10,-8-1-4,-9-1 12,-9-2-4,-11-1 12,-11-2-4,-15-2 21,-17-1 4,-17-1 37,-17 0 0,-17-1 30,-14 2 22,-15 0 52,-11 2 16,-11 0-9,-9-1-31,-11-2-56,-11-2-5,-13-3-42,-16-3-1,-17-1-21,-17-2-24,-15-1-5,-10 0-10,-8 1-17,-5 2-15,-7 2-25,-6 5-5,0 2 18,1 4 3,5 4 18,8 3-3,9 3-8,9 2 4,12 3-30,13 1-2,17 2-66,16 0-20,17 0-111,16-2-29,16 0-9,17-1 22,19-1 112,19 0 26,21 0 66,20 1 9,19 1 31,18 0-5,17 0 13,16 2-11,14-1 12,13 2 6,10-2-1,7-2 20,5-1-6,4-5 12,0-2 26,-1-2-16,-5-3 34,-9-1-18,-14-2 15,-14 0 16,-21-1 14,-20-1 6,-25 1 57,-25 1 4,-24 2 105,-23 1 20,-21 4 67,-18 1-22,-21 3-109,-21 3-32,-24 3-138,-22 3 2,-17 2-31,-13 2 11,-8 0 4,-6-1 8,-4 0-11,0-2-5,4 0-8,11-1-8,13 0-36,15-2 10,16-2-53,14 0-14,17-2-65,15-1-31,15-2-81,16 1 18,18-2 16,19 0 39,20-2 102,21-2 3,21-2 55,22-2 9,20-1 11,17-2 9,14-1 8,9 0-2,8 0 2,3 0 10,-2-1-13,-4 2 23,-8-1 3,-8 1 9,-13-1-2,-15 1 21,-20 0 22,-21 1 5,-23 0 56,-22 2 5,-20 1 68,-17 2 11,-20 3-7,-16 1-12,-21 4-90,-21 2-22,-23 2-47,-20 2-12,-18 2 8,-12 1-5,-12 2 10,-8 3-12,-7 2 14,-1 2-4,0 1-18,5 2 15,5 1-24,6 2-3,11 0-9,12-1-8,17 0-17,15-3-6,17-2-18,17-2-24,14-5-61,16-4-31,14-4-71,14-4 5,16-3 39,16-4 32,19-5 59,18-4 25,20-4 36,19-4 4,19-2 21,15-1 6,14-2 9,12 0-2,11-1 12,8-1-13,8-2 4,5-3-1,3-2 0,3-4 10,2-2-4,2-2 2,-2 0 0,-1-2 19,-7 3-15,-8 2 5,-12 5 9,-11 4-22,-15 6 25,-18 5-17,-21 6 33,-21 5 1,-22 4 38,-20 4 18,-18 3 101,-15 2 40,-15 3 52,-13-1 2,-15 1-60,-15 0-45,-17-3-74,-19-1-14,-21-2-60,-19-3 12,-15-3-36,-12-5 8,-9-3-14,-8-4-6,-4-1 2,-3-1-12,0 0-6,1 0-8,2 4 2,5 1-12,9 5-24,11 2-22,12 4-34,11 4-11,13 3 9,13 2-5,17 1 1,16 0-38,19 0-82,17-1-16,18 1-3,19 1 23,22 1 104,22 2 10,22 2 42,21 2 13,21 3 19,18-1-12,21 2 33,15 1-9,15 1 23,11 0 4,7 2-1,4 1 21,-1 0-6,-5 0-6,-8 0 2,-12-1-1,-15 0-9,-18-3 21,-19-1 12,-21-3 25,-21-3 42,-20-4 28,-23-2 89,-20-3 72,-20-1 71,-20-2-2,-24-1-74,-20-3-78,-23-2-113,-20-3-24,-23-2-33,-20-2-18,-19-2-8,-16 0 1,-14-1-12,-10 0 4,-7 0-2,-4 1 0,0 0-10,4 2 4,9 0 7,10 1-2,18 2-37,16 0 21,19 2-36,20 0-1,21 1-28,22 1-32,23 0-104,21-1-2,22 0-18,22 0 0,25 0 100,23-1-10,22 2 65,22 0 6,19 1 40,19 3-9,16 2 25,12 1 13,10 0 7,5-2-1,4-3 12,2-3 6,0-4-2,-3-5 12,-4-4-13,-7-5-5,-9-2 11,-11-3 5,-13-2 8,-14 0-2,-14 2 30,-17 2 20,-20 5 34,-18 3 11,-19 5 66,-18 4-7,-16 3 25,-17 3-13,-17 3-88,-20 3-30,-21 4-82,-20 4 6,-20 4-18,-16 4 20,-14 2-6,-13 2 11,-8 1-2,-9 0 1,-6-2 0,-5-3 0,-4-1 0,-3-2-10,3 0 4,4-1-2,5 2-10,5 0 4,8-1-21,10 0 6,16 1-31,14 0 8,16-1-4,15 0 0,15-3-10,15-1-6,15-2-92,14-3-21,13-1-56,13 0-1,14 0 79,14 2 13,16 2 84,11 1 10,12 0 23,10 0-11,9 0 15,9-2-5,10 0 12,7-1 6,5-3 8,3-1-2,-1-2 2,0-1 0,0-2 0,-3-2 0,-1-2 0,-4 1 10,-6-2-4,-9-1 12,-11 0 6,-10-2-2,-13 0 40,-12 0-12,-11 0 25,-12 2 22,-10 2 5,-8 1 0,-5 2-16,-5 0-14,-7 0-35,-26 0-10,-15 0 9,-13 1 13,-13 0 6,-11 1 0,-13-1 1,-11-1-10,-9 0-24,-5-2 6,-3 0-32,-3-1 8,-2-2-4,-1 1-10,3-1-15,4-1-6,11 0 10,10 0 5,12 0 17,11-1-3,13 0-8,11-1-6,13 1-45,14 1-16,14 1-83,13-1-9,15 0-21,14-1 19,17 0 58,15 0 2,15 1 32,15 0 5,17 2 19,14 0 6,13 1 18,8 1 6,6 2 9,5 0 8,4 2 8,2 0-2,2 1 2,-2-1 10,-3 2-4,-6 0 12,-6 1-4,-8-2 2,-12 0 0,-15-2 19,-16-1 22,-17-1-5,-15-1 51,-12-1 5,-14-2 48,-10 1 27,-10-1 23,-10 0 8,-9 0-18,-9-2-21,-9-4-42,-11-3 0,-12-4-41,-13-4 0,-16-5-30,-17-4-4,-15-4-38,-11-5 0,-11-1-12,-9-3-8,-12 1 2,-10 2-12,-6 1-15,-6 3 4,-3 3-3,-1 4-10,4 5 4,5 4 7,10 2-12,10 5 14,13 1-4,13 4-9,18 3 13,17 3-32,20 2-29,19 1-48,19 1-102,20 1 5,20 1-11,22 1 45,25 1 89,23 1 15,22 1 31,20 0 8,18 1 28,16 1-15,15 0 44,10 4-22,10 3 18,6 4-5,2 2 12,-2 2-4,-6 2 12,-9-1-13,-11 1 14,-12-1-14,-18-2 32,-18-3-9,-21-3 51,-22-2 24,-20-2 107,-17-3 59,-19-3 103,-17-2-2,-19-3-82,-17-1-82,-24-2-141,-25-1-26,-29 0-35,-24-2 0,-22 0-4,-16-3 0,-11-2 9,-8-3-2,-2-3 10,2-3-2,4-3 1,5-2 0,10-2 0,14-2 0,20-2-38,17-1-7,20-4-38,17-2-19,18-2-8,19-2-19,19 0-43,18-3-17,18-1 1,17-2 14,18 0 24,17 0 40,18 3 10,17 5 20,15 9 26,15 8-25,10 12 28,8 11-8,6 10 13,6 11 24,1 7 4,0 6 10,-6 3-11,-8 0 23,-10-1-7,-12-3 13,-13-4 15,-14-5-3,-17-7 48,-14-5-3,-18-4 60,-13-4 13,-13-3 56,-12-2-12,-12-3-2,-13-2-15,-14-3-71,-14-3 0,-17-3-52,-14 0-26,-11 1-6,-9 0-12,-5 2 1,-6 2-10,-6 1-7,-6 1 1,-5 1-1,-1 0 0,3 0 0,6 1 0,8 0-19,9 0-3,11 2-20,9 0-14,12 1-16,11 0-35,13 0-38,13 0-39,14 1-49,13 1 27,16 1 6,15 0 35,17 2 76,16 0-19,17 2 58,15 1-3,15 0 22,13 0-4,11-2 31,12 0-8,6-2 4,3-1 10,1-2-4,-2-1 12,-6-1-4,-8-2 2,-11 1 19,-14 0-15,-14 1 24,-15 0 12,-16 0 16,-15 2 16,-16 1 35,-14 1 20,-12 2 53,-13 0 16,-13 1 9,-14 0-17,-16 0-40,-14-1-45,-18-1-38,-17 0-13,-21 0-29,-20 0-4,-17 1-11,-15 0-8,-12 0 10,-8-2-12,-4-2 12,1-4-3,4-5 10,6-5 7,11-5-1,11-5-8,20-6-7,20-2-18,22-2-23,19 1-32,21 2-69,18 5-30,15 4-100,17 3 13,14 4 7,17 3 22,18 1 96,20 2 13,24 4 41,22 3 13,20 5 1,18 5 11,17 7 16,13 4-3,12 5 20,7 4 5,4 2 0,-1-1-9,-3-2 13,-8-1-4,-9-2 10,-10-3 7,-13-2 8,-13-2-1,-17-3 29,-20-2 1,-22-4 48,-21-1 17,-22-2 72,-17-1 12,-15 0 58,-17 0-31,-18-3-42,-18-1-24,-23-3-110,-18-2 8,-18-2-19,-14-2-29,-11-3 26,-10-3-19,-9-2-4,-6-3 10,-1-2-12,1-2 3,7-1-1,4 0-9,5 2-7,5 0 1,8 2-10,12 1-7,14 0 1,15 0-10,14 1-54,11-1 6,14 1-53,12 1-6,11 2-48,12 2-8,14 2 8,11 2 13,10 1 62,11 1 12,8 1 57,8 1-3,8 2 34,4 2-7,3 1 22,-1 1-4,-3-1 20,-5-1 14,-8 0 16,-8-1 16,-10-1 63,-10-1 21,-11-1 45,-11-2-7,-12-3-22,-13-3-1,-16-4-58,-15-5-13,-15-3-47,-12-3-18,-13-3-27,-8-1-5,-14 1-2,-10-1-10,-9 3-17,-7 3 5,-5 3-31,-2 4 8,-2 6-23,-1 4 6,6 7-31,7 3 8,16 5 14,16 3-4,20-1 11,20 1-12,18-2-89,18-2-21,19-1-66,18-2 13,20-1 27,20-2 36,18-2 58,21-1 6,20 1 60,18 0 6,14 1 21,14 0 7,10 1 9,8 0 8,6 0-2,3 0 2,1 0 38,0-1-21,-3 0 27,-2-1-7,-7-2-34,-7 0 10,-10-2 5,-11-1-4,-12 1 21,-15-1 13,-18 3 35,-19 1 10,-21 2 75,-19 2 28,-19 1 54,-18 0 8,-20-2-62,-22 0-6,-23-1-105,-22-2-2,-22 0-44,-16-3 6,-18 0-33,-13-2 8,-11 1-13,-8-1-7,-5 2 1,-2 2-20,0 0 6,5 2-3,10 2-9,12 1-7,13 2 1,15 2-1,18 0-10,18 2 4,21-1-68,18-2-18,20-1-101,17-1-14,20 1 15,19 1 8,23 2 91,22 3 32,22 1 25,18 2 18,18 2 9,17 2 9,17 2 8,15 4-11,12 4 23,10 4-16,6 4-4,4 4 20,0 3 3,-1 2-1,-6 1 12,-7 0-4,-11-3 21,-13-2-6,-17-3 13,-17-3 15,-23-3 24,-20-3 33,-25-5 77,-23-5 37,-22-3 98,-21-3-20,-23-2-61,-24-2-53,-24-1-120,-21-2-20,-22-1-33,-18-1 10,-20-2-16,-15-1 14,-13-2-4,-8-2 1,-7 0 0,-1 0-9,0 0 2,3-1-11,4 1-43,3-2 2,7-1-22,9 1-6,12-1 19,16 1-25,13 1 17,14 2-5,17 2 10,16 2 7,20 3-48,17 0-32,19 0-96,17 0 4,19 0 18,22 0 28,24 2 76,23 2 10,21 3 23,19 3 8,17 4 9,15 2 8,13 2 17,11 1-4,10 2 31,9 1-8,5-2 14,4 0-4,0-5 21,2-2-6,-4-3 3,-4-3 10,-6-2 15,-10-3-4,-11-4 22,-14-2 4,-20-4 9,-21-3 26,-24 0 22,-24-1 24,-22 3 62,-20-1 3,-20 0-14,-17 1-30,-23-1-85,-20 0-25,-26 1-56,-25 1 9,-24 0 1,-21 0-2,-16 0 1,-13 0 9,-6 0-21,-6 0 7,0 0-13,1 0-6,4 1-45,7 2-26,11 3-23,13 4-17,13 4-17,13 4-44,17 3 20,18 3-28,20 1-22,21-1-68,21 0-133,21-1 23,24-2 46,24 1 121,26-1 146,22 2-2,22 0 45,16 1 15,11 2 7,7 1 10,4 4 8,-1 2-1,-6 2 10,-11 3-11,-13 1 22,-14 1-16,-13 0 14,-11 0-3,-10 1 10,-8-2-2,-7-1 1,-7-4 0,-5-2 9,-4-3-2,-3-4 10,-3-3 17,-3-5-5,-3-4 12,-3-3-2,-2-4 10,-4-3-2,-1-3 1,-3-1 10,0-3-13,-2-2-5,-1-1 1,1-3-38,-1 0 10,1 0-42,3-1 1,2-2-40,5 0 9,6-3-5,6-1 0,6-1 10,5-3 6,6 0 17,3 0 6,2 2 9,0 1 8,-5 1-2,-5 4 2,-8 4 10,-8 3 6,-7 5 26,-7 3-6,-5 1 23,-4 3-6,-3 0-15,-1 1 4,-1 0-30,0-2-10,-1-5-18,-3-19 2,1-6-30,0-4 8,3-1 6,1 0-4,2 2 12,1 2 15,1 3-13,-1 3 24,1 4-16,0 4-4,-1 5 11,0 3-14,-1 3 4,0 3-1,-1 1 0,0 2 0,-1 1 0,0 1 10,0 0-4,1-1 2,0 1 19,0-5-15,2-4 24,3-20-25,1-4 7,2-4-11,1 0-7,1 4 1,-1 3-1,-1 4 0,0 3 28,-1 2-17,-2 2 34,-2 2 1,-3 1 10,-3 2 17,-3-1-22,-3 1-2,-3-1-18,-2 1-15,-1-1 2,-1 1 8,1 0 6,-1-1-2,2 4-16,2 2-5,3 4-37,3 2-28,2 3-51,3 1 2,0 0-24,2 1 3,0 9 26,4 24 2,0 14 28,0 11 13,-1 14 26,-3 12 5,-2 14 0,-3 13 21,-2 13-15,-2 13 24,-3 12-7,-2 14 3,-2 10 19,-1 9-15,-2 7 5,-2 2 9,-1-2-4,0-5 2,0-9 10,3-13-4,2-15 12,4-17-4,3-23 40,4-23-12,3-22 34,2-20 2,3-17 10,2-14-2,2-12-16,1-10-14,3-10-35,0-10 8,1-11 5,-1-12 6,-2-11 64,-2-10-8,-3-8 25,-4-3 6,-4-4-56,-4-2 7,-3-2-60,-2-6 4,2-1-32,1-4-4,2 0 0,3 0-2,3 1 0,4 2-19,4-1 6,5-1-3,3 1-10,6 3 13,2 4-4,3 7 1,2 9-10,0 10 22,1 11-25,-1 11 17,-2 9-33,-2 9-1,-2 9-28,0 7-13,-1 8-8,2 7 10,0 7 14,3 8-4,1 7 22,1 7 4,4 10-1,2 10 21,2 11 4,1 11-1,-2 11 12,-3 8 6,-4 7-11,-3 6 4,-4 3-10,-3 3-7,-3-1 20,-5-1 3,-4-6 9,-3-7 26,-2-10 4,0-11 10,-1-14 8,1-12-2,1-14-7,0-10-16,2-11-25,1-9-22,2-10-5,0-11-2,3-12 9,1-12 24,1-15 13,1-11-2,0-13 22,-3-9-15,-3-7 15,-3-3-5,-3-2 2,-4-1-9,-1-2-7,-2-2 1,-1-2-10,1-2-7,-1 0 11,2 0-14,2 0 14,1 1-5,2 2 2,2 1 10,0 6-13,2 4 4,-1 9-1,-1 12-9,1 12 2,-1 13-1,-2 12-9,1 12-7,-2 11-17,0 8-15,0 5-16,0 4-7,0 2 10,-1 11-14,-5 29 32,-2 15-18,-2 18 25,-2 14 3,1 13 9,0 9-2,-1 10 12,0 8-13,1 10 4,1 10 9,1 8-4,4 7 2,2 5 19,2 1-15,2-3 15,1-5-5,2-12 2,3-15 10,2-18 6,2-20-2,2-22 2,0-22-28,0-20 8,0-17-4,2-17 10,0-14 6,3-15 17,0-15-4,0-12 3,0-12-18,-2-12 4,-3-10-11,0-10 12,-3-11-14,-1-7 14,-2-5-5,0-2 2,0-1 0,-1 1 10,1 1-13,-2 1 14,-2 4-5,0 6 12,-3 9-4,-3 10 2,-4 10 10,-4 9 24,-3 11-15,-3 11 6,-3 10-1,-2 10-46,-2 10-6,-3 9-48,-4 9 1,-3 9-32,-5 9 7,-5 12 6,-1 10 6,-4 14 17,1 13 6,2 17-1,3 16 2,6 17 0,7 16 0,7 12 10,8 8 6,6 6-2,8 2 21,5-1 4,5-2-10,6-10 14,3-10-5,4-15 2,1-16 0,1-17-121,1-17-40,0-18-90,1-17-40,0-16 78,2-19 26,2-18 79,1-19 31,1-19 17,-1-15 10,-1-12-36,0-9 11,-3-4-61,-2-2-12,-3 1-56,-2 0 21,-2 6 18,-1 6 21,-2 7 80,-2 10 8,-2 10 50,-4 9 1,-1 10 4,-4 8-9,-1 9-71,-1 5-36,1 6-70,1 5-5,1 4-6,1 2 36,0 0 44,0 2 18,3 1 38,3 7 20,19 20 8,1 5 10,1 7 17,-2 1-13,-6 0-13,-4 0-6,-8 0-9,-6-1-17,-9 2-15,-8 4-54,-11 4-182,-9 6-27,-12 6-202,-8 5-20,-4 3-253,-2 0-453,4-1 1074,33-42-8531,2-1-1153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0-20T22:34:45.447"/>
    </inkml:context>
    <inkml:brush xml:id="br0">
      <inkml:brushProperty name="width" value="0.2" units="cm"/>
      <inkml:brushProperty name="height" value="0.4" units="cm"/>
      <inkml:brushProperty name="color" value="#969696"/>
      <inkml:brushProperty name="tip" value="rectangle"/>
      <inkml:brushProperty name="rasterOp" value="maskPen"/>
      <inkml:brushProperty name="ignorePressure" value="1"/>
    </inkml:brush>
  </inkml:definitions>
  <inkml:trace contextRef="#ctx0" brushRef="#br0">1679 1836,'-29'6,"-220"71,237-72,0 2,0-1,1 2,-1 0,2 0,-1 1,1 0,1 0,-1 1,2 1,-1 0,2 0,-1 0,1 1,1 0,0 0,1 1,0 2,-1 23,1 1,2 0,2 0,2 0,1 0,2 0,1 0,3-1,1 0,2 0,1-1,2 1,16 56,3 0,4-3,4-1,4-2,4-2,26 32,-73-114,-1 1,1-1,0 1,0-1,0 0,1 0,-1 0,1 0,0-1,0 1,0-1,1 1,-1-1,1 0,0-1,0 1,0 0,0-1,0 0,0 0,1-1,-1 1,1-1,-1 0,1 0,-1 0,1 0,0-1,0 0,-1 0,1 0,0-1,-1 0,1 1,-1-2,1 1,-1 0,1-1,-1 0,0 0,0 0,1-1,0 0,22-30,-2 0,-1-2,-1-1,-2 0,-2-2,-2 0,-1-1,-1-1,-3-1,-1 1,-1-10,9-24,-3-1,-3 0,-4-1,-3 0,-3-1,-4 1,-3-1,-7-25,10 91,0-1,-1 1,-1 0,1 0,-2 0,0 0,0 1,-1-1,0 1,0 0,-1 1,-1-1,0 1,0 0,-1 1,0 0,0 0,-1 1,0 0,0 0,0 1,-1 0,0 1,-1 0,1 1,-1 0,0 0,0 1,0 0,0 1,0 1,-1 0,1 0,-6 1,-2 2,0 1,0 0,0 1,0 2,1-1,0 2,0 1,1 0,0 1,0 1,1 0,0 1,1 1,0 1,1 0,0 1,1 0,1 1,1 0,-5 7,-8 15,2 1,1 1,2 1,1 0,3 1,1 1,2 1,-2 18,-2 47,6 1,4 0,6 68,1-83,14 385,3-451,8-74,-16 25,109-228,-10-4,-12-5,-11-4,-11-3,17-154,-86 388,1-3,0-1,-2-1,-2 1,-1 0,-2-1,-2 0,-1 1,-4-20,5 50,-1-1,0 1,0 0,0 0,0 1,-1-1,1 1,-1-1,-1 1,1 0,0 1,-1-1,0 1,0 0,0 0,0 0,0 1,-1 0,1 0,-1 0,1 0,-1 1,0 0,1 1,-1-1,0 1,0 0,0 0,1 1,-1 0,0 0,1 0,-1 0,0 1,1 0,0 0,-1 1,1 0,0 0,0 0,1 0,-1 1,1-1,-1 1,1 1,0-1,-2 4,-20 17,1 1,1 1,2 2,1 0,1 1,1 1,2 1,1 1,2 0,1 0,1 2,2 3,-104 325,17 5,-48 368,120-548,29-206,55-428,-19-2,-19-425,-22 833,2 2,-1 1,-2-1,-2 1,-1-1,-2 1,-2 1,-1 0,-11-27,20 60,0 0,1 0,-2 0,1 0,0 0,0 1,-1-1,1 0,-1 1,0-1,0 1,0-1,0 1,-1 0,1 0,0 0,-1 0,1 0,-1 1,0-1,0 1,0 0,0-1,1 1,-1 1,-1-1,1 0,0 1,0-1,0 1,0 0,0 0,0 0,0 1,-1-1,1 1,0 0,0-1,0 1,0 1,1-1,-1 0,0 1,0-1,1 1,-1 0,-13 22,1 0,2 1,0 0,1 1,2 0,1 1,1 0,1 1,1 0,1 0,2 0,1 0,1 0,2 1,1-1,1 0,6 27,23 508,-25 2,-31 120,2 18,26-554,8-162,67-274,-13-2,-12-4,-14-1,-12-2,-13-1,-15-75,-1 305,-2-1,-4 1,-3 1,-2-1,-4 2,-10-26,24 84,0 1,0-1,-1 1,0 0,0 0,0 0,-1 0,0 1,0 0,0-1,-1 1,0 1,0-1,0 1,0-1,-1 2,1-1,-1 1,0-1,0 2,-1-1,-66 33,57-19,1 1,0 0,1 1,0 1,1 0,1 1,0 0,1 1,1 1,0-1,1 1,1 1,1 0,0 0,2 0,0 1,1 0,0 0,2 0,0 10,1-25,-8 47,2 0,2 1,2 0,3 0,2 0,2-1,11 50,-2-26,-19-84,-41-158,7-2,7-2,7 0,-1-165,42 54,12 0,12 3,38-114,-74 361,-3 35,-111 993,-100 315,196-1230,9-60,1 0,1 0,1 0,1 1,1-1,1 1,1 0,1-1,3 15,-5-35,0 0,1 0,-1 1,0-1,1 0,-1 0,1 0,-1 1,1-1,0 0,-1 0,1 0,0 0,0 0,-1 0,1-1,0 1,0 0,0 0,0-1,0 1,1 0,-1-1,0 1,0-1,0 1,0-1,1 0,-1 0,0 1,0-1,1 0,-1 0,0 0,0 0,1 0,-1-1,0 1,0 0,1-1,-1 1,0 0,0-1,0 1,0-1,0 0,0 1,0-1,0 0,0 0,0 0,0 0,0 0,0 0,-1 0,1 0,0 0,-1 0,1 0,-1 0,1 0,-1 0,1-1,4-2,88-74,-3-3,-4-5,-3-3,-5-4,-4-3,-3-3,-6-4,3-13,-45 77,-2-1,-2-1,-1-1,-2-1,-2 0,-2 0,4-32,-16 74,1 0,-1 0,1 0,-1-1,0 1,1 0,-1 0,0 0,0 0,0 0,0-1,0 1,0 0,0 0,0 0,0 0,0-1,-1 1,1 0,0 0,-1 0,1 0,-1 0,0 0,1 0,-1 0,0 0,1 0,-1 0,0 1,0-1,0 0,0 0,0 1,0-1,0 0,0 1,0-1,0 1,0 0,0-1,0 1,0 0,-1 0,1-1,0 1,0 0,0 0,0 0,-1 0,1 1,0-1,0 0,0 0,0 1,-66 36,50-26,-40 22,3 3,0 1,3 3,1 3,3 1,1 2,2 3,-23 34,37-40,2 2,1 1,3 1,2 1,2 1,2 1,2 1,3 0,2 1,1 4,11-16,2-1,1 0,2 0,2 0,1-1,2 0,2-1,16 34,-24-58,0-1,1 0,0 0,1 0,0-1,1 0,0 0,1-1,0 0,0 0,1-1,1-1,-1 0,1 0,1-1,0 0,-1-1,2 0,8 2,54 24,300 103,-210-104,2-7,0-8,1-7,0-7,0-7,0-8,98-23,12-23,-263 39,-56 4,25 11,-58-21,-2 4,0 3,-2 3,0 4,0 3,-1 3,-44 4,-252 29,-368 74,631-83,-122 23,111-16,-2-4,-1-7,1-4,-2-6,-3-6,247-12,262-39,-3-15,-3-17,230-89,-509 143,-13 6,-1-3,-1-4,-2-3,20-15,-91 48,0-2,-1 1,1-1,-1 1,1-2,-1 1,0 0,-1-1,1 0,-1 0,0 0,0-1,-1 1,0-1,0 0,0 0,0 0,-1-1,0 1,0 0,-1-1,0 1,0-1,-1 0,1 1,-1-1,-1 1,1-1,-1 0,-1 1,1-1,-1 1,0 0,-1-4,-32-76,-4 1,-3 2,-48-67,56 93,12 12,-3 2,-1 0,-2 2,-2 1,-1 1,-2 2,-2 1,-2 1,0 3,-3 1,0 2,-2 1,-1 3,-40-18,70 40,1 1,-1 0,0 1,1 1,-1 0,0 0,1 2,-1-1,1 2,-1 0,1 0,0 1,0 0,0 1,1 1,-1 0,1 0,1 1,-1 1,1-1,1 2,-1-1,1 1,1 1,0 0,0 0,1 0,0 1,1 0,0 0,1 1,0 0,1 0,0 0,0 5,2-4,1 0,1 0,0 0,1 1,0-1,1 0,1 0,0 0,0-1,1 1,1-1,0 0,1 0,6 9,0 5,93 228,-35-79,8-5,21 24,-91-180,-7-9,0-1,0 1,1-1,-1 1,1-1,0 0,0 0,0 0,1 0,0 0,-1-1,1 1,0-1,1 0,-1 0,1 0,-1 0,1 0,0-1,0 0,0 1,0-2,1 1,-1 0,0-1,1 0,-1 0,1 0,-1 0,1-1,0 0,-1 0,1 0,-1-1,1 1,0-1,195-184,-163 146,-1-1,-2-2,-1-1,-3-2,-2-1,-1-1,-3-1,-2-2,11-35,-31 68,-2 1,0-1,0 1,-2-1,0 1,-1-1,0 1,-1 0,-1 0,-1 1,0-1,-1 1,-1 1,0-1,-1 1,0 1,-1-1,-1 2,-7-8,-48-77,-140-254,-15 9,-110-114,268 378,-2 3,-4 3,-3 4,-2 2,-4 4,-2 3,-3 3,-2 5,-2 3,-27-8,83 43,0 2,-1 1,0 1,-1 2,0 1,-1 2,-2 0,27 3,-1 1,1 0,-1 0,1 1,-1 0,1 1,0 0,-1 0,1 1,0 0,1 1,-1 0,0 0,1 1,0 0,0 0,1 1,-1 0,1 0,0 1,1 0,0 0,0 1,0-1,1 1,-2 5,6-6,0-1,1 1,0-1,0 1,0-1,1 1,0-1,0 1,1-1,0 0,0 1,0-1,1 0,0-1,0 1,0 0,1-1,0 0,0 1,0-2,1 2,0 1,303 408,525 813,-760-1120,4-3,6-3,3-4,5-4,31 21,-108-103,1-1,1 0,0-1,0 0,1-2,0 0,1 0,0-2,8 2,-21-7,0 0,0 0,0 0,0-1,0 0,1 0,-1 0,0 0,0-1,0 0,0 0,0-1,0 1,0-1,0 0,0 0,-1-1,1 1,-1-1,0 0,0 0,0-1,0 1,0-1,-1 0,1 0,-1 0,0 0,-1-1,1 1,-1-1,1 1,-1-1,-1 0,2-4,0-8,0 0,-1-1,0 1,-2-1,0 0,-1 1,0-1,-2 1,0 0,-1 0,-1 0,0 0,-1 0,-1 1,-1 0,0 1,-1 0,0 0,-1 1,-1 0,-1 0,0 2,0-1,-1 2,-1-1,-2 0,-330-209,-20-46,205 143,-6 7,-142-73,106 87,200 103,1 0,-1 0,0 0,1 0,-1 0,1 0,-1 1,1-1,-1 1,1 0,-1 0,1 0,0 0,0 0,-1 0,1 1,0-1,0 1,0-1,0 1,0 0,1 0,-1 0,0 0,1 0,0 0,-1 0,1 0,0 1,0-1,0 0,0 1,1-1,-1 1,1-1,0 1,-1 0,1 1,-11 105,11-107,23 504,-82-292,33-145,-146 412,168-453,1 1,1-1,1 1,2 0,1 0,2-1,0 1,2-1,1 0,1-1,2 1,0-2,2 1,1-2,12 19,-21-37,-3-1,1-1,1 0,-1 0,1 0,-1 0,2 0,-1 0,0-1,1 1,0-1,0 0,0 0,0 0,1-1,0 0,-1 0,1 0,0 0,5 1,0-13,19-21,-2-2,-2-1,-1-2,-1 0,-2-1,-2-1,-1-1,-2 0,-2-1,-1-1,-2 0,-2-1,-2 0,-1-1,-1-37,-90-542,89 446,7 1,8 0,8 2,7 1,8 1,50-127,20-58,-112 356,0 0,1 0,-1 0,0 0,1-1,-1 1,0 0,1 0,-1-1,1 1,0 0,-1-1,1 1,-1 0,1-1,0 1,-1-1,1 1,0-1,0 1,0-1,-1 0,1 1,0-1,0 0,0 0,0 1,-1-1,1 0,0 0,0 0,0 0,0 0,0 0,0 0,-1-1,1 1,0 0,0 0,0-1,0 1,-1 0,1-1,0 1,0-1,-1 1,1-1,0 0,-1 1,1-1,0 1,-1-1,1 0,-1 0,1 1,-1-2,10 22,229 392,-187-326,3-2,4-3,3-3,4-2,42 35,-76-79,0-5,-2 2,0 1,-2 1,-1 1,-2 2,-1 0,-1 2,-3 1,-1 0,-1 1,-2 1,1 12,65 351,34 341,8-294,-111-415,-7-24,-8-24,-37-172,-9 2,-7 2,-9 2,-43-77,-19 9,-10 6,-12 6,-9 7,-10 7,-166-168,296 349,16 16,0 1,-2 2,0 0,-2 1,0 1,-20-11,43 32,0-1,1 1,-1 0,0 0,1 0,-1 0,1 0,-1 0,1 0,0 0,0 0,-1 1,1-1,0 0,0 1,0-1,0 1,0-1,1 1,-1 0,0-1,1 1,-1 0,1-1,0 1,-1 0,1 0,0 0,0-1,0 1,0 0,0 0,1-1,-1 1,1 0,-1 0,1-1,-1 1,1 0,0-1,0 1,0-1,0 1,0-1,0 1,0 6,3 45,2 0,3 0,2-1,2 0,2-1,2-1,3 0,2-1,2-2,2 0,20 26,76 89,-7 6,40 85,46 85,160 193,-55-67,-635-937,289 421,-40-56,-4 3,-5 4,-4 4,-4 4,-4 5,-4 4,-4 4,-36-15,127 85,9 3,0 1,-1 0,0 1,0 0,0 1,0 0,-1 0,0 1,0 1,0 0,0 0,-10 1,17 4,-1 0,1 0,-1 1,1 0,0 0,0 0,1 0,-1 0,1 1,0 0,0-1,1 1,-1 0,1 1,0-1,0 0,1 1,0-1,-1 1,2-1,-1 1,1-1,0 6,-1-6,-3 21,1 0,1 0,1-1,1 1,1 0,2 0,0 0,2-1,1 1,1-1,1-1,1 1,10 19,83 82,-40-8,-4 2,33 105,82 170,-170-387,0 0,0 0,1 0,-1 0,2-1,-1 0,1 0,1 0,-1 0,1-1,0 0,0 0,1 0,0-1,0 0,0 0,0-1,1 0,0 0,0-1,0 0,0 0,0-1,1 0,-1-1,1 0,0 0,-1 0,7-2,31-7,0-2,0-2,-2-2,1-3,-2-1,0-2,-2-1,0-3,0-2,64-70,-93 81,2 1,0 0,1 0,0 1,1 1,0 1,1 1,1 0,1 0,139 7,-139 3,-15 1,1 1,0-1,0 0,0 0,-1-1,1 0,0 1,0-2,0 1,0 0,0-1,0 0,-1 0,1-1,0 1,-1-1,1 0,-1 0,1-1,-1 1,0-1,0 0,0 0,-1 0,1-1,-1 1,0-1,1 0,-2 0,1 0,0 0,-1 0,0-1,0 1,0-1,0 1,0-4,-2-87,-3 1,-5-1,-4 1,-3 1,-26-80,33 137,-96-662,20 91,81 584,-1 0,-2 0,0 0,-1 1,-1 0,-1 0,-1 1,-1 0,-1 1,-1 0,0 1,-2 0,0 1,-1 1,-1 0,-5-3,-29-20,-1 2,-2 3,-1 2,-2 2,-1 3,-2 2,0 3,-1 3,-7 1,-238 6,188 16,-71 21,180-23,0 0,0 0,0 1,0 0,1 0,-1 1,1 0,-1 1,1 0,0 0,1 1,-1 0,1 0,0 1,0 0,0 0,1 0,0 1,0 0,1 0,0 1,0-1,1 1,0 0,0 0,1 1,0-1,0 1,1 0,0 0,1-1,0 1,0 0,1 0,0 0,2 9,0 4,2-1,1-1,1 1,0-1,1 1,2-2,0 1,1-1,0-1,2 0,0 0,1-2,1 1,1-2,0 1,1-2,0 0,10 5,342 168,-363-184,32 23,2-1,0-2,1-1,1-3,1-1,1-2,0-2,1-2,0-1,1-3,0-2,17 0,-55-6,-1 0,0-1,0 1,1-1,-1-1,0 1,0-1,0 0,0-1,-1 1,1-1,0 0,-1 0,0-1,0 0,0 0,0 0,-1 0,1-1,-1 0,0 0,-1 0,1 0,0-3,-23-41,-37-20,-3 3,-3 3,-2 2,-42-29,-1-2,78 53,34 47,17 35,21 42,4-2,3-2,4-2,34 36,93 98,-8 8,-11 7,-9 7,-108-154,-4 1,-3 2,-4 1,12 51,139 305,-184-438,5 11,-1-1,0 1,0 0,-2 1,0-1,0 1,-2-1,0 1,0 0,-1-1,-2 7,-7-25,-47-106,-56-102,10-5,9-5,-20-92,67 148,-17-57,-8 3,-36-59,-312-555,401 800,6 8,-2-1,-1 2,-1 0,-1 1,-1 0,-1 2,-1 0,-2 0,20 20,0 1,0 0,0 0,0 0,0 0,-1 0,1 0,0 0,-1 1,1-1,0 1,-1 0,1 0,0 0,-1 0,1 0,0 0,-1 0,1 1,0-1,-1 1,1 0,0 0,0 0,-1 0,1 0,0 0,0 0,0 1,1-1,-1 1,0-1,0 1,1 0,-1 0,1 0,0 0,-1 0,1 0,0 0,0 0,0 1,-26 104,73 6,-33-92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0-20T22:34:48.314"/>
    </inkml:context>
    <inkml:brush xml:id="br0">
      <inkml:brushProperty name="width" value="0.2" units="cm"/>
      <inkml:brushProperty name="height" value="0.4" units="cm"/>
      <inkml:brushProperty name="color" value="#969696"/>
      <inkml:brushProperty name="tip" value="rectangle"/>
      <inkml:brushProperty name="rasterOp" value="maskPen"/>
      <inkml:brushProperty name="ignorePressure" value="1"/>
    </inkml:brush>
  </inkml:definitions>
  <inkml:trace contextRef="#ctx0" brushRef="#br0">0 538,'45'-19,"5"-14,-2-1,-2-3,-1-2,34-40,-17 19,181-177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0-20T22:36:05.105"/>
    </inkml:context>
    <inkml:brush xml:id="br0">
      <inkml:brushProperty name="width" value="0.1" units="cm"/>
      <inkml:brushProperty name="height" value="0.6" units="cm"/>
      <inkml:brushProperty name="color" value="#333333"/>
      <inkml:brushProperty name="ignorePressure" value="1"/>
      <inkml:brushProperty name="inkEffects" value="pencil"/>
    </inkml:brush>
  </inkml:definitions>
  <inkml:trace contextRef="#ctx0" brushRef="#br0">1236 1257,'0'5,"0"8,0 8,0 4,0 5,6-3,2 0,-1-11,-1-14,-2-12,-2-11,-6-12,-3-18,-6-17,-11-13,-9-11,-3 0,5-1,-5 3,5 6,2 12,5 7,2-2,4 4,6 8,-2 13,3 7,-4 11,2 20,8 16,11 24,4 21,6 30,12 12,1 5,-4 1,-2-5,2-8,2-4,1 12,3 22,1 25,1 25,0 19,6 15,-4-11,-8-21,-8-35,-8-35,-5-30,-4-33,-2-35,-7-35,-2-24,0-14,-3-13,-6-9,-6-6,2-5,5-1,-1 0,-3 10,-3 11,2 12,5 13,5 10,0 13,1 5,-3 9,1 12,3 18,2 24,10 23,8 30,4 15,-1 3,-3-1,3-7,5-15,-1-10,-4-7,-3-9,-4 3,3 7,0 9,-2 9,-2 0,-2 3,-1-3,-1-10,-1-12,0-12,-1-9,1-6,-6-16,-1-21,-6-29,-6-31,0-22,-2-20,-3-9,2-3,0 1,3 15,5 12,5 15,4 15,3 10,-4 14,-1 6,1 2,-5 6,1-1,1 9,2 12,8 11,4 15,1 19,-1 13,5 13,1 5,-2 1,-2-2,-3-8,-1-5,-2-8,-1-8,0-6,-6-10,-8-16,-6-17,-1-19,4-23,4-16,5-14,4-12,2-8,1 1,2-2,0-6,0-10,5-13,2-3,0 9,3 7,7 18,-1 17,-3 17,-3 29,-5 31,-2 32,-3 27,5 20,1 7,-1 6,5-2,-1-6,-1-6,-2-5,-3-10,-1-10,-2-10,-1-5,6-11,1-4,0-18,-2-26,-7-39,-9-37,-13-36,-9-19,-10-5,3 11,8 20,4 19,0 17,6 12,1 13,-2 17,3 11,5 18,5 16,5 14,8 17,3 8,2 4,4-1,0 0,5-3,4-7,-2-14,-3-17,-11-24,-5-14,-9-6,-3-1,-5 1,0-3,-7-15,-12-15,-5-6,-1-4,1 6,2 11,1 13,8 9,9 8,2 11,5 4,4 12,10 15,10 17,10 17,6 14,5 9,2 6,-4-2,-2-12,-4-10,-8-5,1-9,2-10,4-1,4-4,3-4,2-3,2-3,1-1,-6-7,-7-8,-8-7,-5-11,-5-11,-2-5,-8-4,-2-5,-11-5,-7 4,-6 5,-1 7,-2 5,0 9,1 11,0 9,1 6,1 4,-1 2,7-3,2-3,-1 1,-1 1,9 6,8 9,12 3,10-1,4 2,4-1,10 3,17 3,6 0,0 1,1 2,-2-1,-4-6,-11 0,-11 4,-5-2,0 1,2-2,2 2,-2 2,-1-1,3 1,2-3,-3 1,-1-3,2 2,2-2,-3 1,5 4,4-2,1-4,1 1,0-3,-1-2,-5-10,-9-10,-6-9,-7-8,-4-4,-3-3,-1-2,-6 0,-2 0,1 1,-5 5,-4 9,-1 12,4 14,4 17,4 10,2 11,3 3,1-1,0-2,1-3,0-3,-1-3,1-1,-1-1,6-6,1-2,5-5,7-17,5-21,-1-18,-5-9,-5-8,-5-11,-10-1,-3 5,-2 7,0 7,-4 6,-5 10,-1 4,-2 1,-4-1,-4 3,3 13,6 12,5 13,6 8,3 6,3 5,1 6,1 9,0 6,6 6,1-2,5 11,12 22,18 23,13 20,14 10,1-3,-7-20,-8-25,-8-19,-7-21,-4-21,-3-17,-8-22,-2-23,-5-17,-7-19,-4-15,-4-6,-2 0,-3-3,0 2,-5 10,-3 6,-5 9,1 9,-5 13,2 8,-2 2,-4 6,3 1,-3 4,4-1,4-3,0-4,1-3,4-3,3-2,2-1,2 0,-4 5,-1 1,-5 7,-7 5,-4 6,-5 5,-3-4,3-11,2-13,-1-13,4-10,1-1,3 4,6 4,-1 11,2 6,-3 8,-4 8,-4 7,-5 5,-2 2,-2 2,4 6,2 2,4 5,2 0,-3-2,-2 2,3 5,-1-1,-1-4,-3 2,-2-3,-2-2,-1-4,-1 2,0 0,-1-1,1 3,-1 0,1-2,5-8,14-10,8-9,6-12,14-13,5-5,4 1,-1 2,1 9,-4 6,2 6,-4 3,1 5,9 5,11 4,15 9,11 4,-6 7,-2 7,-4 0,-6 7,1 0,-8 1,-5-5,-8 0,-3-5,6 1,9 3,10 8,18 11,27-2,3 4,-10-6,-7-3,-12-8,-12-7,-21-14,-22-12,-23-6,-17 0,-8-4,-10-4,-2 1,-5-2,2-8,-3 2,-8-2,1 1,-1 3,-1 8,10 0,9 4,6 3,4 5,2-3,1 0,0 2,-5 2,-9 2,-7 1,-1 2,-2 0,2 0,5 0,4 1,5-1,3 0,2 0,2 0,-1 0,1 0,0 0,0 0,5-5,2-3,-1 1,-1 1,-2 2,4-4,1-1,4-4,6 5,10 10,13 22,9 17,8 25,5 12,8 9,9 2,-4-3,-4 0,-8 3,-5-4,-6-9,-7-7,0 2,-3-6,-3-3,3 5,-1 9,4 7,11 29,6 40,4 23,-4 26,4 13,-5 3,0-6,-7-12,5-17,8-6,5-16,-1-24,0-18,-2-18,-1-26,-2-20,-7-14,-2-13,-1-18,-3-15,-7-12,-5-15,-5-24,-2-24,-3-10,-1-12,-11 0,-10-10,-6 3,-4 9,3 10,2 15,-2 9,6 11,5 9,2-5,-4-4,-3-9,-3-6,-3-1,-3 0,0 7,-2 9,1 8,-1 12,1 13,-1 10,1 7,0 4,0 4,0 6,0 7,5 7,3 6,4 8,7 5,0 6,-4 6,2 0,3-3,4 0,4 4,2 3,2-2,1-5,1-5,0-5,0-4,-1-1,0-3,1 1,-1-1,0 0,0-11,0-15,0-14,0-11,5-8,3-10,4-11,2-8,2 0,0-2,2-2,4 3,-2 0,-4-6,0-5,4-7,4-7,-3 3,7 6,-1-3,5 1,4 13,-5 5,-2 14,-6 7,-7 16,0 28,-4 24,3 18,-2 17,-3 14,-3 10,-3 1,4-4,0-1,5-3,0-10,-3-13,-2-11,-3-8,3-6,1-3,4-7,0-3,-3 1,4-4,-2 0,4-3,9 6,18 6,13 3,2 1,14-4,0-1,0-1,-8-5,-9-5,-7-7,-8-4,-9-9,-11-10,-8-13,-12-8,-7-5,-6-11,-8-4,0 3,-2 3,-2-1,3 3,-1 9,-2-12,4-15,-7-12,-3-17,3-3,6-2,7-2,7 6,3 12,4 16,1 23,1 37,1 30,-1 28,6 16,1 9,0-5,3 4,12 5,2-6,1-15,-2-13,-6-8,-1-5,3-4,4 0,2 0,9 0,-1 1,4 1,1-5,6 9,0 5,-7 1,-4-7,-9-4,-8-1,-1-6,-4-13,-3-13,-4-13,-2-9,-3-6,0-3,0-3,-7 6,-1-4,-5-1,-6-6,-6-8,2-11,-12-47,-11-50,2-37,-3-25,7 7,4 35,3 42,7 38,8 30,7 20,5 25,10 26,3 19,13 22,2 15,3 8,-2-2,0-1,2 0,-3-6,-6-6,-5-8,1-11,-1-6,-4-1,-2-1,-2 2,5 0,0 3,-1 0,-2 2,4-6,1-1,-2 0,-2 2,3-5,1 1,-2 0,-2 3,4-4,-1 1,5 6,10 16,2 10,2 3,12 12,1 1,3 9,-5-2,-3-9,-3-12,-7-9,-8-8,-6-5,-12-3,-11-7,-9-8,-7-7,-10-5,-11-5,-7-1,0-1,-3-6,-2-2,4 0,5-3,0-6,4-5,4 2,3-2,-2-3,-17-2,-9-2,-22-7,-34-8,-41-3,-9 2,2 8,14 11,22 10,24 8,24-1,17-3,14 0,11-3,9 0,4 4,8-2,3 2,-1 2,9 3,13 8,18 5,5 6,11 1,5 5,2-2,5 3,7-2,5-5,-2 3,2 3,8-1,3 2,3 4,-1-3,0 2,-7-4,2 2,3 2,-6-3,4 2,1-3,13 1,9 3,6 9,4-1,-4 0,-17 1,-12-5,-5-2,3 1,-8 2,2 2,3 2,-4-5,-5-1,-7-5,-21-5,-32-6,-21-4,-10-9,-16-3,-15-1,-1 1,-1-4,8 0,2 2,8 2,0-3,4 1,6 1,-13 2,-8 2,-9 2,-15 1,-4 1,-2 0,3 1,12-1,14 0,13 1,15-7,8-1,10-6,2 0,4-4,0 2,1-4,3-2,9 1,16 4,22 11,16 5,11 4,10 1,10-1,-3-1,-11-1,6 0,1-2,4-5,6-8,21-7,9-1,7-1,-1 2,-9-1,-14 3,-23 11,-31 5,-34 10,-25 3,-27 0,-24-2,-11-3,-17-2,-8-1,-5-3,-1 0,-5 0,5 5,-7 2,4 0,10-2,4-1,2-2,0 5,10 1,8 5,11 0,11-2,14-9,14-9,12-11,12-12,14-13,8-16,2-8,8-17,5-9,-5-2,5-5,0-4,2-18,4-32,-5-19,-9-1,-8-1,-9 14,-5 28,-5 32,-1 26,-2 21,0 15,1 7,-1-2,7-17,2-17,0-8,-1 3,-2 8,-1 5,-2 6,0 18,-7 21,-7 24,-2 33,-4 21,-4 22,-3 24,-10 11,2-4,2-16,-1-14,7-16,6-14,3-17,2-9,0-10,1-2,4 1,3 2,3 5,2 2,2 2,0 2,1 7,-1 2,1 0,-6-2,-3 4,-4-5,-1-4,2-1,2-2,4 0,7-16,4-28,1-23,-1-22,-1-23,-2-10,-2-11,0 0,0 0,-2 7,1 9,0 12,0 14,-1 11,1 9,0 5,-5 8,-3 4,-4 0,-2-2,-2-2,0 9,3 13,5 25,2 36,4 37,1 25,1 15,6 36,2 16,-1-6,0-5,-3-16,-1-23,-2-23,0-26,-1-21,-1-17,1-10,5-12,8-10,7-8,6-6,-1-8,0-9,2-2,1 2,3-2,0-4,13-15,10-18,1-11,-9-6,-6 4,-5-4,-2 4,-7 3,-3 1,-4 6,-1 6,-3 7,-3 5,0 9,5 10,5 14,15 24,8 22,12 13,19 22,8 8,6 2,-6-14,-12-2,-12-12,-11-6,-15-5,-11-5,-11-4,-2 3,4-5,-1-3,2-1,0-1,-3 1,2 0,-2 1,-2-17,-4-21,-2-22,-2-11,-1-22,-13-6,-9-2,-1-2,-8-10,-10-15,-10-35,-7-57,-6-53,3-13,6 8,6 35,6 48,10 46,5 42,1 35,5 29,7 23,5 19,4 17,3 22,8 22,2 34,0 13,-1 5,4 12,0 7,9 15,1 12,-3 6,-4 38,1 34,9 45,6 15,-2-33,-6-54,-6-58,-12-59,-7-57,-2-51,-12-44,-14-52,-13-46,-11-23,5-21,5-4,-2 0,-3 7,-5-18,-9-1,-6-2,-24-58,-13-28,0 6,13 31,23 44,17 56,13 45,7 39,9 33,16 31,13 32,13 18,9 17,11 5,-1 7,5-8,-5-5,3-6,1-14,-7-6,-3-11,-2-13,-5-5,5-7,8 0,16 15,49 18,47 13,59 18,23 7,6 5,-14-1,-35-16,-42-20,-42-15,-36-18,-32-19,-20-21,-13-13,-8-12,-1-4,-1 0,2 3,-5 3,1 4,1 2,-3 7,0 3,3 1,-4-2,-4 4,0 1,-2 4,1-1,-1 3,-3-2,-3 3,2-2,0 2,-8-2,-4-4,-13-4,-9-9,-1-10,-2-8,4 4,6 0,5 1,11 4,11 4,10 2,6 2,5-4,3-1,1 0,0 2,0 2,-1 12,0 16,-6 9,-2 11,1 13,0 10,2 8,1 10,2 11,0 7,1 8,0 2,1 3,-1 0,6-4,1-10,0-6,5-2,-1-6,-1-7,-3-6,-2-5,3-4,6-6,1-4,-2 1,-4 0,3 3,-1 2,-3 1,4 1,-1 1,-3 1,10-7,1 5,-3 2,2 0,-2 1,7-6,6-8,3-7,2-7,-5-9,-2-11,-5-8,-6-6,-7-5,2 4,-2-5,-2-2,-2-12,-3-16,0-1,-2-2,0-1,-1 0,-5-6,-1 5,-6 2,-12 1,-1 0,3 6,1 8,-3 6,4 5,0 4,-3 3,3 1,0 6,3 2,-1 5,3 0,-2-2,-2-9,-5-11,-3-9,3-2,1 2,3 4,6 5,0 9,3 15,3 17,3 24,8 15,4 11,6 20,2 3,3-4,-1-4,3-1,-2 0,-4 0,-4-5,-4-7,-2-2,-3-3,0 2,-1 9,1 0,4 7,9 10,6 8,7 8,9 15,5 8,7 0,1 10,-8-6,0-12,0-12,-7-5,-5-13,0-13,-5-12,-2-9,-3-6,0-9,-8-9,-12-8,-11-5,-9-10,-17-9,-8-2,-1-4,-5-5,-3-8,1-5,-6-13,-4 3,3 3,-4 4,-14-2,-4-5,-16 0,-25 3,-41 3,-38 3,-40 3,-12 1,21 2,33 6,40 2,41 5,37 7,31-1,32 2,29 3,20 9,16 10,18 3,8 6,11 4,1-1,0-5,1-5,-2-4,-3-4,2-8,-8-4,-9 0,-5 2,-1 1,1 2,13 1,6 1,-5 1,-9 0,-4 6,-6 1,-7 1,-5-3,-5 0,-8 3,-14 1,-15-1,-14-8,-14-9,-15-4,-4 1,-1 3,-13 2,-14 3,-5 2,0 1,-3 6,2 3,9 0,11 3,5 13,7 6,6-1,10 0,12 1,3-5,6-2,-2 2,3 2,3 2,2 1,10-3,8-8,9-6,11-6,13-3,9-4,8 0,-2-1,1-1,1 1,-4 0,0-5,6-2,10 1,20 2,46 1,48 1,21 2,9 1,-4 0,-34 0,-29-6,-35-1,-32 0,-29-4,-19 0,-15-5,-11-4,-7-4,-4-5,-1-2,-1-2,1 0,1-1,0 0,7 0,7 0,3 1,3 5,0-3,-5-2,-3-7,-4-2,-3 0,-7 3,-15-5,-3-5,-10-11,-11-13,-14-27,-4-25,-24-24,-5-22,-8-14,-4 7,-14-11,2 4,4-5,3 1,10 22,20 16,13 23,10 17,11 21,5 20,10 17,4 12,1 12,-2 12,3 14,6 13,6 16,4 15,3 23,2 23,2 2,0-3,0 7,0-2,0-10,5-2,7-4,2-3,3-2,11-3,-1 0,-4 4,4 24,21 41,13 37,6 44,10 8,2 5,4-14,-6-32,-5-37,-10-32,-15-41,-22-38,-15-32,-15-33,-12-39,-10-20,-5-12,2 1,6 5,-4 8,3 7,4 11,2 6,-9-8,1-10,-6-8,-4 5,4 12,3 18,0 11,5 9,1 9,-1 8,-2 8,-3 5,-1 8,-2 9,-1 8,0 17,0 7,-1 8,7 5,6-2,8 2,6-5,4 0,3-3,1 0,0 9,6 0,7-5,2-1,-3-4,-2-4,-5-5,-2-4,-2-19,-1-29,-2-48,1-51,-7-48,-6-35,-2-7,-4-4,-4 21,1 32,0 35,3 26,5 23,5 28,4 27,2 21,3 19,0 12,1 10,5 1,3-1,4 1,6 4,0-8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0-20T22:36:09.505"/>
    </inkml:context>
    <inkml:brush xml:id="br0">
      <inkml:brushProperty name="width" value="0.1" units="cm"/>
      <inkml:brushProperty name="height" value="0.6" units="cm"/>
      <inkml:brushProperty name="color" value="#333333"/>
      <inkml:brushProperty name="ignorePressure" value="1"/>
      <inkml:brushProperty name="inkEffects" value="pencil"/>
    </inkml:brush>
  </inkml:definitions>
  <inkml:trace contextRef="#ctx0" brushRef="#br0">1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0-20T22:36:10.277"/>
    </inkml:context>
    <inkml:brush xml:id="br0">
      <inkml:brushProperty name="width" value="0.1" units="cm"/>
      <inkml:brushProperty name="height" value="0.6" units="cm"/>
      <inkml:brushProperty name="color" value="#333333"/>
      <inkml:brushProperty name="ignorePressure" value="1"/>
      <inkml:brushProperty name="inkEffects" value="pencil"/>
    </inkml:brush>
  </inkml:definitions>
  <inkml:trace contextRef="#ctx0" brushRef="#br0">1 0,'0'0</inkml:trace>
  <inkml:trace contextRef="#ctx0" brushRef="#br0" timeOffset="1005.468">1 26,'0'0</inkml:trace>
  <inkml:trace contextRef="#ctx0" brushRef="#br0" timeOffset="1231.935">1 26,'0'0</inkml:trace>
  <inkml:trace contextRef="#ctx0" brushRef="#br0" timeOffset="1501.603">1 26,'0'0</inkml:trace>
  <inkml:trace contextRef="#ctx0" brushRef="#br0" timeOffset="1660.045">1 26,'0'0</inkml:trace>
  <inkml:trace contextRef="#ctx0" brushRef="#br0" timeOffset="1916.041">1 26,'0'0</inkml:trace>
  <inkml:trace contextRef="#ctx0" brushRef="#br0" timeOffset="3377.981">1 26,'0'0</inkml:trace>
  <inkml:trace contextRef="#ctx0" brushRef="#br0" timeOffset="3612.627">1 26,'0'0</inkml:trace>
  <inkml:trace contextRef="#ctx0" brushRef="#br0" timeOffset="3860.745">1 26,'0'0</inkml:trace>
  <inkml:trace contextRef="#ctx0" brushRef="#br0" timeOffset="4526.085">1 26,'0'0</inkml:trace>
  <inkml:trace contextRef="#ctx0" brushRef="#br0" timeOffset="4970.098">1 26,'0'0</inkml:trace>
  <inkml:trace contextRef="#ctx0" brushRef="#br0" timeOffset="5485.069">1 26,'0'0</inkml:trace>
  <inkml:trace contextRef="#ctx0" brushRef="#br0" timeOffset="5753.524">1 26,'0'0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0-20T22:36:12.926"/>
    </inkml:context>
    <inkml:brush xml:id="br0">
      <inkml:brushProperty name="width" value="0.1" units="cm"/>
      <inkml:brushProperty name="height" value="0.6" units="cm"/>
      <inkml:brushProperty name="color" value="#333333"/>
      <inkml:brushProperty name="ignorePressure" value="1"/>
      <inkml:brushProperty name="inkEffects" value="pencil"/>
    </inkml:brush>
  </inkml:definitions>
  <inkml:trace contextRef="#ctx0" brushRef="#br0">0 0,'0'0</inkml:trace>
  <inkml:trace contextRef="#ctx0" brushRef="#br0" timeOffset="253.101">0 0,'0'0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0-20T22:36:17.562"/>
    </inkml:context>
    <inkml:brush xml:id="br0">
      <inkml:brushProperty name="width" value="0.1" units="cm"/>
      <inkml:brushProperty name="height" value="0.6" units="cm"/>
      <inkml:brushProperty name="color" value="#333333"/>
      <inkml:brushProperty name="ignorePressure" value="1"/>
      <inkml:brushProperty name="inkEffects" value="pencil"/>
    </inkml:brush>
  </inkml:definitions>
  <inkml:trace contextRef="#ctx0" brushRef="#br0">1 0,'0'0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0-20T22:36:53.72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0-20T22:36:54.23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0-20T22:36:54.53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1458 365,'-73'-17,"-91"-22,-63-16,-44-10,-3-5,23 4,53 13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F9A35-9E91-4309-BB8E-52B35D167AE5}" type="datetimeFigureOut">
              <a:rPr lang="en-AU" smtClean="0"/>
              <a:t>21/10/2022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5A67C-C5E3-4FA7-977E-C3EC322B9C5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36314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F9A35-9E91-4309-BB8E-52B35D167AE5}" type="datetimeFigureOut">
              <a:rPr lang="en-AU" smtClean="0"/>
              <a:t>21/10/2022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5A67C-C5E3-4FA7-977E-C3EC322B9C5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06809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F9A35-9E91-4309-BB8E-52B35D167AE5}" type="datetimeFigureOut">
              <a:rPr lang="en-AU" smtClean="0"/>
              <a:t>21/10/2022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5A67C-C5E3-4FA7-977E-C3EC322B9C5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80680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F9A35-9E91-4309-BB8E-52B35D167AE5}" type="datetimeFigureOut">
              <a:rPr lang="en-AU" smtClean="0"/>
              <a:t>21/10/2022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5A67C-C5E3-4FA7-977E-C3EC322B9C5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60360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F9A35-9E91-4309-BB8E-52B35D167AE5}" type="datetimeFigureOut">
              <a:rPr lang="en-AU" smtClean="0"/>
              <a:t>21/10/2022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5A67C-C5E3-4FA7-977E-C3EC322B9C5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96889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F9A35-9E91-4309-BB8E-52B35D167AE5}" type="datetimeFigureOut">
              <a:rPr lang="en-AU" smtClean="0"/>
              <a:t>21/10/2022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5A67C-C5E3-4FA7-977E-C3EC322B9C5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57783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F9A35-9E91-4309-BB8E-52B35D167AE5}" type="datetimeFigureOut">
              <a:rPr lang="en-AU" smtClean="0"/>
              <a:t>21/10/2022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5A67C-C5E3-4FA7-977E-C3EC322B9C5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96528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F9A35-9E91-4309-BB8E-52B35D167AE5}" type="datetimeFigureOut">
              <a:rPr lang="en-AU" smtClean="0"/>
              <a:t>21/10/2022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5A67C-C5E3-4FA7-977E-C3EC322B9C5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45438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F9A35-9E91-4309-BB8E-52B35D167AE5}" type="datetimeFigureOut">
              <a:rPr lang="en-AU" smtClean="0"/>
              <a:t>21/10/2022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5A67C-C5E3-4FA7-977E-C3EC322B9C5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03588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F9A35-9E91-4309-BB8E-52B35D167AE5}" type="datetimeFigureOut">
              <a:rPr lang="en-AU" smtClean="0"/>
              <a:t>21/10/2022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5A67C-C5E3-4FA7-977E-C3EC322B9C5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10774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F9A35-9E91-4309-BB8E-52B35D167AE5}" type="datetimeFigureOut">
              <a:rPr lang="en-AU" smtClean="0"/>
              <a:t>21/10/2022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5A67C-C5E3-4FA7-977E-C3EC322B9C52}" type="slidenum">
              <a:rPr lang="en-AU" smtClean="0"/>
              <a:t>‹#›</a:t>
            </a:fld>
            <a:endParaRPr lang="en-A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26675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F9A35-9E91-4309-BB8E-52B35D167AE5}" type="datetimeFigureOut">
              <a:rPr lang="en-AU" smtClean="0"/>
              <a:t>21/10/2022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5A67C-C5E3-4FA7-977E-C3EC322B9C5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356485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F9A35-9E91-4309-BB8E-52B35D167AE5}" type="datetimeFigureOut">
              <a:rPr lang="en-AU" smtClean="0"/>
              <a:t>21/10/2022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5A67C-C5E3-4FA7-977E-C3EC322B9C52}" type="slidenum">
              <a:rPr lang="en-AU" smtClean="0"/>
              <a:t>‹#›</a:t>
            </a:fld>
            <a:endParaRPr lang="en-A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424868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F9A35-9E91-4309-BB8E-52B35D167AE5}" type="datetimeFigureOut">
              <a:rPr lang="en-AU" smtClean="0"/>
              <a:t>21/10/2022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5A67C-C5E3-4FA7-977E-C3EC322B9C5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098937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F9A35-9E91-4309-BB8E-52B35D167AE5}" type="datetimeFigureOut">
              <a:rPr lang="en-AU" smtClean="0"/>
              <a:t>21/10/2022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5A67C-C5E3-4FA7-977E-C3EC322B9C5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806590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F9A35-9E91-4309-BB8E-52B35D167AE5}" type="datetimeFigureOut">
              <a:rPr lang="en-AU" smtClean="0"/>
              <a:t>21/10/2022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5A67C-C5E3-4FA7-977E-C3EC322B9C5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56808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BF9A35-9E91-4309-BB8E-52B35D167AE5}" type="datetimeFigureOut">
              <a:rPr lang="en-AU" smtClean="0"/>
              <a:t>21/10/2022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825A67C-C5E3-4FA7-977E-C3EC322B9C5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33239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ehisforadam/3988545425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flickr.com/photos/smerikal/7900739372/in/photolist-d3amym-e6zEAz-4mfS8q-8Ds6c7-d3aozJ-3Uu9bQ-6cnoSG-aja3vg-d3a66h-d3au4W-aHfCnc-4rTATr-PRSgy-a7DXhu-apLkGf-91rx2a-dfYJjM-qLUfEB-aVBLVt-qJBJ2Y-dL7R9q-2PHQiB-dDpr7p-ak7KKs-ajXc8n-brg7DE-bEb3fn-ciZUBf-ajX9Yk-ak4P3V-FxgaX-bKVndr-qLQ6dW-qusiRi-dDrhC5-dDrhPj-dDkUhH-dDkUq6-ciZUjb-qGCPqT-8uSp5i-8uSkMP-oczPqC-a8Ngg-nsMrMN-bx1DNf-gHv9qi-gHuZXB-boEdSD-5Qhmt3" TargetMode="Externa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nic1/2555805191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13" Type="http://schemas.openxmlformats.org/officeDocument/2006/relationships/image" Target="../media/image10.png"/><Relationship Id="rId18" Type="http://schemas.openxmlformats.org/officeDocument/2006/relationships/customXml" Target="../ink/ink7.xml"/><Relationship Id="rId26" Type="http://schemas.openxmlformats.org/officeDocument/2006/relationships/image" Target="../media/image16.png"/><Relationship Id="rId3" Type="http://schemas.openxmlformats.org/officeDocument/2006/relationships/hyperlink" Target="https://www.flickr.com/photos/blacktigersdream/23167682953" TargetMode="External"/><Relationship Id="rId21" Type="http://schemas.openxmlformats.org/officeDocument/2006/relationships/image" Target="../media/image14.png"/><Relationship Id="rId7" Type="http://schemas.openxmlformats.org/officeDocument/2006/relationships/image" Target="../media/image7.png"/><Relationship Id="rId12" Type="http://schemas.openxmlformats.org/officeDocument/2006/relationships/customXml" Target="../ink/ink4.xml"/><Relationship Id="rId17" Type="http://schemas.openxmlformats.org/officeDocument/2006/relationships/image" Target="../media/image12.png"/><Relationship Id="rId25" Type="http://schemas.openxmlformats.org/officeDocument/2006/relationships/customXml" Target="../ink/ink11.xml"/><Relationship Id="rId2" Type="http://schemas.openxmlformats.org/officeDocument/2006/relationships/image" Target="../media/image4.jpg"/><Relationship Id="rId16" Type="http://schemas.openxmlformats.org/officeDocument/2006/relationships/customXml" Target="../ink/ink6.xml"/><Relationship Id="rId20" Type="http://schemas.openxmlformats.org/officeDocument/2006/relationships/customXml" Target="../ink/ink8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.xml"/><Relationship Id="rId11" Type="http://schemas.openxmlformats.org/officeDocument/2006/relationships/image" Target="../media/image9.png"/><Relationship Id="rId24" Type="http://schemas.openxmlformats.org/officeDocument/2006/relationships/customXml" Target="../ink/ink10.xml"/><Relationship Id="rId5" Type="http://schemas.openxmlformats.org/officeDocument/2006/relationships/image" Target="../media/image6.svg"/><Relationship Id="rId15" Type="http://schemas.openxmlformats.org/officeDocument/2006/relationships/image" Target="../media/image11.png"/><Relationship Id="rId23" Type="http://schemas.openxmlformats.org/officeDocument/2006/relationships/image" Target="../media/image15.png"/><Relationship Id="rId10" Type="http://schemas.openxmlformats.org/officeDocument/2006/relationships/customXml" Target="../ink/ink3.xml"/><Relationship Id="rId19" Type="http://schemas.openxmlformats.org/officeDocument/2006/relationships/image" Target="../media/image13.png"/><Relationship Id="rId4" Type="http://schemas.openxmlformats.org/officeDocument/2006/relationships/image" Target="../media/image5.png"/><Relationship Id="rId9" Type="http://schemas.openxmlformats.org/officeDocument/2006/relationships/image" Target="../media/image8.png"/><Relationship Id="rId14" Type="http://schemas.openxmlformats.org/officeDocument/2006/relationships/customXml" Target="../ink/ink5.xml"/><Relationship Id="rId22" Type="http://schemas.openxmlformats.org/officeDocument/2006/relationships/customXml" Target="../ink/ink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lt.wikipedia.org/wiki/Leopardas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flickr.com/photos/tim_ellis/427524512/" TargetMode="External"/><Relationship Id="rId4" Type="http://schemas.openxmlformats.org/officeDocument/2006/relationships/image" Target="../media/image1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medforest.net/2021/05/05/seminar-on-the-management-and-prevention-of-forest-fires/" TargetMode="External"/><Relationship Id="rId7" Type="http://schemas.openxmlformats.org/officeDocument/2006/relationships/hyperlink" Target="https://www.flickr.com/photos/noaa_glerl/8740509425" TargetMode="Externa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hyperlink" Target="https://1-2.gr/2021/08/08/ta-dentra-pethainoyn-orthia/1200x627-forest-fires-mainly-caused-by-human-negligence-1562532072326/" TargetMode="External"/><Relationship Id="rId4" Type="http://schemas.openxmlformats.org/officeDocument/2006/relationships/image" Target="../media/image2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truththeory.com/2017/10/09/according-science-japanese-forest-bathing-can-improve-health/" TargetMode="Externa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Amur_leopard" TargetMode="External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flickr.com/photos/wwarby/16830354452/" TargetMode="External"/><Relationship Id="rId4" Type="http://schemas.openxmlformats.org/officeDocument/2006/relationships/image" Target="../media/image24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13" Type="http://schemas.openxmlformats.org/officeDocument/2006/relationships/hyperlink" Target="https://www.flickr.com/photos/kb-a/2872845529/" TargetMode="External"/><Relationship Id="rId3" Type="http://schemas.openxmlformats.org/officeDocument/2006/relationships/hyperlink" Target="http://flickr.com/photos/tambako/9947160844" TargetMode="External"/><Relationship Id="rId7" Type="http://schemas.openxmlformats.org/officeDocument/2006/relationships/hyperlink" Target="http://flickr.com/photos/dannyboymalinga/6176141498" TargetMode="External"/><Relationship Id="rId12" Type="http://schemas.openxmlformats.org/officeDocument/2006/relationships/image" Target="../media/image30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g"/><Relationship Id="rId11" Type="http://schemas.openxmlformats.org/officeDocument/2006/relationships/hyperlink" Target="https://www.flickr.com/photos/tambako/15170112023/" TargetMode="External"/><Relationship Id="rId5" Type="http://schemas.openxmlformats.org/officeDocument/2006/relationships/hyperlink" Target="https://www.flickr.com/photos/8070463@N03/15152950204" TargetMode="External"/><Relationship Id="rId15" Type="http://schemas.openxmlformats.org/officeDocument/2006/relationships/image" Target="../media/image32.svg"/><Relationship Id="rId10" Type="http://schemas.openxmlformats.org/officeDocument/2006/relationships/image" Target="../media/image29.jpg"/><Relationship Id="rId4" Type="http://schemas.openxmlformats.org/officeDocument/2006/relationships/image" Target="../media/image26.jpg"/><Relationship Id="rId9" Type="http://schemas.openxmlformats.org/officeDocument/2006/relationships/hyperlink" Target="https://www.flickr.com/photos/tambako/11834571436/" TargetMode="External"/><Relationship Id="rId1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hyperlink" Target="https://www.wwf.org.uk/learn/wildlife/amur-leopards#:~:text=The%20Amur%20leopard%2C%20however%2C%20still,%2C%20and%20sadly%2C%20critically%20endangered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wired.it/attualita/ambiente/2015/01/19/perche-andare-zoo-come-sceglierlo/" TargetMode="External"/><Relationship Id="rId5" Type="http://schemas.openxmlformats.org/officeDocument/2006/relationships/image" Target="../media/image34.jpg"/><Relationship Id="rId4" Type="http://schemas.openxmlformats.org/officeDocument/2006/relationships/hyperlink" Target="https://www.flickr.com/photos/26782864@N00/1664391598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3D76B-B795-457B-99C5-5726FBD768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40100" y="3720137"/>
            <a:ext cx="4638098" cy="1171091"/>
          </a:xfrm>
        </p:spPr>
        <p:txBody>
          <a:bodyPr/>
          <a:lstStyle/>
          <a:p>
            <a:r>
              <a:rPr lang="en-AU" dirty="0"/>
              <a:t>Amur Leopard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27218B-F2CF-4688-9045-A1A3BE930A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7500" y="4891228"/>
            <a:ext cx="1002758" cy="616526"/>
          </a:xfrm>
        </p:spPr>
        <p:txBody>
          <a:bodyPr>
            <a:normAutofit fontScale="85000" lnSpcReduction="20000"/>
          </a:bodyPr>
          <a:lstStyle/>
          <a:p>
            <a:r>
              <a:rPr lang="en-AU" dirty="0">
                <a:solidFill>
                  <a:schemeClr val="accent1">
                    <a:lumMod val="75000"/>
                  </a:schemeClr>
                </a:solidFill>
              </a:rPr>
              <a:t>By Ebony </a:t>
            </a:r>
          </a:p>
          <a:p>
            <a:r>
              <a:rPr lang="en-AU" dirty="0">
                <a:solidFill>
                  <a:schemeClr val="accent1">
                    <a:lumMod val="75000"/>
                  </a:schemeClr>
                </a:solidFill>
              </a:rPr>
              <a:t>Cullen 3A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406492-C71C-4CBF-8F16-04DFCD46B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400258" y="0"/>
            <a:ext cx="5791742" cy="414019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006B4B2-BF6B-419F-8A76-E7AAAFBA04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0" y="0"/>
            <a:ext cx="5503423" cy="4045527"/>
          </a:xfrm>
          <a:prstGeom prst="rect">
            <a:avLst/>
          </a:prstGeom>
        </p:spPr>
      </p:pic>
      <p:sp>
        <p:nvSpPr>
          <p:cNvPr id="17" name="Heart 16">
            <a:extLst>
              <a:ext uri="{FF2B5EF4-FFF2-40B4-BE49-F238E27FC236}">
                <a16:creationId xmlns:a16="http://schemas.microsoft.com/office/drawing/2014/main" id="{2D3A4201-140A-4380-8192-28F61F9B3B97}"/>
              </a:ext>
            </a:extLst>
          </p:cNvPr>
          <p:cNvSpPr/>
          <p:nvPr/>
        </p:nvSpPr>
        <p:spPr>
          <a:xfrm>
            <a:off x="4864197" y="1364767"/>
            <a:ext cx="2175287" cy="2132184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400" dirty="0"/>
              <a:t>Amur leopard</a:t>
            </a:r>
          </a:p>
          <a:p>
            <a:pPr algn="ctr"/>
            <a:endParaRPr lang="en-AU" dirty="0"/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B4BBBA6C-B2EE-4ABF-839F-5A719D979F3E}"/>
              </a:ext>
            </a:extLst>
          </p:cNvPr>
          <p:cNvSpPr/>
          <p:nvPr/>
        </p:nvSpPr>
        <p:spPr>
          <a:xfrm>
            <a:off x="3540263" y="4749409"/>
            <a:ext cx="1857237" cy="1825450"/>
          </a:xfrm>
          <a:prstGeom prst="star5">
            <a:avLst>
              <a:gd name="adj" fmla="val 22630"/>
              <a:gd name="hf" fmla="val 105146"/>
              <a:gd name="vf" fmla="val 1105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5400" dirty="0"/>
              <a:t>HI</a:t>
            </a:r>
          </a:p>
        </p:txBody>
      </p:sp>
    </p:spTree>
    <p:extLst>
      <p:ext uri="{BB962C8B-B14F-4D97-AF65-F5344CB8AC3E}">
        <p14:creationId xmlns:p14="http://schemas.microsoft.com/office/powerpoint/2010/main" val="28657183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1D90C-E827-4EA0-A941-AA192D7A4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What does it look like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9AC5C7-8C44-47B6-BCF6-0513FCED2D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dirty="0"/>
              <a:t>The Amur leopard is white, yellow and brown</a:t>
            </a:r>
          </a:p>
          <a:p>
            <a:pPr marL="0" indent="0">
              <a:buNone/>
            </a:pPr>
            <a:r>
              <a:rPr lang="en-AU" dirty="0"/>
              <a:t>They have spots, sharp teeth and claws</a:t>
            </a:r>
          </a:p>
          <a:p>
            <a:pPr marL="0" indent="0">
              <a:buNone/>
            </a:pPr>
            <a:endParaRPr lang="en-AU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A753F3-9DD8-4FB6-9BA0-090B7501A7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845956" y="1689425"/>
            <a:ext cx="6346044" cy="5168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1370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87BB4-C10D-413E-86DF-773E69029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Habitat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C8444DA-7483-498B-882F-7D51B9A114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It lives in Spain and far east Russia </a:t>
            </a:r>
          </a:p>
          <a:p>
            <a:r>
              <a:rPr lang="en-AU" dirty="0"/>
              <a:t>It needs trees, food and water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743B659-A28D-4F0D-878C-010E7CD78F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782107" y="2087"/>
            <a:ext cx="6409893" cy="4279960"/>
          </a:xfrm>
          <a:prstGeom prst="rect">
            <a:avLst/>
          </a:prstGeom>
        </p:spPr>
      </p:pic>
      <p:pic>
        <p:nvPicPr>
          <p:cNvPr id="4" name="Graphic 3" descr="Fish">
            <a:extLst>
              <a:ext uri="{FF2B5EF4-FFF2-40B4-BE49-F238E27FC236}">
                <a16:creationId xmlns:a16="http://schemas.microsoft.com/office/drawing/2014/main" id="{5813C4CE-337C-4AA9-A8C7-FC6BF87E32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9108508">
            <a:off x="3128252" y="5316428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6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F83E7703-16C1-47E0-9282-3E566A7B1E59}"/>
                  </a:ext>
                </a:extLst>
              </p14:cNvPr>
              <p14:cNvContentPartPr/>
              <p14:nvPr/>
            </p14:nvContentPartPr>
            <p14:xfrm>
              <a:off x="-97298" y="4455430"/>
              <a:ext cx="6363720" cy="2560297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F83E7703-16C1-47E0-9282-3E566A7B1E5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160294" y="4392791"/>
                <a:ext cx="6489353" cy="268593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722D9447-D2CD-41AE-94C7-7047EB7579A1}"/>
                  </a:ext>
                </a:extLst>
              </p14:cNvPr>
              <p14:cNvContentPartPr/>
              <p14:nvPr/>
            </p14:nvContentPartPr>
            <p14:xfrm>
              <a:off x="6223222" y="5595887"/>
              <a:ext cx="1058400" cy="159696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722D9447-D2CD-41AE-94C7-7047EB7579A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187582" y="5524247"/>
                <a:ext cx="1130040" cy="174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33700E84-6FF6-4D5E-ACED-C48C1FB209F3}"/>
                  </a:ext>
                </a:extLst>
              </p14:cNvPr>
              <p14:cNvContentPartPr/>
              <p14:nvPr/>
            </p14:nvContentPartPr>
            <p14:xfrm>
              <a:off x="6398182" y="6486167"/>
              <a:ext cx="222480" cy="194040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33700E84-6FF6-4D5E-ACED-C48C1FB209F3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362182" y="6414167"/>
                <a:ext cx="294120" cy="33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2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3690B1F9-BF29-4E5C-810F-2C9F9995A1CB}"/>
                  </a:ext>
                </a:extLst>
              </p14:cNvPr>
              <p14:cNvContentPartPr/>
              <p14:nvPr/>
            </p14:nvContentPartPr>
            <p14:xfrm>
              <a:off x="6157342" y="5568167"/>
              <a:ext cx="1087200" cy="1551960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3690B1F9-BF29-4E5C-810F-2C9F9995A1CB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139702" y="5460527"/>
                <a:ext cx="1122840" cy="176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4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CCD1E219-D71E-4E7D-921C-1D15E97A1951}"/>
                  </a:ext>
                </a:extLst>
              </p14:cNvPr>
              <p14:cNvContentPartPr/>
              <p14:nvPr/>
            </p14:nvContentPartPr>
            <p14:xfrm>
              <a:off x="3503221" y="4000639"/>
              <a:ext cx="508" cy="285"/>
            </p14:xfrm>
          </p:contentPart>
        </mc:Choice>
        <mc:Fallback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CCD1E219-D71E-4E7D-921C-1D15E97A1951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477821" y="3915424"/>
                <a:ext cx="50800" cy="17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6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DA310BF7-5038-4951-8036-C70473D9E1D2}"/>
                  </a:ext>
                </a:extLst>
              </p14:cNvPr>
              <p14:cNvContentPartPr/>
              <p14:nvPr/>
            </p14:nvContentPartPr>
            <p14:xfrm>
              <a:off x="3503221" y="3906767"/>
              <a:ext cx="508" cy="9701"/>
            </p14:xfrm>
          </p:contentPart>
        </mc:Choice>
        <mc:Fallback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DA310BF7-5038-4951-8036-C70473D9E1D2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477821" y="3798978"/>
                <a:ext cx="50800" cy="22491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8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03AA3AFF-E031-40FE-B30D-E1DFFD7A3B04}"/>
                  </a:ext>
                </a:extLst>
              </p14:cNvPr>
              <p14:cNvContentPartPr/>
              <p14:nvPr/>
            </p14:nvContentPartPr>
            <p14:xfrm>
              <a:off x="3704514" y="4010340"/>
              <a:ext cx="508" cy="285"/>
            </p14:xfrm>
          </p:contentPart>
        </mc:Choice>
        <mc:Fallback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03AA3AFF-E031-40FE-B30D-E1DFFD7A3B04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679114" y="3924840"/>
                <a:ext cx="50800" cy="17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0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D32A3695-AAE7-45BD-A259-8874BDB78C30}"/>
                  </a:ext>
                </a:extLst>
              </p14:cNvPr>
              <p14:cNvContentPartPr/>
              <p14:nvPr/>
            </p14:nvContentPartPr>
            <p14:xfrm>
              <a:off x="4880422" y="4168127"/>
              <a:ext cx="360" cy="360"/>
            </p14:xfrm>
          </p:contentPart>
        </mc:Choice>
        <mc:Fallback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D32A3695-AAE7-45BD-A259-8874BDB78C30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862782" y="4060127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AEF43E99-0C58-4434-ACF5-0F6A77DE72E9}"/>
                  </a:ext>
                </a:extLst>
              </p14:cNvPr>
              <p14:cNvContentPartPr/>
              <p14:nvPr/>
            </p14:nvContentPartPr>
            <p14:xfrm>
              <a:off x="8039422" y="1436447"/>
              <a:ext cx="360" cy="360"/>
            </p14:xfrm>
          </p:contentPart>
        </mc:Choice>
        <mc:Fallback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AEF43E99-0C58-4434-ACF5-0F6A77DE72E9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7985422" y="1328447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AF6924DA-FFBC-42A7-8F02-D50420CD2B57}"/>
                  </a:ext>
                </a:extLst>
              </p14:cNvPr>
              <p14:cNvContentPartPr/>
              <p14:nvPr/>
            </p14:nvContentPartPr>
            <p14:xfrm>
              <a:off x="7623622" y="1555247"/>
              <a:ext cx="360" cy="360"/>
            </p14:xfrm>
          </p:contentPart>
        </mc:Choice>
        <mc:Fallback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AF6924DA-FFBC-42A7-8F02-D50420CD2B57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7569982" y="1447607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5751AD7A-4509-4B6B-9DC3-E2A37924302A}"/>
                  </a:ext>
                </a:extLst>
              </p14:cNvPr>
              <p14:cNvContentPartPr/>
              <p14:nvPr/>
            </p14:nvContentPartPr>
            <p14:xfrm>
              <a:off x="7099102" y="1424207"/>
              <a:ext cx="525240" cy="131760"/>
            </p14:xfrm>
          </p:contentPart>
        </mc:Choice>
        <mc:Fallback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5751AD7A-4509-4B6B-9DC3-E2A37924302A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7045102" y="1316207"/>
                <a:ext cx="632880" cy="347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285185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989D2-9385-4189-A68A-A19573BED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218" y="495300"/>
            <a:ext cx="8596668" cy="1320800"/>
          </a:xfrm>
        </p:spPr>
        <p:txBody>
          <a:bodyPr>
            <a:normAutofit/>
          </a:bodyPr>
          <a:lstStyle/>
          <a:p>
            <a:r>
              <a:rPr lang="en-AU" sz="6000" dirty="0"/>
              <a:t>Map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9E068B6-982B-4391-A016-F20E6F8931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254257" y="0"/>
            <a:ext cx="5981259" cy="4186881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0F6D049-C437-41D6-B9F9-8E13F2A14B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0" y="2718579"/>
            <a:ext cx="6254257" cy="4147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3669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E4172-DBDB-4D76-90FA-9D7A12EB1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Threats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08AB7C-BC98-40AE-B09C-8812C8B4F0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967567"/>
            <a:ext cx="10131425" cy="3649133"/>
          </a:xfrm>
        </p:spPr>
        <p:txBody>
          <a:bodyPr/>
          <a:lstStyle/>
          <a:p>
            <a:r>
              <a:rPr lang="en-AU" dirty="0"/>
              <a:t>Amur leopards threats logging, forest fire and farming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73711D-2D21-4E11-9343-88C867B05E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253678" y="-14624"/>
            <a:ext cx="4938322" cy="329221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DF6F56D-1CF1-49F9-9B52-7901A2862D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0" y="3837480"/>
            <a:ext cx="5780900" cy="30205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9FA7832-655D-42D5-8739-9512EC5ACE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6904375" y="3208867"/>
            <a:ext cx="5287625" cy="364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02086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DC895-F1C4-472B-96C5-973E89E66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How we can help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7FB00E-F737-431D-AD68-BC93066110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We can help by not logging and to not heart the planet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B683B3-C008-46D0-8003-7EC6E0846F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2742803"/>
            <a:ext cx="7264400" cy="4124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3223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BA1BE-2E01-4E49-99E8-0B3156C77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Fun facts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A3B048-8CA4-4063-9D88-18FD554A23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Baby amur leopard are born blind</a:t>
            </a:r>
          </a:p>
          <a:p>
            <a:r>
              <a:rPr lang="en-AU" dirty="0"/>
              <a:t>Amur leopards are the only cold climate leopard</a:t>
            </a:r>
          </a:p>
          <a:p>
            <a:r>
              <a:rPr lang="en-AU" dirty="0"/>
              <a:t>They live for 10-15 years and in captivity up to 20 years</a:t>
            </a:r>
          </a:p>
          <a:p>
            <a:r>
              <a:rPr lang="en-AU" dirty="0"/>
              <a:t>They are critically endangered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A6C6FE-685D-402D-81DE-FC542DB512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4449753"/>
            <a:ext cx="3210996" cy="240824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7EBA858-9261-491F-B72E-969746003C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863938" y="-1"/>
            <a:ext cx="5328062" cy="3996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88966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6E87B-F09D-4E2E-BABF-211C7B7A9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1300" y="2882900"/>
            <a:ext cx="3213100" cy="719667"/>
          </a:xfrm>
        </p:spPr>
        <p:txBody>
          <a:bodyPr/>
          <a:lstStyle/>
          <a:p>
            <a:r>
              <a:rPr lang="en-AU" dirty="0"/>
              <a:t>thank you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F0736A-8F5A-44F1-922B-393D3A91F4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149678" y="0"/>
            <a:ext cx="3042322" cy="2794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2857613-4691-4E5E-AB64-898356F684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510" y="4013945"/>
            <a:ext cx="4649775" cy="28440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98883EB-C67F-44B6-A274-724F179CEB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0" y="12303"/>
            <a:ext cx="3447804" cy="222210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4919B00-BD54-44B4-836D-87D50D4661A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9212528" y="2794000"/>
            <a:ext cx="2979472" cy="4064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59B56CF-2B37-480C-99D6-AB3174F1FC1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3447804" y="-35153"/>
            <a:ext cx="3647566" cy="291805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5B16AE8-7ED9-4527-B223-E81928E1C76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3"/>
              </a:ext>
            </a:extLst>
          </a:blip>
          <a:stretch>
            <a:fillRect/>
          </a:stretch>
        </p:blipFill>
        <p:spPr>
          <a:xfrm>
            <a:off x="6881863" y="3362003"/>
            <a:ext cx="2330665" cy="3495997"/>
          </a:xfrm>
          <a:prstGeom prst="rect">
            <a:avLst/>
          </a:prstGeom>
        </p:spPr>
      </p:pic>
      <p:pic>
        <p:nvPicPr>
          <p:cNvPr id="6" name="Graphic 5" descr="Cat">
            <a:extLst>
              <a:ext uri="{FF2B5EF4-FFF2-40B4-BE49-F238E27FC236}">
                <a16:creationId xmlns:a16="http://schemas.microsoft.com/office/drawing/2014/main" id="{94BC13C7-1616-4FAD-ACD5-35AEFE6DABE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607688" y="2495951"/>
            <a:ext cx="1732104" cy="1732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82398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D2E3A-34D9-4F9B-84EE-B21503C61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9F84FB-7255-40B0-8418-8E57987B9F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4010" y="609600"/>
            <a:ext cx="4969992" cy="227559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AU" dirty="0">
                <a:hlinkClick r:id="rId2"/>
              </a:rPr>
              <a:t>https://www.worldwildlife.org/species/amur-leopard#:~:text=Protecting%20Amur%20leopard%20habitat,committed%20to%20responsible%20forestry%20practices. https://www.worldwildlife.org/species/amur-leopard#:~:text=Protecting%20Amur%20leopard%20habitat,committed%20to%20responsible%20forestry%20practices.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B62D2B-F94E-4A20-8AE0-8491182ED58A}"/>
              </a:ext>
            </a:extLst>
          </p:cNvPr>
          <p:cNvSpPr/>
          <p:nvPr/>
        </p:nvSpPr>
        <p:spPr>
          <a:xfrm rot="20868877" flipV="1">
            <a:off x="3508625" y="2216727"/>
            <a:ext cx="3141557" cy="1027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AU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3A36392-1FE3-4F69-AF25-C6741621E971}"/>
              </a:ext>
            </a:extLst>
          </p:cNvPr>
          <p:cNvSpPr txBox="1">
            <a:spLocks/>
          </p:cNvSpPr>
          <p:nvPr/>
        </p:nvSpPr>
        <p:spPr>
          <a:xfrm>
            <a:off x="239134" y="3185438"/>
            <a:ext cx="7516091" cy="25423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AU" dirty="0">
                <a:hlinkClick r:id="rId2"/>
              </a:rPr>
              <a:t>https://www.wwf.org.uk/learn/wildlife/amur-leopards#:~:text=The%20Amur%20leopard%2C%20however%2C%20still,%2C%20and%20sadly%2C%20critically%20endangered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C2820B-A856-4E54-B3A8-EA193C1E2C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7836936" y="3591702"/>
            <a:ext cx="4355064" cy="32662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3C5BB57-FB36-48ED-A16D-EE2574C929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0" y="1261280"/>
            <a:ext cx="3435563" cy="2747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8129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Facet">
  <a:themeElements>
    <a:clrScheme name="Red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258</TotalTime>
  <Words>216</Words>
  <Application>Microsoft Office PowerPoint</Application>
  <PresentationFormat>Widescreen</PresentationFormat>
  <Paragraphs>25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Trebuchet MS</vt:lpstr>
      <vt:lpstr>Wingdings 3</vt:lpstr>
      <vt:lpstr>Facet</vt:lpstr>
      <vt:lpstr>Amur Leopard</vt:lpstr>
      <vt:lpstr>What does it look like </vt:lpstr>
      <vt:lpstr>Habitat</vt:lpstr>
      <vt:lpstr>Map</vt:lpstr>
      <vt:lpstr>Threats</vt:lpstr>
      <vt:lpstr>How we can help </vt:lpstr>
      <vt:lpstr>Fun facts</vt:lpstr>
      <vt:lpstr>thank you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Ebony Cullen</dc:creator>
  <cp:lastModifiedBy>Ebony Cullen</cp:lastModifiedBy>
  <cp:revision>29</cp:revision>
  <dcterms:created xsi:type="dcterms:W3CDTF">2022-10-16T23:32:50Z</dcterms:created>
  <dcterms:modified xsi:type="dcterms:W3CDTF">2022-10-20T22:58:44Z</dcterms:modified>
</cp:coreProperties>
</file>