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100"/>
    <a:srgbClr val="DD7304"/>
    <a:srgbClr val="FADFAC"/>
    <a:srgbClr val="FABC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3"/>
    <p:restoredTop sz="94719"/>
  </p:normalViewPr>
  <p:slideViewPr>
    <p:cSldViewPr snapToGrid="0">
      <p:cViewPr varScale="1">
        <p:scale>
          <a:sx n="147" d="100"/>
          <a:sy n="147" d="100"/>
        </p:scale>
        <p:origin x="20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6FB3-2A7C-6A47-A44B-5848929FBC18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B401-2112-6744-A590-8DF2C4D3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11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6FB3-2A7C-6A47-A44B-5848929FBC18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B401-2112-6744-A590-8DF2C4D3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52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6FB3-2A7C-6A47-A44B-5848929FBC18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B401-2112-6744-A590-8DF2C4D3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5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6FB3-2A7C-6A47-A44B-5848929FBC18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B401-2112-6744-A590-8DF2C4D3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45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6FB3-2A7C-6A47-A44B-5848929FBC18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B401-2112-6744-A590-8DF2C4D3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1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6FB3-2A7C-6A47-A44B-5848929FBC18}" type="datetimeFigureOut">
              <a:rPr lang="en-US" smtClean="0"/>
              <a:t>2/9/23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B401-2112-6744-A590-8DF2C4D3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83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6FB3-2A7C-6A47-A44B-5848929FBC18}" type="datetimeFigureOut">
              <a:rPr lang="en-US" smtClean="0"/>
              <a:t>2/9/23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B401-2112-6744-A590-8DF2C4D3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3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6FB3-2A7C-6A47-A44B-5848929FBC18}" type="datetimeFigureOut">
              <a:rPr lang="en-US" smtClean="0"/>
              <a:t>2/9/23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B401-2112-6744-A590-8DF2C4D3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38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6FB3-2A7C-6A47-A44B-5848929FBC18}" type="datetimeFigureOut">
              <a:rPr lang="en-US" smtClean="0"/>
              <a:t>2/9/23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B401-2112-6744-A590-8DF2C4D3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40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6FB3-2A7C-6A47-A44B-5848929FBC18}" type="datetimeFigureOut">
              <a:rPr lang="en-US" smtClean="0"/>
              <a:t>2/9/23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B401-2112-6744-A590-8DF2C4D3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42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6FB3-2A7C-6A47-A44B-5848929FBC18}" type="datetimeFigureOut">
              <a:rPr lang="en-US" smtClean="0"/>
              <a:t>2/9/23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B401-2112-6744-A590-8DF2C4D3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6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D6FB3-2A7C-6A47-A44B-5848929FBC18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4B401-2112-6744-A590-8DF2C4D3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1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BC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C7CB7E7-7B80-411F-866A-E7EC8A8B58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0" y="0"/>
            <a:ext cx="4852035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5000612-4E9B-7FBB-A8CF-EF1C751075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2035" y="98392"/>
            <a:ext cx="5053965" cy="5053965"/>
          </a:xfrm>
          <a:prstGeom prst="rect">
            <a:avLst/>
          </a:prstGeom>
        </p:spPr>
      </p:pic>
      <p:sp>
        <p:nvSpPr>
          <p:cNvPr id="10" name="Oval Callout 9">
            <a:extLst>
              <a:ext uri="{FF2B5EF4-FFF2-40B4-BE49-F238E27FC236}">
                <a16:creationId xmlns:a16="http://schemas.microsoft.com/office/drawing/2014/main" id="{2D79FE45-C3C5-F7C1-FE0B-8FDB7B290C00}"/>
              </a:ext>
            </a:extLst>
          </p:cNvPr>
          <p:cNvSpPr/>
          <p:nvPr/>
        </p:nvSpPr>
        <p:spPr>
          <a:xfrm>
            <a:off x="3153864" y="2209800"/>
            <a:ext cx="3178628" cy="1785258"/>
          </a:xfrm>
          <a:prstGeom prst="wedgeEllipseCallout">
            <a:avLst>
              <a:gd name="adj1" fmla="val 58619"/>
              <a:gd name="adj2" fmla="val -16768"/>
            </a:avLst>
          </a:prstGeom>
          <a:solidFill>
            <a:srgbClr val="DD730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DFF456-BB96-4674-E1CE-E456F4216A69}"/>
              </a:ext>
            </a:extLst>
          </p:cNvPr>
          <p:cNvSpPr txBox="1"/>
          <p:nvPr/>
        </p:nvSpPr>
        <p:spPr>
          <a:xfrm>
            <a:off x="3642768" y="2625375"/>
            <a:ext cx="26204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 Rounded MT Bold" panose="020F0704030504030204" pitchFamily="34" charset="77"/>
              </a:rPr>
              <a:t>HAVE YOU SIGNED UP?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7133B635-BB32-62F9-C693-F61403B143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439670"/>
              </p:ext>
            </p:extLst>
          </p:nvPr>
        </p:nvGraphicFramePr>
        <p:xfrm>
          <a:off x="-1" y="4699252"/>
          <a:ext cx="4852035" cy="2158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2035">
                  <a:extLst>
                    <a:ext uri="{9D8B030D-6E8A-4147-A177-3AD203B41FA5}">
                      <a16:colId xmlns:a16="http://schemas.microsoft.com/office/drawing/2014/main" val="3471672903"/>
                    </a:ext>
                  </a:extLst>
                </a:gridCol>
              </a:tblGrid>
              <a:tr h="21587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DD7304"/>
                          </a:solidFill>
                        </a:rPr>
                        <a:t>PERTH REGIONAL ROUND: JUNE 2-3 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rgbClr val="DD7304"/>
                          </a:solidFill>
                        </a:rPr>
                        <a:t>GLOBAL ROUND: TBC</a:t>
                      </a:r>
                    </a:p>
                    <a:p>
                      <a:pPr algn="ctr"/>
                      <a:endParaRPr lang="en-US" dirty="0">
                        <a:solidFill>
                          <a:srgbClr val="DD7304"/>
                        </a:solidFill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2023 THEME: RECONSTRUCTING THE PAST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dirty="0">
                          <a:solidFill>
                            <a:srgbClr val="660100"/>
                          </a:solidFill>
                        </a:rPr>
                        <a:t>TO FIND OUT MORE VISIT THE WORLD SCHOLAR’S CUP WEBSITE OR SPEAK WITH THE MAGIS CAPTAIN OR COORDINATOR!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214319"/>
                  </a:ext>
                </a:extLst>
              </a:tr>
            </a:tbl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4F107C18-3A4E-8A44-81E0-1CFC7C7A81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4770" y="5567932"/>
            <a:ext cx="1306398" cy="1290068"/>
          </a:xfrm>
          <a:prstGeom prst="rect">
            <a:avLst/>
          </a:prstGeom>
        </p:spPr>
      </p:pic>
      <p:pic>
        <p:nvPicPr>
          <p:cNvPr id="17" name="Picture 1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0571127-D854-E4DA-DE24-ED3DEA89B1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361" y="5567932"/>
            <a:ext cx="1290068" cy="1290068"/>
          </a:xfrm>
          <a:prstGeom prst="rect">
            <a:avLst/>
          </a:prstGeom>
        </p:spPr>
      </p:pic>
      <p:pic>
        <p:nvPicPr>
          <p:cNvPr id="19" name="Picture 18" descr="A picture containing text&#10;&#10;Description automatically generated">
            <a:extLst>
              <a:ext uri="{FF2B5EF4-FFF2-40B4-BE49-F238E27FC236}">
                <a16:creationId xmlns:a16="http://schemas.microsoft.com/office/drawing/2014/main" id="{F8B10432-812B-26ED-718D-6433EFF4D6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45023" y="5567932"/>
            <a:ext cx="1319153" cy="1302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125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 Them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20</TotalTime>
  <Words>40</Words>
  <Application>Microsoft Macintosh PowerPoint</Application>
  <PresentationFormat>A4 Paper (210x297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 2013 - 2022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Daisy Farley (John XXIII College - Mount Claremont)</dc:creator>
  <cp:lastModifiedBy>Daisy Farley (John XXIII College - Mount Claremont)</cp:lastModifiedBy>
  <cp:revision>1</cp:revision>
  <dcterms:created xsi:type="dcterms:W3CDTF">2023-02-09T08:50:03Z</dcterms:created>
  <dcterms:modified xsi:type="dcterms:W3CDTF">2023-02-09T09:10:47Z</dcterms:modified>
</cp:coreProperties>
</file>