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DC51-B8A3-40DB-8D15-576B24210E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92A6E-11E3-4604-BCE8-39127C068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D99FE-9D4A-4CFD-9D90-BE371675D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6C60D-EA08-41F9-8BE3-70E85FD9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3DB0C-DFEF-4162-9137-608F81ABF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136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2BB4E-75D7-44F4-9446-EE815D5DD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4ECC66-D355-4924-8021-4DC79FA79F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53F22-0EF3-4B39-86C3-127197477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E3F56-B8A8-4671-8258-EC8E7B99C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48002-EE0C-40D0-9E4A-4B81B67D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905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3AA588-4FE7-4E87-A6C9-2CB090195E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CA511-1C94-4E9F-B00B-C25894B2D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1D40D-96DE-4DD2-9A57-34C6467CB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41666-6FFF-4455-BB1C-BE879428E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323BE-E9FB-452C-9DE6-810E6C664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759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C3F68-91F7-42A7-A2F9-297954741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71515-EA61-4DED-8208-409A8EF83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D32F6-C966-452A-97B1-5629080B8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45EA0-C81C-4B94-BA3B-1B87AD74D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37C79-2AB7-406D-806E-AFA8CBEDE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971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06356-8D5D-4DF5-BDBB-BA58E95F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4B728-75A3-4D42-9C24-C7F05AFB4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631D9-2498-4895-875B-0C072D582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759D5-AA68-496A-8BA8-2072C725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A8FF7-7DEA-415C-ACAE-52171AB94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333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BEA3C-C456-4187-B4E6-6E5EDEC00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622FD-FC03-40DB-8E17-3DE1739514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713C2-B916-416D-A2C7-409C6E8E3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D98B4-72B8-4A54-A4D4-B87EF88F7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99880-7AB0-46ED-A08C-276B3C936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B64B76-2438-4165-8FEC-E44277EED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370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4AE86-2553-4F9B-A313-C6623D982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026F4-E2FD-4C2D-8D0D-0BAFB61B9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D177DA-45F2-42D6-BFD4-0FDFB6503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4040F6-D1C9-4D71-8FBD-AAA9291C73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A7B12F-AB30-49C4-9CD7-D1494A814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D658B5-D4A8-421A-965E-527F2A234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F0E974-F577-4AFD-9DBD-39D3E8F10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597F03-0C75-41E9-A614-2705268A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617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4B414-B942-44AF-AA05-C5262C96F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9559B9-18AE-426F-B39D-72B6E3CD1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CCE595-EC7A-4141-A000-173841B79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379BFC-A906-4132-A865-0221F1866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338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DA2449-19AB-4BFE-B6DE-53ED27574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C59F0C-414A-4F49-B218-FD50766EE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6EDA1-963F-4BB5-B3DB-E1D5AEF99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055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0F16-5C38-482E-8DF9-7622FD092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B091-B8EB-4203-8180-177A25494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087F1E-32A0-484A-8FED-2D5AA24B9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DCFE3-2239-43D7-891A-31A865E15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583CC-D6DC-415C-AEC9-E8FB226FB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70AA2-97A2-405E-A74B-E524EBF49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967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22C45-5860-4DDF-8E34-A27FECD91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953364-A884-4787-B30B-E984A05A22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20891-1657-4083-8FD0-FAEED06E8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8C7968-6FF2-4446-8591-5FE25D880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C218B-A9FC-44C7-8723-AEC72E018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8456C-5B00-4FB1-A1C6-4646CF082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546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CFD866-9A54-4D01-81AC-6262BFB13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BFE4C-0451-4FA8-B90D-7A1E5CE13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93E0E-3448-4707-8C34-C7D61705F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AE170-92AA-4D7F-832B-D54F33648179}" type="datetimeFigureOut">
              <a:rPr lang="en-AU" smtClean="0"/>
              <a:t>5/05/2026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C1B7A-2964-4D3D-8500-41C430F38C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ABEF-E9C6-4A93-B923-31F66CFBE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581CF-8D50-4F1C-AEFA-92C9EF4381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11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ABB5D-8BBA-402F-9586-5461B243A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7553" y="712413"/>
            <a:ext cx="3827929" cy="833999"/>
          </a:xfrm>
        </p:spPr>
        <p:txBody>
          <a:bodyPr>
            <a:normAutofit fontScale="90000"/>
          </a:bodyPr>
          <a:lstStyle/>
          <a:p>
            <a:r>
              <a:rPr lang="en-AU" dirty="0">
                <a:latin typeface="Arial Rounded MT Bold" panose="020F0704030504030204" pitchFamily="34" charset="0"/>
              </a:rPr>
              <a:t>starfish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1669-1FE1-402C-ACDB-6DB307FB37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5095" y="1546412"/>
            <a:ext cx="2469776" cy="712694"/>
          </a:xfrm>
        </p:spPr>
        <p:txBody>
          <a:bodyPr/>
          <a:lstStyle/>
          <a:p>
            <a:r>
              <a:rPr lang="en-AU" dirty="0">
                <a:latin typeface="Arial Rounded MT Bold" panose="020F0704030504030204" pitchFamily="34" charset="0"/>
              </a:rPr>
              <a:t>By Holly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255019-FE7B-4550-A6B6-5291892AEC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024" y="712413"/>
            <a:ext cx="4810711" cy="284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47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breeze.wav"/>
          </p:stSnd>
        </p:sndAc>
      </p:transition>
    </mc:Choice>
    <mc:Fallback xmlns="">
      <p:transition spd="slow">
        <p:dissolve/>
        <p:sndAc>
          <p:stSnd>
            <p:snd r:embed="rId4" name="breez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E27BB-109C-46C3-A3BE-4ECF09271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68" y="111634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>
                <a:latin typeface="Arial Rounded MT Bold" panose="020F0704030504030204" pitchFamily="34" charset="0"/>
              </a:rPr>
              <a:t>There is this starfish called the Gibbous Starlet starfish and is also shaped as a pentagon. That just shows that not all starfish are shaped as a star. Also while some have 5 arms other species can have up to 40.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7BFE16-E91C-49D0-9379-8B3C1DD879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0297" y="3260810"/>
            <a:ext cx="3225751" cy="26064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B5331B-98E8-4B90-A4B4-03C389E75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0955" y="3069968"/>
            <a:ext cx="2879474" cy="215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86814"/>
      </p:ext>
    </p:extLst>
  </p:cSld>
  <p:clrMapOvr>
    <a:masterClrMapping/>
  </p:clrMapOvr>
  <p:transition spd="slow">
    <p:wipe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DA0E1-B1CD-4FC5-921F-D3C437376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859" y="793375"/>
            <a:ext cx="3195917" cy="1049151"/>
          </a:xfrm>
        </p:spPr>
        <p:txBody>
          <a:bodyPr>
            <a:noAutofit/>
          </a:bodyPr>
          <a:lstStyle/>
          <a:p>
            <a:r>
              <a:rPr lang="en-AU" sz="9600" dirty="0">
                <a:latin typeface="Arial Rounded MT Bold" panose="020F0704030504030204" pitchFamily="34" charset="0"/>
              </a:rPr>
              <a:t>Diet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EAEE0E-35F8-4E73-9A54-F2B8964CF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859" y="1842526"/>
            <a:ext cx="6113929" cy="1828800"/>
          </a:xfrm>
        </p:spPr>
        <p:txBody>
          <a:bodyPr/>
          <a:lstStyle/>
          <a:p>
            <a:r>
              <a:rPr lang="en-AU" dirty="0">
                <a:latin typeface="Arial Rounded MT Bold" panose="020F0704030504030204" pitchFamily="34" charset="0"/>
              </a:rPr>
              <a:t>Most starfish love to eat clams, oysters and mussels. Starfish eat by extruding their stomach outside their bodies through their mouth to digest food externally.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144D9F-729F-4AF3-87E9-D779199DC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8226" y="1160369"/>
            <a:ext cx="2466975" cy="1847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0AD4E9-EFC2-4661-BF65-8157927EB3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788" y="384978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80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5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04F84-0FD2-4961-A2F6-7F097715A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584" y="461497"/>
            <a:ext cx="4089010" cy="1655763"/>
          </a:xfrm>
        </p:spPr>
        <p:txBody>
          <a:bodyPr>
            <a:normAutofit fontScale="90000"/>
          </a:bodyPr>
          <a:lstStyle/>
          <a:p>
            <a:r>
              <a:rPr lang="en-AU" sz="9600" dirty="0">
                <a:latin typeface="Arial Rounded MT Bold" panose="020F0704030504030204" pitchFamily="34" charset="0"/>
              </a:rPr>
              <a:t>Habitat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D021F-D15A-4AC9-884F-BAD7D788C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6835" y="2581835"/>
            <a:ext cx="4191000" cy="1371600"/>
          </a:xfrm>
        </p:spPr>
        <p:txBody>
          <a:bodyPr/>
          <a:lstStyle/>
          <a:p>
            <a:r>
              <a:rPr lang="en-AU" dirty="0">
                <a:latin typeface="Arial Rounded MT Bold" panose="020F0704030504030204" pitchFamily="34" charset="0"/>
              </a:rPr>
              <a:t>They live in a lot of oceans but mostly  in coral reefs or shallow tidal pools.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FC6D61-CD35-43DE-AE15-65F9E1C84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312" y="943164"/>
            <a:ext cx="3528704" cy="23481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38A66F-4AB5-47E4-B150-2C2938216F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8254" y="3953435"/>
            <a:ext cx="2947461" cy="19614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2E1F69-6AEB-4B2D-9817-8848485984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0135" y="4199687"/>
            <a:ext cx="2947459" cy="196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848107"/>
      </p:ext>
    </p:extLst>
  </p:cSld>
  <p:clrMapOvr>
    <a:masterClrMapping/>
  </p:clrMapOvr>
  <p:transition spd="slow">
    <p:wipe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D2B78-95CC-43C4-814D-7C2101513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772" y="628747"/>
            <a:ext cx="3976468" cy="1019981"/>
          </a:xfrm>
        </p:spPr>
        <p:txBody>
          <a:bodyPr/>
          <a:lstStyle/>
          <a:p>
            <a:r>
              <a:rPr lang="en-AU" dirty="0">
                <a:latin typeface="Arial Rounded MT Bold" panose="020F0704030504030204" pitchFamily="34" charset="0"/>
              </a:rPr>
              <a:t>Life Span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262D12-0C92-44E8-88BA-3A8B1E7404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449" y="2064507"/>
            <a:ext cx="3666978" cy="2106637"/>
          </a:xfrm>
        </p:spPr>
        <p:txBody>
          <a:bodyPr>
            <a:normAutofit/>
          </a:bodyPr>
          <a:lstStyle/>
          <a:p>
            <a:r>
              <a:rPr lang="en-AU" dirty="0">
                <a:latin typeface="Arial Rounded MT Bold" panose="020F0704030504030204" pitchFamily="34" charset="0"/>
              </a:rPr>
              <a:t>Did you know starfishes can live up to 35 years in the wild but need specialized care to live long in aquariums.</a:t>
            </a:r>
          </a:p>
          <a:p>
            <a:endParaRPr lang="en-AU" dirty="0">
              <a:latin typeface="Arial Rounded MT Bold" panose="020F07040305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4F747B-748F-45F0-BC0E-D5472FE68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195754"/>
            <a:ext cx="4654178" cy="347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62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D1189-F209-4A76-92DF-53110265F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990" y="946761"/>
            <a:ext cx="3371557" cy="907439"/>
          </a:xfrm>
        </p:spPr>
        <p:txBody>
          <a:bodyPr>
            <a:normAutofit fontScale="90000"/>
          </a:bodyPr>
          <a:lstStyle/>
          <a:p>
            <a:r>
              <a:rPr lang="en-AU" dirty="0">
                <a:latin typeface="Arial Rounded MT Bold" panose="020F0704030504030204" pitchFamily="34" charset="0"/>
              </a:rPr>
              <a:t>Species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57F639-0AFF-4756-9D22-5010239B2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990" y="2593731"/>
            <a:ext cx="4257822" cy="1670538"/>
          </a:xfrm>
        </p:spPr>
        <p:txBody>
          <a:bodyPr>
            <a:normAutofit fontScale="92500" lnSpcReduction="20000"/>
          </a:bodyPr>
          <a:lstStyle/>
          <a:p>
            <a:r>
              <a:rPr lang="en-AU" dirty="0">
                <a:latin typeface="Arial Rounded MT Bold" panose="020F0704030504030204" pitchFamily="34" charset="0"/>
              </a:rPr>
              <a:t>There are a lot of different species of starfish like pink pacific star, massive sunflower sea star, crown-of-thorns and up to about 1,600 to over 2,000 more.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30DE26-7B03-40CF-8843-267957AAFB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161" y="760721"/>
            <a:ext cx="4084760" cy="299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19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chimes.wav"/>
          </p:stSnd>
        </p:sndAc>
      </p:transition>
    </mc:Choice>
    <mc:Fallback xmlns="">
      <p:transition spd="slow">
        <p:checker/>
        <p:sndAc>
          <p:stSnd>
            <p:snd r:embed="rId4" name="chimes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B32FAC8BBA3468B20D5AB052822DE" ma:contentTypeVersion="4" ma:contentTypeDescription="Create a new document." ma:contentTypeScope="" ma:versionID="02e3190790102122b6ac7c49879560c4">
  <xsd:schema xmlns:xsd="http://www.w3.org/2001/XMLSchema" xmlns:xs="http://www.w3.org/2001/XMLSchema" xmlns:p="http://schemas.microsoft.com/office/2006/metadata/properties" xmlns:ns3="5adb2aec-b2ae-4e0b-9f13-d2edf1162cb1" targetNamespace="http://schemas.microsoft.com/office/2006/metadata/properties" ma:root="true" ma:fieldsID="244c29e77366210dda9e89324268d900" ns3:_="">
    <xsd:import namespace="5adb2aec-b2ae-4e0b-9f13-d2edf1162cb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b2aec-b2ae-4e0b-9f13-d2edf1162cb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FB03B8-6F9B-4642-B434-4F70EC41F4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DA958B-EFA9-4C6F-9EE8-EF4265A7DE1E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5adb2aec-b2ae-4e0b-9f13-d2edf1162cb1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BB38B48-AA39-4719-A8BB-829C133F31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b2aec-b2ae-4e0b-9f13-d2edf1162c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4380</TotalTime>
  <Words>150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Office Theme</vt:lpstr>
      <vt:lpstr>starfish</vt:lpstr>
      <vt:lpstr>There is this starfish called the Gibbous Starlet starfish and is also shaped as a pentagon. That just shows that not all starfish are shaped as a star. Also while some have 5 arms other species can have up to 40.</vt:lpstr>
      <vt:lpstr>Diet</vt:lpstr>
      <vt:lpstr>Habitat</vt:lpstr>
      <vt:lpstr>Life Span</vt:lpstr>
      <vt:lpstr>Species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starfish</dc:title>
  <dc:creator>Holly CHURCHILL</dc:creator>
  <cp:lastModifiedBy>Holly CHURCHILL</cp:lastModifiedBy>
  <cp:revision>9</cp:revision>
  <dcterms:created xsi:type="dcterms:W3CDTF">2026-04-27T02:46:44Z</dcterms:created>
  <dcterms:modified xsi:type="dcterms:W3CDTF">2026-05-05T01:30:41Z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0x010100F2DB32FAC8BBA3468B20D5AB052822DE</vt:lpwstr>
  </property>
</Properties>
</file>