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6858000" cy="9144000" type="screen4x3"/>
  <p:notesSz cx="6807200" cy="9939338"/>
  <p:embeddedFontLst>
    <p:embeddedFont>
      <p:font typeface="Arial Narrow" panose="020B0606020202030204" pitchFamily="34" charset="0"/>
      <p:regular r:id="rId8"/>
      <p:bold r:id="rId9"/>
      <p:italic r:id="rId10"/>
      <p:boldItalic r:id="rId11"/>
    </p:embeddedFon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734F9D7-0FB5-4DE0-8FC0-6722141690D3}">
  <a:tblStyle styleId="{8734F9D7-0FB5-4DE0-8FC0-6722141690D3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8" d="100"/>
          <a:sy n="118" d="100"/>
        </p:scale>
        <p:origin x="4062" y="10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10" Type="http://schemas.openxmlformats.org/officeDocument/2006/relationships/font" Target="fonts/font3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9787" cy="4969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5838" y="0"/>
            <a:ext cx="2949787" cy="4969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006600" y="746125"/>
            <a:ext cx="2794000" cy="3725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40646"/>
            <a:ext cx="2949787" cy="4969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2210246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06600" y="746125"/>
            <a:ext cx="2794000" cy="3725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814755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06600" y="746125"/>
            <a:ext cx="2794000" cy="3725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234061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:notes"/>
          <p:cNvSpPr txBox="1">
            <a:spLocks noGrp="1"/>
          </p:cNvSpPr>
          <p:nvPr>
            <p:ph type="body" idx="1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06600" y="746125"/>
            <a:ext cx="2794000" cy="3725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739672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:notes"/>
          <p:cNvSpPr txBox="1">
            <a:spLocks noGrp="1"/>
          </p:cNvSpPr>
          <p:nvPr>
            <p:ph type="body" idx="1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06600" y="746125"/>
            <a:ext cx="2794000" cy="3725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86292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4f599918d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06600" y="746125"/>
            <a:ext cx="2794000" cy="3725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4f599918d8_0_0:notes"/>
          <p:cNvSpPr txBox="1">
            <a:spLocks noGrp="1"/>
          </p:cNvSpPr>
          <p:nvPr>
            <p:ph type="body" idx="1"/>
          </p:nvPr>
        </p:nvSpPr>
        <p:spPr>
          <a:xfrm>
            <a:off x="680720" y="4721186"/>
            <a:ext cx="5445900" cy="4472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g4f599918d8_0_0:notes"/>
          <p:cNvSpPr txBox="1">
            <a:spLocks noGrp="1"/>
          </p:cNvSpPr>
          <p:nvPr>
            <p:ph type="sldNum" idx="12"/>
          </p:nvPr>
        </p:nvSpPr>
        <p:spPr>
          <a:xfrm>
            <a:off x="3855838" y="9440646"/>
            <a:ext cx="2949900" cy="4971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565359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1"/>
          </p:nvPr>
        </p:nvSpPr>
        <p:spPr>
          <a:xfrm>
            <a:off x="257175" y="2844800"/>
            <a:ext cx="2257425" cy="8045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body" idx="2"/>
          </p:nvPr>
        </p:nvSpPr>
        <p:spPr>
          <a:xfrm>
            <a:off x="2628900" y="2844800"/>
            <a:ext cx="2257425" cy="8045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2"/>
          </p:nvPr>
        </p:nvSpPr>
        <p:spPr>
          <a:xfrm>
            <a:off x="342900" y="2899833"/>
            <a:ext cx="3030141" cy="5268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body" idx="3"/>
          </p:nvPr>
        </p:nvSpPr>
        <p:spPr>
          <a:xfrm>
            <a:off x="3483769" y="2046817"/>
            <a:ext cx="3031331" cy="853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body" idx="4"/>
          </p:nvPr>
        </p:nvSpPr>
        <p:spPr>
          <a:xfrm>
            <a:off x="3483769" y="2899833"/>
            <a:ext cx="3031331" cy="5268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2681287" y="364067"/>
            <a:ext cx="3833813" cy="78041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342900" y="1913467"/>
            <a:ext cx="2256235" cy="62547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1344216" y="817033"/>
            <a:ext cx="4114800" cy="54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1344216" y="7156451"/>
            <a:ext cx="4114800" cy="1073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411692" y="2064809"/>
            <a:ext cx="6034617" cy="617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-892969" y="5110957"/>
            <a:ext cx="10401300" cy="1157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-3264694" y="4010819"/>
            <a:ext cx="10401300" cy="3357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8" name="Google Shape;88;p13"/>
          <p:cNvGraphicFramePr/>
          <p:nvPr/>
        </p:nvGraphicFramePr>
        <p:xfrm>
          <a:off x="381009" y="162983"/>
          <a:ext cx="6045200" cy="7520075"/>
        </p:xfrm>
        <a:graphic>
          <a:graphicData uri="http://schemas.openxmlformats.org/drawingml/2006/table">
            <a:tbl>
              <a:tblPr firstRow="1" bandRow="1">
                <a:noFill/>
                <a:tableStyleId>{8734F9D7-0FB5-4DE0-8FC0-6722141690D3}</a:tableStyleId>
              </a:tblPr>
              <a:tblGrid>
                <a:gridCol w="838200"/>
                <a:gridCol w="1227675"/>
                <a:gridCol w="2468025"/>
                <a:gridCol w="1511300"/>
              </a:tblGrid>
              <a:tr h="6519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strike="noStrike" cap="none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TERM, DATE &amp; WEEK No.</a:t>
                      </a:r>
                      <a:endParaRPr sz="1200" u="none" strike="noStrike" cap="none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50" marR="91450" marT="45725" marB="45725"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strike="noStrike" cap="none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EVENT </a:t>
                      </a:r>
                      <a:endParaRPr sz="1200" u="none" strike="noStrike" cap="none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50" marR="91450" marT="45725" marB="45725"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strike="noStrike" cap="none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DESCRIPTION</a:t>
                      </a:r>
                      <a:endParaRPr sz="1200" u="none" strike="noStrike" cap="none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50" marR="91450" marT="45725" marB="45725"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strike="noStrike" cap="none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HELPERS NEEDED</a:t>
                      </a:r>
                      <a:endParaRPr sz="1200" u="none" strike="noStrike" cap="none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50" marR="91450" marT="45725" marB="45725"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519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/>
                        <a:t>Sunday 10th Feb</a:t>
                      </a:r>
                      <a:endParaRPr sz="12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Commissioning and Opening School Mass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BBQ &amp; Activities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staff</a:t>
                      </a:r>
                      <a:endParaRPr/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519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/>
                        <a:t>March</a:t>
                      </a:r>
                      <a:endParaRPr sz="12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/>
                        <a:t>Arancini Food Drive</a:t>
                      </a:r>
                      <a:endParaRPr sz="1000" b="1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/>
                        <a:t>Collect Friday 15th March</a:t>
                      </a:r>
                      <a:endParaRPr sz="1000" b="1"/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/>
                        <a:t>Contact supplier, make order form, collate orders, receive orders and distribute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/>
                        <a:t>Co-ordinator</a:t>
                      </a:r>
                      <a:endParaRPr sz="1000" b="1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/>
                        <a:t>1. Angela</a:t>
                      </a:r>
                      <a:endParaRPr sz="1000" b="1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/>
                        <a:t>2.</a:t>
                      </a:r>
                      <a:endParaRPr sz="1000" b="1"/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519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TBA</a:t>
                      </a:r>
                      <a:endParaRPr sz="12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Prep Welcome  &amp; Get Together e.g. Picnic/dinner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Organise a welcome event, communicate</a:t>
                      </a:r>
                      <a:r>
                        <a:rPr lang="en-US" sz="1000" b="1"/>
                        <a:t>/make &amp; send flyer home </a:t>
                      </a: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and book venue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Co-ordinator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 Sophie G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2. Brianna B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519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TBA</a:t>
                      </a:r>
                      <a:endParaRPr sz="12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Level dinners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Organise, communicate</a:t>
                      </a:r>
                      <a:r>
                        <a:rPr lang="en-US" sz="1000" b="1"/>
                        <a:t>/make flyer &amp; send flyer home and </a:t>
                      </a: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book venue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Co-ordinator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 Class reps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2.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519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TBA</a:t>
                      </a:r>
                      <a:endParaRPr sz="12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Gelati Day/PJ DAY/or whatever is decided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Flyer, collect money, order &amp; distribute 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SRC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519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/>
                        <a:t>March</a:t>
                      </a:r>
                      <a:endParaRPr sz="12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Easter Raffle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Drawn 5 April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/>
                        <a:t>Make flyer, ask &amp; collect donations,</a:t>
                      </a: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1000" b="1"/>
                        <a:t>wrap prizes</a:t>
                      </a: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, collect raffle ticket stubs, draw at assembly . Invite nuns over. Drawn last assembly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/>
                        <a:t>Co-ordinator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/>
                        <a:t>1. Charmaine</a:t>
                      </a:r>
                      <a:endParaRPr sz="1000" b="1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/>
                        <a:t>2. Jasmine </a:t>
                      </a:r>
                      <a:endParaRPr sz="1000" b="1"/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519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March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Special Food Day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/>
                        <a:t>M</a:t>
                      </a: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ake flyer, source items, cook, clean make roster and distribute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Co-ordinator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/>
                        <a:t>1. Raechel</a:t>
                      </a:r>
                      <a:endParaRPr sz="1000" b="1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/>
                        <a:t>2.</a:t>
                      </a:r>
                      <a:endParaRPr sz="1000" b="1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519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March </a:t>
                      </a:r>
                      <a:endParaRPr/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/>
                        <a:t>Special Food</a:t>
                      </a: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day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000" b="1"/>
                        <a:t>Make flyer, source items, cook, clean make roster and distribute</a:t>
                      </a:r>
                      <a:endParaRPr sz="1000" b="1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None/>
                      </a:pPr>
                      <a:endParaRPr sz="1000" b="1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Co-ordinator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/>
                        <a:t>1. Sarah</a:t>
                      </a:r>
                      <a:endParaRPr sz="1000" b="1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/>
                        <a:t>2.</a:t>
                      </a:r>
                      <a:endParaRPr sz="1000" b="1"/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519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/>
                        <a:t>Friday 29th March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House Sports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5pm to 7pm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Food &amp; Drinks - </a:t>
                      </a:r>
                      <a:r>
                        <a:rPr lang="en-US" sz="1000" b="1"/>
                        <a:t>source supplies, make roster for canteen, price signs 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b="1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Co-ordinator</a:t>
                      </a:r>
                      <a:endParaRPr sz="1000" b="1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b="1"/>
                        <a:t>1. Kathy</a:t>
                      </a:r>
                      <a:endParaRPr sz="1000" b="1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b="1"/>
                        <a:t>2. Jasmine</a:t>
                      </a:r>
                      <a:endParaRPr sz="1000" b="1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b="1"/>
                        <a:t>3. Tony - (cook bbq)</a:t>
                      </a:r>
                      <a:endParaRPr sz="1000" b="1"/>
                    </a:p>
                    <a:p>
                      <a:pPr marL="228600" marR="0" lvl="0" indent="-1651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None/>
                      </a:pPr>
                      <a:endParaRPr sz="1000"/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519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pic>
        <p:nvPicPr>
          <p:cNvPr id="89" name="Google Shape;89;p13" descr="easter raffle 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22358" y="4241799"/>
            <a:ext cx="361950" cy="470351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3"/>
          <p:cNvSpPr txBox="1">
            <a:spLocks noGrp="1"/>
          </p:cNvSpPr>
          <p:nvPr>
            <p:ph type="ftr" idx="11"/>
          </p:nvPr>
        </p:nvSpPr>
        <p:spPr>
          <a:xfrm>
            <a:off x="2644775" y="7915274"/>
            <a:ext cx="22161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/>
              <a:t>Term 1 2019</a:t>
            </a:r>
            <a:endParaRPr sz="3200" b="1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5" name="Google Shape;95;p14"/>
          <p:cNvGraphicFramePr/>
          <p:nvPr/>
        </p:nvGraphicFramePr>
        <p:xfrm>
          <a:off x="237070" y="270942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{8734F9D7-0FB5-4DE0-8FC0-6722141690D3}</a:tableStyleId>
              </a:tblPr>
              <a:tblGrid>
                <a:gridCol w="904900"/>
                <a:gridCol w="1325350"/>
                <a:gridCol w="2664400"/>
                <a:gridCol w="1631550"/>
              </a:tblGrid>
              <a:tr h="7344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TERM, DATE &amp; WEEK No.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EVENT 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DESCRIPTION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HELPERS NEEDED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8116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/>
                        <a:t>Friday </a:t>
                      </a: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17</a:t>
                      </a:r>
                      <a:r>
                        <a:rPr lang="en-US" sz="1000" b="1" baseline="30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</a:t>
                      </a: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May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Special Person Day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Morning tea, set up </a:t>
                      </a:r>
                      <a:r>
                        <a:rPr lang="en-US" sz="1000" b="1"/>
                        <a:t>&amp; clean up hall,</a:t>
                      </a: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Mass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Co-ordinators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/>
                        <a:t>1. Kaleen</a:t>
                      </a:r>
                      <a:endParaRPr sz="1000" b="1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/>
                        <a:t>2. Lauren</a:t>
                      </a:r>
                      <a:endParaRPr sz="1000" b="1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/>
                        <a:t>3. Lisa. C</a:t>
                      </a:r>
                      <a:endParaRPr sz="1000" b="1"/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352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May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Mothers Day Stall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Purchase gifts, wrap, make</a:t>
                      </a:r>
                      <a:r>
                        <a:rPr lang="en-US" sz="1000" b="1"/>
                        <a:t> flyer, coordinate</a:t>
                      </a: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roster, communicate roster, supervise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Co-ordinators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/>
                        <a:t>1. Beatrice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2. </a:t>
                      </a:r>
                      <a:endParaRPr sz="18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352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May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Mothers Day Breakfast 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Flyer, </a:t>
                      </a:r>
                      <a:r>
                        <a:rPr lang="en-US" sz="1000" b="1"/>
                        <a:t>source food/donations</a:t>
                      </a: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, cook/layout food, set up /clean up roster. 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Co-ordinators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/>
                        <a:t>1. Kaleen</a:t>
                      </a:r>
                      <a:endParaRPr sz="1000" b="1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/>
                        <a:t>2. Adior</a:t>
                      </a:r>
                      <a:endParaRPr sz="1000" b="1"/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352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/>
                        <a:t>Friday 24th May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/>
                        <a:t>Children’s Disco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1"/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/>
                        <a:t>Flyer, source food/donations, set up/pack up, supervise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Co-ordinators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b="1"/>
                        <a:t>1. Mary</a:t>
                      </a:r>
                      <a:endParaRPr sz="1000" b="1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b="1"/>
                        <a:t>2. Katela</a:t>
                      </a:r>
                      <a:endParaRPr sz="1000" b="1"/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352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T2 June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Special Food Day – 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000" b="1"/>
                        <a:t>Make flyer, source items, cook, clean make roster and distribute</a:t>
                      </a:r>
                      <a:endParaRPr sz="1000" b="1"/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Co-ordinators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/>
                        <a:t>1. Angela M</a:t>
                      </a:r>
                      <a:endParaRPr sz="1000" b="1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/>
                        <a:t>2. Sonia</a:t>
                      </a:r>
                      <a:endParaRPr sz="1000" b="1"/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9790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T2 June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Special Food Day – 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000" b="1"/>
                        <a:t>Make flyer, source items, cook, clean make roster and distribute</a:t>
                      </a:r>
                      <a:endParaRPr sz="1000" b="1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1"/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Co-ordinators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/>
                        <a:t>1. Mary</a:t>
                      </a:r>
                      <a:endParaRPr sz="1000" b="1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/>
                        <a:t>2. Katela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979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/>
                        <a:t>End of Term 2</a:t>
                      </a:r>
                      <a:endParaRPr sz="1000" b="1"/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/>
                        <a:t>Children’s Movie Night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/>
                        <a:t>Make flyer, set up, clean up, source items, roster etc</a:t>
                      </a:r>
                      <a:endParaRPr sz="1000" b="1"/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/>
                        <a:t>Co-ordinators</a:t>
                      </a:r>
                      <a:endParaRPr sz="1000" b="1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/>
                        <a:t>1. Jasmine</a:t>
                      </a:r>
                      <a:endParaRPr sz="1000" b="1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/>
                        <a:t>2.</a:t>
                      </a:r>
                      <a:endParaRPr sz="1000" b="1"/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979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/>
                        <a:t>TBA</a:t>
                      </a:r>
                      <a:endParaRPr sz="1200" b="1"/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Pie Drive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b="1"/>
                        <a:t>Source supplier, make f</a:t>
                      </a: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lyer, </a:t>
                      </a:r>
                      <a:r>
                        <a:rPr lang="en-US" sz="1000" b="1"/>
                        <a:t>distribute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Co-ordinators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b="1"/>
                        <a:t>1. </a:t>
                      </a:r>
                      <a:endParaRPr sz="1000" b="1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b="1"/>
                        <a:t>2.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1645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June/July/Aug</a:t>
                      </a:r>
                      <a:endParaRPr sz="1200"/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/>
                        <a:t>Adults social event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- </a:t>
                      </a:r>
                      <a:r>
                        <a:rPr lang="en-US" sz="1000" b="1"/>
                        <a:t>Dinner Dance</a:t>
                      </a:r>
                      <a:endParaRPr sz="1000" b="1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/>
                        <a:t>Make f</a:t>
                      </a: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lyer, book venue, tickets,  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Co-ordinator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/>
                        <a:t>1. Michelle</a:t>
                      </a:r>
                      <a:endParaRPr sz="1000" b="1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/>
                        <a:t>2. Kaleen</a:t>
                      </a:r>
                      <a:endParaRPr sz="1000" b="1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/>
                        <a:t>3. Simon M</a:t>
                      </a:r>
                      <a:endParaRPr sz="1000" b="1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/>
                        <a:t>4. Caroline T</a:t>
                      </a:r>
                      <a:endParaRPr sz="1000" b="1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1"/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pic>
        <p:nvPicPr>
          <p:cNvPr id="96" name="Google Shape;96;p14" descr="mothers day bfast 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85976" y="2720425"/>
            <a:ext cx="303475" cy="36705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4"/>
          <p:cNvSpPr txBox="1">
            <a:spLocks noGrp="1"/>
          </p:cNvSpPr>
          <p:nvPr>
            <p:ph type="ftr" idx="11"/>
          </p:nvPr>
        </p:nvSpPr>
        <p:spPr>
          <a:xfrm>
            <a:off x="2343150" y="8570384"/>
            <a:ext cx="21717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/>
              <a:t>Term 2</a:t>
            </a:r>
            <a:endParaRPr sz="36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" name="Google Shape;102;p15"/>
          <p:cNvGraphicFramePr/>
          <p:nvPr/>
        </p:nvGraphicFramePr>
        <p:xfrm>
          <a:off x="237070" y="270939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{8734F9D7-0FB5-4DE0-8FC0-6722141690D3}</a:tableStyleId>
              </a:tblPr>
              <a:tblGrid>
                <a:gridCol w="838200"/>
                <a:gridCol w="1244600"/>
                <a:gridCol w="2451100"/>
                <a:gridCol w="1511300"/>
              </a:tblGrid>
              <a:tr h="6519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TERM, DATE &amp; WEEK No.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EVENT 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DESCRIPTION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HELPERS NEEDED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519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Term 3</a:t>
                      </a:r>
                      <a:endParaRPr sz="12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Special Food Day – P</a:t>
                      </a:r>
                      <a:r>
                        <a:rPr lang="en-US" sz="1000" b="1"/>
                        <a:t>asta</a:t>
                      </a: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/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000" b="1"/>
                        <a:t>Make flyer, source items, cook, clean make roster and distribute</a:t>
                      </a:r>
                      <a:endParaRPr sz="1000" b="1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1"/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sng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Co-ordinator</a:t>
                      </a:r>
                      <a:endParaRPr sz="1000" b="1" u="sng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1. Lisa</a:t>
                      </a:r>
                      <a:endParaRPr sz="10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2. Angela</a:t>
                      </a:r>
                      <a:endParaRPr sz="1000"/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519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Aug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Fathers Day Stall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/>
                        <a:t>Make flyer, p</a:t>
                      </a: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urchase gifts, price items, wrap, </a:t>
                      </a:r>
                      <a:r>
                        <a:rPr lang="en-US" sz="1000" b="1"/>
                        <a:t>coordinate</a:t>
                      </a: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roster, communicate roster, supervise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sng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Co-ordinator</a:t>
                      </a:r>
                      <a:endParaRPr sz="1000" b="1" u="sng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1. Charmaine</a:t>
                      </a:r>
                      <a:endParaRPr sz="10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2. Christie</a:t>
                      </a:r>
                      <a:endParaRPr sz="10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1" u="sng"/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519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/>
                        <a:t>Friday </a:t>
                      </a: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30th August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/>
                        <a:t>Father's</a:t>
                      </a: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Day Breakfast 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Flyer, </a:t>
                      </a:r>
                      <a:r>
                        <a:rPr lang="en-US" sz="1000" b="1"/>
                        <a:t>source donations of food,</a:t>
                      </a: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cook/layout food, set up /clean up, set roster. 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sng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Co-ordinator</a:t>
                      </a:r>
                      <a:endParaRPr sz="1000" b="1" u="sng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1. Melissa R</a:t>
                      </a:r>
                      <a:endParaRPr sz="10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2. Helen</a:t>
                      </a:r>
                      <a:endParaRPr sz="10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3. Lisa</a:t>
                      </a:r>
                      <a:endParaRPr sz="10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4. Angela</a:t>
                      </a:r>
                      <a:endParaRPr sz="1000"/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519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/>
                        <a:t>Tuesday </a:t>
                      </a: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3rd September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LOTE Day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Special food day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Order or cook food, collect orders, collect money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sng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Co-ordinator</a:t>
                      </a:r>
                      <a:endParaRPr sz="1000" b="1" u="sng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1. </a:t>
                      </a:r>
                      <a:r>
                        <a:rPr lang="en-US" sz="1000" b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Teachers</a:t>
                      </a:r>
                      <a:endParaRPr/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519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/>
                        <a:t>Friday </a:t>
                      </a: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r>
                        <a:rPr lang="en-US" sz="1000" b="1"/>
                        <a:t>0th</a:t>
                      </a: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September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Footy Food Day –Pender Park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000" b="1"/>
                        <a:t>Make flyer, source items, cook, clean make roster and distribute</a:t>
                      </a:r>
                      <a:endParaRPr sz="1000" b="1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/>
                        <a:t>eg - pies/sausage rolls/ sausages</a:t>
                      </a:r>
                      <a:endParaRPr sz="1000" b="1"/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sng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Co-ordinator</a:t>
                      </a:r>
                      <a:endParaRPr sz="1000" b="1" u="sng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1. Jess W</a:t>
                      </a:r>
                      <a:endParaRPr sz="10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2. Natalie</a:t>
                      </a:r>
                      <a:endParaRPr sz="10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3. Mel A</a:t>
                      </a:r>
                      <a:endParaRPr sz="1000"/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519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Sept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Icy Pole Day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SRC to organise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SRC</a:t>
                      </a:r>
                      <a:endParaRPr/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0701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Lasagna Drive</a:t>
                      </a:r>
                      <a:endParaRPr sz="1100"/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Make flyer, cook lasagna, source ingredients, distribute</a:t>
                      </a:r>
                      <a:endParaRPr sz="1000"/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000" b="1" u="sng"/>
                        <a:t>Co-ordinator</a:t>
                      </a:r>
                      <a:endParaRPr sz="1000" b="1" u="sng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000"/>
                        <a:t>1. Lisa</a:t>
                      </a:r>
                      <a:endParaRPr sz="100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000"/>
                        <a:t>2. Angela</a:t>
                      </a:r>
                      <a:endParaRPr sz="100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000"/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pic>
        <p:nvPicPr>
          <p:cNvPr id="103" name="Google Shape;103;p15" descr="fathers day 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37681" y="1799166"/>
            <a:ext cx="682186" cy="427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5" descr="fathers day bfast 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91011" y="2574061"/>
            <a:ext cx="431207" cy="302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5" descr="footy food day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34816" y="4148689"/>
            <a:ext cx="409941" cy="40994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5"/>
          <p:cNvSpPr txBox="1">
            <a:spLocks noGrp="1"/>
          </p:cNvSpPr>
          <p:nvPr>
            <p:ph type="ftr" idx="11"/>
          </p:nvPr>
        </p:nvSpPr>
        <p:spPr>
          <a:xfrm>
            <a:off x="2343150" y="7522634"/>
            <a:ext cx="21717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/>
              <a:t>Term 3</a:t>
            </a:r>
            <a:endParaRPr sz="36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1" name="Google Shape;111;p16"/>
          <p:cNvGraphicFramePr/>
          <p:nvPr/>
        </p:nvGraphicFramePr>
        <p:xfrm>
          <a:off x="237070" y="270940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{8734F9D7-0FB5-4DE0-8FC0-6722141690D3}</a:tableStyleId>
              </a:tblPr>
              <a:tblGrid>
                <a:gridCol w="896975"/>
                <a:gridCol w="1313750"/>
                <a:gridCol w="2641075"/>
                <a:gridCol w="1617275"/>
              </a:tblGrid>
              <a:tr h="5513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TERM, DATE &amp; WEEK No.</a:t>
                      </a:r>
                      <a:endParaRPr sz="12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50" marR="91450" marT="45725" marB="45725"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EVENT </a:t>
                      </a:r>
                      <a:endParaRPr sz="12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50" marR="91450" marT="45725" marB="45725"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DESCRIPTION</a:t>
                      </a:r>
                      <a:endParaRPr sz="12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50" marR="91450" marT="45725" marB="45725"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HELPERS NEEDED</a:t>
                      </a:r>
                      <a:endParaRPr sz="12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50" marR="91450" marT="45725" marB="45725"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7217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Saturday 30th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Nov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sng"/>
                        <a:t>FETE</a:t>
                      </a:r>
                      <a:endParaRPr sz="1800" b="1" u="sng"/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Set up &amp; Pack Up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/>
                        <a:t>Co-ordinators</a:t>
                      </a:r>
                      <a:endParaRPr sz="1000" b="1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/>
                        <a:t>1. Angela</a:t>
                      </a:r>
                      <a:endParaRPr sz="1000" b="1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/>
                        <a:t>2. Michelle</a:t>
                      </a:r>
                      <a:endParaRPr sz="1000" b="1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/>
                        <a:t>3. Megan</a:t>
                      </a:r>
                      <a:endParaRPr sz="1000" b="1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/>
                        <a:t>4. Fran</a:t>
                      </a:r>
                      <a:endParaRPr sz="1000" b="1"/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700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/>
                        <a:t>Wednesday 11th Dec</a:t>
                      </a:r>
                      <a:endParaRPr sz="1000" b="1"/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/>
                        <a:t>Christmas Carols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/>
                        <a:t>Night</a:t>
                      </a:r>
                      <a:endParaRPr/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Make flyer, Set up &amp; pack up</a:t>
                      </a:r>
                      <a:endParaRPr sz="10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ideas - bar, sausage sizzle, picnic etc</a:t>
                      </a:r>
                      <a:endParaRPr sz="1000"/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/>
                        <a:t>Co-ordinators</a:t>
                      </a:r>
                      <a:endParaRPr sz="1000" b="1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/>
                        <a:t>1. Tim W</a:t>
                      </a:r>
                      <a:endParaRPr sz="1000" b="1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/>
                        <a:t>2. Raechel</a:t>
                      </a:r>
                      <a:endParaRPr sz="1000" b="1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/>
                        <a:t>3. Simon</a:t>
                      </a:r>
                      <a:endParaRPr sz="1000" b="1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/>
                        <a:t>4. Caroline</a:t>
                      </a:r>
                      <a:endParaRPr sz="1000" b="1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/>
                        <a:t>5. Jasmine</a:t>
                      </a:r>
                      <a:endParaRPr sz="1000" b="1"/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5928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/>
                        <a:t>Wednesday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Special Food Day – 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000" b="1"/>
                        <a:t>Make flyer, source items, cook, clean make roster and distribute</a:t>
                      </a:r>
                      <a:endParaRPr sz="1000" b="1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1"/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Co-ordinator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/>
                        <a:t>1. Michelle D</a:t>
                      </a:r>
                      <a:endParaRPr sz="1000" b="1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/>
                        <a:t>2. Rebecca</a:t>
                      </a:r>
                      <a:endParaRPr sz="1000" b="1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1"/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9795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TBA</a:t>
                      </a:r>
                      <a:endParaRPr sz="1100"/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Bunnings BBQ Fundraiser????</a:t>
                      </a:r>
                      <a:endParaRPr/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Flyer, roster, purchase supplies, supervise, collect money and pack up</a:t>
                      </a:r>
                      <a:endParaRPr sz="10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Co-ordinators:</a:t>
                      </a:r>
                      <a:endParaRPr sz="10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1. Luke</a:t>
                      </a:r>
                      <a:endParaRPr sz="10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2. Mario</a:t>
                      </a:r>
                      <a:endParaRPr sz="10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3. Brendan</a:t>
                      </a:r>
                      <a:endParaRPr sz="10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9795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Nov</a:t>
                      </a:r>
                      <a:endParaRPr sz="1100"/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/>
                        <a:t>Mango drive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Contact supplier, make flyer, order, distribute in December</a:t>
                      </a:r>
                      <a:endParaRPr sz="10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Co-ordinators:</a:t>
                      </a:r>
                      <a:endParaRPr sz="10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1. Lauren</a:t>
                      </a:r>
                      <a:endParaRPr sz="10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2.</a:t>
                      </a:r>
                      <a:endParaRPr sz="10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5513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Nov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b="1"/>
                        <a:t>C</a:t>
                      </a: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herry drive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b="1"/>
                        <a:t>Contact supplier, make flyer, order, distribute end of term 4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/>
                        <a:t>Co-ordinators</a:t>
                      </a:r>
                      <a:endParaRPr sz="1000" b="1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/>
                        <a:t>1. Nadia</a:t>
                      </a:r>
                      <a:endParaRPr sz="1000" b="1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/>
                        <a:t>2.</a:t>
                      </a:r>
                      <a:endParaRPr sz="1000" b="1"/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7217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/>
                        <a:t>Friday </a:t>
                      </a: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</a:t>
                      </a:r>
                      <a:r>
                        <a:rPr lang="en-US" sz="1000" b="1" baseline="30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</a:t>
                      </a: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DEC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Graduation Mass and dinner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/>
                        <a:t>Organise</a:t>
                      </a: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1000" b="1"/>
                        <a:t>venue, flyer/form, collate numbers, organise food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Co-ordinator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/>
                        <a:t>1. Rose B</a:t>
                      </a:r>
                      <a:endParaRPr sz="1000" b="1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/>
                        <a:t>2. Cathryn R</a:t>
                      </a:r>
                      <a:endParaRPr sz="1000" b="1"/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8506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Late Dec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Christmas Raffle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Source prizes, do flyer, collect money , draw at assembly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Co-ordinator</a:t>
                      </a:r>
                      <a:endParaRPr sz="1000" b="1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/>
                        <a:t>1. Michelle A</a:t>
                      </a:r>
                      <a:endParaRPr sz="1000" b="1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1"/>
                    </a:p>
                  </a:txBody>
                  <a:tcPr marL="91450" marR="91450" marT="45725" marB="45725">
                    <a:lnL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pic>
        <p:nvPicPr>
          <p:cNvPr id="112" name="Google Shape;112;p16" descr="christmas raffle 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19214" y="7002276"/>
            <a:ext cx="599671" cy="87696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6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/>
              <a:t>Term 4 </a:t>
            </a:r>
            <a:endParaRPr sz="36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7"/>
          <p:cNvSpPr txBox="1">
            <a:spLocks noGrp="1"/>
          </p:cNvSpPr>
          <p:nvPr>
            <p:ph type="title"/>
          </p:nvPr>
        </p:nvSpPr>
        <p:spPr>
          <a:xfrm>
            <a:off x="342900" y="142877"/>
            <a:ext cx="6172200" cy="1158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1" u="sng"/>
              <a:t>Ideas &amp; helpful information</a:t>
            </a:r>
            <a:endParaRPr sz="3000" b="1" i="1" u="sng"/>
          </a:p>
        </p:txBody>
      </p:sp>
      <p:sp>
        <p:nvSpPr>
          <p:cNvPr id="120" name="Google Shape;120;p17"/>
          <p:cNvSpPr txBox="1">
            <a:spLocks noGrp="1"/>
          </p:cNvSpPr>
          <p:nvPr>
            <p:ph type="body" idx="1"/>
          </p:nvPr>
        </p:nvSpPr>
        <p:spPr>
          <a:xfrm>
            <a:off x="314400" y="1000125"/>
            <a:ext cx="6467400" cy="8101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400" b="1"/>
              <a:t>FOOD DAYS:</a:t>
            </a:r>
            <a:endParaRPr sz="1400" b="1"/>
          </a:p>
          <a:p>
            <a:pPr marL="457200" lvl="0" indent="-317500" algn="l" rtl="0">
              <a:spcBef>
                <a:spcPts val="360"/>
              </a:spcBef>
              <a:spcAft>
                <a:spcPts val="0"/>
              </a:spcAft>
              <a:buSzPts val="1400"/>
              <a:buChar char="-"/>
            </a:pPr>
            <a:r>
              <a:rPr lang="en-US" sz="1400"/>
              <a:t>hot dog				- sausage</a:t>
            </a:r>
            <a:endParaRPr sz="140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 sz="1400"/>
              <a:t>sushi 					- burgers</a:t>
            </a:r>
            <a:endParaRPr sz="140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 sz="1400"/>
              <a:t>pizza					- pasta</a:t>
            </a:r>
            <a:endParaRPr sz="140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 sz="1400"/>
              <a:t> </a:t>
            </a:r>
            <a:endParaRPr sz="140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140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400" b="1"/>
              <a:t>FOOD DRIVES:</a:t>
            </a:r>
            <a:endParaRPr sz="1400" b="1"/>
          </a:p>
          <a:p>
            <a:pPr marL="457200" lvl="0" indent="-317500" algn="l" rtl="0">
              <a:spcBef>
                <a:spcPts val="360"/>
              </a:spcBef>
              <a:spcAft>
                <a:spcPts val="0"/>
              </a:spcAft>
              <a:buSzPts val="1400"/>
              <a:buChar char="-"/>
            </a:pPr>
            <a:r>
              <a:rPr lang="en-US" sz="1400"/>
              <a:t>pasta</a:t>
            </a:r>
            <a:endParaRPr sz="140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 sz="1400"/>
              <a:t>pies</a:t>
            </a:r>
            <a:endParaRPr sz="140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 sz="1400"/>
              <a:t>mangoes</a:t>
            </a:r>
            <a:endParaRPr sz="140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endParaRPr sz="140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140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400" b="1"/>
              <a:t>EVENTS:</a:t>
            </a:r>
            <a:endParaRPr sz="1400" b="1"/>
          </a:p>
          <a:p>
            <a:pPr marL="457200" lvl="0" indent="-317500" algn="l" rtl="0">
              <a:spcBef>
                <a:spcPts val="360"/>
              </a:spcBef>
              <a:spcAft>
                <a:spcPts val="0"/>
              </a:spcAft>
              <a:buSzPts val="1400"/>
              <a:buChar char="-"/>
            </a:pPr>
            <a:r>
              <a:rPr lang="en-US" sz="1400"/>
              <a:t>kids disco</a:t>
            </a:r>
            <a:endParaRPr sz="140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 sz="1400"/>
              <a:t>colour run</a:t>
            </a:r>
            <a:endParaRPr sz="140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 sz="1400"/>
              <a:t>movie night</a:t>
            </a:r>
            <a:endParaRPr sz="140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 sz="1400"/>
              <a:t>adults only social night - dinner dance, trivia</a:t>
            </a:r>
            <a:endParaRPr sz="140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endParaRPr sz="140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140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400" b="1"/>
              <a:t>FOOD  DAY </a:t>
            </a:r>
            <a:r>
              <a:rPr lang="en-US" sz="1400"/>
              <a:t>- Source food </a:t>
            </a:r>
            <a:endParaRPr sz="1400"/>
          </a:p>
          <a:p>
            <a:pPr marL="457200" lvl="0" indent="-317500" algn="l" rtl="0">
              <a:spcBef>
                <a:spcPts val="360"/>
              </a:spcBef>
              <a:spcAft>
                <a:spcPts val="0"/>
              </a:spcAft>
              <a:buSzPts val="1400"/>
              <a:buChar char="-"/>
            </a:pPr>
            <a:r>
              <a:rPr lang="en-US" sz="1400"/>
              <a:t>Ask businesses to donate items or sell at a low cost.</a:t>
            </a:r>
            <a:endParaRPr sz="140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 sz="1400"/>
              <a:t>can do a call out for items to be donated, eg bread, sausages, sauce, juice etc</a:t>
            </a:r>
            <a:endParaRPr sz="140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 sz="1400"/>
              <a:t>make flyer for event and send to Michelle for printing and distributing</a:t>
            </a:r>
            <a:endParaRPr sz="140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 sz="1400"/>
              <a:t>ask for volunteers on the flyer and set a roster for the day, please contact volunteers </a:t>
            </a:r>
            <a:endParaRPr sz="140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 sz="1400"/>
              <a:t>prepare, cook, serve and clean up</a:t>
            </a:r>
            <a:endParaRPr sz="140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 sz="1400"/>
              <a:t>ALL orders &amp; payments will be on the Qkr! app  - please add this to the flyer.</a:t>
            </a:r>
            <a:endParaRPr sz="140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400" b="1"/>
              <a:t>FLYERS </a:t>
            </a:r>
            <a:r>
              <a:rPr lang="en-US" sz="1400"/>
              <a:t>- </a:t>
            </a:r>
            <a:endParaRPr sz="1400"/>
          </a:p>
          <a:p>
            <a:pPr marL="457200" lvl="0" indent="-317500" algn="l" rtl="0">
              <a:spcBef>
                <a:spcPts val="360"/>
              </a:spcBef>
              <a:spcAft>
                <a:spcPts val="0"/>
              </a:spcAft>
              <a:buSzPts val="1400"/>
              <a:buChar char="-"/>
            </a:pPr>
            <a:r>
              <a:rPr lang="en-US" sz="1400"/>
              <a:t>Name &amp; date of event</a:t>
            </a:r>
            <a:endParaRPr sz="140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 sz="1400"/>
              <a:t>How to order &amp; pay - Qkr! app</a:t>
            </a:r>
            <a:endParaRPr sz="140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 sz="1400"/>
              <a:t>Request for volunteers - name, time available, contact details, childs name &amp; class</a:t>
            </a:r>
            <a:endParaRPr sz="140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 sz="1400"/>
              <a:t>Order close date - No late orders accepted</a:t>
            </a:r>
            <a:endParaRPr sz="1400"/>
          </a:p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400" b="1" i="1" u="sng"/>
              <a:t>***** Have fun - the children love and appreciate these events *****</a:t>
            </a:r>
            <a:endParaRPr sz="1400" b="1" i="1" u="sng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918</Words>
  <Application>Microsoft Office PowerPoint</Application>
  <PresentationFormat>On-screen Show (4:3)</PresentationFormat>
  <Paragraphs>274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 Narrow</vt:lpstr>
      <vt:lpstr>Calibri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Ideas &amp; helpful information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Dino DePropertis</dc:creator>
  <cp:lastModifiedBy>Dino DePropertis</cp:lastModifiedBy>
  <cp:revision>1</cp:revision>
  <dcterms:modified xsi:type="dcterms:W3CDTF">2019-02-19T22:01:23Z</dcterms:modified>
</cp:coreProperties>
</file>