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84" r:id="rId5"/>
    <p:sldId id="285" r:id="rId6"/>
    <p:sldId id="288" r:id="rId7"/>
    <p:sldId id="286" r:id="rId8"/>
    <p:sldId id="287" r:id="rId9"/>
    <p:sldId id="289" r:id="rId10"/>
    <p:sldId id="290" r:id="rId11"/>
    <p:sldId id="291" r:id="rId12"/>
    <p:sldId id="292" r:id="rId13"/>
    <p:sldId id="29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6216" userDrawn="1">
          <p15:clr>
            <a:srgbClr val="A4A3A4"/>
          </p15:clr>
        </p15:guide>
        <p15:guide id="3" pos="1440" userDrawn="1">
          <p15:clr>
            <a:srgbClr val="A4A3A4"/>
          </p15:clr>
        </p15:guide>
        <p15:guide id="4" orient="horz" pos="2352" userDrawn="1">
          <p15:clr>
            <a:srgbClr val="A4A3A4"/>
          </p15:clr>
        </p15:guide>
        <p15:guide id="5" orient="horz" pos="936" userDrawn="1">
          <p15:clr>
            <a:srgbClr val="A4A3A4"/>
          </p15:clr>
        </p15:guide>
        <p15:guide id="6" pos="3840" userDrawn="1">
          <p15:clr>
            <a:srgbClr val="A4A3A4"/>
          </p15:clr>
        </p15:guide>
        <p15:guide id="7" orient="horz" pos="3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46A"/>
    <a:srgbClr val="97EFD3"/>
    <a:srgbClr val="F15574"/>
    <a:srgbClr val="F4EBE8"/>
    <a:srgbClr val="ECC4BF"/>
    <a:srgbClr val="C9ABA7"/>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899" autoAdjust="0"/>
  </p:normalViewPr>
  <p:slideViewPr>
    <p:cSldViewPr snapToGrid="0" snapToObjects="1" showGuides="1">
      <p:cViewPr varScale="1">
        <p:scale>
          <a:sx n="68" d="100"/>
          <a:sy n="68" d="100"/>
        </p:scale>
        <p:origin x="90" y="168"/>
      </p:cViewPr>
      <p:guideLst>
        <p:guide orient="horz" pos="528"/>
        <p:guide pos="6216"/>
        <p:guide pos="1440"/>
        <p:guide orient="horz" pos="2352"/>
        <p:guide orient="horz" pos="936"/>
        <p:guide pos="3840"/>
        <p:guide orient="horz" pos="314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8102F-BFA3-4357-9FA0-3A064E6F1B5A}" type="datetimeFigureOut">
              <a:rPr lang="en-US" smtClean="0"/>
              <a:t>7/14/2023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D3DFC-11A7-4DDF-8AEE-A5ACE051EBF3}" type="slidenum">
              <a:rPr lang="en-US" smtClean="0"/>
              <a:t>‹#›</a:t>
            </a:fld>
            <a:endParaRPr lang="en-US" dirty="0"/>
          </a:p>
        </p:txBody>
      </p:sp>
    </p:spTree>
    <p:extLst>
      <p:ext uri="{BB962C8B-B14F-4D97-AF65-F5344CB8AC3E}">
        <p14:creationId xmlns:p14="http://schemas.microsoft.com/office/powerpoint/2010/main" val="24030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463040" y="2240280"/>
            <a:ext cx="4873752" cy="1709928"/>
          </a:xfrm>
        </p:spPr>
        <p:txBody>
          <a:bodyPr anchor="b">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463040" y="4014216"/>
            <a:ext cx="4873752" cy="630936"/>
          </a:xfrm>
        </p:spPr>
        <p:txBody>
          <a:bodyPr>
            <a:noAutofit/>
          </a:bodyPr>
          <a:lstStyle>
            <a:lvl1pPr marL="54864" indent="0" algn="l">
              <a:lnSpc>
                <a:spcPct val="12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7246779" y="812292"/>
            <a:ext cx="383462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379759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8" name="Google Shape;1251;p56">
            <a:extLst>
              <a:ext uri="{FF2B5EF4-FFF2-40B4-BE49-F238E27FC236}">
                <a16:creationId xmlns:a16="http://schemas.microsoft.com/office/drawing/2014/main" id="{5BDBB369-4213-AA70-D2DD-33F4E9E1F195}"/>
              </a:ext>
            </a:extLst>
          </p:cNvPr>
          <p:cNvSpPr/>
          <p:nvPr userDrawn="1"/>
        </p:nvSpPr>
        <p:spPr>
          <a:xfrm>
            <a:off x="1072604" y="2550039"/>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3BF27898-0ACC-24EB-589A-96F29C94157A}"/>
              </a:ext>
            </a:extLst>
          </p:cNvPr>
          <p:cNvSpPr/>
          <p:nvPr userDrawn="1"/>
        </p:nvSpPr>
        <p:spPr>
          <a:xfrm>
            <a:off x="3235665" y="2522510"/>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62CA34BE-87A5-8F47-C395-886E6870CF67}"/>
              </a:ext>
            </a:extLst>
          </p:cNvPr>
          <p:cNvSpPr/>
          <p:nvPr userDrawn="1"/>
        </p:nvSpPr>
        <p:spPr>
          <a:xfrm>
            <a:off x="5415148" y="2513962"/>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E432D5F8-7F62-B5A0-F3AC-814BFBEEB0ED}"/>
              </a:ext>
            </a:extLst>
          </p:cNvPr>
          <p:cNvSpPr/>
          <p:nvPr userDrawn="1"/>
        </p:nvSpPr>
        <p:spPr>
          <a:xfrm>
            <a:off x="7530416" y="2524926"/>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FBCE3915-CF40-BF29-2DBB-D9F447CC7555}"/>
              </a:ext>
            </a:extLst>
          </p:cNvPr>
          <p:cNvSpPr/>
          <p:nvPr userDrawn="1"/>
        </p:nvSpPr>
        <p:spPr>
          <a:xfrm>
            <a:off x="9709899" y="2516378"/>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Text Placeholder 19">
            <a:extLst>
              <a:ext uri="{FF2B5EF4-FFF2-40B4-BE49-F238E27FC236}">
                <a16:creationId xmlns:a16="http://schemas.microsoft.com/office/drawing/2014/main" id="{811789E5-14E6-E7AB-C9D8-6E51B4544B23}"/>
              </a:ext>
            </a:extLst>
          </p:cNvPr>
          <p:cNvSpPr>
            <a:spLocks noGrp="1"/>
          </p:cNvSpPr>
          <p:nvPr>
            <p:ph type="body" sz="quarter" idx="13" hasCustomPrompt="1"/>
          </p:nvPr>
        </p:nvSpPr>
        <p:spPr>
          <a:xfrm>
            <a:off x="98672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2" name="Text Placeholder 19">
            <a:extLst>
              <a:ext uri="{FF2B5EF4-FFF2-40B4-BE49-F238E27FC236}">
                <a16:creationId xmlns:a16="http://schemas.microsoft.com/office/drawing/2014/main" id="{AC40220B-3ED2-1841-92D5-C0056EF47402}"/>
              </a:ext>
            </a:extLst>
          </p:cNvPr>
          <p:cNvSpPr>
            <a:spLocks noGrp="1"/>
          </p:cNvSpPr>
          <p:nvPr>
            <p:ph type="body" sz="quarter" idx="14" hasCustomPrompt="1"/>
          </p:nvPr>
        </p:nvSpPr>
        <p:spPr>
          <a:xfrm>
            <a:off x="3154680"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3" name="Text Placeholder 19">
            <a:extLst>
              <a:ext uri="{FF2B5EF4-FFF2-40B4-BE49-F238E27FC236}">
                <a16:creationId xmlns:a16="http://schemas.microsoft.com/office/drawing/2014/main" id="{B8BC651C-16ED-1741-08D3-8BA2D618C650}"/>
              </a:ext>
            </a:extLst>
          </p:cNvPr>
          <p:cNvSpPr>
            <a:spLocks noGrp="1"/>
          </p:cNvSpPr>
          <p:nvPr>
            <p:ph type="body" sz="quarter" idx="15" hasCustomPrompt="1"/>
          </p:nvPr>
        </p:nvSpPr>
        <p:spPr>
          <a:xfrm>
            <a:off x="533095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4" name="Text Placeholder 19">
            <a:extLst>
              <a:ext uri="{FF2B5EF4-FFF2-40B4-BE49-F238E27FC236}">
                <a16:creationId xmlns:a16="http://schemas.microsoft.com/office/drawing/2014/main" id="{B42AFC50-5862-D501-9586-4A96D4DA667F}"/>
              </a:ext>
            </a:extLst>
          </p:cNvPr>
          <p:cNvSpPr>
            <a:spLocks noGrp="1"/>
          </p:cNvSpPr>
          <p:nvPr>
            <p:ph type="body" sz="quarter" idx="16" hasCustomPrompt="1"/>
          </p:nvPr>
        </p:nvSpPr>
        <p:spPr>
          <a:xfrm>
            <a:off x="744321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5" name="Text Placeholder 19">
            <a:extLst>
              <a:ext uri="{FF2B5EF4-FFF2-40B4-BE49-F238E27FC236}">
                <a16:creationId xmlns:a16="http://schemas.microsoft.com/office/drawing/2014/main" id="{45772425-B358-35A8-C707-76C81B500EDA}"/>
              </a:ext>
            </a:extLst>
          </p:cNvPr>
          <p:cNvSpPr>
            <a:spLocks noGrp="1"/>
          </p:cNvSpPr>
          <p:nvPr>
            <p:ph type="body" sz="quarter" idx="17" hasCustomPrompt="1"/>
          </p:nvPr>
        </p:nvSpPr>
        <p:spPr>
          <a:xfrm>
            <a:off x="962863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7" name="Text Placeholder 26">
            <a:extLst>
              <a:ext uri="{FF2B5EF4-FFF2-40B4-BE49-F238E27FC236}">
                <a16:creationId xmlns:a16="http://schemas.microsoft.com/office/drawing/2014/main" id="{B0B8A0CF-58B1-629F-C8DB-238E5114277C}"/>
              </a:ext>
            </a:extLst>
          </p:cNvPr>
          <p:cNvSpPr>
            <a:spLocks noGrp="1"/>
          </p:cNvSpPr>
          <p:nvPr>
            <p:ph type="body" sz="quarter" idx="18"/>
          </p:nvPr>
        </p:nvSpPr>
        <p:spPr>
          <a:xfrm>
            <a:off x="824102" y="432511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8" name="Text Placeholder 26">
            <a:extLst>
              <a:ext uri="{FF2B5EF4-FFF2-40B4-BE49-F238E27FC236}">
                <a16:creationId xmlns:a16="http://schemas.microsoft.com/office/drawing/2014/main" id="{3973DBDD-5F4C-3094-B5AB-751AF360379C}"/>
              </a:ext>
            </a:extLst>
          </p:cNvPr>
          <p:cNvSpPr>
            <a:spLocks noGrp="1"/>
          </p:cNvSpPr>
          <p:nvPr>
            <p:ph type="body" sz="quarter" idx="19"/>
          </p:nvPr>
        </p:nvSpPr>
        <p:spPr>
          <a:xfrm>
            <a:off x="2992056" y="432670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9" name="Text Placeholder 26">
            <a:extLst>
              <a:ext uri="{FF2B5EF4-FFF2-40B4-BE49-F238E27FC236}">
                <a16:creationId xmlns:a16="http://schemas.microsoft.com/office/drawing/2014/main" id="{6A7033DE-A188-7F2B-B42D-3B4334B2C4BE}"/>
              </a:ext>
            </a:extLst>
          </p:cNvPr>
          <p:cNvSpPr>
            <a:spLocks noGrp="1"/>
          </p:cNvSpPr>
          <p:nvPr>
            <p:ph type="body" sz="quarter" idx="20"/>
          </p:nvPr>
        </p:nvSpPr>
        <p:spPr>
          <a:xfrm>
            <a:off x="5168328" y="431364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0" name="Text Placeholder 26">
            <a:extLst>
              <a:ext uri="{FF2B5EF4-FFF2-40B4-BE49-F238E27FC236}">
                <a16:creationId xmlns:a16="http://schemas.microsoft.com/office/drawing/2014/main" id="{82C8DA85-8265-9485-A51D-73E1629CC541}"/>
              </a:ext>
            </a:extLst>
          </p:cNvPr>
          <p:cNvSpPr>
            <a:spLocks noGrp="1"/>
          </p:cNvSpPr>
          <p:nvPr>
            <p:ph type="body" sz="quarter" idx="21"/>
          </p:nvPr>
        </p:nvSpPr>
        <p:spPr>
          <a:xfrm>
            <a:off x="727985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1" name="Text Placeholder 26">
            <a:extLst>
              <a:ext uri="{FF2B5EF4-FFF2-40B4-BE49-F238E27FC236}">
                <a16:creationId xmlns:a16="http://schemas.microsoft.com/office/drawing/2014/main" id="{20594F27-59D4-99D2-77B5-71915573EDA4}"/>
              </a:ext>
            </a:extLst>
          </p:cNvPr>
          <p:cNvSpPr>
            <a:spLocks noGrp="1"/>
          </p:cNvSpPr>
          <p:nvPr>
            <p:ph type="body" sz="quarter" idx="22"/>
          </p:nvPr>
        </p:nvSpPr>
        <p:spPr>
          <a:xfrm>
            <a:off x="946600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74892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F51DD675-2DC4-A4BE-C624-3048A2E666B7}"/>
              </a:ext>
            </a:extLst>
          </p:cNvPr>
          <p:cNvSpPr/>
          <p:nvPr userDrawn="1"/>
        </p:nvSpPr>
        <p:spPr>
          <a:xfrm>
            <a:off x="809553" y="1012104"/>
            <a:ext cx="6957749" cy="506173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Google Shape;328;p33">
            <a:extLst>
              <a:ext uri="{FF2B5EF4-FFF2-40B4-BE49-F238E27FC236}">
                <a16:creationId xmlns:a16="http://schemas.microsoft.com/office/drawing/2014/main" id="{A0952ED0-9FCB-B6D2-E806-E2663B8961D0}"/>
              </a:ext>
            </a:extLst>
          </p:cNvPr>
          <p:cNvSpPr/>
          <p:nvPr userDrawn="1"/>
        </p:nvSpPr>
        <p:spPr>
          <a:xfrm>
            <a:off x="600338" y="782757"/>
            <a:ext cx="6957749" cy="506173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1389888" y="1719072"/>
            <a:ext cx="5038344" cy="1709928"/>
          </a:xfrm>
        </p:spPr>
        <p:txBody>
          <a:bodyPr/>
          <a:lstStyle>
            <a:lvl1pPr algn="l">
              <a:lnSpc>
                <a:spcPct val="90000"/>
              </a:lnSpc>
              <a:defRPr/>
            </a:lvl1pPr>
          </a:lstStyle>
          <a:p>
            <a:r>
              <a:rPr lang="en-US" noProof="0"/>
              <a:t>Click to edit Master title style</a:t>
            </a:r>
          </a:p>
        </p:txBody>
      </p:sp>
      <p:sp>
        <p:nvSpPr>
          <p:cNvPr id="10" name="Picture Placeholder 9">
            <a:extLst>
              <a:ext uri="{FF2B5EF4-FFF2-40B4-BE49-F238E27FC236}">
                <a16:creationId xmlns:a16="http://schemas.microsoft.com/office/drawing/2014/main" id="{0BC3CDDF-FEA3-712D-9071-515D264F06E7}"/>
              </a:ext>
            </a:extLst>
          </p:cNvPr>
          <p:cNvSpPr>
            <a:spLocks noGrp="1"/>
          </p:cNvSpPr>
          <p:nvPr>
            <p:ph type="pic" sz="quarter" idx="13"/>
          </p:nvPr>
        </p:nvSpPr>
        <p:spPr>
          <a:xfrm>
            <a:off x="8296656" y="0"/>
            <a:ext cx="3895344" cy="6858000"/>
          </a:xfrm>
          <a:solidFill>
            <a:schemeClr val="accent1"/>
          </a:solidFill>
        </p:spPr>
        <p:txBody>
          <a:bodyPr anchor="ctr"/>
          <a:lstStyle>
            <a:lvl1pPr marL="0" indent="0" algn="ctr">
              <a:buNone/>
              <a:defRPr/>
            </a:lvl1pPr>
          </a:lstStyle>
          <a:p>
            <a:r>
              <a:rPr lang="en-US" noProof="0"/>
              <a:t>Click icon to add picture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1389888" y="3054096"/>
            <a:ext cx="5010912" cy="2130552"/>
          </a:xfrm>
        </p:spPr>
        <p:txBody>
          <a:bodyPr/>
          <a:lstStyle>
            <a:lvl1pPr marL="54864" indent="0">
              <a:lnSpc>
                <a:spcPct val="12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cxnSp>
        <p:nvCxnSpPr>
          <p:cNvPr id="28" name="Straight Connector 27">
            <a:extLst>
              <a:ext uri="{FF2B5EF4-FFF2-40B4-BE49-F238E27FC236}">
                <a16:creationId xmlns:a16="http://schemas.microsoft.com/office/drawing/2014/main" id="{A4F7CD76-D087-685D-2E27-537F34D67EBE}"/>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a:xfrm>
            <a:off x="3962400" y="6400904"/>
            <a:ext cx="365760" cy="246888"/>
          </a:xfrm>
        </p:spPr>
        <p:txBody>
          <a:bodyPr/>
          <a:lstStyle>
            <a:lvl1pPr>
              <a:defRPr>
                <a:solidFill>
                  <a:schemeClr val="bg1"/>
                </a:solidFill>
              </a:defRPr>
            </a:lvl1pPr>
          </a:lstStyle>
          <a:p>
            <a:fld id="{8D0AFDD5-844D-364D-8AEC-50CF4D36D55D}" type="slidenum">
              <a:rPr lang="en-US" noProof="0" smtClean="0"/>
              <a:pPr/>
              <a:t>‹#›</a:t>
            </a:fld>
            <a:endParaRPr lang="en-US" noProof="0"/>
          </a:p>
        </p:txBody>
      </p:sp>
      <p:grpSp>
        <p:nvGrpSpPr>
          <p:cNvPr id="13" name="Group 12">
            <a:extLst>
              <a:ext uri="{FF2B5EF4-FFF2-40B4-BE49-F238E27FC236}">
                <a16:creationId xmlns:a16="http://schemas.microsoft.com/office/drawing/2014/main" id="{0C63F889-82B6-D594-DA07-4C82AE33663F}"/>
              </a:ext>
            </a:extLst>
          </p:cNvPr>
          <p:cNvGrpSpPr/>
          <p:nvPr userDrawn="1"/>
        </p:nvGrpSpPr>
        <p:grpSpPr>
          <a:xfrm>
            <a:off x="0" y="6527001"/>
            <a:ext cx="8294153" cy="5617"/>
            <a:chOff x="0" y="6527001"/>
            <a:chExt cx="8294153" cy="5617"/>
          </a:xfrm>
        </p:grpSpPr>
        <p:cxnSp>
          <p:nvCxnSpPr>
            <p:cNvPr id="14" name="Straight Connector 13">
              <a:extLst>
                <a:ext uri="{FF2B5EF4-FFF2-40B4-BE49-F238E27FC236}">
                  <a16:creationId xmlns:a16="http://schemas.microsoft.com/office/drawing/2014/main" id="{3F4BFE95-6DCA-752C-0F0C-CCAF1A576CD0}"/>
                </a:ext>
              </a:extLst>
            </p:cNvPr>
            <p:cNvCxnSpPr>
              <a:cxnSpLocks/>
            </p:cNvCxnSpPr>
            <p:nvPr/>
          </p:nvCxnSpPr>
          <p:spPr>
            <a:xfrm>
              <a:off x="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20C2FA-C2E7-21E2-09D0-3BA6B1BC2C1E}"/>
                </a:ext>
              </a:extLst>
            </p:cNvPr>
            <p:cNvCxnSpPr>
              <a:cxnSpLocks/>
            </p:cNvCxnSpPr>
            <p:nvPr/>
          </p:nvCxnSpPr>
          <p:spPr>
            <a:xfrm>
              <a:off x="435864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20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D51F-4DA4-5AB7-6ACD-17065B86DE72}"/>
              </a:ext>
            </a:extLst>
          </p:cNvPr>
          <p:cNvSpPr>
            <a:spLocks noGrp="1"/>
          </p:cNvSpPr>
          <p:nvPr>
            <p:ph type="title"/>
          </p:nvPr>
        </p:nvSpPr>
        <p:spPr>
          <a:xfrm>
            <a:off x="731520" y="1947672"/>
            <a:ext cx="3017520" cy="1938528"/>
          </a:xfrm>
        </p:spPr>
        <p:txBody>
          <a:bodyPr anchor="t"/>
          <a:lstStyle>
            <a:lvl1pPr algn="l">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F4264711-7A11-A788-DD48-17D0C3B08384}"/>
              </a:ext>
            </a:extLst>
          </p:cNvPr>
          <p:cNvSpPr>
            <a:spLocks noGrp="1"/>
          </p:cNvSpPr>
          <p:nvPr>
            <p:ph type="body" idx="1"/>
          </p:nvPr>
        </p:nvSpPr>
        <p:spPr>
          <a:xfrm>
            <a:off x="758952" y="4279392"/>
            <a:ext cx="2980944" cy="402336"/>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8" name="Google Shape;1251;p56">
            <a:extLst>
              <a:ext uri="{FF2B5EF4-FFF2-40B4-BE49-F238E27FC236}">
                <a16:creationId xmlns:a16="http://schemas.microsoft.com/office/drawing/2014/main" id="{9061A64A-DA6A-5D22-BE0B-94B0626A6CF1}"/>
              </a:ext>
            </a:extLst>
          </p:cNvPr>
          <p:cNvSpPr/>
          <p:nvPr userDrawn="1"/>
        </p:nvSpPr>
        <p:spPr>
          <a:xfrm>
            <a:off x="5102241" y="597060"/>
            <a:ext cx="5949692" cy="5949692"/>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Picture Placeholder 9">
            <a:extLst>
              <a:ext uri="{FF2B5EF4-FFF2-40B4-BE49-F238E27FC236}">
                <a16:creationId xmlns:a16="http://schemas.microsoft.com/office/drawing/2014/main" id="{E88E5310-5724-6031-306F-4110AC65EBDB}"/>
              </a:ext>
            </a:extLst>
          </p:cNvPr>
          <p:cNvSpPr>
            <a:spLocks noGrp="1" noChangeAspect="1"/>
          </p:cNvSpPr>
          <p:nvPr>
            <p:ph type="pic" sz="quarter" idx="10"/>
          </p:nvPr>
        </p:nvSpPr>
        <p:spPr>
          <a:xfrm>
            <a:off x="5001768" y="420624"/>
            <a:ext cx="5897880" cy="5897880"/>
          </a:xfrm>
          <a:prstGeom prst="ellipse">
            <a:avLst/>
          </a:prstGeom>
          <a:solidFill>
            <a:schemeClr val="accent1"/>
          </a:solidFill>
          <a:ln w="25400">
            <a:solidFill>
              <a:schemeClr val="tx1"/>
            </a:solidFill>
          </a:ln>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79116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120134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12" name="Google Shape;327;p33">
            <a:extLst>
              <a:ext uri="{FF2B5EF4-FFF2-40B4-BE49-F238E27FC236}">
                <a16:creationId xmlns:a16="http://schemas.microsoft.com/office/drawing/2014/main" id="{EA1EE280-E44E-F71B-ED1B-CA8CEDEE6175}"/>
              </a:ext>
            </a:extLst>
          </p:cNvPr>
          <p:cNvSpPr/>
          <p:nvPr userDrawn="1"/>
        </p:nvSpPr>
        <p:spPr>
          <a:xfrm>
            <a:off x="1087280" y="1161412"/>
            <a:ext cx="10221119" cy="483174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4" name="Google Shape;328;p33">
            <a:extLst>
              <a:ext uri="{FF2B5EF4-FFF2-40B4-BE49-F238E27FC236}">
                <a16:creationId xmlns:a16="http://schemas.microsoft.com/office/drawing/2014/main" id="{332C8624-D848-DF0C-9104-7A2655E4A0FE}"/>
              </a:ext>
            </a:extLst>
          </p:cNvPr>
          <p:cNvSpPr/>
          <p:nvPr userDrawn="1"/>
        </p:nvSpPr>
        <p:spPr>
          <a:xfrm>
            <a:off x="858371" y="800100"/>
            <a:ext cx="10221119" cy="4953001"/>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2862072" y="2322576"/>
            <a:ext cx="6473952" cy="1901952"/>
          </a:xfrm>
        </p:spPr>
        <p:txBody>
          <a:bodyPr anchor="ctr"/>
          <a:lstStyle>
            <a:lvl1pPr algn="l">
              <a:lnSpc>
                <a:spcPct val="90000"/>
              </a:lnSpc>
              <a:defRPr sz="4000"/>
            </a:lvl1pPr>
          </a:lstStyle>
          <a:p>
            <a:r>
              <a:rPr lang="en-US" noProof="0"/>
              <a:t>Click to edit Master title style</a:t>
            </a:r>
          </a:p>
        </p:txBody>
      </p:sp>
      <p:sp>
        <p:nvSpPr>
          <p:cNvPr id="18" name="Text Placeholder 15">
            <a:extLst>
              <a:ext uri="{FF2B5EF4-FFF2-40B4-BE49-F238E27FC236}">
                <a16:creationId xmlns:a16="http://schemas.microsoft.com/office/drawing/2014/main" id="{4817D722-78FF-E98D-229F-DDC8146F5572}"/>
              </a:ext>
            </a:extLst>
          </p:cNvPr>
          <p:cNvSpPr>
            <a:spLocks noGrp="1"/>
          </p:cNvSpPr>
          <p:nvPr>
            <p:ph type="body" sz="quarter" idx="15" hasCustomPrompt="1"/>
          </p:nvPr>
        </p:nvSpPr>
        <p:spPr>
          <a:xfrm>
            <a:off x="1027874" y="809103"/>
            <a:ext cx="1798955" cy="2062163"/>
          </a:xfrm>
        </p:spPr>
        <p:txBody>
          <a:bodyPr anchor="t"/>
          <a:lstStyle>
            <a:lvl1pPr marL="0" indent="0">
              <a:buNone/>
              <a:defRPr sz="25000" b="1">
                <a:solidFill>
                  <a:schemeClr val="tx2"/>
                </a:solidFill>
                <a:latin typeface="+mj-lt"/>
              </a:defRPr>
            </a:lvl1pPr>
          </a:lstStyle>
          <a:p>
            <a:pPr lvl="0"/>
            <a:r>
              <a:rPr lang="en-US" noProof="0"/>
              <a:t>“</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2862072" y="4334256"/>
            <a:ext cx="2340864" cy="585216"/>
          </a:xfrm>
        </p:spPr>
        <p:txBody>
          <a:bodyPr/>
          <a:lstStyle>
            <a:lvl1pPr marL="0" indent="0">
              <a:lnSpc>
                <a:spcPct val="100000"/>
              </a:lnSpc>
              <a:spcBef>
                <a:spcPts val="0"/>
              </a:spcBef>
              <a:buNone/>
              <a:defRPr sz="2000"/>
            </a:lvl1pPr>
          </a:lstStyle>
          <a:p>
            <a:pPr lvl="0"/>
            <a:r>
              <a:rPr lang="en-US" noProof="0"/>
              <a:t>Click to edit Master text styles</a:t>
            </a:r>
          </a:p>
        </p:txBody>
      </p:sp>
      <p:sp>
        <p:nvSpPr>
          <p:cNvPr id="17" name="Text Placeholder 15">
            <a:extLst>
              <a:ext uri="{FF2B5EF4-FFF2-40B4-BE49-F238E27FC236}">
                <a16:creationId xmlns:a16="http://schemas.microsoft.com/office/drawing/2014/main" id="{F9A35D83-86B3-5132-45B2-6382E8F3A4C2}"/>
              </a:ext>
            </a:extLst>
          </p:cNvPr>
          <p:cNvSpPr>
            <a:spLocks noGrp="1"/>
          </p:cNvSpPr>
          <p:nvPr>
            <p:ph type="body" sz="quarter" idx="14" hasCustomPrompt="1"/>
          </p:nvPr>
        </p:nvSpPr>
        <p:spPr>
          <a:xfrm>
            <a:off x="9281160" y="3957272"/>
            <a:ext cx="1798955" cy="2062163"/>
          </a:xfrm>
        </p:spPr>
        <p:txBody>
          <a:bodyPr/>
          <a:lstStyle>
            <a:lvl1pPr marL="0" indent="0">
              <a:buNone/>
              <a:defRPr sz="25000" b="1">
                <a:solidFill>
                  <a:schemeClr val="tx2"/>
                </a:solidFill>
                <a:latin typeface="+mj-lt"/>
              </a:defRPr>
            </a:lvl1pPr>
          </a:lstStyle>
          <a:p>
            <a:pPr lvl="0"/>
            <a:r>
              <a:rPr lang="en-US" noProof="0"/>
              <a:t>”</a:t>
            </a:r>
          </a:p>
        </p:txBody>
      </p:sp>
      <p:sp>
        <p:nvSpPr>
          <p:cNvPr id="7" name="Date Placeholder 6">
            <a:extLst>
              <a:ext uri="{FF2B5EF4-FFF2-40B4-BE49-F238E27FC236}">
                <a16:creationId xmlns:a16="http://schemas.microsoft.com/office/drawing/2014/main" id="{C1F53ABF-1C17-E7D0-EEB7-468CEDF285C7}"/>
              </a:ext>
            </a:extLst>
          </p:cNvPr>
          <p:cNvSpPr>
            <a:spLocks noGrp="1"/>
          </p:cNvSpPr>
          <p:nvPr>
            <p:ph type="dt" sz="half" idx="16"/>
          </p:nvPr>
        </p:nvSpPr>
        <p:spPr/>
        <p:txBody>
          <a:bodyPr/>
          <a:lstStyle/>
          <a:p>
            <a:r>
              <a:rPr lang="en-US" noProof="0"/>
              <a:t>20XX</a:t>
            </a:r>
          </a:p>
        </p:txBody>
      </p:sp>
      <p:sp>
        <p:nvSpPr>
          <p:cNvPr id="8" name="Footer Placeholder 7">
            <a:extLst>
              <a:ext uri="{FF2B5EF4-FFF2-40B4-BE49-F238E27FC236}">
                <a16:creationId xmlns:a16="http://schemas.microsoft.com/office/drawing/2014/main" id="{86A64DF1-77A3-B856-5F46-12724706B8A1}"/>
              </a:ext>
            </a:extLst>
          </p:cNvPr>
          <p:cNvSpPr>
            <a:spLocks noGrp="1"/>
          </p:cNvSpPr>
          <p:nvPr>
            <p:ph type="ftr" sz="quarter" idx="17"/>
          </p:nvPr>
        </p:nvSpPr>
        <p:spPr/>
        <p:txBody>
          <a:bodyPr/>
          <a:lstStyle/>
          <a:p>
            <a:r>
              <a:rPr lang="en-US" noProof="0"/>
              <a:t>Presentation title</a:t>
            </a:r>
          </a:p>
        </p:txBody>
      </p:sp>
      <p:sp>
        <p:nvSpPr>
          <p:cNvPr id="9" name="Slide Number Placeholder 8">
            <a:extLst>
              <a:ext uri="{FF2B5EF4-FFF2-40B4-BE49-F238E27FC236}">
                <a16:creationId xmlns:a16="http://schemas.microsoft.com/office/drawing/2014/main" id="{D8961FC7-9CAD-4B2D-A8F6-C172AF6D5EB1}"/>
              </a:ext>
            </a:extLst>
          </p:cNvPr>
          <p:cNvSpPr>
            <a:spLocks noGrp="1"/>
          </p:cNvSpPr>
          <p:nvPr>
            <p:ph type="sldNum" sz="quarter" idx="18"/>
          </p:nvPr>
        </p:nvSpPr>
        <p:spPr/>
        <p:txBody>
          <a:bodyPr/>
          <a:lstStyle/>
          <a:p>
            <a:fld id="{8D0AFDD5-844D-364D-8AEC-50CF4D36D55D}" type="slidenum">
              <a:rPr lang="en-US" noProof="0" smtClean="0"/>
              <a:pPr/>
              <a:t>‹#›</a:t>
            </a:fld>
            <a:endParaRPr lang="en-US" noProof="0"/>
          </a:p>
        </p:txBody>
      </p:sp>
    </p:spTree>
    <p:extLst>
      <p:ext uri="{BB962C8B-B14F-4D97-AF65-F5344CB8AC3E}">
        <p14:creationId xmlns:p14="http://schemas.microsoft.com/office/powerpoint/2010/main" val="2884380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7" name="Google Shape;1149;p53">
            <a:extLst>
              <a:ext uri="{FF2B5EF4-FFF2-40B4-BE49-F238E27FC236}">
                <a16:creationId xmlns:a16="http://schemas.microsoft.com/office/drawing/2014/main" id="{E21113D2-FC9F-27EC-7A45-E8F7695D1407}"/>
              </a:ext>
            </a:extLst>
          </p:cNvPr>
          <p:cNvSpPr/>
          <p:nvPr userDrawn="1"/>
        </p:nvSpPr>
        <p:spPr>
          <a:xfrm>
            <a:off x="694922"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9;p53">
            <a:extLst>
              <a:ext uri="{FF2B5EF4-FFF2-40B4-BE49-F238E27FC236}">
                <a16:creationId xmlns:a16="http://schemas.microsoft.com/office/drawing/2014/main" id="{AD0B836B-7152-D6F5-7044-4B3B321454F5}"/>
              </a:ext>
            </a:extLst>
          </p:cNvPr>
          <p:cNvSpPr/>
          <p:nvPr userDrawn="1"/>
        </p:nvSpPr>
        <p:spPr>
          <a:xfrm>
            <a:off x="3541000"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9;p53">
            <a:extLst>
              <a:ext uri="{FF2B5EF4-FFF2-40B4-BE49-F238E27FC236}">
                <a16:creationId xmlns:a16="http://schemas.microsoft.com/office/drawing/2014/main" id="{65518B88-F549-D8C7-0CD2-91E7CABE5E13}"/>
              </a:ext>
            </a:extLst>
          </p:cNvPr>
          <p:cNvSpPr/>
          <p:nvPr userDrawn="1"/>
        </p:nvSpPr>
        <p:spPr>
          <a:xfrm>
            <a:off x="6387080"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1149;p53">
            <a:extLst>
              <a:ext uri="{FF2B5EF4-FFF2-40B4-BE49-F238E27FC236}">
                <a16:creationId xmlns:a16="http://schemas.microsoft.com/office/drawing/2014/main" id="{EF098B7F-7320-E28C-D4A0-9C0D6072BDA7}"/>
              </a:ext>
            </a:extLst>
          </p:cNvPr>
          <p:cNvSpPr/>
          <p:nvPr userDrawn="1"/>
        </p:nvSpPr>
        <p:spPr>
          <a:xfrm>
            <a:off x="9233158"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2169547"/>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2169547"/>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cxnSp>
        <p:nvCxnSpPr>
          <p:cNvPr id="47" name="Straight Connector 46">
            <a:extLst>
              <a:ext uri="{FF2B5EF4-FFF2-40B4-BE49-F238E27FC236}">
                <a16:creationId xmlns:a16="http://schemas.microsoft.com/office/drawing/2014/main" id="{78252B54-8A68-DB21-54FB-342276BCEE38}"/>
              </a:ext>
            </a:extLst>
          </p:cNvPr>
          <p:cNvCxnSpPr>
            <a:cxnSpLocks/>
          </p:cNvCxnSpPr>
          <p:nvPr userDrawn="1"/>
        </p:nvCxnSpPr>
        <p:spPr>
          <a:xfrm>
            <a:off x="0" y="6535885"/>
            <a:ext cx="838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384EF8F-B039-D242-A81B-F393B674C274}"/>
              </a:ext>
            </a:extLst>
          </p:cNvPr>
          <p:cNvCxnSpPr>
            <a:cxnSpLocks/>
          </p:cNvCxnSpPr>
          <p:nvPr userDrawn="1"/>
        </p:nvCxnSpPr>
        <p:spPr>
          <a:xfrm>
            <a:off x="1205025" y="6535885"/>
            <a:ext cx="4160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A9D6E63-D581-350F-03A0-665A80481391}"/>
              </a:ext>
            </a:extLst>
          </p:cNvPr>
          <p:cNvCxnSpPr>
            <a:cxnSpLocks/>
          </p:cNvCxnSpPr>
          <p:nvPr userDrawn="1"/>
        </p:nvCxnSpPr>
        <p:spPr>
          <a:xfrm>
            <a:off x="6802120" y="6528812"/>
            <a:ext cx="38404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05D09F-A5CA-2745-537C-05333575CD8F}"/>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2F2B86B-C1F2-7E0E-C065-E2B156A7F8E4}"/>
              </a:ext>
            </a:extLst>
          </p:cNvPr>
          <p:cNvSpPr>
            <a:spLocks noGrp="1"/>
          </p:cNvSpPr>
          <p:nvPr>
            <p:ph type="sldNum" sz="quarter" idx="12"/>
          </p:nvPr>
        </p:nvSpPr>
        <p:spPr/>
        <p:txBody>
          <a:bodyPr/>
          <a:lstStyle>
            <a:lvl1pPr>
              <a:defRPr>
                <a:solidFill>
                  <a:schemeClr val="bg1"/>
                </a:solidFill>
              </a:defRPr>
            </a:lvl1p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15DA4D1-2752-E7A4-2EB8-33E55361D7BE}"/>
              </a:ext>
            </a:extLst>
          </p:cNvPr>
          <p:cNvSpPr>
            <a:spLocks noGrp="1"/>
          </p:cNvSpPr>
          <p:nvPr>
            <p:ph type="ftr" sz="quarter" idx="11"/>
          </p:nvPr>
        </p:nvSpPr>
        <p:spPr/>
        <p:txBody>
          <a:bodyPr/>
          <a:lstStyle>
            <a:lvl1pPr>
              <a:defRPr>
                <a:solidFill>
                  <a:schemeClr val="bg1"/>
                </a:solidFill>
              </a:defRPr>
            </a:lvl1pPr>
          </a:lstStyle>
          <a:p>
            <a:r>
              <a:rPr lang="en-US" noProof="0"/>
              <a:t>Presentation title</a:t>
            </a:r>
          </a:p>
        </p:txBody>
      </p:sp>
      <p:sp>
        <p:nvSpPr>
          <p:cNvPr id="3" name="Date Placeholder 2">
            <a:extLst>
              <a:ext uri="{FF2B5EF4-FFF2-40B4-BE49-F238E27FC236}">
                <a16:creationId xmlns:a16="http://schemas.microsoft.com/office/drawing/2014/main" id="{0BC200B8-5151-AE1E-3DA7-04B965986211}"/>
              </a:ext>
            </a:extLst>
          </p:cNvPr>
          <p:cNvSpPr>
            <a:spLocks noGrp="1"/>
          </p:cNvSpPr>
          <p:nvPr>
            <p:ph type="dt" sz="half" idx="10"/>
          </p:nvPr>
        </p:nvSpPr>
        <p:spPr/>
        <p:txBody>
          <a:bodyPr/>
          <a:lstStyle>
            <a:lvl1pPr>
              <a:defRPr>
                <a:solidFill>
                  <a:schemeClr val="bg1"/>
                </a:solidFill>
              </a:defRPr>
            </a:lvl1pPr>
          </a:lstStyle>
          <a:p>
            <a:r>
              <a:rPr lang="en-US" noProof="0"/>
              <a:t>20XX</a:t>
            </a:r>
          </a:p>
        </p:txBody>
      </p:sp>
    </p:spTree>
    <p:extLst>
      <p:ext uri="{BB962C8B-B14F-4D97-AF65-F5344CB8AC3E}">
        <p14:creationId xmlns:p14="http://schemas.microsoft.com/office/powerpoint/2010/main" val="3939377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8" name="Google Shape;1149;p53">
            <a:extLst>
              <a:ext uri="{FF2B5EF4-FFF2-40B4-BE49-F238E27FC236}">
                <a16:creationId xmlns:a16="http://schemas.microsoft.com/office/drawing/2014/main" id="{559D8666-7371-3C57-AFFE-49810709BDDB}"/>
              </a:ext>
            </a:extLst>
          </p:cNvPr>
          <p:cNvSpPr/>
          <p:nvPr userDrawn="1"/>
        </p:nvSpPr>
        <p:spPr>
          <a:xfrm>
            <a:off x="663551"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149;p53">
            <a:extLst>
              <a:ext uri="{FF2B5EF4-FFF2-40B4-BE49-F238E27FC236}">
                <a16:creationId xmlns:a16="http://schemas.microsoft.com/office/drawing/2014/main" id="{434B564B-DE03-74A6-773C-0FD4632658D1}"/>
              </a:ext>
            </a:extLst>
          </p:cNvPr>
          <p:cNvSpPr/>
          <p:nvPr userDrawn="1"/>
        </p:nvSpPr>
        <p:spPr>
          <a:xfrm>
            <a:off x="663550"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5" name="Google Shape;1149;p53">
            <a:extLst>
              <a:ext uri="{FF2B5EF4-FFF2-40B4-BE49-F238E27FC236}">
                <a16:creationId xmlns:a16="http://schemas.microsoft.com/office/drawing/2014/main" id="{A98F51D8-7768-BB9C-DEFD-FE6F101B538B}"/>
              </a:ext>
            </a:extLst>
          </p:cNvPr>
          <p:cNvSpPr/>
          <p:nvPr userDrawn="1"/>
        </p:nvSpPr>
        <p:spPr>
          <a:xfrm>
            <a:off x="3509629"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7" name="Google Shape;1149;p53">
            <a:extLst>
              <a:ext uri="{FF2B5EF4-FFF2-40B4-BE49-F238E27FC236}">
                <a16:creationId xmlns:a16="http://schemas.microsoft.com/office/drawing/2014/main" id="{824DDB7E-F583-BE45-8440-04134133EF5E}"/>
              </a:ext>
            </a:extLst>
          </p:cNvPr>
          <p:cNvSpPr/>
          <p:nvPr userDrawn="1"/>
        </p:nvSpPr>
        <p:spPr>
          <a:xfrm>
            <a:off x="3509628"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149;p53">
            <a:extLst>
              <a:ext uri="{FF2B5EF4-FFF2-40B4-BE49-F238E27FC236}">
                <a16:creationId xmlns:a16="http://schemas.microsoft.com/office/drawing/2014/main" id="{3AB34327-1213-C6F7-069A-661286889411}"/>
              </a:ext>
            </a:extLst>
          </p:cNvPr>
          <p:cNvSpPr/>
          <p:nvPr userDrawn="1"/>
        </p:nvSpPr>
        <p:spPr>
          <a:xfrm>
            <a:off x="6355709"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149;p53">
            <a:extLst>
              <a:ext uri="{FF2B5EF4-FFF2-40B4-BE49-F238E27FC236}">
                <a16:creationId xmlns:a16="http://schemas.microsoft.com/office/drawing/2014/main" id="{B6BF1339-971D-E8EC-9A92-C646A04A9796}"/>
              </a:ext>
            </a:extLst>
          </p:cNvPr>
          <p:cNvSpPr/>
          <p:nvPr userDrawn="1"/>
        </p:nvSpPr>
        <p:spPr>
          <a:xfrm>
            <a:off x="6355708"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4" name="Google Shape;1149;p53">
            <a:extLst>
              <a:ext uri="{FF2B5EF4-FFF2-40B4-BE49-F238E27FC236}">
                <a16:creationId xmlns:a16="http://schemas.microsoft.com/office/drawing/2014/main" id="{2C16FE32-0722-CA1D-92A1-77B7780BDE81}"/>
              </a:ext>
            </a:extLst>
          </p:cNvPr>
          <p:cNvSpPr/>
          <p:nvPr userDrawn="1"/>
        </p:nvSpPr>
        <p:spPr>
          <a:xfrm>
            <a:off x="9201787"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149;p53">
            <a:extLst>
              <a:ext uri="{FF2B5EF4-FFF2-40B4-BE49-F238E27FC236}">
                <a16:creationId xmlns:a16="http://schemas.microsoft.com/office/drawing/2014/main" id="{A3D368EA-D182-9937-D248-E4051379E257}"/>
              </a:ext>
            </a:extLst>
          </p:cNvPr>
          <p:cNvSpPr/>
          <p:nvPr userDrawn="1"/>
        </p:nvSpPr>
        <p:spPr>
          <a:xfrm>
            <a:off x="9201786"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tx1"/>
                </a:solidFill>
              </a:defRPr>
            </a:lvl1pPr>
          </a:lstStyle>
          <a:p>
            <a:r>
              <a:rPr lang="en-US" noProof="0"/>
              <a:t>Click to edit Master title style</a:t>
            </a: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3584901"/>
            <a:ext cx="2514600" cy="274320"/>
          </a:xfrm>
        </p:spPr>
        <p:txBody>
          <a:bodyPr/>
          <a:lstStyle>
            <a:lvl1pPr marL="0" indent="0" algn="ctr">
              <a:buNone/>
              <a:defRPr sz="1200"/>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7A4420-EB9D-589B-DE9E-4CFCC6B25A6E}"/>
              </a:ext>
            </a:extLst>
          </p:cNvPr>
          <p:cNvSpPr>
            <a:spLocks noGrp="1"/>
          </p:cNvSpPr>
          <p:nvPr>
            <p:ph type="body" sz="quarter" idx="25"/>
          </p:nvPr>
        </p:nvSpPr>
        <p:spPr>
          <a:xfrm>
            <a:off x="56581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7" name="Picture Placeholder 22">
            <a:extLst>
              <a:ext uri="{FF2B5EF4-FFF2-40B4-BE49-F238E27FC236}">
                <a16:creationId xmlns:a16="http://schemas.microsoft.com/office/drawing/2014/main" id="{D76F8DA4-2C9A-48DE-DB4A-045A11601F4C}"/>
              </a:ext>
            </a:extLst>
          </p:cNvPr>
          <p:cNvSpPr>
            <a:spLocks noGrp="1"/>
          </p:cNvSpPr>
          <p:nvPr>
            <p:ph type="pic" sz="quarter" idx="36"/>
          </p:nvPr>
        </p:nvSpPr>
        <p:spPr>
          <a:xfrm>
            <a:off x="57953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47" name="Text Placeholder 26">
            <a:extLst>
              <a:ext uri="{FF2B5EF4-FFF2-40B4-BE49-F238E27FC236}">
                <a16:creationId xmlns:a16="http://schemas.microsoft.com/office/drawing/2014/main" id="{010C7458-97A7-97A1-88E7-1D3194A7EA4C}"/>
              </a:ext>
            </a:extLst>
          </p:cNvPr>
          <p:cNvSpPr>
            <a:spLocks noGrp="1"/>
          </p:cNvSpPr>
          <p:nvPr>
            <p:ph type="body" sz="quarter" idx="26"/>
          </p:nvPr>
        </p:nvSpPr>
        <p:spPr>
          <a:xfrm>
            <a:off x="580220" y="5947269"/>
            <a:ext cx="2514600" cy="274320"/>
          </a:xfrm>
        </p:spPr>
        <p:txBody>
          <a:bodyPr/>
          <a:lstStyle>
            <a:lvl1pPr marL="0" indent="0" algn="ctr">
              <a:buNone/>
              <a:defRPr sz="12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3584901"/>
            <a:ext cx="2514600" cy="274320"/>
          </a:xfrm>
        </p:spPr>
        <p:txBody>
          <a:bodyPr/>
          <a:lstStyle>
            <a:lvl1pPr marL="0" indent="0" algn="ctr">
              <a:buNone/>
              <a:defRPr sz="1200"/>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27F73601-DBA6-A721-D6BF-321A387810A8}"/>
              </a:ext>
            </a:extLst>
          </p:cNvPr>
          <p:cNvSpPr>
            <a:spLocks noGrp="1"/>
          </p:cNvSpPr>
          <p:nvPr>
            <p:ph type="body" sz="quarter" idx="27"/>
          </p:nvPr>
        </p:nvSpPr>
        <p:spPr>
          <a:xfrm>
            <a:off x="341985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49" name="Picture Placeholder 22">
            <a:extLst>
              <a:ext uri="{FF2B5EF4-FFF2-40B4-BE49-F238E27FC236}">
                <a16:creationId xmlns:a16="http://schemas.microsoft.com/office/drawing/2014/main" id="{060504F7-2F69-FC38-B09C-5DCA35CD85A9}"/>
              </a:ext>
            </a:extLst>
          </p:cNvPr>
          <p:cNvSpPr>
            <a:spLocks noGrp="1"/>
          </p:cNvSpPr>
          <p:nvPr>
            <p:ph type="pic" sz="quarter" idx="28"/>
          </p:nvPr>
        </p:nvSpPr>
        <p:spPr>
          <a:xfrm>
            <a:off x="343357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0" name="Text Placeholder 26">
            <a:extLst>
              <a:ext uri="{FF2B5EF4-FFF2-40B4-BE49-F238E27FC236}">
                <a16:creationId xmlns:a16="http://schemas.microsoft.com/office/drawing/2014/main" id="{3843A45B-37B6-D773-B219-9EBAD5F19532}"/>
              </a:ext>
            </a:extLst>
          </p:cNvPr>
          <p:cNvSpPr>
            <a:spLocks noGrp="1"/>
          </p:cNvSpPr>
          <p:nvPr>
            <p:ph type="body" sz="quarter" idx="29"/>
          </p:nvPr>
        </p:nvSpPr>
        <p:spPr>
          <a:xfrm>
            <a:off x="3419856" y="5947269"/>
            <a:ext cx="2514600" cy="274320"/>
          </a:xfrm>
        </p:spPr>
        <p:txBody>
          <a:bodyPr/>
          <a:lstStyle>
            <a:lvl1pPr marL="0" indent="0" algn="ctr">
              <a:buNone/>
              <a:defRPr sz="12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3584901"/>
            <a:ext cx="2514600" cy="274320"/>
          </a:xfrm>
        </p:spPr>
        <p:txBody>
          <a:bodyPr/>
          <a:lstStyle>
            <a:lvl1pPr marL="0" indent="0" algn="ctr">
              <a:buNone/>
              <a:defRPr sz="1200"/>
            </a:lvl1pPr>
          </a:lstStyle>
          <a:p>
            <a:pPr lvl="0"/>
            <a:r>
              <a:rPr lang="en-US" noProof="0"/>
              <a:t>Click to edit Master text styles</a:t>
            </a:r>
          </a:p>
        </p:txBody>
      </p:sp>
      <p:sp>
        <p:nvSpPr>
          <p:cNvPr id="51" name="Text Placeholder 24">
            <a:extLst>
              <a:ext uri="{FF2B5EF4-FFF2-40B4-BE49-F238E27FC236}">
                <a16:creationId xmlns:a16="http://schemas.microsoft.com/office/drawing/2014/main" id="{E5E9A104-54F0-5100-0B27-DBD2DF206786}"/>
              </a:ext>
            </a:extLst>
          </p:cNvPr>
          <p:cNvSpPr>
            <a:spLocks noGrp="1"/>
          </p:cNvSpPr>
          <p:nvPr>
            <p:ph type="body" sz="quarter" idx="30"/>
          </p:nvPr>
        </p:nvSpPr>
        <p:spPr>
          <a:xfrm>
            <a:off x="6263640"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2" name="Picture Placeholder 22">
            <a:extLst>
              <a:ext uri="{FF2B5EF4-FFF2-40B4-BE49-F238E27FC236}">
                <a16:creationId xmlns:a16="http://schemas.microsoft.com/office/drawing/2014/main" id="{23469072-7775-90E2-6C92-C6D03C1DACB0}"/>
              </a:ext>
            </a:extLst>
          </p:cNvPr>
          <p:cNvSpPr>
            <a:spLocks noGrp="1"/>
          </p:cNvSpPr>
          <p:nvPr>
            <p:ph type="pic" sz="quarter" idx="31"/>
          </p:nvPr>
        </p:nvSpPr>
        <p:spPr>
          <a:xfrm>
            <a:off x="6277356"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3" name="Text Placeholder 26">
            <a:extLst>
              <a:ext uri="{FF2B5EF4-FFF2-40B4-BE49-F238E27FC236}">
                <a16:creationId xmlns:a16="http://schemas.microsoft.com/office/drawing/2014/main" id="{BF06B9AA-555D-874C-1198-B3ED9EBC7140}"/>
              </a:ext>
            </a:extLst>
          </p:cNvPr>
          <p:cNvSpPr>
            <a:spLocks noGrp="1"/>
          </p:cNvSpPr>
          <p:nvPr>
            <p:ph type="body" sz="quarter" idx="32"/>
          </p:nvPr>
        </p:nvSpPr>
        <p:spPr>
          <a:xfrm>
            <a:off x="6263640" y="5947269"/>
            <a:ext cx="2514600" cy="274320"/>
          </a:xfrm>
        </p:spPr>
        <p:txBody>
          <a:bodyPr/>
          <a:lstStyle>
            <a:lvl1pPr marL="0" indent="0" algn="ctr">
              <a:buNone/>
              <a:defRPr sz="12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3584901"/>
            <a:ext cx="2514600" cy="274320"/>
          </a:xfrm>
        </p:spPr>
        <p:txBody>
          <a:bodyPr/>
          <a:lstStyle>
            <a:lvl1pPr marL="0" indent="0" algn="ctr">
              <a:buNone/>
              <a:defRPr sz="1200"/>
            </a:lvl1pPr>
          </a:lstStyle>
          <a:p>
            <a:pPr lvl="0"/>
            <a:r>
              <a:rPr lang="en-US" noProof="0"/>
              <a:t>Click to edit Master text styles</a:t>
            </a:r>
          </a:p>
        </p:txBody>
      </p:sp>
      <p:sp>
        <p:nvSpPr>
          <p:cNvPr id="54" name="Text Placeholder 24">
            <a:extLst>
              <a:ext uri="{FF2B5EF4-FFF2-40B4-BE49-F238E27FC236}">
                <a16:creationId xmlns:a16="http://schemas.microsoft.com/office/drawing/2014/main" id="{9690986C-4F11-A46D-923C-CCC08AB6CB76}"/>
              </a:ext>
            </a:extLst>
          </p:cNvPr>
          <p:cNvSpPr>
            <a:spLocks noGrp="1"/>
          </p:cNvSpPr>
          <p:nvPr>
            <p:ph type="body" sz="quarter" idx="33"/>
          </p:nvPr>
        </p:nvSpPr>
        <p:spPr>
          <a:xfrm>
            <a:off x="9107424"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5" name="Picture Placeholder 22">
            <a:extLst>
              <a:ext uri="{FF2B5EF4-FFF2-40B4-BE49-F238E27FC236}">
                <a16:creationId xmlns:a16="http://schemas.microsoft.com/office/drawing/2014/main" id="{A4293B55-9185-9732-2F46-4B62C7F1F21E}"/>
              </a:ext>
            </a:extLst>
          </p:cNvPr>
          <p:cNvSpPr>
            <a:spLocks noGrp="1"/>
          </p:cNvSpPr>
          <p:nvPr>
            <p:ph type="pic" sz="quarter" idx="34"/>
          </p:nvPr>
        </p:nvSpPr>
        <p:spPr>
          <a:xfrm>
            <a:off x="9121140"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6" name="Text Placeholder 26">
            <a:extLst>
              <a:ext uri="{FF2B5EF4-FFF2-40B4-BE49-F238E27FC236}">
                <a16:creationId xmlns:a16="http://schemas.microsoft.com/office/drawing/2014/main" id="{B8529D99-B7B2-6411-E928-9FA204E3842A}"/>
              </a:ext>
            </a:extLst>
          </p:cNvPr>
          <p:cNvSpPr>
            <a:spLocks noGrp="1"/>
          </p:cNvSpPr>
          <p:nvPr>
            <p:ph type="body" sz="quarter" idx="35"/>
          </p:nvPr>
        </p:nvSpPr>
        <p:spPr>
          <a:xfrm>
            <a:off x="9107424" y="5947269"/>
            <a:ext cx="2514600" cy="274320"/>
          </a:xfrm>
        </p:spPr>
        <p:txBody>
          <a:bodyPr/>
          <a:lstStyle>
            <a:lvl1pPr marL="0" indent="0" algn="ctr">
              <a:buNone/>
              <a:defRPr sz="1200"/>
            </a:lvl1pPr>
          </a:lstStyle>
          <a:p>
            <a:pPr lvl="0"/>
            <a:r>
              <a:rPr lang="en-US" noProof="0"/>
              <a:t>Click to edit Master text styles</a:t>
            </a:r>
          </a:p>
        </p:txBody>
      </p:sp>
    </p:spTree>
    <p:extLst>
      <p:ext uri="{BB962C8B-B14F-4D97-AF65-F5344CB8AC3E}">
        <p14:creationId xmlns:p14="http://schemas.microsoft.com/office/powerpoint/2010/main" val="22206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is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EB71-EE42-930D-4E54-FA0F44BD2D36}"/>
              </a:ext>
            </a:extLst>
          </p:cNvPr>
          <p:cNvSpPr>
            <a:spLocks noGrp="1"/>
          </p:cNvSpPr>
          <p:nvPr>
            <p:ph type="title"/>
          </p:nvPr>
        </p:nvSpPr>
        <p:spPr>
          <a:xfrm>
            <a:off x="731520" y="1947672"/>
            <a:ext cx="3209544" cy="2862072"/>
          </a:xfrm>
        </p:spPr>
        <p:txBody>
          <a:bodyPr anchor="ctr"/>
          <a:lstStyle>
            <a:lvl1pPr algn="l">
              <a:defRPr/>
            </a:lvl1pPr>
          </a:lstStyle>
          <a:p>
            <a:r>
              <a:rPr lang="en-US" noProof="0"/>
              <a:t>Click to edit Master title style</a:t>
            </a:r>
          </a:p>
        </p:txBody>
      </p:sp>
      <p:sp>
        <p:nvSpPr>
          <p:cNvPr id="7" name="Google Shape;1247;p56">
            <a:extLst>
              <a:ext uri="{FF2B5EF4-FFF2-40B4-BE49-F238E27FC236}">
                <a16:creationId xmlns:a16="http://schemas.microsoft.com/office/drawing/2014/main" id="{1A52F175-2E39-E9BE-B4DF-67098DB248AA}"/>
              </a:ext>
            </a:extLst>
          </p:cNvPr>
          <p:cNvSpPr/>
          <p:nvPr userDrawn="1"/>
        </p:nvSpPr>
        <p:spPr>
          <a:xfrm>
            <a:off x="5607119" y="34704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accent2"/>
              </a:solidFill>
              <a:latin typeface="+mj-lt"/>
              <a:ea typeface="Karla"/>
              <a:cs typeface="Karla"/>
              <a:sym typeface="Karla"/>
            </a:endParaRPr>
          </a:p>
        </p:txBody>
      </p:sp>
      <p:sp>
        <p:nvSpPr>
          <p:cNvPr id="9" name="Google Shape;1264;p56">
            <a:extLst>
              <a:ext uri="{FF2B5EF4-FFF2-40B4-BE49-F238E27FC236}">
                <a16:creationId xmlns:a16="http://schemas.microsoft.com/office/drawing/2014/main" id="{CE3B3000-733D-1995-D39A-E659E5A429CC}"/>
              </a:ext>
            </a:extLst>
          </p:cNvPr>
          <p:cNvSpPr/>
          <p:nvPr userDrawn="1"/>
        </p:nvSpPr>
        <p:spPr>
          <a:xfrm>
            <a:off x="5607119" y="16236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1" name="Google Shape;1278;p56">
            <a:extLst>
              <a:ext uri="{FF2B5EF4-FFF2-40B4-BE49-F238E27FC236}">
                <a16:creationId xmlns:a16="http://schemas.microsoft.com/office/drawing/2014/main" id="{F1BC0AB2-17DA-D97E-3052-DA48D80F7428}"/>
              </a:ext>
            </a:extLst>
          </p:cNvPr>
          <p:cNvSpPr/>
          <p:nvPr userDrawn="1"/>
        </p:nvSpPr>
        <p:spPr>
          <a:xfrm>
            <a:off x="5607119" y="292595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3" name="Google Shape;1278;p56">
            <a:extLst>
              <a:ext uri="{FF2B5EF4-FFF2-40B4-BE49-F238E27FC236}">
                <a16:creationId xmlns:a16="http://schemas.microsoft.com/office/drawing/2014/main" id="{C860490F-E3DB-3E9F-0AC6-F04949DC59C3}"/>
              </a:ext>
            </a:extLst>
          </p:cNvPr>
          <p:cNvSpPr/>
          <p:nvPr userDrawn="1"/>
        </p:nvSpPr>
        <p:spPr>
          <a:xfrm>
            <a:off x="5607120" y="422303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5" name="Google Shape;1278;p56">
            <a:extLst>
              <a:ext uri="{FF2B5EF4-FFF2-40B4-BE49-F238E27FC236}">
                <a16:creationId xmlns:a16="http://schemas.microsoft.com/office/drawing/2014/main" id="{522E5778-EA03-EFC4-08AA-ECB1C07ED56E}"/>
              </a:ext>
            </a:extLst>
          </p:cNvPr>
          <p:cNvSpPr/>
          <p:nvPr userDrawn="1"/>
        </p:nvSpPr>
        <p:spPr>
          <a:xfrm>
            <a:off x="5607120" y="55194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7" name="Google Shape;1268;p56">
            <a:extLst>
              <a:ext uri="{FF2B5EF4-FFF2-40B4-BE49-F238E27FC236}">
                <a16:creationId xmlns:a16="http://schemas.microsoft.com/office/drawing/2014/main" id="{EEA0BE49-92E1-A1A3-40E0-DDAA5511F637}"/>
              </a:ext>
            </a:extLst>
          </p:cNvPr>
          <p:cNvSpPr/>
          <p:nvPr userDrawn="1"/>
        </p:nvSpPr>
        <p:spPr>
          <a:xfrm>
            <a:off x="4348745" y="1637743"/>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282;p56">
            <a:extLst>
              <a:ext uri="{FF2B5EF4-FFF2-40B4-BE49-F238E27FC236}">
                <a16:creationId xmlns:a16="http://schemas.microsoft.com/office/drawing/2014/main" id="{DF15F1EC-1D2B-FF49-7785-26BC7083A07C}"/>
              </a:ext>
            </a:extLst>
          </p:cNvPr>
          <p:cNvSpPr/>
          <p:nvPr userDrawn="1"/>
        </p:nvSpPr>
        <p:spPr>
          <a:xfrm>
            <a:off x="4348745" y="2927249"/>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282;p56">
            <a:extLst>
              <a:ext uri="{FF2B5EF4-FFF2-40B4-BE49-F238E27FC236}">
                <a16:creationId xmlns:a16="http://schemas.microsoft.com/office/drawing/2014/main" id="{BE3FDD69-3D60-CF6B-97A3-7B2C1AE3100A}"/>
              </a:ext>
            </a:extLst>
          </p:cNvPr>
          <p:cNvSpPr/>
          <p:nvPr userDrawn="1"/>
        </p:nvSpPr>
        <p:spPr>
          <a:xfrm>
            <a:off x="4348745" y="427700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Google Shape;1282;p56">
            <a:extLst>
              <a:ext uri="{FF2B5EF4-FFF2-40B4-BE49-F238E27FC236}">
                <a16:creationId xmlns:a16="http://schemas.microsoft.com/office/drawing/2014/main" id="{E3BB1E5B-DA10-B332-D4B8-D551C3053C53}"/>
              </a:ext>
            </a:extLst>
          </p:cNvPr>
          <p:cNvSpPr/>
          <p:nvPr userDrawn="1"/>
        </p:nvSpPr>
        <p:spPr>
          <a:xfrm>
            <a:off x="4348745" y="5568541"/>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Google Shape;1251;p56">
            <a:extLst>
              <a:ext uri="{FF2B5EF4-FFF2-40B4-BE49-F238E27FC236}">
                <a16:creationId xmlns:a16="http://schemas.microsoft.com/office/drawing/2014/main" id="{8D887B7F-9EBA-E7B8-64CE-5EAB1DF08E19}"/>
              </a:ext>
            </a:extLst>
          </p:cNvPr>
          <p:cNvSpPr/>
          <p:nvPr userDrawn="1"/>
        </p:nvSpPr>
        <p:spPr>
          <a:xfrm>
            <a:off x="4348745" y="36111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248;p56">
            <a:extLst>
              <a:ext uri="{FF2B5EF4-FFF2-40B4-BE49-F238E27FC236}">
                <a16:creationId xmlns:a16="http://schemas.microsoft.com/office/drawing/2014/main" id="{5AC86C31-7E67-B4EC-1AE0-291ED77F2214}"/>
              </a:ext>
            </a:extLst>
          </p:cNvPr>
          <p:cNvSpPr/>
          <p:nvPr userDrawn="1"/>
        </p:nvSpPr>
        <p:spPr>
          <a:xfrm>
            <a:off x="5512393" y="24143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29" name="Google Shape;1265;p56">
            <a:extLst>
              <a:ext uri="{FF2B5EF4-FFF2-40B4-BE49-F238E27FC236}">
                <a16:creationId xmlns:a16="http://schemas.microsoft.com/office/drawing/2014/main" id="{A7BF8E2B-5184-B584-D484-7D82C9DA6C41}"/>
              </a:ext>
            </a:extLst>
          </p:cNvPr>
          <p:cNvSpPr/>
          <p:nvPr userDrawn="1"/>
        </p:nvSpPr>
        <p:spPr>
          <a:xfrm>
            <a:off x="5512393" y="15180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1" name="Google Shape;1279;p56">
            <a:extLst>
              <a:ext uri="{FF2B5EF4-FFF2-40B4-BE49-F238E27FC236}">
                <a16:creationId xmlns:a16="http://schemas.microsoft.com/office/drawing/2014/main" id="{9E808B73-94D7-57E7-3837-3DA718162E5B}"/>
              </a:ext>
            </a:extLst>
          </p:cNvPr>
          <p:cNvSpPr/>
          <p:nvPr userDrawn="1"/>
        </p:nvSpPr>
        <p:spPr>
          <a:xfrm>
            <a:off x="5512393" y="2807563"/>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3" name="Google Shape;1279;p56">
            <a:extLst>
              <a:ext uri="{FF2B5EF4-FFF2-40B4-BE49-F238E27FC236}">
                <a16:creationId xmlns:a16="http://schemas.microsoft.com/office/drawing/2014/main" id="{F340E0DF-98FD-EA55-7B4B-8E58FC5CFCDA}"/>
              </a:ext>
            </a:extLst>
          </p:cNvPr>
          <p:cNvSpPr/>
          <p:nvPr userDrawn="1"/>
        </p:nvSpPr>
        <p:spPr>
          <a:xfrm>
            <a:off x="5512394" y="411742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5" name="Google Shape;1279;p56">
            <a:extLst>
              <a:ext uri="{FF2B5EF4-FFF2-40B4-BE49-F238E27FC236}">
                <a16:creationId xmlns:a16="http://schemas.microsoft.com/office/drawing/2014/main" id="{1F52D7F5-AD34-C5B1-EEA2-F711AD3A8C3F}"/>
              </a:ext>
            </a:extLst>
          </p:cNvPr>
          <p:cNvSpPr/>
          <p:nvPr userDrawn="1"/>
        </p:nvSpPr>
        <p:spPr>
          <a:xfrm>
            <a:off x="5512394" y="54138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7" name="Google Shape;1251;p56">
            <a:extLst>
              <a:ext uri="{FF2B5EF4-FFF2-40B4-BE49-F238E27FC236}">
                <a16:creationId xmlns:a16="http://schemas.microsoft.com/office/drawing/2014/main" id="{A4889AFC-C17E-6AF6-25D9-F977ACD04A9D}"/>
              </a:ext>
            </a:extLst>
          </p:cNvPr>
          <p:cNvSpPr/>
          <p:nvPr userDrawn="1"/>
        </p:nvSpPr>
        <p:spPr>
          <a:xfrm>
            <a:off x="4290632" y="303003"/>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39" name="Google Shape;1268;p56">
            <a:extLst>
              <a:ext uri="{FF2B5EF4-FFF2-40B4-BE49-F238E27FC236}">
                <a16:creationId xmlns:a16="http://schemas.microsoft.com/office/drawing/2014/main" id="{5E0F6889-9671-EA56-B88B-DBA6C149062C}"/>
              </a:ext>
            </a:extLst>
          </p:cNvPr>
          <p:cNvSpPr/>
          <p:nvPr userDrawn="1"/>
        </p:nvSpPr>
        <p:spPr>
          <a:xfrm>
            <a:off x="4290632" y="1579630"/>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1" name="Google Shape;1282;p56">
            <a:extLst>
              <a:ext uri="{FF2B5EF4-FFF2-40B4-BE49-F238E27FC236}">
                <a16:creationId xmlns:a16="http://schemas.microsoft.com/office/drawing/2014/main" id="{44CB8F8B-1D14-EA9D-117E-79BB0DB776E9}"/>
              </a:ext>
            </a:extLst>
          </p:cNvPr>
          <p:cNvSpPr/>
          <p:nvPr userDrawn="1"/>
        </p:nvSpPr>
        <p:spPr>
          <a:xfrm>
            <a:off x="4290632" y="2869136"/>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3" name="Google Shape;1282;p56">
            <a:extLst>
              <a:ext uri="{FF2B5EF4-FFF2-40B4-BE49-F238E27FC236}">
                <a16:creationId xmlns:a16="http://schemas.microsoft.com/office/drawing/2014/main" id="{9D8D9DEA-F6DA-EFDC-5DDF-946728969392}"/>
              </a:ext>
            </a:extLst>
          </p:cNvPr>
          <p:cNvSpPr/>
          <p:nvPr userDrawn="1"/>
        </p:nvSpPr>
        <p:spPr>
          <a:xfrm>
            <a:off x="4290632" y="4217824"/>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5" name="Google Shape;1282;p56">
            <a:extLst>
              <a:ext uri="{FF2B5EF4-FFF2-40B4-BE49-F238E27FC236}">
                <a16:creationId xmlns:a16="http://schemas.microsoft.com/office/drawing/2014/main" id="{5B83F600-A2A8-FC3E-235C-F63589027CEC}"/>
              </a:ext>
            </a:extLst>
          </p:cNvPr>
          <p:cNvSpPr/>
          <p:nvPr userDrawn="1"/>
        </p:nvSpPr>
        <p:spPr>
          <a:xfrm>
            <a:off x="4290632" y="5510428"/>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7" name="Picture Placeholder 46">
            <a:extLst>
              <a:ext uri="{FF2B5EF4-FFF2-40B4-BE49-F238E27FC236}">
                <a16:creationId xmlns:a16="http://schemas.microsoft.com/office/drawing/2014/main" id="{3B37AA0A-CC3F-643E-4CA3-94EE9D0B955A}"/>
              </a:ext>
            </a:extLst>
          </p:cNvPr>
          <p:cNvSpPr>
            <a:spLocks noGrp="1"/>
          </p:cNvSpPr>
          <p:nvPr>
            <p:ph type="pic" sz="quarter" idx="10"/>
          </p:nvPr>
        </p:nvSpPr>
        <p:spPr>
          <a:xfrm>
            <a:off x="4455524" y="467895"/>
            <a:ext cx="640080" cy="640080"/>
          </a:xfrm>
        </p:spPr>
        <p:txBody>
          <a:bodyPr anchor="ctr"/>
          <a:lstStyle>
            <a:lvl1pPr marL="0" indent="0" algn="ctr">
              <a:buNone/>
              <a:defRPr sz="900"/>
            </a:lvl1pPr>
          </a:lstStyle>
          <a:p>
            <a:r>
              <a:rPr lang="en-US" noProof="0"/>
              <a:t>Click icon to add picture</a:t>
            </a:r>
          </a:p>
        </p:txBody>
      </p:sp>
      <p:sp>
        <p:nvSpPr>
          <p:cNvPr id="53" name="Text Placeholder 52">
            <a:extLst>
              <a:ext uri="{FF2B5EF4-FFF2-40B4-BE49-F238E27FC236}">
                <a16:creationId xmlns:a16="http://schemas.microsoft.com/office/drawing/2014/main" id="{04148F56-845C-40C8-5EFE-44B32FB55764}"/>
              </a:ext>
            </a:extLst>
          </p:cNvPr>
          <p:cNvSpPr>
            <a:spLocks noGrp="1"/>
          </p:cNvSpPr>
          <p:nvPr>
            <p:ph type="body" sz="quarter" idx="15"/>
          </p:nvPr>
        </p:nvSpPr>
        <p:spPr>
          <a:xfrm>
            <a:off x="5769864" y="457200"/>
            <a:ext cx="3840480" cy="338328"/>
          </a:xfrm>
        </p:spPr>
        <p:txBody>
          <a:bodyPr/>
          <a:lstStyle>
            <a:lvl1pPr marL="0" indent="0">
              <a:buNone/>
              <a:defRPr sz="2000">
                <a:latin typeface="+mj-lt"/>
              </a:defRPr>
            </a:lvl1pPr>
          </a:lstStyle>
          <a:p>
            <a:pPr lvl="0"/>
            <a:r>
              <a:rPr lang="en-US" noProof="0"/>
              <a:t>Click to edit Master text styles</a:t>
            </a:r>
          </a:p>
        </p:txBody>
      </p:sp>
      <p:sp>
        <p:nvSpPr>
          <p:cNvPr id="58" name="Text Placeholder 52">
            <a:extLst>
              <a:ext uri="{FF2B5EF4-FFF2-40B4-BE49-F238E27FC236}">
                <a16:creationId xmlns:a16="http://schemas.microsoft.com/office/drawing/2014/main" id="{6FAEB77B-C9AE-5EC8-3043-2C6C91015EF2}"/>
              </a:ext>
            </a:extLst>
          </p:cNvPr>
          <p:cNvSpPr>
            <a:spLocks noGrp="1"/>
          </p:cNvSpPr>
          <p:nvPr>
            <p:ph type="body" sz="quarter" idx="20"/>
          </p:nvPr>
        </p:nvSpPr>
        <p:spPr>
          <a:xfrm>
            <a:off x="5769864" y="780642"/>
            <a:ext cx="5029200" cy="338328"/>
          </a:xfrm>
        </p:spPr>
        <p:txBody>
          <a:bodyPr/>
          <a:lstStyle>
            <a:lvl1pPr marL="0" indent="0">
              <a:buNone/>
              <a:defRPr sz="1600">
                <a:latin typeface="+mn-lt"/>
              </a:defRPr>
            </a:lvl1pPr>
          </a:lstStyle>
          <a:p>
            <a:pPr lvl="0"/>
            <a:r>
              <a:rPr lang="en-US" noProof="0"/>
              <a:t>Click to edit Master text styles</a:t>
            </a:r>
          </a:p>
        </p:txBody>
      </p:sp>
      <p:sp>
        <p:nvSpPr>
          <p:cNvPr id="48" name="Picture Placeholder 46">
            <a:extLst>
              <a:ext uri="{FF2B5EF4-FFF2-40B4-BE49-F238E27FC236}">
                <a16:creationId xmlns:a16="http://schemas.microsoft.com/office/drawing/2014/main" id="{EA6CA3D6-A486-C220-D150-162068803F01}"/>
              </a:ext>
            </a:extLst>
          </p:cNvPr>
          <p:cNvSpPr>
            <a:spLocks noGrp="1"/>
          </p:cNvSpPr>
          <p:nvPr>
            <p:ph type="pic" sz="quarter" idx="11"/>
          </p:nvPr>
        </p:nvSpPr>
        <p:spPr>
          <a:xfrm>
            <a:off x="4455524" y="1744522"/>
            <a:ext cx="640080" cy="640080"/>
          </a:xfrm>
        </p:spPr>
        <p:txBody>
          <a:bodyPr anchor="ctr"/>
          <a:lstStyle>
            <a:lvl1pPr marL="0" indent="0" algn="ctr">
              <a:buNone/>
              <a:defRPr sz="900"/>
            </a:lvl1pPr>
          </a:lstStyle>
          <a:p>
            <a:r>
              <a:rPr lang="en-US" noProof="0"/>
              <a:t>Click icon to add picture</a:t>
            </a:r>
          </a:p>
        </p:txBody>
      </p:sp>
      <p:sp>
        <p:nvSpPr>
          <p:cNvPr id="54" name="Text Placeholder 52">
            <a:extLst>
              <a:ext uri="{FF2B5EF4-FFF2-40B4-BE49-F238E27FC236}">
                <a16:creationId xmlns:a16="http://schemas.microsoft.com/office/drawing/2014/main" id="{B70CC111-C404-5983-7E1A-758C72DA2151}"/>
              </a:ext>
            </a:extLst>
          </p:cNvPr>
          <p:cNvSpPr>
            <a:spLocks noGrp="1"/>
          </p:cNvSpPr>
          <p:nvPr>
            <p:ph type="body" sz="quarter" idx="16"/>
          </p:nvPr>
        </p:nvSpPr>
        <p:spPr>
          <a:xfrm>
            <a:off x="5769864" y="1746504"/>
            <a:ext cx="3840480" cy="338328"/>
          </a:xfrm>
        </p:spPr>
        <p:txBody>
          <a:bodyPr/>
          <a:lstStyle>
            <a:lvl1pPr marL="0" indent="0">
              <a:buNone/>
              <a:defRPr sz="2000">
                <a:latin typeface="+mj-lt"/>
              </a:defRPr>
            </a:lvl1pPr>
          </a:lstStyle>
          <a:p>
            <a:pPr lvl="0"/>
            <a:r>
              <a:rPr lang="en-US" noProof="0"/>
              <a:t>Click to edit Master text styles</a:t>
            </a:r>
          </a:p>
        </p:txBody>
      </p:sp>
      <p:sp>
        <p:nvSpPr>
          <p:cNvPr id="59" name="Text Placeholder 52">
            <a:extLst>
              <a:ext uri="{FF2B5EF4-FFF2-40B4-BE49-F238E27FC236}">
                <a16:creationId xmlns:a16="http://schemas.microsoft.com/office/drawing/2014/main" id="{0FACAEC0-F5EF-8921-74B5-2C775EC42E63}"/>
              </a:ext>
            </a:extLst>
          </p:cNvPr>
          <p:cNvSpPr>
            <a:spLocks noGrp="1"/>
          </p:cNvSpPr>
          <p:nvPr>
            <p:ph type="body" sz="quarter" idx="21"/>
          </p:nvPr>
        </p:nvSpPr>
        <p:spPr>
          <a:xfrm>
            <a:off x="5769864" y="2069946"/>
            <a:ext cx="5029200" cy="338328"/>
          </a:xfrm>
        </p:spPr>
        <p:txBody>
          <a:bodyPr/>
          <a:lstStyle>
            <a:lvl1pPr marL="0" indent="0">
              <a:buNone/>
              <a:defRPr sz="1600">
                <a:latin typeface="+mn-lt"/>
              </a:defRPr>
            </a:lvl1pPr>
          </a:lstStyle>
          <a:p>
            <a:pPr lvl="0"/>
            <a:r>
              <a:rPr lang="en-US" noProof="0"/>
              <a:t>Click to edit Master text styles</a:t>
            </a:r>
          </a:p>
        </p:txBody>
      </p:sp>
      <p:sp>
        <p:nvSpPr>
          <p:cNvPr id="49" name="Picture Placeholder 46">
            <a:extLst>
              <a:ext uri="{FF2B5EF4-FFF2-40B4-BE49-F238E27FC236}">
                <a16:creationId xmlns:a16="http://schemas.microsoft.com/office/drawing/2014/main" id="{D85BED76-EF8A-3369-FA46-11513F2D2231}"/>
              </a:ext>
            </a:extLst>
          </p:cNvPr>
          <p:cNvSpPr>
            <a:spLocks noGrp="1"/>
          </p:cNvSpPr>
          <p:nvPr>
            <p:ph type="pic" sz="quarter" idx="12"/>
          </p:nvPr>
        </p:nvSpPr>
        <p:spPr>
          <a:xfrm>
            <a:off x="4455524" y="3034028"/>
            <a:ext cx="640080" cy="640080"/>
          </a:xfrm>
        </p:spPr>
        <p:txBody>
          <a:bodyPr anchor="ctr"/>
          <a:lstStyle>
            <a:lvl1pPr marL="0" indent="0" algn="ctr">
              <a:buNone/>
              <a:defRPr sz="900"/>
            </a:lvl1pPr>
          </a:lstStyle>
          <a:p>
            <a:r>
              <a:rPr lang="en-US" noProof="0"/>
              <a:t>Click icon to add picture</a:t>
            </a:r>
          </a:p>
        </p:txBody>
      </p:sp>
      <p:sp>
        <p:nvSpPr>
          <p:cNvPr id="55" name="Text Placeholder 52">
            <a:extLst>
              <a:ext uri="{FF2B5EF4-FFF2-40B4-BE49-F238E27FC236}">
                <a16:creationId xmlns:a16="http://schemas.microsoft.com/office/drawing/2014/main" id="{3A752FC9-DE9C-9701-E24E-6F1AC075B16E}"/>
              </a:ext>
            </a:extLst>
          </p:cNvPr>
          <p:cNvSpPr>
            <a:spLocks noGrp="1"/>
          </p:cNvSpPr>
          <p:nvPr>
            <p:ph type="body" sz="quarter" idx="17"/>
          </p:nvPr>
        </p:nvSpPr>
        <p:spPr>
          <a:xfrm>
            <a:off x="5769864" y="3035808"/>
            <a:ext cx="3840480" cy="338328"/>
          </a:xfrm>
        </p:spPr>
        <p:txBody>
          <a:bodyPr/>
          <a:lstStyle>
            <a:lvl1pPr marL="0" indent="0">
              <a:buNone/>
              <a:defRPr sz="2000">
                <a:latin typeface="+mj-lt"/>
              </a:defRPr>
            </a:lvl1pPr>
          </a:lstStyle>
          <a:p>
            <a:pPr lvl="0"/>
            <a:r>
              <a:rPr lang="en-US" noProof="0"/>
              <a:t>Click to edit Master text styles</a:t>
            </a:r>
          </a:p>
        </p:txBody>
      </p:sp>
      <p:sp>
        <p:nvSpPr>
          <p:cNvPr id="60" name="Text Placeholder 52">
            <a:extLst>
              <a:ext uri="{FF2B5EF4-FFF2-40B4-BE49-F238E27FC236}">
                <a16:creationId xmlns:a16="http://schemas.microsoft.com/office/drawing/2014/main" id="{5CA64FAC-BAC1-519A-1252-ED8A726B6313}"/>
              </a:ext>
            </a:extLst>
          </p:cNvPr>
          <p:cNvSpPr>
            <a:spLocks noGrp="1"/>
          </p:cNvSpPr>
          <p:nvPr>
            <p:ph type="body" sz="quarter" idx="22"/>
          </p:nvPr>
        </p:nvSpPr>
        <p:spPr>
          <a:xfrm>
            <a:off x="5769864" y="3359250"/>
            <a:ext cx="5029200" cy="338328"/>
          </a:xfrm>
        </p:spPr>
        <p:txBody>
          <a:bodyPr/>
          <a:lstStyle>
            <a:lvl1pPr marL="0" indent="0">
              <a:buNone/>
              <a:defRPr sz="1600">
                <a:latin typeface="+mn-lt"/>
              </a:defRPr>
            </a:lvl1pPr>
          </a:lstStyle>
          <a:p>
            <a:pPr lvl="0"/>
            <a:r>
              <a:rPr lang="en-US" noProof="0"/>
              <a:t>Click to edit Master text styles</a:t>
            </a:r>
          </a:p>
        </p:txBody>
      </p:sp>
      <p:sp>
        <p:nvSpPr>
          <p:cNvPr id="50" name="Picture Placeholder 46">
            <a:extLst>
              <a:ext uri="{FF2B5EF4-FFF2-40B4-BE49-F238E27FC236}">
                <a16:creationId xmlns:a16="http://schemas.microsoft.com/office/drawing/2014/main" id="{5FF1804E-BBAF-5060-07A3-705BCCF0D7C5}"/>
              </a:ext>
            </a:extLst>
          </p:cNvPr>
          <p:cNvSpPr>
            <a:spLocks noGrp="1"/>
          </p:cNvSpPr>
          <p:nvPr>
            <p:ph type="pic" sz="quarter" idx="13"/>
          </p:nvPr>
        </p:nvSpPr>
        <p:spPr>
          <a:xfrm>
            <a:off x="4455524" y="4382716"/>
            <a:ext cx="640080" cy="640080"/>
          </a:xfrm>
        </p:spPr>
        <p:txBody>
          <a:bodyPr anchor="ctr"/>
          <a:lstStyle>
            <a:lvl1pPr marL="0" indent="0" algn="ctr">
              <a:buNone/>
              <a:defRPr sz="900"/>
            </a:lvl1pPr>
          </a:lstStyle>
          <a:p>
            <a:r>
              <a:rPr lang="en-US" noProof="0"/>
              <a:t>Click icon to add picture</a:t>
            </a:r>
          </a:p>
        </p:txBody>
      </p:sp>
      <p:sp>
        <p:nvSpPr>
          <p:cNvPr id="56" name="Text Placeholder 52">
            <a:extLst>
              <a:ext uri="{FF2B5EF4-FFF2-40B4-BE49-F238E27FC236}">
                <a16:creationId xmlns:a16="http://schemas.microsoft.com/office/drawing/2014/main" id="{D03AC44E-421F-94EE-DC26-D4F6FB1D5444}"/>
              </a:ext>
            </a:extLst>
          </p:cNvPr>
          <p:cNvSpPr>
            <a:spLocks noGrp="1"/>
          </p:cNvSpPr>
          <p:nvPr>
            <p:ph type="body" sz="quarter" idx="18"/>
          </p:nvPr>
        </p:nvSpPr>
        <p:spPr>
          <a:xfrm>
            <a:off x="5769864" y="4325112"/>
            <a:ext cx="3840480" cy="338328"/>
          </a:xfrm>
        </p:spPr>
        <p:txBody>
          <a:bodyPr/>
          <a:lstStyle>
            <a:lvl1pPr marL="0" indent="0">
              <a:buNone/>
              <a:defRPr sz="2000">
                <a:latin typeface="+mj-lt"/>
              </a:defRPr>
            </a:lvl1pPr>
          </a:lstStyle>
          <a:p>
            <a:pPr lvl="0"/>
            <a:r>
              <a:rPr lang="en-US" noProof="0"/>
              <a:t>Click to edit Master text styles</a:t>
            </a:r>
          </a:p>
        </p:txBody>
      </p:sp>
      <p:sp>
        <p:nvSpPr>
          <p:cNvPr id="61" name="Text Placeholder 52">
            <a:extLst>
              <a:ext uri="{FF2B5EF4-FFF2-40B4-BE49-F238E27FC236}">
                <a16:creationId xmlns:a16="http://schemas.microsoft.com/office/drawing/2014/main" id="{4806989D-2A9A-5590-1EF7-9BF0E1F4C43D}"/>
              </a:ext>
            </a:extLst>
          </p:cNvPr>
          <p:cNvSpPr>
            <a:spLocks noGrp="1"/>
          </p:cNvSpPr>
          <p:nvPr>
            <p:ph type="body" sz="quarter" idx="23"/>
          </p:nvPr>
        </p:nvSpPr>
        <p:spPr>
          <a:xfrm>
            <a:off x="5769864" y="4648554"/>
            <a:ext cx="5029200" cy="338328"/>
          </a:xfrm>
        </p:spPr>
        <p:txBody>
          <a:bodyPr/>
          <a:lstStyle>
            <a:lvl1pPr marL="0" indent="0">
              <a:buNone/>
              <a:defRPr sz="1600">
                <a:latin typeface="+mn-lt"/>
              </a:defRPr>
            </a:lvl1pPr>
          </a:lstStyle>
          <a:p>
            <a:pPr lvl="0"/>
            <a:r>
              <a:rPr lang="en-US" noProof="0"/>
              <a:t>Click to edit Master text styles</a:t>
            </a:r>
          </a:p>
        </p:txBody>
      </p:sp>
      <p:sp>
        <p:nvSpPr>
          <p:cNvPr id="51" name="Picture Placeholder 46">
            <a:extLst>
              <a:ext uri="{FF2B5EF4-FFF2-40B4-BE49-F238E27FC236}">
                <a16:creationId xmlns:a16="http://schemas.microsoft.com/office/drawing/2014/main" id="{C28AAD1A-4269-0A5C-7418-7DFC69060C90}"/>
              </a:ext>
            </a:extLst>
          </p:cNvPr>
          <p:cNvSpPr>
            <a:spLocks noGrp="1"/>
          </p:cNvSpPr>
          <p:nvPr>
            <p:ph type="pic" sz="quarter" idx="14"/>
          </p:nvPr>
        </p:nvSpPr>
        <p:spPr>
          <a:xfrm>
            <a:off x="4455524" y="5675320"/>
            <a:ext cx="640080" cy="640080"/>
          </a:xfrm>
        </p:spPr>
        <p:txBody>
          <a:bodyPr anchor="ctr"/>
          <a:lstStyle>
            <a:lvl1pPr marL="0" indent="0" algn="ctr">
              <a:buNone/>
              <a:defRPr sz="900"/>
            </a:lvl1pPr>
          </a:lstStyle>
          <a:p>
            <a:r>
              <a:rPr lang="en-US" noProof="0"/>
              <a:t>Click icon to add picture</a:t>
            </a:r>
          </a:p>
        </p:txBody>
      </p:sp>
      <p:sp>
        <p:nvSpPr>
          <p:cNvPr id="57" name="Text Placeholder 52">
            <a:extLst>
              <a:ext uri="{FF2B5EF4-FFF2-40B4-BE49-F238E27FC236}">
                <a16:creationId xmlns:a16="http://schemas.microsoft.com/office/drawing/2014/main" id="{650C0EB3-5783-DC1F-09A3-02DFAA316429}"/>
              </a:ext>
            </a:extLst>
          </p:cNvPr>
          <p:cNvSpPr>
            <a:spLocks noGrp="1"/>
          </p:cNvSpPr>
          <p:nvPr>
            <p:ph type="body" sz="quarter" idx="19"/>
          </p:nvPr>
        </p:nvSpPr>
        <p:spPr>
          <a:xfrm>
            <a:off x="5769864" y="5614416"/>
            <a:ext cx="3840480" cy="338328"/>
          </a:xfrm>
        </p:spPr>
        <p:txBody>
          <a:bodyPr/>
          <a:lstStyle>
            <a:lvl1pPr marL="0" indent="0">
              <a:buNone/>
              <a:defRPr sz="2000">
                <a:latin typeface="+mj-lt"/>
              </a:defRPr>
            </a:lvl1pPr>
          </a:lstStyle>
          <a:p>
            <a:pPr lvl="0"/>
            <a:r>
              <a:rPr lang="en-US" noProof="0"/>
              <a:t>Click to edit Master text styles</a:t>
            </a:r>
          </a:p>
        </p:txBody>
      </p:sp>
      <p:sp>
        <p:nvSpPr>
          <p:cNvPr id="62" name="Text Placeholder 52">
            <a:extLst>
              <a:ext uri="{FF2B5EF4-FFF2-40B4-BE49-F238E27FC236}">
                <a16:creationId xmlns:a16="http://schemas.microsoft.com/office/drawing/2014/main" id="{94850C9F-BD14-9481-E7F6-526639251EB9}"/>
              </a:ext>
            </a:extLst>
          </p:cNvPr>
          <p:cNvSpPr>
            <a:spLocks noGrp="1"/>
          </p:cNvSpPr>
          <p:nvPr>
            <p:ph type="body" sz="quarter" idx="24"/>
          </p:nvPr>
        </p:nvSpPr>
        <p:spPr>
          <a:xfrm>
            <a:off x="5769864" y="5937858"/>
            <a:ext cx="5029200" cy="338328"/>
          </a:xfrm>
        </p:spPr>
        <p:txBody>
          <a:bodyPr/>
          <a:lstStyle>
            <a:lvl1pPr marL="0" indent="0">
              <a:buNone/>
              <a:defRPr sz="1600">
                <a:latin typeface="+mn-lt"/>
              </a:defRPr>
            </a:lvl1pPr>
          </a:lstStyle>
          <a:p>
            <a:pPr lvl="0"/>
            <a:r>
              <a:rPr lang="en-US" noProof="0"/>
              <a:t>Click to edit Master text styles</a:t>
            </a:r>
          </a:p>
        </p:txBody>
      </p:sp>
    </p:spTree>
    <p:extLst>
      <p:ext uri="{BB962C8B-B14F-4D97-AF65-F5344CB8AC3E}">
        <p14:creationId xmlns:p14="http://schemas.microsoft.com/office/powerpoint/2010/main" val="127494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meline">
    <p:bg>
      <p:bgPr>
        <a:solidFill>
          <a:schemeClr val="accent3"/>
        </a:solidFill>
        <a:effectLst/>
      </p:bgPr>
    </p:bg>
    <p:spTree>
      <p:nvGrpSpPr>
        <p:cNvPr id="1" name=""/>
        <p:cNvGrpSpPr/>
        <p:nvPr/>
      </p:nvGrpSpPr>
      <p:grpSpPr>
        <a:xfrm>
          <a:off x="0" y="0"/>
          <a:ext cx="0" cy="0"/>
          <a:chOff x="0" y="0"/>
          <a:chExt cx="0" cy="0"/>
        </a:xfrm>
      </p:grpSpPr>
      <p:sp>
        <p:nvSpPr>
          <p:cNvPr id="8" name="Google Shape;1251;p56">
            <a:extLst>
              <a:ext uri="{FF2B5EF4-FFF2-40B4-BE49-F238E27FC236}">
                <a16:creationId xmlns:a16="http://schemas.microsoft.com/office/drawing/2014/main" id="{5240ABBF-9F6E-51C2-3600-798F3A8C4868}"/>
              </a:ext>
            </a:extLst>
          </p:cNvPr>
          <p:cNvSpPr/>
          <p:nvPr userDrawn="1"/>
        </p:nvSpPr>
        <p:spPr>
          <a:xfrm>
            <a:off x="547230" y="194408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724FD7F3-2232-7463-6613-3EF2344BD063}"/>
              </a:ext>
            </a:extLst>
          </p:cNvPr>
          <p:cNvSpPr/>
          <p:nvPr userDrawn="1"/>
        </p:nvSpPr>
        <p:spPr>
          <a:xfrm>
            <a:off x="4922989" y="194696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234E24BE-6EC9-C62B-1B5F-EBE5C279EF38}"/>
              </a:ext>
            </a:extLst>
          </p:cNvPr>
          <p:cNvSpPr/>
          <p:nvPr userDrawn="1"/>
        </p:nvSpPr>
        <p:spPr>
          <a:xfrm>
            <a:off x="9225456" y="192477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F4987345-5BC3-6B09-35D1-118625B93B26}"/>
              </a:ext>
            </a:extLst>
          </p:cNvPr>
          <p:cNvSpPr/>
          <p:nvPr userDrawn="1"/>
        </p:nvSpPr>
        <p:spPr>
          <a:xfrm>
            <a:off x="2798649" y="3902220"/>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D24F97D8-E25C-583D-72FF-A9AD2A77A71F}"/>
              </a:ext>
            </a:extLst>
          </p:cNvPr>
          <p:cNvSpPr/>
          <p:nvPr userDrawn="1"/>
        </p:nvSpPr>
        <p:spPr>
          <a:xfrm>
            <a:off x="7156227" y="388003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6" name="Text Placeholder 35">
            <a:extLst>
              <a:ext uri="{FF2B5EF4-FFF2-40B4-BE49-F238E27FC236}">
                <a16:creationId xmlns:a16="http://schemas.microsoft.com/office/drawing/2014/main" id="{C96B6B23-01AB-14E3-6F7D-14E56C8F7FB4}"/>
              </a:ext>
            </a:extLst>
          </p:cNvPr>
          <p:cNvSpPr>
            <a:spLocks noGrp="1"/>
          </p:cNvSpPr>
          <p:nvPr>
            <p:ph type="body" sz="quarter" idx="13"/>
          </p:nvPr>
        </p:nvSpPr>
        <p:spPr>
          <a:xfrm>
            <a:off x="458788"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0" name="Text Placeholder 35">
            <a:extLst>
              <a:ext uri="{FF2B5EF4-FFF2-40B4-BE49-F238E27FC236}">
                <a16:creationId xmlns:a16="http://schemas.microsoft.com/office/drawing/2014/main" id="{B5D9C006-6816-1398-2752-53296B2275E9}"/>
              </a:ext>
            </a:extLst>
          </p:cNvPr>
          <p:cNvSpPr>
            <a:spLocks noGrp="1"/>
          </p:cNvSpPr>
          <p:nvPr>
            <p:ph type="body" sz="quarter" idx="15"/>
          </p:nvPr>
        </p:nvSpPr>
        <p:spPr>
          <a:xfrm>
            <a:off x="4844975"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3" name="Text Placeholder 35">
            <a:extLst>
              <a:ext uri="{FF2B5EF4-FFF2-40B4-BE49-F238E27FC236}">
                <a16:creationId xmlns:a16="http://schemas.microsoft.com/office/drawing/2014/main" id="{5C67F012-5EC1-3C44-2545-C90EFB6C7AA3}"/>
              </a:ext>
            </a:extLst>
          </p:cNvPr>
          <p:cNvSpPr>
            <a:spLocks noGrp="1"/>
          </p:cNvSpPr>
          <p:nvPr>
            <p:ph type="body" sz="quarter" idx="17"/>
          </p:nvPr>
        </p:nvSpPr>
        <p:spPr>
          <a:xfrm>
            <a:off x="9137214"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39" name="Text Placeholder 35">
            <a:extLst>
              <a:ext uri="{FF2B5EF4-FFF2-40B4-BE49-F238E27FC236}">
                <a16:creationId xmlns:a16="http://schemas.microsoft.com/office/drawing/2014/main" id="{84C1F7B9-544F-1D65-F30E-22B977B0EA42}"/>
              </a:ext>
            </a:extLst>
          </p:cNvPr>
          <p:cNvSpPr>
            <a:spLocks noGrp="1"/>
          </p:cNvSpPr>
          <p:nvPr>
            <p:ph type="body" sz="quarter" idx="14"/>
          </p:nvPr>
        </p:nvSpPr>
        <p:spPr>
          <a:xfrm>
            <a:off x="2710407"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1" name="Text Placeholder 35">
            <a:extLst>
              <a:ext uri="{FF2B5EF4-FFF2-40B4-BE49-F238E27FC236}">
                <a16:creationId xmlns:a16="http://schemas.microsoft.com/office/drawing/2014/main" id="{F0785379-F700-62B9-BF17-703A87E29891}"/>
              </a:ext>
            </a:extLst>
          </p:cNvPr>
          <p:cNvSpPr>
            <a:spLocks noGrp="1"/>
          </p:cNvSpPr>
          <p:nvPr>
            <p:ph type="body" sz="quarter" idx="16"/>
          </p:nvPr>
        </p:nvSpPr>
        <p:spPr>
          <a:xfrm>
            <a:off x="7067985"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266006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5"/>
        </a:solidFill>
        <a:effectLst/>
      </p:bgPr>
    </p:bg>
    <p:spTree>
      <p:nvGrpSpPr>
        <p:cNvPr id="1" name=""/>
        <p:cNvGrpSpPr/>
        <p:nvPr/>
      </p:nvGrpSpPr>
      <p:grpSpPr>
        <a:xfrm>
          <a:off x="0" y="0"/>
          <a:ext cx="0" cy="0"/>
          <a:chOff x="0" y="0"/>
          <a:chExt cx="0" cy="0"/>
        </a:xfrm>
      </p:grpSpPr>
      <p:sp>
        <p:nvSpPr>
          <p:cNvPr id="11" name="Google Shape;634;p42">
            <a:extLst>
              <a:ext uri="{FF2B5EF4-FFF2-40B4-BE49-F238E27FC236}">
                <a16:creationId xmlns:a16="http://schemas.microsoft.com/office/drawing/2014/main" id="{8B24251C-09A2-7EC7-D81E-7B4EC1A6C8FB}"/>
              </a:ext>
            </a:extLst>
          </p:cNvPr>
          <p:cNvSpPr/>
          <p:nvPr userDrawn="1"/>
        </p:nvSpPr>
        <p:spPr>
          <a:xfrm>
            <a:off x="1043969" y="2096168"/>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634;p42">
            <a:extLst>
              <a:ext uri="{FF2B5EF4-FFF2-40B4-BE49-F238E27FC236}">
                <a16:creationId xmlns:a16="http://schemas.microsoft.com/office/drawing/2014/main" id="{7095FC12-1305-9C50-D9A9-1BA4392374E6}"/>
              </a:ext>
            </a:extLst>
          </p:cNvPr>
          <p:cNvSpPr/>
          <p:nvPr userDrawn="1"/>
        </p:nvSpPr>
        <p:spPr>
          <a:xfrm>
            <a:off x="1043969" y="4160972"/>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Title 22">
            <a:extLst>
              <a:ext uri="{FF2B5EF4-FFF2-40B4-BE49-F238E27FC236}">
                <a16:creationId xmlns:a16="http://schemas.microsoft.com/office/drawing/2014/main" id="{AA325A5B-8E43-DA35-85DE-66DB81C5F5AD}"/>
              </a:ext>
            </a:extLst>
          </p:cNvPr>
          <p:cNvSpPr>
            <a:spLocks noGrp="1"/>
          </p:cNvSpPr>
          <p:nvPr>
            <p:ph type="title"/>
          </p:nvPr>
        </p:nvSpPr>
        <p:spPr/>
        <p:txBody>
          <a:bodyPr/>
          <a:lstStyle/>
          <a:p>
            <a:r>
              <a:rPr lang="en-US" noProof="0"/>
              <a:t>Click to edit Master title style</a:t>
            </a:r>
          </a:p>
        </p:txBody>
      </p:sp>
      <p:sp>
        <p:nvSpPr>
          <p:cNvPr id="21" name="Text Placeholder 2">
            <a:extLst>
              <a:ext uri="{FF2B5EF4-FFF2-40B4-BE49-F238E27FC236}">
                <a16:creationId xmlns:a16="http://schemas.microsoft.com/office/drawing/2014/main" id="{BCA26A7E-435E-AFBA-FECA-047481A83CB8}"/>
              </a:ext>
            </a:extLst>
          </p:cNvPr>
          <p:cNvSpPr>
            <a:spLocks noGrp="1"/>
          </p:cNvSpPr>
          <p:nvPr>
            <p:ph type="body" idx="1"/>
          </p:nvPr>
        </p:nvSpPr>
        <p:spPr>
          <a:xfrm>
            <a:off x="892795" y="1920319"/>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4A82CD3C-84E1-013B-FEDD-5B4008CD2B33}"/>
              </a:ext>
            </a:extLst>
          </p:cNvPr>
          <p:cNvSpPr>
            <a:spLocks noGrp="1"/>
          </p:cNvSpPr>
          <p:nvPr>
            <p:ph sz="half" idx="2"/>
          </p:nvPr>
        </p:nvSpPr>
        <p:spPr>
          <a:xfrm>
            <a:off x="4645152" y="2007884"/>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2" name="Text Placeholder 4">
            <a:extLst>
              <a:ext uri="{FF2B5EF4-FFF2-40B4-BE49-F238E27FC236}">
                <a16:creationId xmlns:a16="http://schemas.microsoft.com/office/drawing/2014/main" id="{42E5F6B0-4BF8-B61C-19DC-44EADF2C6A3E}"/>
              </a:ext>
            </a:extLst>
          </p:cNvPr>
          <p:cNvSpPr>
            <a:spLocks noGrp="1"/>
          </p:cNvSpPr>
          <p:nvPr>
            <p:ph type="body" sz="quarter" idx="3"/>
          </p:nvPr>
        </p:nvSpPr>
        <p:spPr>
          <a:xfrm>
            <a:off x="892795" y="4005858"/>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3">
            <a:extLst>
              <a:ext uri="{FF2B5EF4-FFF2-40B4-BE49-F238E27FC236}">
                <a16:creationId xmlns:a16="http://schemas.microsoft.com/office/drawing/2014/main" id="{710FDC74-97A7-7CF9-8479-7DF70FE009C4}"/>
              </a:ext>
            </a:extLst>
          </p:cNvPr>
          <p:cNvSpPr>
            <a:spLocks noGrp="1"/>
          </p:cNvSpPr>
          <p:nvPr>
            <p:ph sz="half" idx="13"/>
          </p:nvPr>
        </p:nvSpPr>
        <p:spPr>
          <a:xfrm>
            <a:off x="4645152" y="4093420"/>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9" name="Slide Number Placeholder 8">
            <a:extLst>
              <a:ext uri="{FF2B5EF4-FFF2-40B4-BE49-F238E27FC236}">
                <a16:creationId xmlns:a16="http://schemas.microsoft.com/office/drawing/2014/main" id="{7EA9E27A-A5B9-7554-B03C-977DD0697109}"/>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8" name="Footer Placeholder 7">
            <a:extLst>
              <a:ext uri="{FF2B5EF4-FFF2-40B4-BE49-F238E27FC236}">
                <a16:creationId xmlns:a16="http://schemas.microsoft.com/office/drawing/2014/main" id="{10B2D671-9FA9-57ED-C5BB-EF64BEB1363E}"/>
              </a:ext>
            </a:extLst>
          </p:cNvPr>
          <p:cNvSpPr>
            <a:spLocks noGrp="1"/>
          </p:cNvSpPr>
          <p:nvPr>
            <p:ph type="ftr" sz="quarter" idx="11"/>
          </p:nvPr>
        </p:nvSpPr>
        <p:spPr/>
        <p:txBody>
          <a:bodyPr/>
          <a:lstStyle/>
          <a:p>
            <a:r>
              <a:rPr lang="en-US" noProof="0"/>
              <a:t>Presentation title</a:t>
            </a:r>
          </a:p>
        </p:txBody>
      </p:sp>
      <p:sp>
        <p:nvSpPr>
          <p:cNvPr id="7" name="Date Placeholder 6">
            <a:extLst>
              <a:ext uri="{FF2B5EF4-FFF2-40B4-BE49-F238E27FC236}">
                <a16:creationId xmlns:a16="http://schemas.microsoft.com/office/drawing/2014/main" id="{ECF944D9-3F95-D788-A7A5-9C541DBDE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78057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6481182" y="2106081"/>
            <a:ext cx="5056632"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5048882"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4604512"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6358128" y="1956816"/>
            <a:ext cx="5047488"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6600154" y="2944368"/>
            <a:ext cx="4608576"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8909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837094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8;p53">
            <a:extLst>
              <a:ext uri="{FF2B5EF4-FFF2-40B4-BE49-F238E27FC236}">
                <a16:creationId xmlns:a16="http://schemas.microsoft.com/office/drawing/2014/main" id="{1BF10461-2A6D-BD12-B1D7-5A73DDD367A8}"/>
              </a:ext>
            </a:extLst>
          </p:cNvPr>
          <p:cNvSpPr/>
          <p:nvPr userDrawn="1"/>
        </p:nvSpPr>
        <p:spPr>
          <a:xfrm>
            <a:off x="4599233"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9" name="Text Placeholder 24">
            <a:extLst>
              <a:ext uri="{FF2B5EF4-FFF2-40B4-BE49-F238E27FC236}">
                <a16:creationId xmlns:a16="http://schemas.microsoft.com/office/drawing/2014/main" id="{9B6C5E12-67C8-B5AA-FC61-A40F6C388F8B}"/>
              </a:ext>
            </a:extLst>
          </p:cNvPr>
          <p:cNvSpPr>
            <a:spLocks noGrp="1"/>
          </p:cNvSpPr>
          <p:nvPr>
            <p:ph type="body" sz="quarter" idx="16"/>
          </p:nvPr>
        </p:nvSpPr>
        <p:spPr>
          <a:xfrm>
            <a:off x="448056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2" name="Content Placeholder 3">
            <a:extLst>
              <a:ext uri="{FF2B5EF4-FFF2-40B4-BE49-F238E27FC236}">
                <a16:creationId xmlns:a16="http://schemas.microsoft.com/office/drawing/2014/main" id="{92BD99C3-C1A1-E89B-FB77-6221D2FBE9A6}"/>
              </a:ext>
            </a:extLst>
          </p:cNvPr>
          <p:cNvSpPr>
            <a:spLocks noGrp="1"/>
          </p:cNvSpPr>
          <p:nvPr>
            <p:ph sz="half" idx="13"/>
          </p:nvPr>
        </p:nvSpPr>
        <p:spPr>
          <a:xfrm>
            <a:off x="4715873"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8247888"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8489914"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4831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7" name="Google Shape;327;p33">
            <a:extLst>
              <a:ext uri="{FF2B5EF4-FFF2-40B4-BE49-F238E27FC236}">
                <a16:creationId xmlns:a16="http://schemas.microsoft.com/office/drawing/2014/main" id="{E7EB222B-6CF5-9486-E495-4BBCFBA5DEE9}"/>
              </a:ext>
            </a:extLst>
          </p:cNvPr>
          <p:cNvSpPr/>
          <p:nvPr userDrawn="1"/>
        </p:nvSpPr>
        <p:spPr>
          <a:xfrm>
            <a:off x="5400719" y="1198578"/>
            <a:ext cx="6114430" cy="4794575"/>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Google Shape;328;p33">
            <a:extLst>
              <a:ext uri="{FF2B5EF4-FFF2-40B4-BE49-F238E27FC236}">
                <a16:creationId xmlns:a16="http://schemas.microsoft.com/office/drawing/2014/main" id="{1FEBC754-F0A8-F9F6-F804-7081E078D8F5}"/>
              </a:ext>
            </a:extLst>
          </p:cNvPr>
          <p:cNvSpPr/>
          <p:nvPr userDrawn="1"/>
        </p:nvSpPr>
        <p:spPr>
          <a:xfrm>
            <a:off x="5196524" y="838200"/>
            <a:ext cx="6114430" cy="49149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Title 1">
            <a:extLst>
              <a:ext uri="{FF2B5EF4-FFF2-40B4-BE49-F238E27FC236}">
                <a16:creationId xmlns:a16="http://schemas.microsoft.com/office/drawing/2014/main" id="{A8F8B0E5-D249-4F2F-16F0-7A9A49B95D39}"/>
              </a:ext>
            </a:extLst>
          </p:cNvPr>
          <p:cNvSpPr>
            <a:spLocks noGrp="1"/>
          </p:cNvSpPr>
          <p:nvPr>
            <p:ph type="title"/>
          </p:nvPr>
        </p:nvSpPr>
        <p:spPr>
          <a:xfrm>
            <a:off x="5978024" y="1783080"/>
            <a:ext cx="4959821" cy="1162762"/>
          </a:xfrm>
        </p:spPr>
        <p:txBody>
          <a:bodyPr/>
          <a:lstStyle>
            <a:lvl1pPr algn="l">
              <a:lnSpc>
                <a:spcPct val="90000"/>
              </a:lnSpc>
              <a:defRPr/>
            </a:lvl1pPr>
          </a:lstStyle>
          <a:p>
            <a:r>
              <a:rPr lang="en-US" noProof="0"/>
              <a:t>Click to edit Master title style</a:t>
            </a:r>
          </a:p>
        </p:txBody>
      </p:sp>
      <p:sp>
        <p:nvSpPr>
          <p:cNvPr id="19" name="Picture Placeholder 18">
            <a:extLst>
              <a:ext uri="{FF2B5EF4-FFF2-40B4-BE49-F238E27FC236}">
                <a16:creationId xmlns:a16="http://schemas.microsoft.com/office/drawing/2014/main" id="{52CFE759-845E-6170-DB8C-EA3FA075BBC8}"/>
              </a:ext>
            </a:extLst>
          </p:cNvPr>
          <p:cNvSpPr>
            <a:spLocks noGrp="1"/>
          </p:cNvSpPr>
          <p:nvPr>
            <p:ph type="pic" sz="quarter" idx="13"/>
          </p:nvPr>
        </p:nvSpPr>
        <p:spPr>
          <a:xfrm>
            <a:off x="0" y="0"/>
            <a:ext cx="4351128" cy="6858000"/>
          </a:xfrm>
          <a:solidFill>
            <a:schemeClr val="accent5"/>
          </a:solidFill>
        </p:spPr>
        <p:txBody>
          <a:bodyPr anchor="ctr"/>
          <a:lstStyle>
            <a:lvl1pPr marL="0" indent="0" algn="ctr">
              <a:buNone/>
              <a:defRPr/>
            </a:lvl1pPr>
          </a:lstStyle>
          <a:p>
            <a:r>
              <a:rPr lang="en-US" noProof="0"/>
              <a:t>Click icon to add picture</a:t>
            </a:r>
          </a:p>
        </p:txBody>
      </p:sp>
      <p:sp>
        <p:nvSpPr>
          <p:cNvPr id="15" name="Content Placeholder 2">
            <a:extLst>
              <a:ext uri="{FF2B5EF4-FFF2-40B4-BE49-F238E27FC236}">
                <a16:creationId xmlns:a16="http://schemas.microsoft.com/office/drawing/2014/main" id="{77189B6C-4236-0B00-D585-EEE5183EC3B5}"/>
              </a:ext>
            </a:extLst>
          </p:cNvPr>
          <p:cNvSpPr>
            <a:spLocks noGrp="1"/>
          </p:cNvSpPr>
          <p:nvPr>
            <p:ph idx="1"/>
          </p:nvPr>
        </p:nvSpPr>
        <p:spPr>
          <a:xfrm>
            <a:off x="5961888" y="2944368"/>
            <a:ext cx="4818888" cy="2130552"/>
          </a:xfrm>
        </p:spPr>
        <p:txBody>
          <a:bodyPr/>
          <a:lstStyle>
            <a:lvl1pPr marL="0" indent="0">
              <a:lnSpc>
                <a:spcPct val="10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sp>
        <p:nvSpPr>
          <p:cNvPr id="5" name="Slide Number Placeholder 4">
            <a:extLst>
              <a:ext uri="{FF2B5EF4-FFF2-40B4-BE49-F238E27FC236}">
                <a16:creationId xmlns:a16="http://schemas.microsoft.com/office/drawing/2014/main" id="{22D37E9B-F86D-C91D-23CC-19F188DE83F6}"/>
              </a:ext>
            </a:extLst>
          </p:cNvPr>
          <p:cNvSpPr>
            <a:spLocks noGrp="1"/>
          </p:cNvSpPr>
          <p:nvPr>
            <p:ph type="sldNum" sz="quarter" idx="12"/>
          </p:nvPr>
        </p:nvSpPr>
        <p:spPr>
          <a:xfrm>
            <a:off x="8072901" y="6400904"/>
            <a:ext cx="365760" cy="246888"/>
          </a:xfrm>
        </p:spPr>
        <p:txBody>
          <a:bodyPr/>
          <a:lstStyle/>
          <a:p>
            <a:fld id="{8D0AFDD5-844D-364D-8AEC-50CF4D36D55D}" type="slidenum">
              <a:rPr lang="en-US" noProof="0" smtClean="0"/>
              <a:pPr/>
              <a:t>‹#›</a:t>
            </a:fld>
            <a:endParaRPr lang="en-US" noProof="0"/>
          </a:p>
        </p:txBody>
      </p:sp>
      <p:cxnSp>
        <p:nvCxnSpPr>
          <p:cNvPr id="21" name="Straight Connector 20">
            <a:extLst>
              <a:ext uri="{FF2B5EF4-FFF2-40B4-BE49-F238E27FC236}">
                <a16:creationId xmlns:a16="http://schemas.microsoft.com/office/drawing/2014/main" id="{CB55B0F1-C1EF-3790-A994-C8C4BB61CCB9}"/>
              </a:ext>
            </a:extLst>
          </p:cNvPr>
          <p:cNvCxnSpPr>
            <a:cxnSpLocks/>
          </p:cNvCxnSpPr>
          <p:nvPr/>
        </p:nvCxnSpPr>
        <p:spPr>
          <a:xfrm>
            <a:off x="4351128" y="6532618"/>
            <a:ext cx="36930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4F275B-2CE9-CD3C-081E-0B79C125257E}"/>
              </a:ext>
            </a:extLst>
          </p:cNvPr>
          <p:cNvCxnSpPr>
            <a:cxnSpLocks/>
          </p:cNvCxnSpPr>
          <p:nvPr/>
        </p:nvCxnSpPr>
        <p:spPr>
          <a:xfrm>
            <a:off x="8467344" y="6527001"/>
            <a:ext cx="3724656" cy="56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23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527048" y="1901952"/>
            <a:ext cx="4873752" cy="1709928"/>
          </a:xfrm>
        </p:spPr>
        <p:txBody>
          <a:bodyPr anchor="t">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527048" y="3108960"/>
            <a:ext cx="3913632" cy="1883664"/>
          </a:xfrm>
        </p:spPr>
        <p:txBody>
          <a:bodyPr>
            <a:noAutofit/>
          </a:bodyPr>
          <a:lstStyle>
            <a:lvl1pPr marL="0" indent="0" algn="l">
              <a:lnSpc>
                <a:spcPct val="100000"/>
              </a:lnSpc>
              <a:spcBef>
                <a:spcPts val="100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6443482" y="812292"/>
            <a:ext cx="463600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70235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ABFF-AED1-441E-410D-E91E5B9EA6C0}"/>
              </a:ext>
            </a:extLst>
          </p:cNvPr>
          <p:cNvSpPr>
            <a:spLocks noGrp="1"/>
          </p:cNvSpPr>
          <p:nvPr>
            <p:ph type="title"/>
          </p:nvPr>
        </p:nvSpPr>
        <p:spPr/>
        <p:txBody>
          <a:bodyPr/>
          <a:lstStyle/>
          <a:p>
            <a:r>
              <a:rPr lang="en-US" noProof="0"/>
              <a:t>Click to edit Master title style</a:t>
            </a:r>
          </a:p>
        </p:txBody>
      </p:sp>
      <p:sp>
        <p:nvSpPr>
          <p:cNvPr id="5" name="Slide Number Placeholder 4">
            <a:extLst>
              <a:ext uri="{FF2B5EF4-FFF2-40B4-BE49-F238E27FC236}">
                <a16:creationId xmlns:a16="http://schemas.microsoft.com/office/drawing/2014/main" id="{A21D9EB3-189A-FE0F-8C95-73C3378150D7}"/>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4" name="Footer Placeholder 3">
            <a:extLst>
              <a:ext uri="{FF2B5EF4-FFF2-40B4-BE49-F238E27FC236}">
                <a16:creationId xmlns:a16="http://schemas.microsoft.com/office/drawing/2014/main" id="{7C680446-577A-69FB-646E-AF1DA4134A2C}"/>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330E09C2-379A-DC94-A05D-1A629B3410E2}"/>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5434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72A2AC-7ED9-922C-AFA3-C7474D933A2A}"/>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3" name="Footer Placeholder 2">
            <a:extLst>
              <a:ext uri="{FF2B5EF4-FFF2-40B4-BE49-F238E27FC236}">
                <a16:creationId xmlns:a16="http://schemas.microsoft.com/office/drawing/2014/main" id="{C0D73C7A-2028-226F-C1ED-1807BD3B92FC}"/>
              </a:ext>
            </a:extLst>
          </p:cNvPr>
          <p:cNvSpPr>
            <a:spLocks noGrp="1"/>
          </p:cNvSpPr>
          <p:nvPr>
            <p:ph type="ftr" sz="quarter" idx="11"/>
          </p:nvPr>
        </p:nvSpPr>
        <p:spPr/>
        <p:txBody>
          <a:bodyPr/>
          <a:lstStyle/>
          <a:p>
            <a:r>
              <a:rPr lang="en-US" noProof="0"/>
              <a:t>Presentation title</a:t>
            </a:r>
          </a:p>
        </p:txBody>
      </p:sp>
      <p:sp>
        <p:nvSpPr>
          <p:cNvPr id="2" name="Date Placeholder 1">
            <a:extLst>
              <a:ext uri="{FF2B5EF4-FFF2-40B4-BE49-F238E27FC236}">
                <a16:creationId xmlns:a16="http://schemas.microsoft.com/office/drawing/2014/main" id="{1925B8F9-3C91-FD08-87E3-6E39B35BC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391624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4A45C-8F79-9A61-77E8-09BC4E628377}"/>
              </a:ext>
            </a:extLst>
          </p:cNvPr>
          <p:cNvSpPr>
            <a:spLocks noGrp="1"/>
          </p:cNvSpPr>
          <p:nvPr>
            <p:ph type="title"/>
          </p:nvPr>
        </p:nvSpPr>
        <p:spPr>
          <a:xfrm>
            <a:off x="1139952" y="512064"/>
            <a:ext cx="9912096" cy="1014984"/>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646656E-6C21-DB29-00F0-0CC844DE3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A7742D6-DB37-81C8-6BDD-5C9150A7DF6C}"/>
              </a:ext>
            </a:extLst>
          </p:cNvPr>
          <p:cNvSpPr>
            <a:spLocks noGrp="1"/>
          </p:cNvSpPr>
          <p:nvPr>
            <p:ph type="dt" sz="half" idx="2"/>
          </p:nvPr>
        </p:nvSpPr>
        <p:spPr>
          <a:xfrm>
            <a:off x="10629145" y="6400904"/>
            <a:ext cx="64008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20XX</a:t>
            </a:r>
          </a:p>
        </p:txBody>
      </p:sp>
      <p:sp>
        <p:nvSpPr>
          <p:cNvPr id="5" name="Footer Placeholder 4">
            <a:extLst>
              <a:ext uri="{FF2B5EF4-FFF2-40B4-BE49-F238E27FC236}">
                <a16:creationId xmlns:a16="http://schemas.microsoft.com/office/drawing/2014/main" id="{E694DB44-E775-B332-D1F0-40DB3A5FA3A3}"/>
              </a:ext>
            </a:extLst>
          </p:cNvPr>
          <p:cNvSpPr>
            <a:spLocks noGrp="1"/>
          </p:cNvSpPr>
          <p:nvPr>
            <p:ph type="ftr" sz="quarter" idx="3"/>
          </p:nvPr>
        </p:nvSpPr>
        <p:spPr>
          <a:xfrm>
            <a:off x="5364480" y="6400904"/>
            <a:ext cx="146304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Presentation title</a:t>
            </a:r>
          </a:p>
        </p:txBody>
      </p:sp>
      <p:sp>
        <p:nvSpPr>
          <p:cNvPr id="6" name="Slide Number Placeholder 5">
            <a:extLst>
              <a:ext uri="{FF2B5EF4-FFF2-40B4-BE49-F238E27FC236}">
                <a16:creationId xmlns:a16="http://schemas.microsoft.com/office/drawing/2014/main" id="{C39C1C4E-47DA-0CDC-75C8-42E9F1EBDE07}"/>
              </a:ext>
            </a:extLst>
          </p:cNvPr>
          <p:cNvSpPr>
            <a:spLocks noGrp="1"/>
          </p:cNvSpPr>
          <p:nvPr>
            <p:ph type="sldNum" sz="quarter" idx="4"/>
          </p:nvPr>
        </p:nvSpPr>
        <p:spPr>
          <a:xfrm>
            <a:off x="838200" y="6400904"/>
            <a:ext cx="36576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fld id="{8D0AFDD5-844D-364D-8AEC-50CF4D36D55D}" type="slidenum">
              <a:rPr lang="en-US" smtClean="0"/>
              <a:pPr/>
              <a:t>‹#›</a:t>
            </a:fld>
            <a:endParaRPr lang="en-US" dirty="0"/>
          </a:p>
        </p:txBody>
      </p:sp>
      <p:cxnSp>
        <p:nvCxnSpPr>
          <p:cNvPr id="8" name="Straight Connector 7">
            <a:extLst>
              <a:ext uri="{FF2B5EF4-FFF2-40B4-BE49-F238E27FC236}">
                <a16:creationId xmlns:a16="http://schemas.microsoft.com/office/drawing/2014/main" id="{2DE05079-2B34-E435-A882-A172DE176AE1}"/>
              </a:ext>
            </a:extLst>
          </p:cNvPr>
          <p:cNvCxnSpPr>
            <a:cxnSpLocks/>
          </p:cNvCxnSpPr>
          <p:nvPr userDrawn="1"/>
        </p:nvCxnSpPr>
        <p:spPr>
          <a:xfrm>
            <a:off x="0" y="6535885"/>
            <a:ext cx="838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440547-EE65-F9CE-1D02-2D326735F06D}"/>
              </a:ext>
            </a:extLst>
          </p:cNvPr>
          <p:cNvCxnSpPr>
            <a:cxnSpLocks/>
          </p:cNvCxnSpPr>
          <p:nvPr userDrawn="1"/>
        </p:nvCxnSpPr>
        <p:spPr>
          <a:xfrm>
            <a:off x="1205025" y="6535885"/>
            <a:ext cx="4160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B9DC65-7A98-9009-CD43-4A4B57960D46}"/>
              </a:ext>
            </a:extLst>
          </p:cNvPr>
          <p:cNvCxnSpPr>
            <a:cxnSpLocks/>
          </p:cNvCxnSpPr>
          <p:nvPr userDrawn="1"/>
        </p:nvCxnSpPr>
        <p:spPr>
          <a:xfrm>
            <a:off x="6802120" y="6528812"/>
            <a:ext cx="3840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653D1C-9830-A9D3-084A-35BD971D10F5}"/>
              </a:ext>
            </a:extLst>
          </p:cNvPr>
          <p:cNvCxnSpPr>
            <a:cxnSpLocks/>
          </p:cNvCxnSpPr>
          <p:nvPr userDrawn="1"/>
        </p:nvCxnSpPr>
        <p:spPr>
          <a:xfrm>
            <a:off x="11276341" y="6528816"/>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25281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1" r:id="rId4"/>
    <p:sldLayoutId id="2147483658" r:id="rId5"/>
    <p:sldLayoutId id="2147483661" r:id="rId6"/>
    <p:sldLayoutId id="2147483663" r:id="rId7"/>
    <p:sldLayoutId id="2147483664" r:id="rId8"/>
    <p:sldLayoutId id="2147483668" r:id="rId9"/>
    <p:sldLayoutId id="2147483662" r:id="rId10"/>
    <p:sldLayoutId id="2147483653" r:id="rId11"/>
    <p:sldLayoutId id="2147483669" r:id="rId12"/>
    <p:sldLayoutId id="2147483665" r:id="rId13"/>
    <p:sldLayoutId id="2147483666" r:id="rId14"/>
    <p:sldLayoutId id="2147483667" r:id="rId15"/>
    <p:sldLayoutId id="2147483654" r:id="rId16"/>
    <p:sldLayoutId id="2147483655" r:id="rId17"/>
  </p:sldLayoutIdLst>
  <p:hf hdr="0"/>
  <p:txStyles>
    <p:titleStyle>
      <a:lvl1pPr algn="ctr" defTabSz="914400" rtl="0" eaLnBrk="1" latinLnBrk="0" hangingPunct="1">
        <a:lnSpc>
          <a:spcPct val="10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commons.wikimedia.org/wiki/File:American_Flamingo_-_Phoenicopterus_ruber.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4.xml"/><Relationship Id="rId5" Type="http://schemas.openxmlformats.org/officeDocument/2006/relationships/hyperlink" Target="https://creativecommons.org/licenses/by-nc-nd/3.0/" TargetMode="External"/><Relationship Id="rId4" Type="http://schemas.openxmlformats.org/officeDocument/2006/relationships/hyperlink" Target="https://www.flickr.com/photos/nathaninsandiego/5866792184/"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commons.wikimedia.org/wiki/File:American_Flamingo_-_Phoenicopterus_ruber.jpg" TargetMode="External"/><Relationship Id="rId13" Type="http://schemas.openxmlformats.org/officeDocument/2006/relationships/image" Target="../media/image8.jpeg"/><Relationship Id="rId3" Type="http://schemas.openxmlformats.org/officeDocument/2006/relationships/image" Target="../media/image4.jpg"/><Relationship Id="rId7" Type="http://schemas.openxmlformats.org/officeDocument/2006/relationships/image" Target="../media/image2.jpg"/><Relationship Id="rId12" Type="http://schemas.openxmlformats.org/officeDocument/2006/relationships/hyperlink" Target="https://www.flickr.com/photos/43355249@N00/1955192221" TargetMode="External"/><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hyperlink" Target="https://www.flickr.com/photos/jim-sf/2500082703/in/photostream/" TargetMode="External"/><Relationship Id="rId11" Type="http://schemas.openxmlformats.org/officeDocument/2006/relationships/image" Target="../media/image7.jpg"/><Relationship Id="rId5" Type="http://schemas.openxmlformats.org/officeDocument/2006/relationships/image" Target="../media/image5.jpg"/><Relationship Id="rId10" Type="http://schemas.openxmlformats.org/officeDocument/2006/relationships/hyperlink" Target="https://www.uniprot.org/taxonomy/9217" TargetMode="External"/><Relationship Id="rId4" Type="http://schemas.openxmlformats.org/officeDocument/2006/relationships/hyperlink" Target="https://en.wikipedia.org/wiki/James's_flamingo" TargetMode="External"/><Relationship Id="rId9" Type="http://schemas.openxmlformats.org/officeDocument/2006/relationships/image" Target="../media/image6.jpeg"/><Relationship Id="rId14" Type="http://schemas.openxmlformats.org/officeDocument/2006/relationships/hyperlink" Target="https://www.uniprot.org/taxonomy/704177"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14.xml"/><Relationship Id="rId4" Type="http://schemas.openxmlformats.org/officeDocument/2006/relationships/hyperlink" Target="https://www.publicdomainpictures.net/view-image.php?image=272388&amp;picture=two-flamingos-talki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14.xml"/><Relationship Id="rId4" Type="http://schemas.openxmlformats.org/officeDocument/2006/relationships/hyperlink" Target="https://www.publicdomainpictures.net/en/view-image.php?image=270858&amp;picture=two-flamingos-tango"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eg"/><Relationship Id="rId1" Type="http://schemas.openxmlformats.org/officeDocument/2006/relationships/slideLayout" Target="../slideLayouts/slideLayout14.xml"/><Relationship Id="rId4" Type="http://schemas.openxmlformats.org/officeDocument/2006/relationships/hyperlink" Target="https://www.publicdomainpictures.net/view-image.php?image=343256&amp;picture=american-flamingos-in-par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eg"/><Relationship Id="rId1" Type="http://schemas.openxmlformats.org/officeDocument/2006/relationships/slideLayout" Target="../slideLayouts/slideLayout14.xml"/><Relationship Id="rId4" Type="http://schemas.openxmlformats.org/officeDocument/2006/relationships/hyperlink" Target="https://www.flickr.com/photos/nationalzoo/7797380102/"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eg"/><Relationship Id="rId1" Type="http://schemas.openxmlformats.org/officeDocument/2006/relationships/slideLayout" Target="../slideLayouts/slideLayout14.xml"/><Relationship Id="rId4" Type="http://schemas.openxmlformats.org/officeDocument/2006/relationships/hyperlink" Target="https://www.publicdomainpictures.net/view-image.php?image=35382&amp;picture=flamingo-bir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4F37AB6-4681-D744-2F89-2949D08676DC}"/>
              </a:ext>
            </a:extLst>
          </p:cNvPr>
          <p:cNvSpPr>
            <a:spLocks noGrp="1"/>
          </p:cNvSpPr>
          <p:nvPr>
            <p:ph type="ctrTitle"/>
          </p:nvPr>
        </p:nvSpPr>
        <p:spPr/>
        <p:txBody>
          <a:bodyPr/>
          <a:lstStyle/>
          <a:p>
            <a:r>
              <a:rPr lang="en-US" dirty="0"/>
              <a:t>Flamingos</a:t>
            </a:r>
          </a:p>
        </p:txBody>
      </p:sp>
      <p:sp>
        <p:nvSpPr>
          <p:cNvPr id="26" name="Subtitle 25">
            <a:extLst>
              <a:ext uri="{FF2B5EF4-FFF2-40B4-BE49-F238E27FC236}">
                <a16:creationId xmlns:a16="http://schemas.microsoft.com/office/drawing/2014/main" id="{06930851-3EE7-5B25-F590-CCB7467A2094}"/>
              </a:ext>
            </a:extLst>
          </p:cNvPr>
          <p:cNvSpPr>
            <a:spLocks noGrp="1"/>
          </p:cNvSpPr>
          <p:nvPr>
            <p:ph type="subTitle" idx="1"/>
          </p:nvPr>
        </p:nvSpPr>
        <p:spPr/>
        <p:txBody>
          <a:bodyPr/>
          <a:lstStyle/>
          <a:p>
            <a:r>
              <a:rPr lang="en-US" dirty="0"/>
              <a:t>Ely Vincent</a:t>
            </a:r>
          </a:p>
          <a:p>
            <a:endParaRPr lang="en-US" dirty="0"/>
          </a:p>
        </p:txBody>
      </p:sp>
      <p:pic>
        <p:nvPicPr>
          <p:cNvPr id="3" name="Picture Placeholder 2">
            <a:extLst>
              <a:ext uri="{FF2B5EF4-FFF2-40B4-BE49-F238E27FC236}">
                <a16:creationId xmlns:a16="http://schemas.microsoft.com/office/drawing/2014/main" id="{078C4E8F-21E2-FD4E-19DC-5B9D6798F17B}"/>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l="24228" r="24228"/>
          <a:stretch>
            <a:fillRect/>
          </a:stretch>
        </p:blipFill>
        <p:spPr/>
      </p:pic>
    </p:spTree>
    <p:extLst>
      <p:ext uri="{BB962C8B-B14F-4D97-AF65-F5344CB8AC3E}">
        <p14:creationId xmlns:p14="http://schemas.microsoft.com/office/powerpoint/2010/main" val="4097023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D679-8C3D-FD38-8A5D-7CDB95EF0DBC}"/>
              </a:ext>
            </a:extLst>
          </p:cNvPr>
          <p:cNvSpPr>
            <a:spLocks noGrp="1"/>
          </p:cNvSpPr>
          <p:nvPr>
            <p:ph type="title"/>
          </p:nvPr>
        </p:nvSpPr>
        <p:spPr>
          <a:xfrm>
            <a:off x="5067010" y="1090777"/>
            <a:ext cx="6377540" cy="1162762"/>
          </a:xfrm>
        </p:spPr>
        <p:txBody>
          <a:bodyPr/>
          <a:lstStyle/>
          <a:p>
            <a:r>
              <a:rPr lang="en-AU" sz="4800" dirty="0"/>
              <a:t>What are flamingos?</a:t>
            </a:r>
          </a:p>
        </p:txBody>
      </p:sp>
      <p:sp>
        <p:nvSpPr>
          <p:cNvPr id="4" name="Content Placeholder 3">
            <a:extLst>
              <a:ext uri="{FF2B5EF4-FFF2-40B4-BE49-F238E27FC236}">
                <a16:creationId xmlns:a16="http://schemas.microsoft.com/office/drawing/2014/main" id="{3BE1A1D5-6388-FEC9-F4F5-C02D02B6F9A6}"/>
              </a:ext>
            </a:extLst>
          </p:cNvPr>
          <p:cNvSpPr>
            <a:spLocks noGrp="1"/>
          </p:cNvSpPr>
          <p:nvPr>
            <p:ph idx="1"/>
          </p:nvPr>
        </p:nvSpPr>
        <p:spPr>
          <a:xfrm>
            <a:off x="5310469" y="1846510"/>
            <a:ext cx="5524863" cy="3164980"/>
          </a:xfrm>
        </p:spPr>
        <p:txBody>
          <a:bodyPr/>
          <a:lstStyle/>
          <a:p>
            <a:r>
              <a:rPr lang="en-AU" sz="1800" dirty="0"/>
              <a:t>Flamingos are a type of bird, quite a large bird. There scientific name is Phoenicopterus they are a type of wading bird which is a water bird with long legs. There are only six species of flamingos, the Lesser flamingo, the Greater flamingo, the Chilean flamingo, Caribbean flamingo, Andean flamingo and James’s flamingo. </a:t>
            </a:r>
          </a:p>
        </p:txBody>
      </p:sp>
      <p:sp>
        <p:nvSpPr>
          <p:cNvPr id="5" name="Slide Number Placeholder 4">
            <a:extLst>
              <a:ext uri="{FF2B5EF4-FFF2-40B4-BE49-F238E27FC236}">
                <a16:creationId xmlns:a16="http://schemas.microsoft.com/office/drawing/2014/main" id="{212AE763-B2C1-396D-5906-0122EB7F7307}"/>
              </a:ext>
            </a:extLst>
          </p:cNvPr>
          <p:cNvSpPr>
            <a:spLocks noGrp="1"/>
          </p:cNvSpPr>
          <p:nvPr>
            <p:ph type="sldNum" sz="quarter" idx="12"/>
          </p:nvPr>
        </p:nvSpPr>
        <p:spPr/>
        <p:txBody>
          <a:bodyPr/>
          <a:lstStyle/>
          <a:p>
            <a:fld id="{8D0AFDD5-844D-364D-8AEC-50CF4D36D55D}" type="slidenum">
              <a:rPr lang="en-US" noProof="0" smtClean="0"/>
              <a:pPr/>
              <a:t>2</a:t>
            </a:fld>
            <a:endParaRPr lang="en-US" noProof="0"/>
          </a:p>
        </p:txBody>
      </p:sp>
      <p:pic>
        <p:nvPicPr>
          <p:cNvPr id="7" name="Picture Placeholder 6">
            <a:extLst>
              <a:ext uri="{FF2B5EF4-FFF2-40B4-BE49-F238E27FC236}">
                <a16:creationId xmlns:a16="http://schemas.microsoft.com/office/drawing/2014/main" id="{5982DB60-07F2-F5C5-A010-297050BA4D24}"/>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14262" r="14262"/>
          <a:stretch>
            <a:fillRect/>
          </a:stretch>
        </p:blipFill>
        <p:spPr/>
      </p:pic>
      <p:sp>
        <p:nvSpPr>
          <p:cNvPr id="8" name="TextBox 7">
            <a:extLst>
              <a:ext uri="{FF2B5EF4-FFF2-40B4-BE49-F238E27FC236}">
                <a16:creationId xmlns:a16="http://schemas.microsoft.com/office/drawing/2014/main" id="{F6E4AF66-C1DF-0F0E-7BC4-4B31F1C953EF}"/>
              </a:ext>
            </a:extLst>
          </p:cNvPr>
          <p:cNvSpPr txBox="1"/>
          <p:nvPr/>
        </p:nvSpPr>
        <p:spPr>
          <a:xfrm>
            <a:off x="0" y="6858000"/>
            <a:ext cx="4351128" cy="230832"/>
          </a:xfrm>
          <a:prstGeom prst="rect">
            <a:avLst/>
          </a:prstGeom>
          <a:noFill/>
        </p:spPr>
        <p:txBody>
          <a:bodyPr wrap="square" rtlCol="0">
            <a:spAutoFit/>
          </a:bodyPr>
          <a:lstStyle/>
          <a:p>
            <a:r>
              <a:rPr lang="en-AU" sz="900">
                <a:hlinkClick r:id="rId4" tooltip="https://www.flickr.com/photos/nathaninsandiego/5866792184/"/>
              </a:rPr>
              <a:t>This Photo</a:t>
            </a:r>
            <a:r>
              <a:rPr lang="en-AU" sz="900"/>
              <a:t> by Unknown Author is licensed under </a:t>
            </a:r>
            <a:r>
              <a:rPr lang="en-AU" sz="900">
                <a:hlinkClick r:id="rId5" tooltip="https://creativecommons.org/licenses/by-nc-nd/3.0/"/>
              </a:rPr>
              <a:t>CC BY-NC-ND</a:t>
            </a:r>
            <a:endParaRPr lang="en-AU" sz="900"/>
          </a:p>
        </p:txBody>
      </p:sp>
    </p:spTree>
    <p:extLst>
      <p:ext uri="{BB962C8B-B14F-4D97-AF65-F5344CB8AC3E}">
        <p14:creationId xmlns:p14="http://schemas.microsoft.com/office/powerpoint/2010/main" val="19652944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9EF5-02C0-0B93-8807-2DCEC050A9B9}"/>
              </a:ext>
            </a:extLst>
          </p:cNvPr>
          <p:cNvSpPr>
            <a:spLocks noGrp="1"/>
          </p:cNvSpPr>
          <p:nvPr>
            <p:ph type="title"/>
          </p:nvPr>
        </p:nvSpPr>
        <p:spPr/>
        <p:txBody>
          <a:bodyPr/>
          <a:lstStyle/>
          <a:p>
            <a:r>
              <a:rPr lang="en-AU" dirty="0"/>
              <a:t>Types of Flamingo</a:t>
            </a:r>
          </a:p>
        </p:txBody>
      </p:sp>
      <p:sp>
        <p:nvSpPr>
          <p:cNvPr id="3" name="Text Placeholder 2">
            <a:extLst>
              <a:ext uri="{FF2B5EF4-FFF2-40B4-BE49-F238E27FC236}">
                <a16:creationId xmlns:a16="http://schemas.microsoft.com/office/drawing/2014/main" id="{1A5DE2A8-D707-D5A3-6403-B3C493B9A479}"/>
              </a:ext>
            </a:extLst>
          </p:cNvPr>
          <p:cNvSpPr>
            <a:spLocks noGrp="1"/>
          </p:cNvSpPr>
          <p:nvPr>
            <p:ph type="body" sz="quarter" idx="14"/>
          </p:nvPr>
        </p:nvSpPr>
        <p:spPr/>
        <p:txBody>
          <a:bodyPr/>
          <a:lstStyle/>
          <a:p>
            <a:r>
              <a:rPr lang="en-AU" dirty="0"/>
              <a:t>Greater flamingo</a:t>
            </a:r>
          </a:p>
        </p:txBody>
      </p:sp>
      <p:sp>
        <p:nvSpPr>
          <p:cNvPr id="5" name="Text Placeholder 4">
            <a:extLst>
              <a:ext uri="{FF2B5EF4-FFF2-40B4-BE49-F238E27FC236}">
                <a16:creationId xmlns:a16="http://schemas.microsoft.com/office/drawing/2014/main" id="{81C0380B-A011-6788-67D3-C296D491D324}"/>
              </a:ext>
            </a:extLst>
          </p:cNvPr>
          <p:cNvSpPr>
            <a:spLocks noGrp="1"/>
          </p:cNvSpPr>
          <p:nvPr>
            <p:ph type="body" sz="quarter" idx="15"/>
          </p:nvPr>
        </p:nvSpPr>
        <p:spPr/>
        <p:txBody>
          <a:bodyPr/>
          <a:lstStyle/>
          <a:p>
            <a:endParaRPr lang="en-AU" dirty="0"/>
          </a:p>
        </p:txBody>
      </p:sp>
      <p:sp>
        <p:nvSpPr>
          <p:cNvPr id="6" name="Text Placeholder 5">
            <a:extLst>
              <a:ext uri="{FF2B5EF4-FFF2-40B4-BE49-F238E27FC236}">
                <a16:creationId xmlns:a16="http://schemas.microsoft.com/office/drawing/2014/main" id="{DB6D7E2F-F1CE-E799-AF42-4E7AD83474C5}"/>
              </a:ext>
            </a:extLst>
          </p:cNvPr>
          <p:cNvSpPr>
            <a:spLocks noGrp="1"/>
          </p:cNvSpPr>
          <p:nvPr>
            <p:ph type="body" sz="quarter" idx="25"/>
          </p:nvPr>
        </p:nvSpPr>
        <p:spPr/>
        <p:txBody>
          <a:bodyPr/>
          <a:lstStyle/>
          <a:p>
            <a:r>
              <a:rPr lang="en-AU" dirty="0"/>
              <a:t>Andean flamingo</a:t>
            </a:r>
          </a:p>
        </p:txBody>
      </p:sp>
      <p:sp>
        <p:nvSpPr>
          <p:cNvPr id="8" name="Text Placeholder 7">
            <a:extLst>
              <a:ext uri="{FF2B5EF4-FFF2-40B4-BE49-F238E27FC236}">
                <a16:creationId xmlns:a16="http://schemas.microsoft.com/office/drawing/2014/main" id="{DBC41C3F-54D2-AC79-0F7E-9FB7DC6B3649}"/>
              </a:ext>
            </a:extLst>
          </p:cNvPr>
          <p:cNvSpPr>
            <a:spLocks noGrp="1"/>
          </p:cNvSpPr>
          <p:nvPr>
            <p:ph type="body" sz="quarter" idx="26"/>
          </p:nvPr>
        </p:nvSpPr>
        <p:spPr/>
        <p:txBody>
          <a:bodyPr/>
          <a:lstStyle/>
          <a:p>
            <a:endParaRPr lang="en-AU"/>
          </a:p>
        </p:txBody>
      </p:sp>
      <p:sp>
        <p:nvSpPr>
          <p:cNvPr id="9" name="Text Placeholder 8">
            <a:extLst>
              <a:ext uri="{FF2B5EF4-FFF2-40B4-BE49-F238E27FC236}">
                <a16:creationId xmlns:a16="http://schemas.microsoft.com/office/drawing/2014/main" id="{21C7D504-F924-1430-9D5C-9B0C0A7CEB3C}"/>
              </a:ext>
            </a:extLst>
          </p:cNvPr>
          <p:cNvSpPr>
            <a:spLocks noGrp="1"/>
          </p:cNvSpPr>
          <p:nvPr>
            <p:ph type="body" sz="quarter" idx="16"/>
          </p:nvPr>
        </p:nvSpPr>
        <p:spPr/>
        <p:txBody>
          <a:bodyPr/>
          <a:lstStyle/>
          <a:p>
            <a:r>
              <a:rPr lang="en-AU" dirty="0"/>
              <a:t>Lesser flamingo</a:t>
            </a:r>
          </a:p>
        </p:txBody>
      </p:sp>
      <p:pic>
        <p:nvPicPr>
          <p:cNvPr id="33" name="Picture Placeholder 32">
            <a:extLst>
              <a:ext uri="{FF2B5EF4-FFF2-40B4-BE49-F238E27FC236}">
                <a16:creationId xmlns:a16="http://schemas.microsoft.com/office/drawing/2014/main" id="{9FB8338D-D2A5-7076-5E40-C074A67D796A}"/>
              </a:ext>
            </a:extLst>
          </p:cNvPr>
          <p:cNvPicPr>
            <a:picLocks noGrp="1" noChangeAspect="1"/>
          </p:cNvPicPr>
          <p:nvPr>
            <p:ph type="pic" sz="quarter" idx="17"/>
          </p:nvPr>
        </p:nvPicPr>
        <p:blipFill>
          <a:blip r:embed="rId3">
            <a:extLst>
              <a:ext uri="{837473B0-CC2E-450A-ABE3-18F120FF3D39}">
                <a1611:picAttrSrcUrl xmlns:a1611="http://schemas.microsoft.com/office/drawing/2016/11/main" r:id="rId4"/>
              </a:ext>
            </a:extLst>
          </a:blip>
          <a:srcRect t="15709" b="15709"/>
          <a:stretch>
            <a:fillRect/>
          </a:stretch>
        </p:blipFill>
        <p:spPr/>
      </p:pic>
      <p:sp>
        <p:nvSpPr>
          <p:cNvPr id="11" name="Text Placeholder 10">
            <a:extLst>
              <a:ext uri="{FF2B5EF4-FFF2-40B4-BE49-F238E27FC236}">
                <a16:creationId xmlns:a16="http://schemas.microsoft.com/office/drawing/2014/main" id="{A9CEC61E-03D1-3A21-CEF4-828A64FD0A79}"/>
              </a:ext>
            </a:extLst>
          </p:cNvPr>
          <p:cNvSpPr>
            <a:spLocks noGrp="1"/>
          </p:cNvSpPr>
          <p:nvPr>
            <p:ph type="body" sz="quarter" idx="18"/>
          </p:nvPr>
        </p:nvSpPr>
        <p:spPr/>
        <p:txBody>
          <a:bodyPr/>
          <a:lstStyle/>
          <a:p>
            <a:endParaRPr lang="en-AU" dirty="0"/>
          </a:p>
        </p:txBody>
      </p:sp>
      <p:sp>
        <p:nvSpPr>
          <p:cNvPr id="12" name="Text Placeholder 11">
            <a:extLst>
              <a:ext uri="{FF2B5EF4-FFF2-40B4-BE49-F238E27FC236}">
                <a16:creationId xmlns:a16="http://schemas.microsoft.com/office/drawing/2014/main" id="{B770A277-5B65-841D-C83E-83FFC277ACDB}"/>
              </a:ext>
            </a:extLst>
          </p:cNvPr>
          <p:cNvSpPr>
            <a:spLocks noGrp="1"/>
          </p:cNvSpPr>
          <p:nvPr>
            <p:ph type="body" sz="quarter" idx="27"/>
          </p:nvPr>
        </p:nvSpPr>
        <p:spPr/>
        <p:txBody>
          <a:bodyPr/>
          <a:lstStyle/>
          <a:p>
            <a:r>
              <a:rPr lang="en-AU" dirty="0"/>
              <a:t>Chilean flamingo</a:t>
            </a:r>
          </a:p>
        </p:txBody>
      </p:sp>
      <p:pic>
        <p:nvPicPr>
          <p:cNvPr id="45" name="Picture Placeholder 44">
            <a:extLst>
              <a:ext uri="{FF2B5EF4-FFF2-40B4-BE49-F238E27FC236}">
                <a16:creationId xmlns:a16="http://schemas.microsoft.com/office/drawing/2014/main" id="{A5632E06-0F85-6E1F-05B5-8CE86C03034F}"/>
              </a:ext>
            </a:extLst>
          </p:cNvPr>
          <p:cNvPicPr>
            <a:picLocks noGrp="1" noChangeAspect="1"/>
          </p:cNvPicPr>
          <p:nvPr>
            <p:ph type="pic" sz="quarter" idx="28"/>
          </p:nvPr>
        </p:nvPicPr>
        <p:blipFill>
          <a:blip r:embed="rId5">
            <a:extLst>
              <a:ext uri="{837473B0-CC2E-450A-ABE3-18F120FF3D39}">
                <a1611:picAttrSrcUrl xmlns:a1611="http://schemas.microsoft.com/office/drawing/2016/11/main" r:id="rId6"/>
              </a:ext>
            </a:extLst>
          </a:blip>
          <a:srcRect t="12787" b="12787"/>
          <a:stretch>
            <a:fillRect/>
          </a:stretch>
        </p:blipFill>
        <p:spPr/>
      </p:pic>
      <p:sp>
        <p:nvSpPr>
          <p:cNvPr id="14" name="Text Placeholder 13">
            <a:extLst>
              <a:ext uri="{FF2B5EF4-FFF2-40B4-BE49-F238E27FC236}">
                <a16:creationId xmlns:a16="http://schemas.microsoft.com/office/drawing/2014/main" id="{8272B798-20E2-A217-7A2E-A499FEEA4904}"/>
              </a:ext>
            </a:extLst>
          </p:cNvPr>
          <p:cNvSpPr>
            <a:spLocks noGrp="1"/>
          </p:cNvSpPr>
          <p:nvPr>
            <p:ph type="body" sz="quarter" idx="29"/>
          </p:nvPr>
        </p:nvSpPr>
        <p:spPr/>
        <p:txBody>
          <a:bodyPr/>
          <a:lstStyle/>
          <a:p>
            <a:endParaRPr lang="en-AU" dirty="0"/>
          </a:p>
        </p:txBody>
      </p:sp>
      <p:sp>
        <p:nvSpPr>
          <p:cNvPr id="15" name="Text Placeholder 14">
            <a:extLst>
              <a:ext uri="{FF2B5EF4-FFF2-40B4-BE49-F238E27FC236}">
                <a16:creationId xmlns:a16="http://schemas.microsoft.com/office/drawing/2014/main" id="{A7B80D48-4635-8BDB-3457-82B90F10A74A}"/>
              </a:ext>
            </a:extLst>
          </p:cNvPr>
          <p:cNvSpPr>
            <a:spLocks noGrp="1"/>
          </p:cNvSpPr>
          <p:nvPr>
            <p:ph type="body" sz="quarter" idx="19"/>
          </p:nvPr>
        </p:nvSpPr>
        <p:spPr/>
        <p:txBody>
          <a:bodyPr/>
          <a:lstStyle/>
          <a:p>
            <a:r>
              <a:rPr lang="en-AU" dirty="0"/>
              <a:t>James’s flamingo</a:t>
            </a:r>
          </a:p>
        </p:txBody>
      </p:sp>
      <p:sp>
        <p:nvSpPr>
          <p:cNvPr id="17" name="Text Placeholder 16">
            <a:extLst>
              <a:ext uri="{FF2B5EF4-FFF2-40B4-BE49-F238E27FC236}">
                <a16:creationId xmlns:a16="http://schemas.microsoft.com/office/drawing/2014/main" id="{B4B706BF-71EE-0621-EBA6-2D48A44FBFB3}"/>
              </a:ext>
            </a:extLst>
          </p:cNvPr>
          <p:cNvSpPr>
            <a:spLocks noGrp="1"/>
          </p:cNvSpPr>
          <p:nvPr>
            <p:ph type="body" sz="quarter" idx="21"/>
          </p:nvPr>
        </p:nvSpPr>
        <p:spPr/>
        <p:txBody>
          <a:bodyPr/>
          <a:lstStyle/>
          <a:p>
            <a:endParaRPr lang="en-AU"/>
          </a:p>
        </p:txBody>
      </p:sp>
      <p:sp>
        <p:nvSpPr>
          <p:cNvPr id="18" name="Text Placeholder 17">
            <a:extLst>
              <a:ext uri="{FF2B5EF4-FFF2-40B4-BE49-F238E27FC236}">
                <a16:creationId xmlns:a16="http://schemas.microsoft.com/office/drawing/2014/main" id="{1BA968B9-3DA0-D410-DD01-04DA9C6172B0}"/>
              </a:ext>
            </a:extLst>
          </p:cNvPr>
          <p:cNvSpPr>
            <a:spLocks noGrp="1"/>
          </p:cNvSpPr>
          <p:nvPr>
            <p:ph type="body" sz="quarter" idx="30"/>
          </p:nvPr>
        </p:nvSpPr>
        <p:spPr/>
        <p:txBody>
          <a:bodyPr/>
          <a:lstStyle/>
          <a:p>
            <a:endParaRPr lang="en-AU"/>
          </a:p>
        </p:txBody>
      </p:sp>
      <p:sp>
        <p:nvSpPr>
          <p:cNvPr id="19" name="Picture Placeholder 18">
            <a:extLst>
              <a:ext uri="{FF2B5EF4-FFF2-40B4-BE49-F238E27FC236}">
                <a16:creationId xmlns:a16="http://schemas.microsoft.com/office/drawing/2014/main" id="{4A73D667-9F57-34AF-7015-16A61C1EC0BA}"/>
              </a:ext>
            </a:extLst>
          </p:cNvPr>
          <p:cNvSpPr>
            <a:spLocks noGrp="1"/>
          </p:cNvSpPr>
          <p:nvPr>
            <p:ph type="pic" sz="quarter" idx="31"/>
          </p:nvPr>
        </p:nvSpPr>
        <p:spPr/>
      </p:sp>
      <p:sp>
        <p:nvSpPr>
          <p:cNvPr id="20" name="Text Placeholder 19">
            <a:extLst>
              <a:ext uri="{FF2B5EF4-FFF2-40B4-BE49-F238E27FC236}">
                <a16:creationId xmlns:a16="http://schemas.microsoft.com/office/drawing/2014/main" id="{37865617-94E3-A297-48C0-F9471D3EE99D}"/>
              </a:ext>
            </a:extLst>
          </p:cNvPr>
          <p:cNvSpPr>
            <a:spLocks noGrp="1"/>
          </p:cNvSpPr>
          <p:nvPr>
            <p:ph type="body" sz="quarter" idx="32"/>
          </p:nvPr>
        </p:nvSpPr>
        <p:spPr/>
        <p:txBody>
          <a:bodyPr/>
          <a:lstStyle/>
          <a:p>
            <a:endParaRPr lang="en-AU"/>
          </a:p>
        </p:txBody>
      </p:sp>
      <p:sp>
        <p:nvSpPr>
          <p:cNvPr id="21" name="Text Placeholder 20">
            <a:extLst>
              <a:ext uri="{FF2B5EF4-FFF2-40B4-BE49-F238E27FC236}">
                <a16:creationId xmlns:a16="http://schemas.microsoft.com/office/drawing/2014/main" id="{B72595F3-4D72-ED65-0F14-4779B3833C16}"/>
              </a:ext>
            </a:extLst>
          </p:cNvPr>
          <p:cNvSpPr>
            <a:spLocks noGrp="1"/>
          </p:cNvSpPr>
          <p:nvPr>
            <p:ph type="body" sz="quarter" idx="22"/>
          </p:nvPr>
        </p:nvSpPr>
        <p:spPr/>
        <p:txBody>
          <a:bodyPr/>
          <a:lstStyle/>
          <a:p>
            <a:r>
              <a:rPr lang="en-AU" dirty="0"/>
              <a:t>Caribbean flamingo</a:t>
            </a:r>
          </a:p>
        </p:txBody>
      </p:sp>
      <p:pic>
        <p:nvPicPr>
          <p:cNvPr id="32" name="Picture Placeholder 31">
            <a:extLst>
              <a:ext uri="{FF2B5EF4-FFF2-40B4-BE49-F238E27FC236}">
                <a16:creationId xmlns:a16="http://schemas.microsoft.com/office/drawing/2014/main" id="{966198FD-C969-70A7-8729-D3B0F502EAD3}"/>
              </a:ext>
            </a:extLst>
          </p:cNvPr>
          <p:cNvPicPr>
            <a:picLocks noGrp="1" noChangeAspect="1"/>
          </p:cNvPicPr>
          <p:nvPr>
            <p:ph type="pic" sz="quarter" idx="23"/>
          </p:nvPr>
        </p:nvPicPr>
        <p:blipFill>
          <a:blip r:embed="rId7">
            <a:extLst>
              <a:ext uri="{837473B0-CC2E-450A-ABE3-18F120FF3D39}">
                <a1611:picAttrSrcUrl xmlns:a1611="http://schemas.microsoft.com/office/drawing/2016/11/main" r:id="rId8"/>
              </a:ext>
            </a:extLst>
          </a:blip>
          <a:srcRect t="11156" b="11156"/>
          <a:stretch>
            <a:fillRect/>
          </a:stretch>
        </p:blipFill>
        <p:spPr/>
      </p:pic>
      <p:sp>
        <p:nvSpPr>
          <p:cNvPr id="23" name="Text Placeholder 22">
            <a:extLst>
              <a:ext uri="{FF2B5EF4-FFF2-40B4-BE49-F238E27FC236}">
                <a16:creationId xmlns:a16="http://schemas.microsoft.com/office/drawing/2014/main" id="{DB7E3CC9-3939-9837-A062-FDFAACA603AF}"/>
              </a:ext>
            </a:extLst>
          </p:cNvPr>
          <p:cNvSpPr>
            <a:spLocks noGrp="1"/>
          </p:cNvSpPr>
          <p:nvPr>
            <p:ph type="body" sz="quarter" idx="24"/>
          </p:nvPr>
        </p:nvSpPr>
        <p:spPr/>
        <p:txBody>
          <a:bodyPr/>
          <a:lstStyle/>
          <a:p>
            <a:endParaRPr lang="en-AU"/>
          </a:p>
        </p:txBody>
      </p:sp>
      <p:sp>
        <p:nvSpPr>
          <p:cNvPr id="24" name="Text Placeholder 23">
            <a:extLst>
              <a:ext uri="{FF2B5EF4-FFF2-40B4-BE49-F238E27FC236}">
                <a16:creationId xmlns:a16="http://schemas.microsoft.com/office/drawing/2014/main" id="{67E714CE-629C-62BE-02AB-EEE518EDA75C}"/>
              </a:ext>
            </a:extLst>
          </p:cNvPr>
          <p:cNvSpPr>
            <a:spLocks noGrp="1"/>
          </p:cNvSpPr>
          <p:nvPr>
            <p:ph type="body" sz="quarter" idx="33"/>
          </p:nvPr>
        </p:nvSpPr>
        <p:spPr/>
        <p:txBody>
          <a:bodyPr/>
          <a:lstStyle/>
          <a:p>
            <a:endParaRPr lang="en-AU"/>
          </a:p>
        </p:txBody>
      </p:sp>
      <p:sp>
        <p:nvSpPr>
          <p:cNvPr id="25" name="Picture Placeholder 24">
            <a:extLst>
              <a:ext uri="{FF2B5EF4-FFF2-40B4-BE49-F238E27FC236}">
                <a16:creationId xmlns:a16="http://schemas.microsoft.com/office/drawing/2014/main" id="{FCE5967D-2364-CCD4-3592-D379C538BC90}"/>
              </a:ext>
            </a:extLst>
          </p:cNvPr>
          <p:cNvSpPr>
            <a:spLocks noGrp="1"/>
          </p:cNvSpPr>
          <p:nvPr>
            <p:ph type="pic" sz="quarter" idx="34"/>
          </p:nvPr>
        </p:nvSpPr>
        <p:spPr/>
      </p:sp>
      <p:sp>
        <p:nvSpPr>
          <p:cNvPr id="26" name="Text Placeholder 25">
            <a:extLst>
              <a:ext uri="{FF2B5EF4-FFF2-40B4-BE49-F238E27FC236}">
                <a16:creationId xmlns:a16="http://schemas.microsoft.com/office/drawing/2014/main" id="{2D6B0CA9-D2DF-77A8-19BC-0539B066F65F}"/>
              </a:ext>
            </a:extLst>
          </p:cNvPr>
          <p:cNvSpPr>
            <a:spLocks noGrp="1"/>
          </p:cNvSpPr>
          <p:nvPr>
            <p:ph type="body" sz="quarter" idx="35"/>
          </p:nvPr>
        </p:nvSpPr>
        <p:spPr/>
        <p:txBody>
          <a:bodyPr/>
          <a:lstStyle/>
          <a:p>
            <a:endParaRPr lang="en-AU"/>
          </a:p>
        </p:txBody>
      </p:sp>
      <p:pic>
        <p:nvPicPr>
          <p:cNvPr id="10" name="Picture Placeholder 9">
            <a:extLst>
              <a:ext uri="{FF2B5EF4-FFF2-40B4-BE49-F238E27FC236}">
                <a16:creationId xmlns:a16="http://schemas.microsoft.com/office/drawing/2014/main" id="{65DDF75B-D68F-AF1A-D41E-4488437C3A3B}"/>
              </a:ext>
            </a:extLst>
          </p:cNvPr>
          <p:cNvPicPr>
            <a:picLocks noGrp="1" noChangeAspect="1"/>
          </p:cNvPicPr>
          <p:nvPr>
            <p:ph type="pic" sz="quarter" idx="13"/>
          </p:nvPr>
        </p:nvPicPr>
        <p:blipFill>
          <a:blip r:embed="rId9">
            <a:extLst>
              <a:ext uri="{837473B0-CC2E-450A-ABE3-18F120FF3D39}">
                <a1611:picAttrSrcUrl xmlns:a1611="http://schemas.microsoft.com/office/drawing/2016/11/main" r:id="rId10"/>
              </a:ext>
            </a:extLst>
          </a:blip>
          <a:srcRect t="11442" b="11442"/>
          <a:stretch>
            <a:fillRect/>
          </a:stretch>
        </p:blipFill>
        <p:spPr/>
      </p:pic>
      <p:pic>
        <p:nvPicPr>
          <p:cNvPr id="28" name="Picture Placeholder 27">
            <a:extLst>
              <a:ext uri="{FF2B5EF4-FFF2-40B4-BE49-F238E27FC236}">
                <a16:creationId xmlns:a16="http://schemas.microsoft.com/office/drawing/2014/main" id="{23696CF6-5D79-D30E-918D-73E144596508}"/>
              </a:ext>
            </a:extLst>
          </p:cNvPr>
          <p:cNvPicPr>
            <a:picLocks noGrp="1" noChangeAspect="1"/>
          </p:cNvPicPr>
          <p:nvPr>
            <p:ph type="pic" sz="quarter" idx="20"/>
          </p:nvPr>
        </p:nvPicPr>
        <p:blipFill>
          <a:blip r:embed="rId11">
            <a:extLst>
              <a:ext uri="{837473B0-CC2E-450A-ABE3-18F120FF3D39}">
                <a1611:picAttrSrcUrl xmlns:a1611="http://schemas.microsoft.com/office/drawing/2016/11/main" r:id="rId12"/>
              </a:ext>
            </a:extLst>
          </a:blip>
          <a:srcRect t="11462" b="11462"/>
          <a:stretch>
            <a:fillRect/>
          </a:stretch>
        </p:blipFill>
        <p:spPr/>
      </p:pic>
      <p:pic>
        <p:nvPicPr>
          <p:cNvPr id="42" name="Picture Placeholder 41">
            <a:extLst>
              <a:ext uri="{FF2B5EF4-FFF2-40B4-BE49-F238E27FC236}">
                <a16:creationId xmlns:a16="http://schemas.microsoft.com/office/drawing/2014/main" id="{72BE0E14-4E22-B249-04A4-6308B4B898EE}"/>
              </a:ext>
            </a:extLst>
          </p:cNvPr>
          <p:cNvPicPr>
            <a:picLocks noGrp="1" noChangeAspect="1"/>
          </p:cNvPicPr>
          <p:nvPr>
            <p:ph type="pic" sz="quarter" idx="36"/>
          </p:nvPr>
        </p:nvPicPr>
        <p:blipFill>
          <a:blip r:embed="rId13">
            <a:extLst>
              <a:ext uri="{837473B0-CC2E-450A-ABE3-18F120FF3D39}">
                <a1611:picAttrSrcUrl xmlns:a1611="http://schemas.microsoft.com/office/drawing/2016/11/main" r:id="rId14"/>
              </a:ext>
            </a:extLst>
          </a:blip>
          <a:srcRect t="15693" b="15693"/>
          <a:stretch>
            <a:fillRect/>
          </a:stretch>
        </p:blipFill>
        <p:spPr/>
      </p:pic>
    </p:spTree>
    <p:extLst>
      <p:ext uri="{BB962C8B-B14F-4D97-AF65-F5344CB8AC3E}">
        <p14:creationId xmlns:p14="http://schemas.microsoft.com/office/powerpoint/2010/main" val="10982571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EE01-71B1-5692-C5A4-130E2E205EAA}"/>
              </a:ext>
            </a:extLst>
          </p:cNvPr>
          <p:cNvSpPr>
            <a:spLocks noGrp="1"/>
          </p:cNvSpPr>
          <p:nvPr>
            <p:ph type="title"/>
          </p:nvPr>
        </p:nvSpPr>
        <p:spPr>
          <a:xfrm>
            <a:off x="5176911" y="1097675"/>
            <a:ext cx="6133514" cy="1162762"/>
          </a:xfrm>
        </p:spPr>
        <p:txBody>
          <a:bodyPr/>
          <a:lstStyle/>
          <a:p>
            <a:r>
              <a:rPr lang="en-AU" sz="4400" dirty="0"/>
              <a:t>Physical appearance</a:t>
            </a:r>
          </a:p>
        </p:txBody>
      </p:sp>
      <p:sp>
        <p:nvSpPr>
          <p:cNvPr id="4" name="Content Placeholder 3">
            <a:extLst>
              <a:ext uri="{FF2B5EF4-FFF2-40B4-BE49-F238E27FC236}">
                <a16:creationId xmlns:a16="http://schemas.microsoft.com/office/drawing/2014/main" id="{ADEB8F28-9A3B-94F4-9374-603FE073DBFB}"/>
              </a:ext>
            </a:extLst>
          </p:cNvPr>
          <p:cNvSpPr>
            <a:spLocks noGrp="1"/>
          </p:cNvSpPr>
          <p:nvPr>
            <p:ph idx="1"/>
          </p:nvPr>
        </p:nvSpPr>
        <p:spPr>
          <a:xfrm>
            <a:off x="5176911" y="1839437"/>
            <a:ext cx="6133514" cy="3920888"/>
          </a:xfrm>
        </p:spPr>
        <p:txBody>
          <a:bodyPr/>
          <a:lstStyle/>
          <a:p>
            <a:r>
              <a:rPr lang="en-AU" sz="1800" dirty="0"/>
              <a:t>Flamingos are born white and covered in feathers, they kind of look like small swans but with pink legs and beak. As they grow older the will grow progressively more pink until they're fully grown, they’re face is white and the tip of their beak is generally black, they have long bendy neck. They come in more colours than just pink though they can be more or less white orange dark and light shades of pink.</a:t>
            </a:r>
          </a:p>
        </p:txBody>
      </p:sp>
      <p:sp>
        <p:nvSpPr>
          <p:cNvPr id="5" name="Slide Number Placeholder 4">
            <a:extLst>
              <a:ext uri="{FF2B5EF4-FFF2-40B4-BE49-F238E27FC236}">
                <a16:creationId xmlns:a16="http://schemas.microsoft.com/office/drawing/2014/main" id="{8E2DCD86-D92D-8406-130C-1385284C350B}"/>
              </a:ext>
            </a:extLst>
          </p:cNvPr>
          <p:cNvSpPr>
            <a:spLocks noGrp="1"/>
          </p:cNvSpPr>
          <p:nvPr>
            <p:ph type="sldNum" sz="quarter" idx="12"/>
          </p:nvPr>
        </p:nvSpPr>
        <p:spPr/>
        <p:txBody>
          <a:bodyPr/>
          <a:lstStyle/>
          <a:p>
            <a:fld id="{8D0AFDD5-844D-364D-8AEC-50CF4D36D55D}" type="slidenum">
              <a:rPr lang="en-US" noProof="0" smtClean="0"/>
              <a:pPr/>
              <a:t>4</a:t>
            </a:fld>
            <a:endParaRPr lang="en-US" noProof="0"/>
          </a:p>
        </p:txBody>
      </p:sp>
      <p:pic>
        <p:nvPicPr>
          <p:cNvPr id="7" name="Picture Placeholder 6">
            <a:extLst>
              <a:ext uri="{FF2B5EF4-FFF2-40B4-BE49-F238E27FC236}">
                <a16:creationId xmlns:a16="http://schemas.microsoft.com/office/drawing/2014/main" id="{5EE904C4-52AC-E3D7-5CDA-9A92A1B1ACD2}"/>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8834" r="28834"/>
          <a:stretch>
            <a:fillRect/>
          </a:stretch>
        </p:blipFill>
        <p:spPr>
          <a:xfrm>
            <a:off x="0" y="0"/>
            <a:ext cx="4351128" cy="6858000"/>
          </a:xfrm>
        </p:spPr>
      </p:pic>
    </p:spTree>
    <p:extLst>
      <p:ext uri="{BB962C8B-B14F-4D97-AF65-F5344CB8AC3E}">
        <p14:creationId xmlns:p14="http://schemas.microsoft.com/office/powerpoint/2010/main" val="3592451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2DDDD-CAF1-6451-6B3E-F860C8A860D1}"/>
              </a:ext>
            </a:extLst>
          </p:cNvPr>
          <p:cNvSpPr>
            <a:spLocks noGrp="1"/>
          </p:cNvSpPr>
          <p:nvPr>
            <p:ph type="title"/>
          </p:nvPr>
        </p:nvSpPr>
        <p:spPr>
          <a:xfrm>
            <a:off x="571720" y="-777240"/>
            <a:ext cx="3209544" cy="2862072"/>
          </a:xfrm>
        </p:spPr>
        <p:txBody>
          <a:bodyPr/>
          <a:lstStyle/>
          <a:p>
            <a:r>
              <a:rPr lang="en-AU" dirty="0"/>
              <a:t>Habitat</a:t>
            </a:r>
          </a:p>
        </p:txBody>
      </p:sp>
      <p:sp>
        <p:nvSpPr>
          <p:cNvPr id="4" name="Text Placeholder 3">
            <a:extLst>
              <a:ext uri="{FF2B5EF4-FFF2-40B4-BE49-F238E27FC236}">
                <a16:creationId xmlns:a16="http://schemas.microsoft.com/office/drawing/2014/main" id="{AAD2C1FF-DC10-EE9A-F7A2-8951AA7215EB}"/>
              </a:ext>
            </a:extLst>
          </p:cNvPr>
          <p:cNvSpPr>
            <a:spLocks noGrp="1"/>
          </p:cNvSpPr>
          <p:nvPr>
            <p:ph type="body" sz="quarter" idx="15"/>
          </p:nvPr>
        </p:nvSpPr>
        <p:spPr/>
        <p:txBody>
          <a:bodyPr/>
          <a:lstStyle/>
          <a:p>
            <a:r>
              <a:rPr lang="en-AU" dirty="0"/>
              <a:t>Africa</a:t>
            </a:r>
          </a:p>
        </p:txBody>
      </p:sp>
      <p:sp>
        <p:nvSpPr>
          <p:cNvPr id="5" name="Text Placeholder 4">
            <a:extLst>
              <a:ext uri="{FF2B5EF4-FFF2-40B4-BE49-F238E27FC236}">
                <a16:creationId xmlns:a16="http://schemas.microsoft.com/office/drawing/2014/main" id="{AE591D8D-4541-4508-7771-80DAD835048D}"/>
              </a:ext>
            </a:extLst>
          </p:cNvPr>
          <p:cNvSpPr>
            <a:spLocks noGrp="1"/>
          </p:cNvSpPr>
          <p:nvPr>
            <p:ph type="body" sz="quarter" idx="20"/>
          </p:nvPr>
        </p:nvSpPr>
        <p:spPr/>
        <p:txBody>
          <a:bodyPr/>
          <a:lstStyle/>
          <a:p>
            <a:r>
              <a:rPr lang="en-AU" dirty="0"/>
              <a:t>In Africa there's the Lesser and Greater flamingo</a:t>
            </a:r>
          </a:p>
        </p:txBody>
      </p:sp>
      <p:sp>
        <p:nvSpPr>
          <p:cNvPr id="7" name="Text Placeholder 6">
            <a:extLst>
              <a:ext uri="{FF2B5EF4-FFF2-40B4-BE49-F238E27FC236}">
                <a16:creationId xmlns:a16="http://schemas.microsoft.com/office/drawing/2014/main" id="{5E145A19-7B2E-4270-EFC8-488985BA7C7A}"/>
              </a:ext>
            </a:extLst>
          </p:cNvPr>
          <p:cNvSpPr>
            <a:spLocks noGrp="1"/>
          </p:cNvSpPr>
          <p:nvPr>
            <p:ph type="body" sz="quarter" idx="16"/>
          </p:nvPr>
        </p:nvSpPr>
        <p:spPr/>
        <p:txBody>
          <a:bodyPr/>
          <a:lstStyle/>
          <a:p>
            <a:r>
              <a:rPr lang="en-AU" dirty="0"/>
              <a:t>Asia</a:t>
            </a:r>
          </a:p>
        </p:txBody>
      </p:sp>
      <p:sp>
        <p:nvSpPr>
          <p:cNvPr id="8" name="Text Placeholder 7">
            <a:extLst>
              <a:ext uri="{FF2B5EF4-FFF2-40B4-BE49-F238E27FC236}">
                <a16:creationId xmlns:a16="http://schemas.microsoft.com/office/drawing/2014/main" id="{EFC7BA2E-4113-5C9E-66EF-2E7CCD9BCE33}"/>
              </a:ext>
            </a:extLst>
          </p:cNvPr>
          <p:cNvSpPr>
            <a:spLocks noGrp="1"/>
          </p:cNvSpPr>
          <p:nvPr>
            <p:ph type="body" sz="quarter" idx="21"/>
          </p:nvPr>
        </p:nvSpPr>
        <p:spPr/>
        <p:txBody>
          <a:bodyPr/>
          <a:lstStyle/>
          <a:p>
            <a:r>
              <a:rPr lang="en-AU" dirty="0"/>
              <a:t>In Asia the Greater Flaming is here</a:t>
            </a:r>
          </a:p>
        </p:txBody>
      </p:sp>
      <p:sp>
        <p:nvSpPr>
          <p:cNvPr id="10" name="Text Placeholder 9">
            <a:extLst>
              <a:ext uri="{FF2B5EF4-FFF2-40B4-BE49-F238E27FC236}">
                <a16:creationId xmlns:a16="http://schemas.microsoft.com/office/drawing/2014/main" id="{33A7FAF7-7844-A39E-9282-220BB055A97A}"/>
              </a:ext>
            </a:extLst>
          </p:cNvPr>
          <p:cNvSpPr>
            <a:spLocks noGrp="1"/>
          </p:cNvSpPr>
          <p:nvPr>
            <p:ph type="body" sz="quarter" idx="17"/>
          </p:nvPr>
        </p:nvSpPr>
        <p:spPr/>
        <p:txBody>
          <a:bodyPr/>
          <a:lstStyle/>
          <a:p>
            <a:r>
              <a:rPr lang="en-AU" dirty="0"/>
              <a:t>Europe</a:t>
            </a:r>
          </a:p>
        </p:txBody>
      </p:sp>
      <p:sp>
        <p:nvSpPr>
          <p:cNvPr id="11" name="Text Placeholder 10">
            <a:extLst>
              <a:ext uri="{FF2B5EF4-FFF2-40B4-BE49-F238E27FC236}">
                <a16:creationId xmlns:a16="http://schemas.microsoft.com/office/drawing/2014/main" id="{5355655A-3249-54A6-5FEF-5ED3855916AE}"/>
              </a:ext>
            </a:extLst>
          </p:cNvPr>
          <p:cNvSpPr>
            <a:spLocks noGrp="1"/>
          </p:cNvSpPr>
          <p:nvPr>
            <p:ph type="body" sz="quarter" idx="22"/>
          </p:nvPr>
        </p:nvSpPr>
        <p:spPr/>
        <p:txBody>
          <a:bodyPr/>
          <a:lstStyle/>
          <a:p>
            <a:r>
              <a:rPr lang="en-AU" dirty="0"/>
              <a:t>Once again the Greater flamingo is found here</a:t>
            </a:r>
          </a:p>
        </p:txBody>
      </p:sp>
      <p:sp>
        <p:nvSpPr>
          <p:cNvPr id="13" name="Text Placeholder 12">
            <a:extLst>
              <a:ext uri="{FF2B5EF4-FFF2-40B4-BE49-F238E27FC236}">
                <a16:creationId xmlns:a16="http://schemas.microsoft.com/office/drawing/2014/main" id="{76D10F0B-F82A-B9DA-8B0A-4BD7EDAFAEF8}"/>
              </a:ext>
            </a:extLst>
          </p:cNvPr>
          <p:cNvSpPr>
            <a:spLocks noGrp="1"/>
          </p:cNvSpPr>
          <p:nvPr>
            <p:ph type="body" sz="quarter" idx="18"/>
          </p:nvPr>
        </p:nvSpPr>
        <p:spPr/>
        <p:txBody>
          <a:bodyPr/>
          <a:lstStyle/>
          <a:p>
            <a:r>
              <a:rPr lang="en-AU" dirty="0"/>
              <a:t>South America</a:t>
            </a:r>
          </a:p>
        </p:txBody>
      </p:sp>
      <p:sp>
        <p:nvSpPr>
          <p:cNvPr id="14" name="Text Placeholder 13">
            <a:extLst>
              <a:ext uri="{FF2B5EF4-FFF2-40B4-BE49-F238E27FC236}">
                <a16:creationId xmlns:a16="http://schemas.microsoft.com/office/drawing/2014/main" id="{632246FF-4C84-C741-1ECA-921548BE2970}"/>
              </a:ext>
            </a:extLst>
          </p:cNvPr>
          <p:cNvSpPr>
            <a:spLocks noGrp="1"/>
          </p:cNvSpPr>
          <p:nvPr>
            <p:ph type="body" sz="quarter" idx="23"/>
          </p:nvPr>
        </p:nvSpPr>
        <p:spPr>
          <a:xfrm>
            <a:off x="5769864" y="4663440"/>
            <a:ext cx="5828645" cy="308556"/>
          </a:xfrm>
        </p:spPr>
        <p:txBody>
          <a:bodyPr/>
          <a:lstStyle/>
          <a:p>
            <a:r>
              <a:rPr lang="en-AU" dirty="0"/>
              <a:t>The Chilean flamingo lives here as well as the James’s, Andean and the Caribbean flamingo </a:t>
            </a:r>
          </a:p>
        </p:txBody>
      </p:sp>
      <p:sp>
        <p:nvSpPr>
          <p:cNvPr id="15" name="Picture Placeholder 14">
            <a:extLst>
              <a:ext uri="{FF2B5EF4-FFF2-40B4-BE49-F238E27FC236}">
                <a16:creationId xmlns:a16="http://schemas.microsoft.com/office/drawing/2014/main" id="{8C52D2B4-E029-E0BF-5175-2F84744E7652}"/>
              </a:ext>
            </a:extLst>
          </p:cNvPr>
          <p:cNvSpPr>
            <a:spLocks noGrp="1"/>
          </p:cNvSpPr>
          <p:nvPr>
            <p:ph type="pic" sz="quarter" idx="14"/>
          </p:nvPr>
        </p:nvSpPr>
        <p:spPr>
          <a:xfrm>
            <a:off x="4455524" y="5675320"/>
            <a:ext cx="640080" cy="640080"/>
          </a:xfrm>
        </p:spPr>
      </p:sp>
      <p:sp>
        <p:nvSpPr>
          <p:cNvPr id="16" name="Text Placeholder 15">
            <a:extLst>
              <a:ext uri="{FF2B5EF4-FFF2-40B4-BE49-F238E27FC236}">
                <a16:creationId xmlns:a16="http://schemas.microsoft.com/office/drawing/2014/main" id="{435EBA32-137B-729C-519C-FA8C4364BBF1}"/>
              </a:ext>
            </a:extLst>
          </p:cNvPr>
          <p:cNvSpPr>
            <a:spLocks noGrp="1"/>
          </p:cNvSpPr>
          <p:nvPr>
            <p:ph type="body" sz="quarter" idx="19"/>
          </p:nvPr>
        </p:nvSpPr>
        <p:spPr/>
        <p:txBody>
          <a:bodyPr/>
          <a:lstStyle/>
          <a:p>
            <a:endParaRPr lang="en-AU" dirty="0"/>
          </a:p>
        </p:txBody>
      </p:sp>
      <p:sp>
        <p:nvSpPr>
          <p:cNvPr id="17" name="Text Placeholder 16">
            <a:extLst>
              <a:ext uri="{FF2B5EF4-FFF2-40B4-BE49-F238E27FC236}">
                <a16:creationId xmlns:a16="http://schemas.microsoft.com/office/drawing/2014/main" id="{9A8E8495-4FDD-475B-132B-2AEBD70FA91E}"/>
              </a:ext>
            </a:extLst>
          </p:cNvPr>
          <p:cNvSpPr>
            <a:spLocks noGrp="1"/>
          </p:cNvSpPr>
          <p:nvPr>
            <p:ph type="body" sz="quarter" idx="24"/>
          </p:nvPr>
        </p:nvSpPr>
        <p:spPr/>
        <p:txBody>
          <a:bodyPr/>
          <a:lstStyle/>
          <a:p>
            <a:endParaRPr lang="en-AU" dirty="0"/>
          </a:p>
        </p:txBody>
      </p:sp>
      <p:sp>
        <p:nvSpPr>
          <p:cNvPr id="18" name="TextBox 17">
            <a:extLst>
              <a:ext uri="{FF2B5EF4-FFF2-40B4-BE49-F238E27FC236}">
                <a16:creationId xmlns:a16="http://schemas.microsoft.com/office/drawing/2014/main" id="{51D6A3B1-160D-B3F7-2BEB-C61EF9098A21}"/>
              </a:ext>
            </a:extLst>
          </p:cNvPr>
          <p:cNvSpPr txBox="1"/>
          <p:nvPr/>
        </p:nvSpPr>
        <p:spPr>
          <a:xfrm>
            <a:off x="689317" y="1118970"/>
            <a:ext cx="3091947" cy="4247317"/>
          </a:xfrm>
          <a:prstGeom prst="rect">
            <a:avLst/>
          </a:prstGeom>
          <a:noFill/>
        </p:spPr>
        <p:txBody>
          <a:bodyPr wrap="square" rtlCol="0">
            <a:spAutoFit/>
          </a:bodyPr>
          <a:lstStyle/>
          <a:p>
            <a:r>
              <a:rPr lang="en-AU" dirty="0"/>
              <a:t>A flamingos habitat is in Africa, Asia, Europe and South America. They like large alkaline or saline lakes, which the saline lakes are salty lakes whilst the alkaline lakes are the same with potassium carbonates and sodium chloride. The lakes the flamingos are usually in have little vegetation. They can also be found in mangrove swamps, sandy islands in the intertidal zone which is where the ocean meets the land in the middle of the high and low tides.</a:t>
            </a:r>
          </a:p>
        </p:txBody>
      </p:sp>
      <p:pic>
        <p:nvPicPr>
          <p:cNvPr id="4098" name="Picture 2" descr="Europe - Wikipedia">
            <a:extLst>
              <a:ext uri="{FF2B5EF4-FFF2-40B4-BE49-F238E27FC236}">
                <a16:creationId xmlns:a16="http://schemas.microsoft.com/office/drawing/2014/main" id="{50012F2A-E7A6-06F8-C7C3-9A98FEED360F}"/>
              </a:ext>
            </a:extLst>
          </p:cNvPr>
          <p:cNvPicPr>
            <a:picLocks noGrp="1" noChangeAspect="1" noChangeArrowheads="1"/>
          </p:cNvPicPr>
          <p:nvPr>
            <p:ph type="pic" sz="quarter" idx="12"/>
          </p:nvPr>
        </p:nvPicPr>
        <p:blipFill>
          <a:blip r:embed="rId3">
            <a:extLst>
              <a:ext uri="{28A0092B-C50C-407E-A947-70E740481C1C}">
                <a14:useLocalDpi xmlns:a14="http://schemas.microsoft.com/office/drawing/2010/main" val="0"/>
              </a:ext>
            </a:extLst>
          </a:blip>
          <a:srcRect l="222" r="2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sia - Wikipedia">
            <a:extLst>
              <a:ext uri="{FF2B5EF4-FFF2-40B4-BE49-F238E27FC236}">
                <a16:creationId xmlns:a16="http://schemas.microsoft.com/office/drawing/2014/main" id="{50CE5F54-C40A-B5E6-9A4A-0EE6371E9FAD}"/>
              </a:ext>
            </a:extLst>
          </p:cNvPr>
          <p:cNvPicPr>
            <a:picLocks noGrp="1" noChangeAspect="1" noChangeArrowheads="1"/>
          </p:cNvPicPr>
          <p:nvPr>
            <p:ph type="pic" sz="quarter" idx="11"/>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upload.wikimedia.org/wikipedia/commons/thumb/8/86/...">
            <a:extLst>
              <a:ext uri="{FF2B5EF4-FFF2-40B4-BE49-F238E27FC236}">
                <a16:creationId xmlns:a16="http://schemas.microsoft.com/office/drawing/2014/main" id="{C899CD50-D0D5-1EE8-E102-222806947B5A}"/>
              </a:ext>
            </a:extLst>
          </p:cNvPr>
          <p:cNvPicPr>
            <a:picLocks noGrp="1" noChangeAspect="1" noChangeArrowheads="1"/>
          </p:cNvPicPr>
          <p:nvPr>
            <p:ph type="pic" sz="quarter" idx="10"/>
          </p:nvPr>
        </p:nvPicPr>
        <p:blipFill>
          <a:blip r:embed="rId5">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South America - Wikipedia">
            <a:extLst>
              <a:ext uri="{FF2B5EF4-FFF2-40B4-BE49-F238E27FC236}">
                <a16:creationId xmlns:a16="http://schemas.microsoft.com/office/drawing/2014/main" id="{023B4949-52D8-904E-5311-992E4797DF77}"/>
              </a:ext>
            </a:extLst>
          </p:cNvPr>
          <p:cNvPicPr>
            <a:picLocks noGrp="1" noChangeAspect="1" noChangeArrowheads="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76685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16B4-741E-2F6D-A46A-F1A9A528C389}"/>
              </a:ext>
            </a:extLst>
          </p:cNvPr>
          <p:cNvSpPr>
            <a:spLocks noGrp="1"/>
          </p:cNvSpPr>
          <p:nvPr>
            <p:ph type="title"/>
          </p:nvPr>
        </p:nvSpPr>
        <p:spPr>
          <a:xfrm>
            <a:off x="5360963" y="1037003"/>
            <a:ext cx="5837124" cy="1162762"/>
          </a:xfrm>
        </p:spPr>
        <p:txBody>
          <a:bodyPr/>
          <a:lstStyle/>
          <a:p>
            <a:r>
              <a:rPr lang="en-AU" dirty="0"/>
              <a:t>What they eat</a:t>
            </a:r>
          </a:p>
        </p:txBody>
      </p:sp>
      <p:sp>
        <p:nvSpPr>
          <p:cNvPr id="4" name="Content Placeholder 3">
            <a:extLst>
              <a:ext uri="{FF2B5EF4-FFF2-40B4-BE49-F238E27FC236}">
                <a16:creationId xmlns:a16="http://schemas.microsoft.com/office/drawing/2014/main" id="{9CF11A72-195F-A024-5158-8B2C2B25F84E}"/>
              </a:ext>
            </a:extLst>
          </p:cNvPr>
          <p:cNvSpPr>
            <a:spLocks noGrp="1"/>
          </p:cNvSpPr>
          <p:nvPr>
            <p:ph idx="1"/>
          </p:nvPr>
        </p:nvSpPr>
        <p:spPr>
          <a:xfrm>
            <a:off x="5431429" y="2056472"/>
            <a:ext cx="5766657" cy="3429928"/>
          </a:xfrm>
        </p:spPr>
        <p:txBody>
          <a:bodyPr/>
          <a:lstStyle/>
          <a:p>
            <a:r>
              <a:rPr lang="en-AU" dirty="0"/>
              <a:t>Flamingos eat a wide range of algae, small seeds and crustations, </a:t>
            </a:r>
            <a:r>
              <a:rPr lang="en-AU" dirty="0" err="1"/>
              <a:t>flys</a:t>
            </a:r>
            <a:r>
              <a:rPr lang="en-AU" dirty="0"/>
              <a:t>, and other plants that grow in shallow waters because of this diet it makes their feathers become a pink colour, although the way they eat is by sticking their head underneath the water and snapping up the good stuff.</a:t>
            </a:r>
          </a:p>
        </p:txBody>
      </p:sp>
      <p:sp>
        <p:nvSpPr>
          <p:cNvPr id="5" name="Slide Number Placeholder 4">
            <a:extLst>
              <a:ext uri="{FF2B5EF4-FFF2-40B4-BE49-F238E27FC236}">
                <a16:creationId xmlns:a16="http://schemas.microsoft.com/office/drawing/2014/main" id="{8D5EAC37-F3EA-4F9B-412C-7F53FC41A5AD}"/>
              </a:ext>
            </a:extLst>
          </p:cNvPr>
          <p:cNvSpPr>
            <a:spLocks noGrp="1"/>
          </p:cNvSpPr>
          <p:nvPr>
            <p:ph type="sldNum" sz="quarter" idx="12"/>
          </p:nvPr>
        </p:nvSpPr>
        <p:spPr/>
        <p:txBody>
          <a:bodyPr/>
          <a:lstStyle/>
          <a:p>
            <a:fld id="{8D0AFDD5-844D-364D-8AEC-50CF4D36D55D}" type="slidenum">
              <a:rPr lang="en-US" noProof="0" smtClean="0"/>
              <a:pPr/>
              <a:t>6</a:t>
            </a:fld>
            <a:endParaRPr lang="en-US" noProof="0"/>
          </a:p>
        </p:txBody>
      </p:sp>
      <p:pic>
        <p:nvPicPr>
          <p:cNvPr id="12" name="Picture Placeholder 11">
            <a:extLst>
              <a:ext uri="{FF2B5EF4-FFF2-40B4-BE49-F238E27FC236}">
                <a16:creationId xmlns:a16="http://schemas.microsoft.com/office/drawing/2014/main" id="{48F0009B-C75D-424E-E3F9-BEC428ABBD9F}"/>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5963" r="25963"/>
          <a:stretch>
            <a:fillRect/>
          </a:stretch>
        </p:blipFill>
        <p:spPr/>
      </p:pic>
    </p:spTree>
    <p:extLst>
      <p:ext uri="{BB962C8B-B14F-4D97-AF65-F5344CB8AC3E}">
        <p14:creationId xmlns:p14="http://schemas.microsoft.com/office/powerpoint/2010/main" val="1066050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E4919-0935-5C2B-D1E5-3A19B83C04EA}"/>
              </a:ext>
            </a:extLst>
          </p:cNvPr>
          <p:cNvSpPr>
            <a:spLocks noGrp="1"/>
          </p:cNvSpPr>
          <p:nvPr>
            <p:ph type="title"/>
          </p:nvPr>
        </p:nvSpPr>
        <p:spPr>
          <a:xfrm>
            <a:off x="5256421" y="972387"/>
            <a:ext cx="4959821" cy="1162762"/>
          </a:xfrm>
        </p:spPr>
        <p:txBody>
          <a:bodyPr/>
          <a:lstStyle/>
          <a:p>
            <a:r>
              <a:rPr lang="en-AU" dirty="0"/>
              <a:t>Behaviours</a:t>
            </a:r>
          </a:p>
        </p:txBody>
      </p:sp>
      <p:sp>
        <p:nvSpPr>
          <p:cNvPr id="4" name="Content Placeholder 3">
            <a:extLst>
              <a:ext uri="{FF2B5EF4-FFF2-40B4-BE49-F238E27FC236}">
                <a16:creationId xmlns:a16="http://schemas.microsoft.com/office/drawing/2014/main" id="{8A613DC1-2936-0415-2409-D100680DE0FF}"/>
              </a:ext>
            </a:extLst>
          </p:cNvPr>
          <p:cNvSpPr>
            <a:spLocks noGrp="1"/>
          </p:cNvSpPr>
          <p:nvPr>
            <p:ph idx="1"/>
          </p:nvPr>
        </p:nvSpPr>
        <p:spPr>
          <a:xfrm>
            <a:off x="5256421" y="1781606"/>
            <a:ext cx="5865114" cy="3869893"/>
          </a:xfrm>
        </p:spPr>
        <p:txBody>
          <a:bodyPr/>
          <a:lstStyle/>
          <a:p>
            <a:r>
              <a:rPr lang="en-AU" dirty="0"/>
              <a:t>They spend most of their day doing normal things like resting, eating and bathing, but they also do this thing called preening, witch is distributing an oil over their body which is what waterproofs their feathers. They can also fly up to 500 kilometres in only one day! And stand on one leg for hours!</a:t>
            </a:r>
          </a:p>
        </p:txBody>
      </p:sp>
      <p:sp>
        <p:nvSpPr>
          <p:cNvPr id="5" name="Slide Number Placeholder 4">
            <a:extLst>
              <a:ext uri="{FF2B5EF4-FFF2-40B4-BE49-F238E27FC236}">
                <a16:creationId xmlns:a16="http://schemas.microsoft.com/office/drawing/2014/main" id="{184F06BD-ACEB-A3F2-8B1E-950E2E75593C}"/>
              </a:ext>
            </a:extLst>
          </p:cNvPr>
          <p:cNvSpPr>
            <a:spLocks noGrp="1"/>
          </p:cNvSpPr>
          <p:nvPr>
            <p:ph type="sldNum" sz="quarter" idx="12"/>
          </p:nvPr>
        </p:nvSpPr>
        <p:spPr/>
        <p:txBody>
          <a:bodyPr/>
          <a:lstStyle/>
          <a:p>
            <a:fld id="{8D0AFDD5-844D-364D-8AEC-50CF4D36D55D}" type="slidenum">
              <a:rPr lang="en-US" noProof="0" smtClean="0"/>
              <a:pPr/>
              <a:t>7</a:t>
            </a:fld>
            <a:endParaRPr lang="en-US" noProof="0" dirty="0"/>
          </a:p>
        </p:txBody>
      </p:sp>
      <p:pic>
        <p:nvPicPr>
          <p:cNvPr id="12" name="Picture Placeholder 11">
            <a:extLst>
              <a:ext uri="{FF2B5EF4-FFF2-40B4-BE49-F238E27FC236}">
                <a16:creationId xmlns:a16="http://schemas.microsoft.com/office/drawing/2014/main" id="{77D16925-FEAE-BC5A-1D9B-BA7289D4DDEA}"/>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8850" r="28850"/>
          <a:stretch>
            <a:fillRect/>
          </a:stretch>
        </p:blipFill>
        <p:spPr/>
      </p:pic>
    </p:spTree>
    <p:extLst>
      <p:ext uri="{BB962C8B-B14F-4D97-AF65-F5344CB8AC3E}">
        <p14:creationId xmlns:p14="http://schemas.microsoft.com/office/powerpoint/2010/main" val="539008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1B5C0-57F4-856D-6D69-06B2BD5F4622}"/>
              </a:ext>
            </a:extLst>
          </p:cNvPr>
          <p:cNvSpPr>
            <a:spLocks noGrp="1"/>
          </p:cNvSpPr>
          <p:nvPr>
            <p:ph type="title"/>
          </p:nvPr>
        </p:nvSpPr>
        <p:spPr>
          <a:xfrm>
            <a:off x="5360963" y="1037003"/>
            <a:ext cx="5764237" cy="1162762"/>
          </a:xfrm>
        </p:spPr>
        <p:txBody>
          <a:bodyPr/>
          <a:lstStyle/>
          <a:p>
            <a:r>
              <a:rPr lang="en-AU" dirty="0"/>
              <a:t>Reproduction</a:t>
            </a:r>
          </a:p>
        </p:txBody>
      </p:sp>
      <p:sp>
        <p:nvSpPr>
          <p:cNvPr id="4" name="Content Placeholder 3">
            <a:extLst>
              <a:ext uri="{FF2B5EF4-FFF2-40B4-BE49-F238E27FC236}">
                <a16:creationId xmlns:a16="http://schemas.microsoft.com/office/drawing/2014/main" id="{845CA5F5-69E6-DF11-6683-6446FAEEC167}"/>
              </a:ext>
            </a:extLst>
          </p:cNvPr>
          <p:cNvSpPr>
            <a:spLocks noGrp="1"/>
          </p:cNvSpPr>
          <p:nvPr>
            <p:ph idx="1"/>
          </p:nvPr>
        </p:nvSpPr>
        <p:spPr>
          <a:xfrm>
            <a:off x="5431430" y="2199764"/>
            <a:ext cx="5693770" cy="3299335"/>
          </a:xfrm>
        </p:spPr>
        <p:txBody>
          <a:bodyPr/>
          <a:lstStyle/>
          <a:p>
            <a:r>
              <a:rPr lang="en-AU" dirty="0"/>
              <a:t>When a male and female meet the dance in search of a partner to see if they are made for each other or not, flamingos that can switch quickly between dance moves are more likely to find a mate. The soon to be parents help each other to build a nest where they lay an egg, then the egg gets incubate for about 28 days, the chick hatch's grows up and repeats the proses.</a:t>
            </a:r>
          </a:p>
        </p:txBody>
      </p:sp>
      <p:sp>
        <p:nvSpPr>
          <p:cNvPr id="5" name="Slide Number Placeholder 4">
            <a:extLst>
              <a:ext uri="{FF2B5EF4-FFF2-40B4-BE49-F238E27FC236}">
                <a16:creationId xmlns:a16="http://schemas.microsoft.com/office/drawing/2014/main" id="{29F873E9-7BB4-ED99-1D3F-71F68C65F300}"/>
              </a:ext>
            </a:extLst>
          </p:cNvPr>
          <p:cNvSpPr>
            <a:spLocks noGrp="1"/>
          </p:cNvSpPr>
          <p:nvPr>
            <p:ph type="sldNum" sz="quarter" idx="12"/>
          </p:nvPr>
        </p:nvSpPr>
        <p:spPr/>
        <p:txBody>
          <a:bodyPr/>
          <a:lstStyle/>
          <a:p>
            <a:fld id="{8D0AFDD5-844D-364D-8AEC-50CF4D36D55D}" type="slidenum">
              <a:rPr lang="en-US" noProof="0" smtClean="0"/>
              <a:pPr/>
              <a:t>8</a:t>
            </a:fld>
            <a:endParaRPr lang="en-US" noProof="0"/>
          </a:p>
        </p:txBody>
      </p:sp>
      <p:pic>
        <p:nvPicPr>
          <p:cNvPr id="12" name="Picture Placeholder 11">
            <a:extLst>
              <a:ext uri="{FF2B5EF4-FFF2-40B4-BE49-F238E27FC236}">
                <a16:creationId xmlns:a16="http://schemas.microsoft.com/office/drawing/2014/main" id="{E93FA41D-3DDE-D473-1591-212F929C20A2}"/>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4627" r="24627"/>
          <a:stretch>
            <a:fillRect/>
          </a:stretch>
        </p:blipFill>
        <p:spPr/>
      </p:pic>
    </p:spTree>
    <p:extLst>
      <p:ext uri="{BB962C8B-B14F-4D97-AF65-F5344CB8AC3E}">
        <p14:creationId xmlns:p14="http://schemas.microsoft.com/office/powerpoint/2010/main" val="3457242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557D9-7B1B-9D67-C71E-3253C081AAA0}"/>
              </a:ext>
            </a:extLst>
          </p:cNvPr>
          <p:cNvSpPr>
            <a:spLocks noGrp="1"/>
          </p:cNvSpPr>
          <p:nvPr>
            <p:ph type="title"/>
          </p:nvPr>
        </p:nvSpPr>
        <p:spPr/>
        <p:txBody>
          <a:bodyPr/>
          <a:lstStyle/>
          <a:p>
            <a:r>
              <a:rPr lang="en-AU" dirty="0"/>
              <a:t>Population</a:t>
            </a:r>
          </a:p>
        </p:txBody>
      </p:sp>
      <p:sp>
        <p:nvSpPr>
          <p:cNvPr id="3" name="Text Placeholder 2">
            <a:extLst>
              <a:ext uri="{FF2B5EF4-FFF2-40B4-BE49-F238E27FC236}">
                <a16:creationId xmlns:a16="http://schemas.microsoft.com/office/drawing/2014/main" id="{BD07C7E0-4632-6C53-2FA7-CA6178AB3ED7}"/>
              </a:ext>
            </a:extLst>
          </p:cNvPr>
          <p:cNvSpPr>
            <a:spLocks noGrp="1"/>
          </p:cNvSpPr>
          <p:nvPr>
            <p:ph type="body" sz="quarter" idx="13"/>
          </p:nvPr>
        </p:nvSpPr>
        <p:spPr/>
        <p:txBody>
          <a:bodyPr/>
          <a:lstStyle/>
          <a:p>
            <a:r>
              <a:rPr lang="en-AU" sz="2800" dirty="0"/>
              <a:t>33.9k</a:t>
            </a:r>
          </a:p>
        </p:txBody>
      </p:sp>
      <p:sp>
        <p:nvSpPr>
          <p:cNvPr id="4" name="Text Placeholder 3">
            <a:extLst>
              <a:ext uri="{FF2B5EF4-FFF2-40B4-BE49-F238E27FC236}">
                <a16:creationId xmlns:a16="http://schemas.microsoft.com/office/drawing/2014/main" id="{C0A87A28-9911-999D-4A61-0FC314B3F7B0}"/>
              </a:ext>
            </a:extLst>
          </p:cNvPr>
          <p:cNvSpPr>
            <a:spLocks noGrp="1"/>
          </p:cNvSpPr>
          <p:nvPr>
            <p:ph type="body" sz="quarter" idx="14"/>
          </p:nvPr>
        </p:nvSpPr>
        <p:spPr/>
        <p:txBody>
          <a:bodyPr/>
          <a:lstStyle/>
          <a:p>
            <a:r>
              <a:rPr lang="en-AU" sz="2800" dirty="0"/>
              <a:t>21.5k</a:t>
            </a:r>
          </a:p>
        </p:txBody>
      </p:sp>
      <p:sp>
        <p:nvSpPr>
          <p:cNvPr id="5" name="Text Placeholder 4">
            <a:extLst>
              <a:ext uri="{FF2B5EF4-FFF2-40B4-BE49-F238E27FC236}">
                <a16:creationId xmlns:a16="http://schemas.microsoft.com/office/drawing/2014/main" id="{A84677CA-2F46-8CBE-BCDA-D58B77574498}"/>
              </a:ext>
            </a:extLst>
          </p:cNvPr>
          <p:cNvSpPr>
            <a:spLocks noGrp="1"/>
          </p:cNvSpPr>
          <p:nvPr>
            <p:ph type="body" sz="quarter" idx="15"/>
          </p:nvPr>
        </p:nvSpPr>
        <p:spPr/>
        <p:txBody>
          <a:bodyPr/>
          <a:lstStyle/>
          <a:p>
            <a:r>
              <a:rPr lang="en-AU" sz="3200" dirty="0"/>
              <a:t>320k</a:t>
            </a:r>
          </a:p>
        </p:txBody>
      </p:sp>
      <p:sp>
        <p:nvSpPr>
          <p:cNvPr id="6" name="Text Placeholder 5">
            <a:extLst>
              <a:ext uri="{FF2B5EF4-FFF2-40B4-BE49-F238E27FC236}">
                <a16:creationId xmlns:a16="http://schemas.microsoft.com/office/drawing/2014/main" id="{E93CE0FA-959E-3C41-1E4C-E2C3D5254017}"/>
              </a:ext>
            </a:extLst>
          </p:cNvPr>
          <p:cNvSpPr>
            <a:spLocks noGrp="1"/>
          </p:cNvSpPr>
          <p:nvPr>
            <p:ph type="body" sz="quarter" idx="16"/>
          </p:nvPr>
        </p:nvSpPr>
        <p:spPr/>
        <p:txBody>
          <a:bodyPr/>
          <a:lstStyle/>
          <a:p>
            <a:r>
              <a:rPr lang="en-AU" sz="3200" dirty="0"/>
              <a:t>2.2m</a:t>
            </a:r>
          </a:p>
        </p:txBody>
      </p:sp>
      <p:sp>
        <p:nvSpPr>
          <p:cNvPr id="7" name="Text Placeholder 6">
            <a:extLst>
              <a:ext uri="{FF2B5EF4-FFF2-40B4-BE49-F238E27FC236}">
                <a16:creationId xmlns:a16="http://schemas.microsoft.com/office/drawing/2014/main" id="{EDEF292C-F607-96BD-C27C-AACD40682332}"/>
              </a:ext>
            </a:extLst>
          </p:cNvPr>
          <p:cNvSpPr>
            <a:spLocks noGrp="1"/>
          </p:cNvSpPr>
          <p:nvPr>
            <p:ph type="body" sz="quarter" idx="17"/>
          </p:nvPr>
        </p:nvSpPr>
        <p:spPr/>
        <p:txBody>
          <a:bodyPr/>
          <a:lstStyle/>
          <a:p>
            <a:r>
              <a:rPr lang="en-AU" sz="3200" dirty="0"/>
              <a:t>200k</a:t>
            </a:r>
          </a:p>
        </p:txBody>
      </p:sp>
      <p:sp>
        <p:nvSpPr>
          <p:cNvPr id="8" name="Text Placeholder 7">
            <a:extLst>
              <a:ext uri="{FF2B5EF4-FFF2-40B4-BE49-F238E27FC236}">
                <a16:creationId xmlns:a16="http://schemas.microsoft.com/office/drawing/2014/main" id="{9325DCF4-064B-C2CC-2B5B-5C228F0B8D32}"/>
              </a:ext>
            </a:extLst>
          </p:cNvPr>
          <p:cNvSpPr>
            <a:spLocks noGrp="1"/>
          </p:cNvSpPr>
          <p:nvPr>
            <p:ph type="body" sz="quarter" idx="18"/>
          </p:nvPr>
        </p:nvSpPr>
        <p:spPr/>
        <p:txBody>
          <a:bodyPr/>
          <a:lstStyle/>
          <a:p>
            <a:r>
              <a:rPr lang="en-AU" dirty="0"/>
              <a:t>Andean flamingo</a:t>
            </a:r>
          </a:p>
        </p:txBody>
      </p:sp>
      <p:sp>
        <p:nvSpPr>
          <p:cNvPr id="9" name="Text Placeholder 8">
            <a:extLst>
              <a:ext uri="{FF2B5EF4-FFF2-40B4-BE49-F238E27FC236}">
                <a16:creationId xmlns:a16="http://schemas.microsoft.com/office/drawing/2014/main" id="{3CFDDC6C-F794-9053-5BBB-A4D65202C41D}"/>
              </a:ext>
            </a:extLst>
          </p:cNvPr>
          <p:cNvSpPr>
            <a:spLocks noGrp="1"/>
          </p:cNvSpPr>
          <p:nvPr>
            <p:ph type="body" sz="quarter" idx="19"/>
          </p:nvPr>
        </p:nvSpPr>
        <p:spPr/>
        <p:txBody>
          <a:bodyPr/>
          <a:lstStyle/>
          <a:p>
            <a:r>
              <a:rPr lang="en-AU" dirty="0"/>
              <a:t>Caribbean flamingo</a:t>
            </a:r>
          </a:p>
        </p:txBody>
      </p:sp>
      <p:sp>
        <p:nvSpPr>
          <p:cNvPr id="10" name="Text Placeholder 9">
            <a:extLst>
              <a:ext uri="{FF2B5EF4-FFF2-40B4-BE49-F238E27FC236}">
                <a16:creationId xmlns:a16="http://schemas.microsoft.com/office/drawing/2014/main" id="{380C8A86-08D0-A0E1-B5C9-96666D35193D}"/>
              </a:ext>
            </a:extLst>
          </p:cNvPr>
          <p:cNvSpPr>
            <a:spLocks noGrp="1"/>
          </p:cNvSpPr>
          <p:nvPr>
            <p:ph type="body" sz="quarter" idx="20"/>
          </p:nvPr>
        </p:nvSpPr>
        <p:spPr/>
        <p:txBody>
          <a:bodyPr/>
          <a:lstStyle/>
          <a:p>
            <a:r>
              <a:rPr lang="en-AU" dirty="0" err="1"/>
              <a:t>Greatter</a:t>
            </a:r>
            <a:r>
              <a:rPr lang="en-AU" dirty="0"/>
              <a:t> flamingo</a:t>
            </a:r>
          </a:p>
        </p:txBody>
      </p:sp>
      <p:sp>
        <p:nvSpPr>
          <p:cNvPr id="11" name="Text Placeholder 10">
            <a:extLst>
              <a:ext uri="{FF2B5EF4-FFF2-40B4-BE49-F238E27FC236}">
                <a16:creationId xmlns:a16="http://schemas.microsoft.com/office/drawing/2014/main" id="{472D09AC-8B39-4737-EB44-6A91247302A5}"/>
              </a:ext>
            </a:extLst>
          </p:cNvPr>
          <p:cNvSpPr>
            <a:spLocks noGrp="1"/>
          </p:cNvSpPr>
          <p:nvPr>
            <p:ph type="body" sz="quarter" idx="21"/>
          </p:nvPr>
        </p:nvSpPr>
        <p:spPr/>
        <p:txBody>
          <a:bodyPr/>
          <a:lstStyle/>
          <a:p>
            <a:r>
              <a:rPr lang="en-AU" dirty="0"/>
              <a:t>Lesser flamingo</a:t>
            </a:r>
          </a:p>
        </p:txBody>
      </p:sp>
      <p:sp>
        <p:nvSpPr>
          <p:cNvPr id="12" name="Text Placeholder 11">
            <a:extLst>
              <a:ext uri="{FF2B5EF4-FFF2-40B4-BE49-F238E27FC236}">
                <a16:creationId xmlns:a16="http://schemas.microsoft.com/office/drawing/2014/main" id="{E2D025F2-CF8F-719A-C3C9-812F7AAC2BB9}"/>
              </a:ext>
            </a:extLst>
          </p:cNvPr>
          <p:cNvSpPr>
            <a:spLocks noGrp="1"/>
          </p:cNvSpPr>
          <p:nvPr>
            <p:ph type="body" sz="quarter" idx="22"/>
          </p:nvPr>
        </p:nvSpPr>
        <p:spPr/>
        <p:txBody>
          <a:bodyPr/>
          <a:lstStyle/>
          <a:p>
            <a:r>
              <a:rPr lang="en-AU" dirty="0"/>
              <a:t>Chilean flamingo</a:t>
            </a:r>
          </a:p>
        </p:txBody>
      </p:sp>
      <p:sp>
        <p:nvSpPr>
          <p:cNvPr id="13" name="Slide Number Placeholder 12">
            <a:extLst>
              <a:ext uri="{FF2B5EF4-FFF2-40B4-BE49-F238E27FC236}">
                <a16:creationId xmlns:a16="http://schemas.microsoft.com/office/drawing/2014/main" id="{3FF909FD-77AE-A17D-3207-BD54EF606D86}"/>
              </a:ext>
            </a:extLst>
          </p:cNvPr>
          <p:cNvSpPr>
            <a:spLocks noGrp="1"/>
          </p:cNvSpPr>
          <p:nvPr>
            <p:ph type="sldNum" sz="quarter" idx="12"/>
          </p:nvPr>
        </p:nvSpPr>
        <p:spPr/>
        <p:txBody>
          <a:bodyPr/>
          <a:lstStyle/>
          <a:p>
            <a:fld id="{8D0AFDD5-844D-364D-8AEC-50CF4D36D55D}" type="slidenum">
              <a:rPr lang="en-US" noProof="0" smtClean="0"/>
              <a:t>9</a:t>
            </a:fld>
            <a:endParaRPr lang="en-US" noProof="0"/>
          </a:p>
        </p:txBody>
      </p:sp>
      <p:sp>
        <p:nvSpPr>
          <p:cNvPr id="14" name="Footer Placeholder 13">
            <a:extLst>
              <a:ext uri="{FF2B5EF4-FFF2-40B4-BE49-F238E27FC236}">
                <a16:creationId xmlns:a16="http://schemas.microsoft.com/office/drawing/2014/main" id="{87C2FC1E-688E-09A1-78D8-50E854851CA3}"/>
              </a:ext>
            </a:extLst>
          </p:cNvPr>
          <p:cNvSpPr>
            <a:spLocks noGrp="1"/>
          </p:cNvSpPr>
          <p:nvPr>
            <p:ph type="ftr" sz="quarter" idx="11"/>
          </p:nvPr>
        </p:nvSpPr>
        <p:spPr/>
        <p:txBody>
          <a:bodyPr/>
          <a:lstStyle/>
          <a:p>
            <a:r>
              <a:rPr lang="en-US" noProof="0"/>
              <a:t>Presentation title</a:t>
            </a:r>
          </a:p>
        </p:txBody>
      </p:sp>
      <p:sp>
        <p:nvSpPr>
          <p:cNvPr id="15" name="Date Placeholder 14">
            <a:extLst>
              <a:ext uri="{FF2B5EF4-FFF2-40B4-BE49-F238E27FC236}">
                <a16:creationId xmlns:a16="http://schemas.microsoft.com/office/drawing/2014/main" id="{757747DD-51FA-D401-5C86-4F18C311BB9C}"/>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093302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CC3A-50F7-4472-6097-8EBCD6651810}"/>
              </a:ext>
            </a:extLst>
          </p:cNvPr>
          <p:cNvSpPr>
            <a:spLocks noGrp="1"/>
          </p:cNvSpPr>
          <p:nvPr>
            <p:ph type="title"/>
          </p:nvPr>
        </p:nvSpPr>
        <p:spPr>
          <a:xfrm>
            <a:off x="5360963" y="1037003"/>
            <a:ext cx="5738446" cy="1162762"/>
          </a:xfrm>
        </p:spPr>
        <p:txBody>
          <a:bodyPr/>
          <a:lstStyle/>
          <a:p>
            <a:r>
              <a:rPr lang="en-AU" sz="4800" dirty="0"/>
              <a:t>Status and threats</a:t>
            </a:r>
          </a:p>
        </p:txBody>
      </p:sp>
      <p:pic>
        <p:nvPicPr>
          <p:cNvPr id="7" name="Picture Placeholder 6">
            <a:extLst>
              <a:ext uri="{FF2B5EF4-FFF2-40B4-BE49-F238E27FC236}">
                <a16:creationId xmlns:a16="http://schemas.microsoft.com/office/drawing/2014/main" id="{DBEE529D-9E2E-410E-D48C-4A1EACCA84C7}"/>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413" r="2413"/>
          <a:stretch>
            <a:fillRect/>
          </a:stretch>
        </p:blipFill>
        <p:spPr/>
      </p:pic>
      <p:sp>
        <p:nvSpPr>
          <p:cNvPr id="4" name="Content Placeholder 3">
            <a:extLst>
              <a:ext uri="{FF2B5EF4-FFF2-40B4-BE49-F238E27FC236}">
                <a16:creationId xmlns:a16="http://schemas.microsoft.com/office/drawing/2014/main" id="{39DCB045-78E1-E445-CBAC-79C7AB9A4B7F}"/>
              </a:ext>
            </a:extLst>
          </p:cNvPr>
          <p:cNvSpPr>
            <a:spLocks noGrp="1"/>
          </p:cNvSpPr>
          <p:nvPr>
            <p:ph idx="1"/>
          </p:nvPr>
        </p:nvSpPr>
        <p:spPr>
          <a:xfrm>
            <a:off x="5396196" y="1749589"/>
            <a:ext cx="5667980" cy="3358821"/>
          </a:xfrm>
        </p:spPr>
        <p:txBody>
          <a:bodyPr/>
          <a:lstStyle/>
          <a:p>
            <a:r>
              <a:rPr lang="en-AU" dirty="0"/>
              <a:t>The complete population of the flamingo is 2.77 million flamingos! And they have least concern for being endangered, although that doesn't stop the threats, its mostly just habitat loss, but that’s human expansion, so the bigger of a need for housing the less habitat there is for any animal not just flamingos.</a:t>
            </a:r>
          </a:p>
        </p:txBody>
      </p:sp>
      <p:sp>
        <p:nvSpPr>
          <p:cNvPr id="5" name="Slide Number Placeholder 4">
            <a:extLst>
              <a:ext uri="{FF2B5EF4-FFF2-40B4-BE49-F238E27FC236}">
                <a16:creationId xmlns:a16="http://schemas.microsoft.com/office/drawing/2014/main" id="{66B82C60-BED6-C51E-B45F-52C7F9C82F06}"/>
              </a:ext>
            </a:extLst>
          </p:cNvPr>
          <p:cNvSpPr>
            <a:spLocks noGrp="1"/>
          </p:cNvSpPr>
          <p:nvPr>
            <p:ph type="sldNum" sz="quarter" idx="12"/>
          </p:nvPr>
        </p:nvSpPr>
        <p:spPr/>
        <p:txBody>
          <a:bodyPr/>
          <a:lstStyle/>
          <a:p>
            <a:fld id="{8D0AFDD5-844D-364D-8AEC-50CF4D36D55D}" type="slidenum">
              <a:rPr lang="en-US" noProof="0" smtClean="0"/>
              <a:pPr/>
              <a:t>10</a:t>
            </a:fld>
            <a:endParaRPr lang="en-US" noProof="0"/>
          </a:p>
        </p:txBody>
      </p:sp>
    </p:spTree>
    <p:extLst>
      <p:ext uri="{BB962C8B-B14F-4D97-AF65-F5344CB8AC3E}">
        <p14:creationId xmlns:p14="http://schemas.microsoft.com/office/powerpoint/2010/main" val="3794591269"/>
      </p:ext>
    </p:extLst>
  </p:cSld>
  <p:clrMapOvr>
    <a:masterClrMapping/>
  </p:clrMapOvr>
</p:sld>
</file>

<file path=ppt/theme/theme1.xml><?xml version="1.0" encoding="utf-8"?>
<a:theme xmlns:a="http://schemas.openxmlformats.org/drawingml/2006/main" name="Office Theme">
  <a:themeElements>
    <a:clrScheme name="Custom 30">
      <a:dk1>
        <a:srgbClr val="000000"/>
      </a:dk1>
      <a:lt1>
        <a:srgbClr val="FFFFFF"/>
      </a:lt1>
      <a:dk2>
        <a:srgbClr val="264653"/>
      </a:dk2>
      <a:lt2>
        <a:srgbClr val="E7E6E6"/>
      </a:lt2>
      <a:accent1>
        <a:srgbClr val="F3EBE8"/>
      </a:accent1>
      <a:accent2>
        <a:srgbClr val="E9C369"/>
      </a:accent2>
      <a:accent3>
        <a:srgbClr val="2A9D8F"/>
      </a:accent3>
      <a:accent4>
        <a:srgbClr val="F3D6CD"/>
      </a:accent4>
      <a:accent5>
        <a:srgbClr val="F3EBE8"/>
      </a:accent5>
      <a:accent6>
        <a:srgbClr val="60717C"/>
      </a:accent6>
      <a:hlink>
        <a:srgbClr val="828683"/>
      </a:hlink>
      <a:folHlink>
        <a:srgbClr val="D08A55"/>
      </a:folHlink>
    </a:clrScheme>
    <a:fontScheme name="Custom 28">
      <a:majorFont>
        <a:latin typeface="Century Gothic"/>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rn-Angles_Win32_CP_v11" id="{557BB2FF-F1F4-4776-80DE-DC11FC14475E}" vid="{E0321167-E0D5-4285-8F17-B2BAD920F1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D9A46C-D3F3-4D45-B248-B831C6B5FC8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A7D90517-43A3-4BC6-B197-5C7B7D3DBC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FA78568-A730-4D3B-A489-FD854E91254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{AE94FDC8-D749-4C9D-9AA7-E75B0B831271}tf11429527_win32</Template>
  <TotalTime>291</TotalTime>
  <Words>598</Words>
  <Application>Microsoft Office PowerPoint</Application>
  <PresentationFormat>Widescreen</PresentationFormat>
  <Paragraphs>52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Karla</vt:lpstr>
      <vt:lpstr>Univers Condensed Light</vt:lpstr>
      <vt:lpstr>Office Theme</vt:lpstr>
      <vt:lpstr>Flamingos</vt:lpstr>
      <vt:lpstr>What are flamingos?</vt:lpstr>
      <vt:lpstr>Types of Flamingo</vt:lpstr>
      <vt:lpstr>Physical appearance</vt:lpstr>
      <vt:lpstr>Habitat</vt:lpstr>
      <vt:lpstr>What they eat</vt:lpstr>
      <vt:lpstr>Behaviours</vt:lpstr>
      <vt:lpstr>Reproduction</vt:lpstr>
      <vt:lpstr>Population</vt:lpstr>
      <vt:lpstr>Status and threats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Flamingos</dc:title>
  <dc:creator>Ely VINCENT</dc:creator>
  <cp:lastModifiedBy>Ely VINCENT</cp:lastModifiedBy>
  <cp:revision>4</cp:revision>
  <dcterms:created xsi:type="dcterms:W3CDTF">2023-07-11T00:04:50Z</dcterms:created>
  <dcterms:modified xsi:type="dcterms:W3CDTF">2023-07-14T00:36:32Z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