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71" r:id="rId5"/>
    <p:sldId id="261" r:id="rId6"/>
    <p:sldId id="270" r:id="rId7"/>
    <p:sldId id="265" r:id="rId8"/>
    <p:sldId id="266" r:id="rId9"/>
    <p:sldId id="272" r:id="rId10"/>
    <p:sldId id="273" r:id="rId11"/>
    <p:sldId id="274" r:id="rId12"/>
    <p:sldId id="27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7C05"/>
    <a:srgbClr val="C295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FAB57E-CA6C-9FE2-4ACC-CF824EB90740}" v="102" dt="2026-05-20T01:41:08.665"/>
    <p1510:client id="{C4F4ECFD-DE9C-8D45-ABD6-5620D948342A}" v="85" dt="2026-05-18T04:33:49.5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y Makeham" userId="S::kelly.makeham@det.nsw.edu.au::4e1f7887-fa4b-4dea-9ac8-dc68098f44cc" providerId="AD" clId="Web-{93FAB57E-CA6C-9FE2-4ACC-CF824EB90740}"/>
    <pc:docChg chg="delSld modSld">
      <pc:chgData name="Kelly Makeham" userId="S::kelly.makeham@det.nsw.edu.au::4e1f7887-fa4b-4dea-9ac8-dc68098f44cc" providerId="AD" clId="Web-{93FAB57E-CA6C-9FE2-4ACC-CF824EB90740}" dt="2026-05-20T01:41:08.665" v="67" actId="1076"/>
      <pc:docMkLst>
        <pc:docMk/>
      </pc:docMkLst>
      <pc:sldChg chg="modSp">
        <pc:chgData name="Kelly Makeham" userId="S::kelly.makeham@det.nsw.edu.au::4e1f7887-fa4b-4dea-9ac8-dc68098f44cc" providerId="AD" clId="Web-{93FAB57E-CA6C-9FE2-4ACC-CF824EB90740}" dt="2026-05-20T01:32:59.746" v="2" actId="20577"/>
        <pc:sldMkLst>
          <pc:docMk/>
          <pc:sldMk cId="4033420652" sldId="261"/>
        </pc:sldMkLst>
        <pc:spChg chg="mod">
          <ac:chgData name="Kelly Makeham" userId="S::kelly.makeham@det.nsw.edu.au::4e1f7887-fa4b-4dea-9ac8-dc68098f44cc" providerId="AD" clId="Web-{93FAB57E-CA6C-9FE2-4ACC-CF824EB90740}" dt="2026-05-20T01:32:59.746" v="2" actId="20577"/>
          <ac:spMkLst>
            <pc:docMk/>
            <pc:sldMk cId="4033420652" sldId="261"/>
            <ac:spMk id="15" creationId="{83CBA86D-E7A5-1A86-E0FF-0DE7CB1A9306}"/>
          </ac:spMkLst>
        </pc:spChg>
      </pc:sldChg>
      <pc:sldChg chg="addSp modSp">
        <pc:chgData name="Kelly Makeham" userId="S::kelly.makeham@det.nsw.edu.au::4e1f7887-fa4b-4dea-9ac8-dc68098f44cc" providerId="AD" clId="Web-{93FAB57E-CA6C-9FE2-4ACC-CF824EB90740}" dt="2026-05-20T01:41:08.665" v="67" actId="1076"/>
        <pc:sldMkLst>
          <pc:docMk/>
          <pc:sldMk cId="4075812727" sldId="265"/>
        </pc:sldMkLst>
        <pc:spChg chg="mod">
          <ac:chgData name="Kelly Makeham" userId="S::kelly.makeham@det.nsw.edu.au::4e1f7887-fa4b-4dea-9ac8-dc68098f44cc" providerId="AD" clId="Web-{93FAB57E-CA6C-9FE2-4ACC-CF824EB90740}" dt="2026-05-20T01:39:23.556" v="52" actId="20577"/>
          <ac:spMkLst>
            <pc:docMk/>
            <pc:sldMk cId="4075812727" sldId="265"/>
            <ac:spMk id="3" creationId="{8D13929E-C0DC-2901-E944-27204C94183F}"/>
          </ac:spMkLst>
        </pc:spChg>
        <pc:picChg chg="add mod modCrop">
          <ac:chgData name="Kelly Makeham" userId="S::kelly.makeham@det.nsw.edu.au::4e1f7887-fa4b-4dea-9ac8-dc68098f44cc" providerId="AD" clId="Web-{93FAB57E-CA6C-9FE2-4ACC-CF824EB90740}" dt="2026-05-20T01:41:08.665" v="67" actId="1076"/>
          <ac:picMkLst>
            <pc:docMk/>
            <pc:sldMk cId="4075812727" sldId="265"/>
            <ac:picMk id="7" creationId="{1A19771F-5806-FB17-DF3F-2C185976E23D}"/>
          </ac:picMkLst>
        </pc:picChg>
      </pc:sldChg>
      <pc:sldChg chg="addSp delSp modSp">
        <pc:chgData name="Kelly Makeham" userId="S::kelly.makeham@det.nsw.edu.au::4e1f7887-fa4b-4dea-9ac8-dc68098f44cc" providerId="AD" clId="Web-{93FAB57E-CA6C-9FE2-4ACC-CF824EB90740}" dt="2026-05-20T01:38:56.697" v="44" actId="1076"/>
        <pc:sldMkLst>
          <pc:docMk/>
          <pc:sldMk cId="2423718659" sldId="270"/>
        </pc:sldMkLst>
        <pc:spChg chg="mod">
          <ac:chgData name="Kelly Makeham" userId="S::kelly.makeham@det.nsw.edu.au::4e1f7887-fa4b-4dea-9ac8-dc68098f44cc" providerId="AD" clId="Web-{93FAB57E-CA6C-9FE2-4ACC-CF824EB90740}" dt="2026-05-20T01:37:23.260" v="19" actId="20577"/>
          <ac:spMkLst>
            <pc:docMk/>
            <pc:sldMk cId="2423718659" sldId="270"/>
            <ac:spMk id="7" creationId="{0C346F1A-9E3A-7BB7-7504-51DD9ED291E3}"/>
          </ac:spMkLst>
        </pc:spChg>
        <pc:picChg chg="add del mod">
          <ac:chgData name="Kelly Makeham" userId="S::kelly.makeham@det.nsw.edu.au::4e1f7887-fa4b-4dea-9ac8-dc68098f44cc" providerId="AD" clId="Web-{93FAB57E-CA6C-9FE2-4ACC-CF824EB90740}" dt="2026-05-20T01:37:01.041" v="9"/>
          <ac:picMkLst>
            <pc:docMk/>
            <pc:sldMk cId="2423718659" sldId="270"/>
            <ac:picMk id="3" creationId="{D6EC5371-85E3-72CF-1D49-39DE3003E33C}"/>
          </ac:picMkLst>
        </pc:picChg>
        <pc:picChg chg="add mod">
          <ac:chgData name="Kelly Makeham" userId="S::kelly.makeham@det.nsw.edu.au::4e1f7887-fa4b-4dea-9ac8-dc68098f44cc" providerId="AD" clId="Web-{93FAB57E-CA6C-9FE2-4ACC-CF824EB90740}" dt="2026-05-20T01:37:07.541" v="11" actId="1076"/>
          <ac:picMkLst>
            <pc:docMk/>
            <pc:sldMk cId="2423718659" sldId="270"/>
            <ac:picMk id="8" creationId="{F5082627-02A4-8123-F168-C2AD1A60CB43}"/>
          </ac:picMkLst>
        </pc:picChg>
        <pc:picChg chg="add mod modCrop">
          <ac:chgData name="Kelly Makeham" userId="S::kelly.makeham@det.nsw.edu.au::4e1f7887-fa4b-4dea-9ac8-dc68098f44cc" providerId="AD" clId="Web-{93FAB57E-CA6C-9FE2-4ACC-CF824EB90740}" dt="2026-05-20T01:37:55.494" v="23" actId="1076"/>
          <ac:picMkLst>
            <pc:docMk/>
            <pc:sldMk cId="2423718659" sldId="270"/>
            <ac:picMk id="9" creationId="{3C724D95-FFB7-E099-75CC-7BE2987F31F5}"/>
          </ac:picMkLst>
        </pc:picChg>
        <pc:picChg chg="add del mod">
          <ac:chgData name="Kelly Makeham" userId="S::kelly.makeham@det.nsw.edu.au::4e1f7887-fa4b-4dea-9ac8-dc68098f44cc" providerId="AD" clId="Web-{93FAB57E-CA6C-9FE2-4ACC-CF824EB90740}" dt="2026-05-20T01:37:56.619" v="24"/>
          <ac:picMkLst>
            <pc:docMk/>
            <pc:sldMk cId="2423718659" sldId="270"/>
            <ac:picMk id="10" creationId="{50926C02-A22C-7CE4-BD66-F26C431EE719}"/>
          </ac:picMkLst>
        </pc:picChg>
        <pc:picChg chg="add del mod">
          <ac:chgData name="Kelly Makeham" userId="S::kelly.makeham@det.nsw.edu.au::4e1f7887-fa4b-4dea-9ac8-dc68098f44cc" providerId="AD" clId="Web-{93FAB57E-CA6C-9FE2-4ACC-CF824EB90740}" dt="2026-05-20T01:37:58.213" v="25"/>
          <ac:picMkLst>
            <pc:docMk/>
            <pc:sldMk cId="2423718659" sldId="270"/>
            <ac:picMk id="11" creationId="{5AC4CBAD-6DE2-D6F4-E1A4-5162A7BF80B2}"/>
          </ac:picMkLst>
        </pc:picChg>
        <pc:picChg chg="add mod modCrop">
          <ac:chgData name="Kelly Makeham" userId="S::kelly.makeham@det.nsw.edu.au::4e1f7887-fa4b-4dea-9ac8-dc68098f44cc" providerId="AD" clId="Web-{93FAB57E-CA6C-9FE2-4ACC-CF824EB90740}" dt="2026-05-20T01:38:11.666" v="29" actId="1076"/>
          <ac:picMkLst>
            <pc:docMk/>
            <pc:sldMk cId="2423718659" sldId="270"/>
            <ac:picMk id="13" creationId="{D6F7D1CF-0E37-FB84-EFF0-08D44CDF8574}"/>
          </ac:picMkLst>
        </pc:picChg>
        <pc:picChg chg="add mod">
          <ac:chgData name="Kelly Makeham" userId="S::kelly.makeham@det.nsw.edu.au::4e1f7887-fa4b-4dea-9ac8-dc68098f44cc" providerId="AD" clId="Web-{93FAB57E-CA6C-9FE2-4ACC-CF824EB90740}" dt="2026-05-20T01:38:55.041" v="43" actId="1076"/>
          <ac:picMkLst>
            <pc:docMk/>
            <pc:sldMk cId="2423718659" sldId="270"/>
            <ac:picMk id="14" creationId="{8652FE14-C86A-22DD-0722-42F207228ADB}"/>
          </ac:picMkLst>
        </pc:picChg>
        <pc:picChg chg="add mod">
          <ac:chgData name="Kelly Makeham" userId="S::kelly.makeham@det.nsw.edu.au::4e1f7887-fa4b-4dea-9ac8-dc68098f44cc" providerId="AD" clId="Web-{93FAB57E-CA6C-9FE2-4ACC-CF824EB90740}" dt="2026-05-20T01:38:56.697" v="44" actId="1076"/>
          <ac:picMkLst>
            <pc:docMk/>
            <pc:sldMk cId="2423718659" sldId="270"/>
            <ac:picMk id="15" creationId="{C40D4F8B-FD74-7407-CE8E-1CF2E12E4151}"/>
          </ac:picMkLst>
        </pc:picChg>
      </pc:sldChg>
      <pc:sldChg chg="modSp">
        <pc:chgData name="Kelly Makeham" userId="S::kelly.makeham@det.nsw.edu.au::4e1f7887-fa4b-4dea-9ac8-dc68098f44cc" providerId="AD" clId="Web-{93FAB57E-CA6C-9FE2-4ACC-CF824EB90740}" dt="2026-05-20T01:40:17.025" v="59" actId="20577"/>
        <pc:sldMkLst>
          <pc:docMk/>
          <pc:sldMk cId="3305362965" sldId="274"/>
        </pc:sldMkLst>
        <pc:spChg chg="mod">
          <ac:chgData name="Kelly Makeham" userId="S::kelly.makeham@det.nsw.edu.au::4e1f7887-fa4b-4dea-9ac8-dc68098f44cc" providerId="AD" clId="Web-{93FAB57E-CA6C-9FE2-4ACC-CF824EB90740}" dt="2026-05-20T01:40:17.025" v="59" actId="20577"/>
          <ac:spMkLst>
            <pc:docMk/>
            <pc:sldMk cId="3305362965" sldId="274"/>
            <ac:spMk id="7" creationId="{A51B7AFF-27F6-6943-D64E-EB9761ED3BD8}"/>
          </ac:spMkLst>
        </pc:spChg>
      </pc:sldChg>
      <pc:sldChg chg="del">
        <pc:chgData name="Kelly Makeham" userId="S::kelly.makeham@det.nsw.edu.au::4e1f7887-fa4b-4dea-9ac8-dc68098f44cc" providerId="AD" clId="Web-{93FAB57E-CA6C-9FE2-4ACC-CF824EB90740}" dt="2026-05-20T01:40:33.650" v="61"/>
        <pc:sldMkLst>
          <pc:docMk/>
          <pc:sldMk cId="2170873677" sldId="276"/>
        </pc:sldMkLst>
      </pc:sldChg>
      <pc:sldChg chg="del">
        <pc:chgData name="Kelly Makeham" userId="S::kelly.makeham@det.nsw.edu.au::4e1f7887-fa4b-4dea-9ac8-dc68098f44cc" providerId="AD" clId="Web-{93FAB57E-CA6C-9FE2-4ACC-CF824EB90740}" dt="2026-05-20T01:40:30.212" v="60"/>
        <pc:sldMkLst>
          <pc:docMk/>
          <pc:sldMk cId="4231672299" sldId="277"/>
        </pc:sldMkLst>
      </pc:sldChg>
    </pc:docChg>
  </pc:docChgLst>
  <pc:docChgLst>
    <pc:chgData name="Kelly Makeham" userId="S::kelly.makeham@det.nsw.edu.au::4e1f7887-fa4b-4dea-9ac8-dc68098f44cc" providerId="AD" clId="Web-{C4F4ECFD-DE9C-8D45-ABD6-5620D948342A}"/>
    <pc:docChg chg="modSld">
      <pc:chgData name="Kelly Makeham" userId="S::kelly.makeham@det.nsw.edu.au::4e1f7887-fa4b-4dea-9ac8-dc68098f44cc" providerId="AD" clId="Web-{C4F4ECFD-DE9C-8D45-ABD6-5620D948342A}" dt="2026-05-18T04:33:47.628" v="42" actId="20577"/>
      <pc:docMkLst>
        <pc:docMk/>
      </pc:docMkLst>
      <pc:sldChg chg="modSp">
        <pc:chgData name="Kelly Makeham" userId="S::kelly.makeham@det.nsw.edu.au::4e1f7887-fa4b-4dea-9ac8-dc68098f44cc" providerId="AD" clId="Web-{C4F4ECFD-DE9C-8D45-ABD6-5620D948342A}" dt="2026-05-18T04:32:44.345" v="30" actId="20577"/>
        <pc:sldMkLst>
          <pc:docMk/>
          <pc:sldMk cId="4033420652" sldId="261"/>
        </pc:sldMkLst>
        <pc:spChg chg="mod">
          <ac:chgData name="Kelly Makeham" userId="S::kelly.makeham@det.nsw.edu.au::4e1f7887-fa4b-4dea-9ac8-dc68098f44cc" providerId="AD" clId="Web-{C4F4ECFD-DE9C-8D45-ABD6-5620D948342A}" dt="2026-05-18T04:32:44.345" v="30" actId="20577"/>
          <ac:spMkLst>
            <pc:docMk/>
            <pc:sldMk cId="4033420652" sldId="261"/>
            <ac:spMk id="15" creationId="{83CBA86D-E7A5-1A86-E0FF-0DE7CB1A9306}"/>
          </ac:spMkLst>
        </pc:spChg>
      </pc:sldChg>
      <pc:sldChg chg="modSp">
        <pc:chgData name="Kelly Makeham" userId="S::kelly.makeham@det.nsw.edu.au::4e1f7887-fa4b-4dea-9ac8-dc68098f44cc" providerId="AD" clId="Web-{C4F4ECFD-DE9C-8D45-ABD6-5620D948342A}" dt="2026-05-18T04:33:47.628" v="42" actId="20577"/>
        <pc:sldMkLst>
          <pc:docMk/>
          <pc:sldMk cId="4075812727" sldId="265"/>
        </pc:sldMkLst>
        <pc:spChg chg="mod">
          <ac:chgData name="Kelly Makeham" userId="S::kelly.makeham@det.nsw.edu.au::4e1f7887-fa4b-4dea-9ac8-dc68098f44cc" providerId="AD" clId="Web-{C4F4ECFD-DE9C-8D45-ABD6-5620D948342A}" dt="2026-05-18T04:33:47.628" v="42" actId="20577"/>
          <ac:spMkLst>
            <pc:docMk/>
            <pc:sldMk cId="4075812727" sldId="265"/>
            <ac:spMk id="3" creationId="{8D13929E-C0DC-2901-E944-27204C94183F}"/>
          </ac:spMkLst>
        </pc:spChg>
      </pc:sldChg>
      <pc:sldChg chg="modSp">
        <pc:chgData name="Kelly Makeham" userId="S::kelly.makeham@det.nsw.edu.au::4e1f7887-fa4b-4dea-9ac8-dc68098f44cc" providerId="AD" clId="Web-{C4F4ECFD-DE9C-8D45-ABD6-5620D948342A}" dt="2026-05-18T04:33:27.080" v="40" actId="20577"/>
        <pc:sldMkLst>
          <pc:docMk/>
          <pc:sldMk cId="2423718659" sldId="270"/>
        </pc:sldMkLst>
        <pc:spChg chg="mod">
          <ac:chgData name="Kelly Makeham" userId="S::kelly.makeham@det.nsw.edu.au::4e1f7887-fa4b-4dea-9ac8-dc68098f44cc" providerId="AD" clId="Web-{C4F4ECFD-DE9C-8D45-ABD6-5620D948342A}" dt="2026-05-18T04:33:27.080" v="40" actId="20577"/>
          <ac:spMkLst>
            <pc:docMk/>
            <pc:sldMk cId="2423718659" sldId="270"/>
            <ac:spMk id="7" creationId="{0C346F1A-9E3A-7BB7-7504-51DD9ED291E3}"/>
          </ac:spMkLst>
        </pc:spChg>
      </pc:sldChg>
    </pc:docChg>
  </pc:docChgLst>
  <pc:docChgLst>
    <pc:chgData name="Kelly Makeham" userId="S::kelly.makeham@det.nsw.edu.au::4e1f7887-fa4b-4dea-9ac8-dc68098f44cc" providerId="AD" clId="Web-{AC7F9926-331D-90B7-2738-C2F5764EDC90}"/>
    <pc:docChg chg="modSld">
      <pc:chgData name="Kelly Makeham" userId="S::kelly.makeham@det.nsw.edu.au::4e1f7887-fa4b-4dea-9ac8-dc68098f44cc" providerId="AD" clId="Web-{AC7F9926-331D-90B7-2738-C2F5764EDC90}" dt="2026-05-17T22:41:20.280" v="1" actId="1076"/>
      <pc:docMkLst>
        <pc:docMk/>
      </pc:docMkLst>
      <pc:sldChg chg="modSp">
        <pc:chgData name="Kelly Makeham" userId="S::kelly.makeham@det.nsw.edu.au::4e1f7887-fa4b-4dea-9ac8-dc68098f44cc" providerId="AD" clId="Web-{AC7F9926-331D-90B7-2738-C2F5764EDC90}" dt="2026-05-17T22:41:20.280" v="1" actId="1076"/>
        <pc:sldMkLst>
          <pc:docMk/>
          <pc:sldMk cId="664393545" sldId="271"/>
        </pc:sldMkLst>
        <pc:picChg chg="mod">
          <ac:chgData name="Kelly Makeham" userId="S::kelly.makeham@det.nsw.edu.au::4e1f7887-fa4b-4dea-9ac8-dc68098f44cc" providerId="AD" clId="Web-{AC7F9926-331D-90B7-2738-C2F5764EDC90}" dt="2026-05-17T22:41:20.280" v="1" actId="1076"/>
          <ac:picMkLst>
            <pc:docMk/>
            <pc:sldMk cId="664393545" sldId="271"/>
            <ac:picMk id="5" creationId="{A5F56BCE-C2C3-283E-B02E-6B3D5509BF7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estcoastnotebook.com/diy-make-quick-easy-birdbath-drip-that-has-birds-flocking-to-i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odayshomeowner.com/lawn-garden/guides/how-to-make-a-homemade-birdbath-dripper-for-your-yard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5223A53A-20EE-0EEB-B435-A436EAE06008}"/>
              </a:ext>
            </a:extLst>
          </p:cNvPr>
          <p:cNvSpPr/>
          <p:nvPr/>
        </p:nvSpPr>
        <p:spPr>
          <a:xfrm>
            <a:off x="1401" y="-2803"/>
            <a:ext cx="5736710" cy="517221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ird on a branch&#10;&#10;AI-generated content may be incorrect.">
            <a:extLst>
              <a:ext uri="{FF2B5EF4-FFF2-40B4-BE49-F238E27FC236}">
                <a16:creationId xmlns:a16="http://schemas.microsoft.com/office/drawing/2014/main" id="{A5F56BCE-C2C3-283E-B02E-6B3D5509BF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056" t="13865" r="19196" b="10157"/>
          <a:stretch>
            <a:fillRect/>
          </a:stretch>
        </p:blipFill>
        <p:spPr>
          <a:xfrm>
            <a:off x="359987" y="186905"/>
            <a:ext cx="5016465" cy="4805719"/>
          </a:xfrm>
          <a:prstGeom prst="ellipse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30BB363-B987-7B9F-D32E-81FB319A8126}"/>
              </a:ext>
            </a:extLst>
          </p:cNvPr>
          <p:cNvSpPr/>
          <p:nvPr/>
        </p:nvSpPr>
        <p:spPr>
          <a:xfrm>
            <a:off x="6895119" y="997322"/>
            <a:ext cx="4927086" cy="539843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2128FA2-ECA1-8A04-F080-068B2A982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386" y="4749232"/>
            <a:ext cx="6053558" cy="24247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Eastern Spinebill</a:t>
            </a:r>
            <a:endParaRPr lang="en-US" sz="5400" b="1" kern="12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2115B7D-D2B3-B601-FECC-43E6810AEBA4}"/>
              </a:ext>
            </a:extLst>
          </p:cNvPr>
          <p:cNvSpPr>
            <a:spLocks noGrp="1"/>
          </p:cNvSpPr>
          <p:nvPr/>
        </p:nvSpPr>
        <p:spPr>
          <a:xfrm>
            <a:off x="6739288" y="1546812"/>
            <a:ext cx="5247751" cy="42925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400">
                <a:solidFill>
                  <a:schemeClr val="bg1"/>
                </a:solidFill>
              </a:rPr>
              <a:t>We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400">
                <a:solidFill>
                  <a:schemeClr val="bg1"/>
                </a:solidFill>
              </a:rPr>
              <a:t>chose the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400" b="1">
                <a:solidFill>
                  <a:schemeClr val="bg1"/>
                </a:solidFill>
              </a:rPr>
              <a:t>Eastern Spinebill </a:t>
            </a:r>
            <a:r>
              <a:rPr lang="en-US" sz="4400">
                <a:solidFill>
                  <a:schemeClr val="bg1"/>
                </a:solidFill>
              </a:rPr>
              <a:t>because we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400" dirty="0">
                <a:solidFill>
                  <a:schemeClr val="bg1"/>
                </a:solidFill>
              </a:rPr>
              <a:t>saw it in our </a:t>
            </a:r>
            <a:endParaRPr lang="en-US" sz="4400">
              <a:solidFill>
                <a:schemeClr val="bg1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400">
                <a:solidFill>
                  <a:schemeClr val="bg1"/>
                </a:solidFill>
              </a:rPr>
              <a:t>school</a:t>
            </a:r>
          </a:p>
        </p:txBody>
      </p:sp>
    </p:spTree>
    <p:extLst>
      <p:ext uri="{BB962C8B-B14F-4D97-AF65-F5344CB8AC3E}">
        <p14:creationId xmlns:p14="http://schemas.microsoft.com/office/powerpoint/2010/main" val="664393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AE8866-7FCC-E23F-9186-5C586496D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26C17-ED35-06C3-94EF-083D3F9CF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>
                <a:solidFill>
                  <a:schemeClr val="accent2">
                    <a:lumMod val="76000"/>
                  </a:schemeClr>
                </a:solidFill>
              </a:rPr>
              <a:t>What it looks like.  </a:t>
            </a:r>
          </a:p>
        </p:txBody>
      </p:sp>
      <p:pic>
        <p:nvPicPr>
          <p:cNvPr id="4" name="Content Placeholder 3" descr="A bird sitting on a branch&#10;&#10;AI-generated content may be incorrect.">
            <a:extLst>
              <a:ext uri="{FF2B5EF4-FFF2-40B4-BE49-F238E27FC236}">
                <a16:creationId xmlns:a16="http://schemas.microsoft.com/office/drawing/2014/main" id="{1A4666AE-DB4C-24B1-B4A0-0400CBE80E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03316" y="186607"/>
            <a:ext cx="2345028" cy="246790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0D2B2B9-3C3A-1508-C9F9-D2E649FCC420}"/>
              </a:ext>
            </a:extLst>
          </p:cNvPr>
          <p:cNvSpPr/>
          <p:nvPr/>
        </p:nvSpPr>
        <p:spPr>
          <a:xfrm>
            <a:off x="134470" y="179293"/>
            <a:ext cx="11900647" cy="6521823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AAE2F9-6B8B-F902-FD9A-CEAD797D46BA}"/>
              </a:ext>
            </a:extLst>
          </p:cNvPr>
          <p:cNvSpPr/>
          <p:nvPr/>
        </p:nvSpPr>
        <p:spPr>
          <a:xfrm>
            <a:off x="292619" y="294311"/>
            <a:ext cx="11541215" cy="6277409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CBA86D-E7A5-1A86-E0FF-0DE7CB1A9306}"/>
              </a:ext>
            </a:extLst>
          </p:cNvPr>
          <p:cNvSpPr txBox="1"/>
          <p:nvPr/>
        </p:nvSpPr>
        <p:spPr>
          <a:xfrm>
            <a:off x="477651" y="1417544"/>
            <a:ext cx="10851354" cy="286232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sz="3600">
                <a:ea typeface="+mn-lt"/>
                <a:cs typeface="+mn-lt"/>
              </a:rPr>
              <a:t>Long curves beak.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sz="3600">
                <a:ea typeface="+mn-lt"/>
                <a:cs typeface="+mn-lt"/>
              </a:rPr>
              <a:t>Red eye.</a:t>
            </a:r>
            <a:endParaRPr lang="en-US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3600">
                <a:ea typeface="+mn-lt"/>
                <a:cs typeface="+mn-lt"/>
              </a:rPr>
              <a:t>Orange belly.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sz="3600" dirty="0">
                <a:ea typeface="+mn-lt"/>
                <a:cs typeface="+mn-lt"/>
              </a:rPr>
              <a:t>brown spot on it </a:t>
            </a:r>
            <a:r>
              <a:rPr lang="en-US" sz="3600">
                <a:ea typeface="+mn-lt"/>
                <a:cs typeface="+mn-lt"/>
              </a:rPr>
              <a:t>throat.</a:t>
            </a:r>
            <a:endParaRPr lang="en-US" sz="3600" dirty="0"/>
          </a:p>
          <a:p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4033420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9E72D6-C7F4-3E4E-F199-C5032F069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0C87E-D8F5-6BF5-84A5-3CA2675AF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>
                <a:solidFill>
                  <a:schemeClr val="accent2">
                    <a:lumMod val="76000"/>
                  </a:schemeClr>
                </a:solidFill>
              </a:rPr>
              <a:t>What it needs to thrive </a:t>
            </a:r>
          </a:p>
        </p:txBody>
      </p:sp>
      <p:pic>
        <p:nvPicPr>
          <p:cNvPr id="4" name="Content Placeholder 3" descr="A bird sitting on a branch&#10;&#10;AI-generated content may be incorrect.">
            <a:extLst>
              <a:ext uri="{FF2B5EF4-FFF2-40B4-BE49-F238E27FC236}">
                <a16:creationId xmlns:a16="http://schemas.microsoft.com/office/drawing/2014/main" id="{908FDF94-C477-4C56-0659-7B9742E8D0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70003" y="186607"/>
            <a:ext cx="2225965" cy="228931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A117AE4-5283-74A2-4841-9C354C96C616}"/>
              </a:ext>
            </a:extLst>
          </p:cNvPr>
          <p:cNvSpPr/>
          <p:nvPr/>
        </p:nvSpPr>
        <p:spPr>
          <a:xfrm>
            <a:off x="134470" y="179293"/>
            <a:ext cx="11900647" cy="6521823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C4DBCD-D0F9-471E-515D-5B43A591DBA3}"/>
              </a:ext>
            </a:extLst>
          </p:cNvPr>
          <p:cNvSpPr/>
          <p:nvPr/>
        </p:nvSpPr>
        <p:spPr>
          <a:xfrm>
            <a:off x="292619" y="294311"/>
            <a:ext cx="11541215" cy="6277409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346F1A-9E3A-7BB7-7504-51DD9ED291E3}"/>
              </a:ext>
            </a:extLst>
          </p:cNvPr>
          <p:cNvSpPr txBox="1"/>
          <p:nvPr/>
        </p:nvSpPr>
        <p:spPr>
          <a:xfrm>
            <a:off x="477651" y="1417544"/>
            <a:ext cx="10339385" cy="230832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>
                <a:ea typeface="+mn-lt"/>
                <a:cs typeface="+mn-lt"/>
              </a:rPr>
              <a:t>Eastern Spinebills thrive in environments with:</a:t>
            </a:r>
            <a:endParaRPr lang="en-US"/>
          </a:p>
          <a:p>
            <a:pPr>
              <a:buFont typeface="Arial"/>
              <a:buChar char="•"/>
            </a:pPr>
            <a:r>
              <a:rPr lang="en-US" sz="3600">
                <a:ea typeface="+mn-lt"/>
                <a:cs typeface="+mn-lt"/>
              </a:rPr>
              <a:t>Nectar from native flowers </a:t>
            </a:r>
          </a:p>
          <a:p>
            <a:pPr>
              <a:buFont typeface="Arial"/>
              <a:buChar char="•"/>
            </a:pPr>
            <a:r>
              <a:rPr lang="en-US" sz="3600">
                <a:ea typeface="+mn-lt"/>
                <a:cs typeface="+mn-lt"/>
              </a:rPr>
              <a:t>Clean shallow water   </a:t>
            </a:r>
            <a:endParaRPr lang="en-US"/>
          </a:p>
          <a:p>
            <a:pPr>
              <a:buFont typeface="Arial"/>
              <a:buChar char="•"/>
            </a:pPr>
            <a:r>
              <a:rPr lang="en-US" sz="3600" dirty="0">
                <a:ea typeface="+mn-lt"/>
                <a:cs typeface="+mn-lt"/>
              </a:rPr>
              <a:t>Dense shrubs for shelter, </a:t>
            </a:r>
            <a:r>
              <a:rPr lang="en-US" sz="3600">
                <a:ea typeface="+mn-lt"/>
                <a:cs typeface="+mn-lt"/>
              </a:rPr>
              <a:t>finding food and</a:t>
            </a:r>
            <a:r>
              <a:rPr lang="en-US" sz="3600" dirty="0">
                <a:ea typeface="+mn-lt"/>
                <a:cs typeface="+mn-lt"/>
              </a:rPr>
              <a:t> nesting </a:t>
            </a:r>
            <a:endParaRPr lang="en-US" dirty="0"/>
          </a:p>
        </p:txBody>
      </p:sp>
      <p:pic>
        <p:nvPicPr>
          <p:cNvPr id="8" name="Picture 7" descr="A bush with red flowers&#10;&#10;AI-generated content may be incorrect.">
            <a:extLst>
              <a:ext uri="{FF2B5EF4-FFF2-40B4-BE49-F238E27FC236}">
                <a16:creationId xmlns:a16="http://schemas.microsoft.com/office/drawing/2014/main" id="{F5082627-02A4-8123-F168-C2AD1A60C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19" y="4269581"/>
            <a:ext cx="2495550" cy="2200275"/>
          </a:xfrm>
          <a:prstGeom prst="rect">
            <a:avLst/>
          </a:prstGeom>
        </p:spPr>
      </p:pic>
      <p:pic>
        <p:nvPicPr>
          <p:cNvPr id="9" name="Picture 8" descr="A bush with red flowers&#10;&#10;AI-generated content may be incorrect.">
            <a:extLst>
              <a:ext uri="{FF2B5EF4-FFF2-40B4-BE49-F238E27FC236}">
                <a16:creationId xmlns:a16="http://schemas.microsoft.com/office/drawing/2014/main" id="{3C724D95-FFB7-E099-75CC-7BE2987F31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928" t="-1081" r="-21159" b="-997"/>
          <a:stretch>
            <a:fillRect/>
          </a:stretch>
        </p:blipFill>
        <p:spPr>
          <a:xfrm>
            <a:off x="2812256" y="4257675"/>
            <a:ext cx="2151930" cy="2246001"/>
          </a:xfrm>
          <a:prstGeom prst="rect">
            <a:avLst/>
          </a:prstGeom>
        </p:spPr>
      </p:pic>
      <p:pic>
        <p:nvPicPr>
          <p:cNvPr id="13" name="Picture 12" descr="A rock on a circular object in a garden&#10;&#10;AI-generated content may be incorrect.">
            <a:extLst>
              <a:ext uri="{FF2B5EF4-FFF2-40B4-BE49-F238E27FC236}">
                <a16:creationId xmlns:a16="http://schemas.microsoft.com/office/drawing/2014/main" id="{D6F7D1CF-0E37-FB84-EFF0-08D44CDF857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2849" r="-309" b="14837"/>
          <a:stretch>
            <a:fillRect/>
          </a:stretch>
        </p:blipFill>
        <p:spPr>
          <a:xfrm>
            <a:off x="7479506" y="3974309"/>
            <a:ext cx="3876697" cy="2495866"/>
          </a:xfrm>
          <a:prstGeom prst="rect">
            <a:avLst/>
          </a:prstGeom>
        </p:spPr>
      </p:pic>
      <p:pic>
        <p:nvPicPr>
          <p:cNvPr id="14" name="Picture 13" descr="A bush with red flowers&#10;&#10;AI-generated content may be incorrect.">
            <a:extLst>
              <a:ext uri="{FF2B5EF4-FFF2-40B4-BE49-F238E27FC236}">
                <a16:creationId xmlns:a16="http://schemas.microsoft.com/office/drawing/2014/main" id="{8652FE14-C86A-22DD-0722-42F207228A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928" t="-1081" r="-21159" b="-997"/>
          <a:stretch>
            <a:fillRect/>
          </a:stretch>
        </p:blipFill>
        <p:spPr>
          <a:xfrm flipH="1">
            <a:off x="3809280" y="4221955"/>
            <a:ext cx="1848568" cy="2246001"/>
          </a:xfrm>
          <a:prstGeom prst="rect">
            <a:avLst/>
          </a:prstGeom>
        </p:spPr>
      </p:pic>
      <p:pic>
        <p:nvPicPr>
          <p:cNvPr id="15" name="Picture 14" descr="A bush with red flowers&#10;&#10;AI-generated content may be incorrect.">
            <a:extLst>
              <a:ext uri="{FF2B5EF4-FFF2-40B4-BE49-F238E27FC236}">
                <a16:creationId xmlns:a16="http://schemas.microsoft.com/office/drawing/2014/main" id="{C40D4F8B-FD74-7407-CE8E-1CF2E12E41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928" t="-1081" r="-21159" b="-997"/>
          <a:stretch>
            <a:fillRect/>
          </a:stretch>
        </p:blipFill>
        <p:spPr>
          <a:xfrm>
            <a:off x="5491162" y="4221955"/>
            <a:ext cx="1985243" cy="224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718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AC91FE-31A3-D178-FC71-0634BE195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008D1-00F1-BBDA-566E-7D7162296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766" y="379502"/>
            <a:ext cx="10515600" cy="1325563"/>
          </a:xfrm>
        </p:spPr>
        <p:txBody>
          <a:bodyPr/>
          <a:lstStyle/>
          <a:p>
            <a:r>
              <a:rPr lang="en-US" sz="4800" b="1">
                <a:solidFill>
                  <a:srgbClr val="FFC000"/>
                </a:solidFill>
              </a:rPr>
              <a:t>What is missing in our school? </a:t>
            </a:r>
          </a:p>
        </p:txBody>
      </p:sp>
      <p:pic>
        <p:nvPicPr>
          <p:cNvPr id="4" name="Content Placeholder 3" descr="A bird sitting on a branch&#10;&#10;AI-generated content may be incorrect.">
            <a:extLst>
              <a:ext uri="{FF2B5EF4-FFF2-40B4-BE49-F238E27FC236}">
                <a16:creationId xmlns:a16="http://schemas.microsoft.com/office/drawing/2014/main" id="{D863EDB0-1CF9-9363-99C7-DCD4E09316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03316" y="186607"/>
            <a:ext cx="2345028" cy="246790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EDDE877-BD4F-139F-309D-C380E797B6ED}"/>
              </a:ext>
            </a:extLst>
          </p:cNvPr>
          <p:cNvSpPr/>
          <p:nvPr/>
        </p:nvSpPr>
        <p:spPr>
          <a:xfrm>
            <a:off x="134470" y="179293"/>
            <a:ext cx="11900647" cy="652182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5DEFC9-5A3F-1AA8-0ABE-D3B0FD8761D5}"/>
              </a:ext>
            </a:extLst>
          </p:cNvPr>
          <p:cNvSpPr/>
          <p:nvPr/>
        </p:nvSpPr>
        <p:spPr>
          <a:xfrm>
            <a:off x="292619" y="294311"/>
            <a:ext cx="11541215" cy="6277409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13929E-C0DC-2901-E944-27204C94183F}"/>
              </a:ext>
            </a:extLst>
          </p:cNvPr>
          <p:cNvSpPr txBox="1"/>
          <p:nvPr/>
        </p:nvSpPr>
        <p:spPr>
          <a:xfrm>
            <a:off x="477651" y="1417544"/>
            <a:ext cx="8862122" cy="286232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/>
              <a:t>Things missing in our school for the Eastern spine bill include </a:t>
            </a:r>
            <a:endParaRPr lang="en-US"/>
          </a:p>
          <a:p>
            <a:endParaRPr lang="en-US" sz="3600" b="1"/>
          </a:p>
          <a:p>
            <a:pPr marL="571500" indent="-571500">
              <a:buFont typeface="Arial"/>
              <a:buChar char="•"/>
            </a:pPr>
            <a:r>
              <a:rPr lang="en-US" sz="3600" b="1"/>
              <a:t>Clean shallow water</a:t>
            </a:r>
            <a:endParaRPr lang="en-US" sz="3600" b="1">
              <a:highlight>
                <a:srgbClr val="FFFF00"/>
              </a:highlight>
            </a:endParaRPr>
          </a:p>
          <a:p>
            <a:pPr marL="571500" indent="-571500">
              <a:buFont typeface="Arial"/>
              <a:buChar char="•"/>
            </a:pPr>
            <a:endParaRPr lang="en-US" sz="3600" b="1" dirty="0"/>
          </a:p>
        </p:txBody>
      </p:sp>
      <p:pic>
        <p:nvPicPr>
          <p:cNvPr id="7" name="Picture 6" descr="A bird drinking from a bird bath&#10;&#10;AI-generated content may be incorrect.">
            <a:extLst>
              <a:ext uri="{FF2B5EF4-FFF2-40B4-BE49-F238E27FC236}">
                <a16:creationId xmlns:a16="http://schemas.microsoft.com/office/drawing/2014/main" id="{1A19771F-5806-FB17-DF3F-2C185976E2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18"/>
          <a:stretch>
            <a:fillRect/>
          </a:stretch>
        </p:blipFill>
        <p:spPr>
          <a:xfrm>
            <a:off x="7358062" y="2655094"/>
            <a:ext cx="3964731" cy="379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812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50DC7A-B194-1B9B-BCFB-A8DEB012E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601FA-D47B-F55E-4D16-E59B63516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>
                <a:solidFill>
                  <a:srgbClr val="A37C05"/>
                </a:solidFill>
              </a:rPr>
              <a:t>Our solution</a:t>
            </a:r>
            <a:r>
              <a:rPr lang="en-US" sz="3200">
                <a:solidFill>
                  <a:srgbClr val="A37C05"/>
                </a:solidFill>
              </a:rPr>
              <a:t> </a:t>
            </a:r>
            <a:r>
              <a:rPr lang="en-US" sz="3200"/>
              <a:t> </a:t>
            </a:r>
            <a:endParaRPr lang="en-US"/>
          </a:p>
        </p:txBody>
      </p:sp>
      <p:pic>
        <p:nvPicPr>
          <p:cNvPr id="4" name="Content Placeholder 3" descr="A bird sitting on a branch&#10;&#10;AI-generated content may be incorrect.">
            <a:extLst>
              <a:ext uri="{FF2B5EF4-FFF2-40B4-BE49-F238E27FC236}">
                <a16:creationId xmlns:a16="http://schemas.microsoft.com/office/drawing/2014/main" id="{98C60D41-DDD1-D2C5-75B6-B96168BADB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24784" y="186607"/>
            <a:ext cx="2071184" cy="21345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793EC90-360D-FAC2-5691-0263AA5B2AA2}"/>
              </a:ext>
            </a:extLst>
          </p:cNvPr>
          <p:cNvSpPr/>
          <p:nvPr/>
        </p:nvSpPr>
        <p:spPr>
          <a:xfrm>
            <a:off x="134470" y="179293"/>
            <a:ext cx="11900647" cy="6521823"/>
          </a:xfrm>
          <a:prstGeom prst="rect">
            <a:avLst/>
          </a:prstGeom>
          <a:noFill/>
          <a:ln w="57150">
            <a:solidFill>
              <a:srgbClr val="A37C0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31382E-AD6F-C2E4-6654-14B63EE65EFE}"/>
              </a:ext>
            </a:extLst>
          </p:cNvPr>
          <p:cNvSpPr/>
          <p:nvPr/>
        </p:nvSpPr>
        <p:spPr>
          <a:xfrm>
            <a:off x="292619" y="294311"/>
            <a:ext cx="11541215" cy="6277409"/>
          </a:xfrm>
          <a:prstGeom prst="rect">
            <a:avLst/>
          </a:prstGeom>
          <a:noFill/>
          <a:ln w="57150">
            <a:solidFill>
              <a:srgbClr val="A37C0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4C3FC1-3041-F636-5573-C7DDDE7486DF}"/>
              </a:ext>
            </a:extLst>
          </p:cNvPr>
          <p:cNvSpPr txBox="1"/>
          <p:nvPr/>
        </p:nvSpPr>
        <p:spPr>
          <a:xfrm>
            <a:off x="822932" y="1417544"/>
            <a:ext cx="9422603" cy="120032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/>
              <a:t>We plan to make water stations around the school grounds. </a:t>
            </a:r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4DD3708-C07E-69D4-E64E-C8C4DBC30C47}"/>
              </a:ext>
            </a:extLst>
          </p:cNvPr>
          <p:cNvGrpSpPr/>
          <p:nvPr/>
        </p:nvGrpSpPr>
        <p:grpSpPr>
          <a:xfrm>
            <a:off x="9040916" y="3667124"/>
            <a:ext cx="2318334" cy="2571736"/>
            <a:chOff x="7100197" y="3108007"/>
            <a:chExt cx="3434049" cy="3440416"/>
          </a:xfrm>
        </p:grpSpPr>
        <p:pic>
          <p:nvPicPr>
            <p:cNvPr id="10" name="Picture 9" descr="A bird bath on a tree&#10;&#10;AI-generated content may be incorrect.">
              <a:extLst>
                <a:ext uri="{FF2B5EF4-FFF2-40B4-BE49-F238E27FC236}">
                  <a16:creationId xmlns:a16="http://schemas.microsoft.com/office/drawing/2014/main" id="{DAA9A52E-590B-E06F-7ACD-BF96E81D4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58193" r="-583" b="9244"/>
            <a:stretch>
              <a:fillRect/>
            </a:stretch>
          </p:blipFill>
          <p:spPr>
            <a:xfrm>
              <a:off x="7100197" y="4738687"/>
              <a:ext cx="3371441" cy="1809736"/>
            </a:xfrm>
            <a:prstGeom prst="rect">
              <a:avLst/>
            </a:prstGeom>
          </p:spPr>
        </p:pic>
        <p:pic>
          <p:nvPicPr>
            <p:cNvPr id="11" name="Picture 10" descr="A bird bath on a tree&#10;&#10;AI-generated content may be incorrect.">
              <a:extLst>
                <a:ext uri="{FF2B5EF4-FFF2-40B4-BE49-F238E27FC236}">
                  <a16:creationId xmlns:a16="http://schemas.microsoft.com/office/drawing/2014/main" id="{0C02AFA6-7407-5EB5-AEC4-194E58A04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12014" b="75035"/>
            <a:stretch>
              <a:fillRect/>
            </a:stretch>
          </p:blipFill>
          <p:spPr>
            <a:xfrm>
              <a:off x="7100197" y="3108007"/>
              <a:ext cx="3434049" cy="1946675"/>
            </a:xfrm>
            <a:prstGeom prst="rect">
              <a:avLst/>
            </a:prstGeom>
          </p:spPr>
        </p:pic>
      </p:grpSp>
      <p:pic>
        <p:nvPicPr>
          <p:cNvPr id="14" name="Picture 13" descr="A rock on a circular object in a garden&#10;&#10;AI-generated content may be incorrect.">
            <a:extLst>
              <a:ext uri="{FF2B5EF4-FFF2-40B4-BE49-F238E27FC236}">
                <a16:creationId xmlns:a16="http://schemas.microsoft.com/office/drawing/2014/main" id="{24D1F987-7585-9EFF-0CFE-CA8ED88F55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1756" y="3867152"/>
            <a:ext cx="2233611" cy="2278854"/>
          </a:xfrm>
          <a:prstGeom prst="rect">
            <a:avLst/>
          </a:prstGeom>
        </p:spPr>
      </p:pic>
      <p:pic>
        <p:nvPicPr>
          <p:cNvPr id="15" name="Picture 14" descr="A bird bath in a garden&#10;&#10;AI-generated content may be incorrect.">
            <a:extLst>
              <a:ext uri="{FF2B5EF4-FFF2-40B4-BE49-F238E27FC236}">
                <a16:creationId xmlns:a16="http://schemas.microsoft.com/office/drawing/2014/main" id="{FE258109-AE7B-78D1-9FE0-73AC9E0EF5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819" y="3871913"/>
            <a:ext cx="5245892" cy="230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717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C03D4-D2B6-3650-F417-1AC8E81E4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71ADF-7A04-56A7-E097-A785B2CDB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>
                <a:solidFill>
                  <a:srgbClr val="A37C05"/>
                </a:solidFill>
              </a:rPr>
              <a:t>Our solution</a:t>
            </a:r>
            <a:r>
              <a:rPr lang="en-US" sz="3200">
                <a:solidFill>
                  <a:srgbClr val="A37C05"/>
                </a:solidFill>
              </a:rPr>
              <a:t> </a:t>
            </a:r>
            <a:r>
              <a:rPr lang="en-US" sz="3200"/>
              <a:t> </a:t>
            </a:r>
            <a:endParaRPr lang="en-US"/>
          </a:p>
        </p:txBody>
      </p:sp>
      <p:pic>
        <p:nvPicPr>
          <p:cNvPr id="4" name="Content Placeholder 3" descr="A bird sitting on a branch&#10;&#10;AI-generated content may be incorrect.">
            <a:extLst>
              <a:ext uri="{FF2B5EF4-FFF2-40B4-BE49-F238E27FC236}">
                <a16:creationId xmlns:a16="http://schemas.microsoft.com/office/drawing/2014/main" id="{1CC771E3-208E-E882-26BC-BE14D021AF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77222" y="186607"/>
            <a:ext cx="1618746" cy="15630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5B60D95-923E-95C5-828D-73EE6D8CB685}"/>
              </a:ext>
            </a:extLst>
          </p:cNvPr>
          <p:cNvSpPr/>
          <p:nvPr/>
        </p:nvSpPr>
        <p:spPr>
          <a:xfrm>
            <a:off x="134470" y="179293"/>
            <a:ext cx="11900647" cy="6521823"/>
          </a:xfrm>
          <a:prstGeom prst="rect">
            <a:avLst/>
          </a:prstGeom>
          <a:noFill/>
          <a:ln w="57150">
            <a:solidFill>
              <a:srgbClr val="A37C0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36503A-C292-01AD-72C9-5B3E2468EF3A}"/>
              </a:ext>
            </a:extLst>
          </p:cNvPr>
          <p:cNvSpPr/>
          <p:nvPr/>
        </p:nvSpPr>
        <p:spPr>
          <a:xfrm>
            <a:off x="292619" y="294311"/>
            <a:ext cx="11541215" cy="6277409"/>
          </a:xfrm>
          <a:prstGeom prst="rect">
            <a:avLst/>
          </a:prstGeom>
          <a:noFill/>
          <a:ln w="57150">
            <a:solidFill>
              <a:srgbClr val="A37C0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7794E9-3980-ED4C-044C-552BE6D60E32}"/>
              </a:ext>
            </a:extLst>
          </p:cNvPr>
          <p:cNvSpPr txBox="1"/>
          <p:nvPr/>
        </p:nvSpPr>
        <p:spPr>
          <a:xfrm>
            <a:off x="608620" y="1417544"/>
            <a:ext cx="9696446" cy="338554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/>
              <a:t>Shallow watering stations</a:t>
            </a:r>
            <a:endParaRPr lang="en-US"/>
          </a:p>
          <a:p>
            <a:endParaRPr lang="en-US"/>
          </a:p>
          <a:p>
            <a:r>
              <a:rPr lang="en-US" sz="3200"/>
              <a:t>Water stations must be shallow to stop </a:t>
            </a:r>
            <a:endParaRPr lang="en-US" sz="3200" dirty="0"/>
          </a:p>
          <a:p>
            <a:r>
              <a:rPr lang="en-US" sz="3200"/>
              <a:t>small birds from drowning.</a:t>
            </a:r>
          </a:p>
          <a:p>
            <a:endParaRPr lang="en-US" sz="3200" dirty="0"/>
          </a:p>
          <a:p>
            <a:r>
              <a:rPr lang="en-US" sz="3200" dirty="0"/>
              <a:t>A rock can be placed into the water to </a:t>
            </a:r>
          </a:p>
          <a:p>
            <a:r>
              <a:rPr lang="en-US" sz="3200"/>
              <a:t>help birds climb</a:t>
            </a:r>
            <a:r>
              <a:rPr lang="en-US" sz="3200" dirty="0"/>
              <a:t> out.  </a:t>
            </a:r>
            <a:endParaRPr lang="en-US"/>
          </a:p>
        </p:txBody>
      </p:sp>
      <p:pic>
        <p:nvPicPr>
          <p:cNvPr id="14" name="Picture 13" descr="A rock on a circular object in a garden&#10;&#10;AI-generated content may be incorrect.">
            <a:extLst>
              <a:ext uri="{FF2B5EF4-FFF2-40B4-BE49-F238E27FC236}">
                <a16:creationId xmlns:a16="http://schemas.microsoft.com/office/drawing/2014/main" id="{07FF2AF2-C81F-EEBD-3D56-65BC96E42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3350" y="2224090"/>
            <a:ext cx="3864767" cy="400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179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06B777-5AD9-B8E4-C56B-D52F52C95B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B3F2C-2637-8EFB-32F2-61365F2D1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>
                <a:solidFill>
                  <a:srgbClr val="A37C05"/>
                </a:solidFill>
              </a:rPr>
              <a:t>Our solution</a:t>
            </a:r>
            <a:r>
              <a:rPr lang="en-US" sz="3200">
                <a:solidFill>
                  <a:srgbClr val="A37C05"/>
                </a:solidFill>
              </a:rPr>
              <a:t> </a:t>
            </a:r>
            <a:r>
              <a:rPr lang="en-US" sz="3200"/>
              <a:t> </a:t>
            </a:r>
            <a:endParaRPr lang="en-US"/>
          </a:p>
        </p:txBody>
      </p:sp>
      <p:pic>
        <p:nvPicPr>
          <p:cNvPr id="4" name="Content Placeholder 3" descr="A bird sitting on a branch&#10;&#10;AI-generated content may be incorrect.">
            <a:extLst>
              <a:ext uri="{FF2B5EF4-FFF2-40B4-BE49-F238E27FC236}">
                <a16:creationId xmlns:a16="http://schemas.microsoft.com/office/drawing/2014/main" id="{08844115-A628-8370-57E6-B1F7750322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65315" y="186607"/>
            <a:ext cx="1630653" cy="15749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135AAA5-DA01-1199-21BF-0ACCBA0ED372}"/>
              </a:ext>
            </a:extLst>
          </p:cNvPr>
          <p:cNvSpPr/>
          <p:nvPr/>
        </p:nvSpPr>
        <p:spPr>
          <a:xfrm>
            <a:off x="134470" y="179293"/>
            <a:ext cx="11900647" cy="6521823"/>
          </a:xfrm>
          <a:prstGeom prst="rect">
            <a:avLst/>
          </a:prstGeom>
          <a:noFill/>
          <a:ln w="57150">
            <a:solidFill>
              <a:srgbClr val="A37C0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98A555-6D84-1F2D-890D-2724F3A8E163}"/>
              </a:ext>
            </a:extLst>
          </p:cNvPr>
          <p:cNvSpPr/>
          <p:nvPr/>
        </p:nvSpPr>
        <p:spPr>
          <a:xfrm>
            <a:off x="292619" y="294311"/>
            <a:ext cx="11541215" cy="6277409"/>
          </a:xfrm>
          <a:prstGeom prst="rect">
            <a:avLst/>
          </a:prstGeom>
          <a:noFill/>
          <a:ln w="57150">
            <a:solidFill>
              <a:srgbClr val="A37C0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88A464-BF3C-2D2F-2FF7-1F26968F5EA2}"/>
              </a:ext>
            </a:extLst>
          </p:cNvPr>
          <p:cNvSpPr txBox="1"/>
          <p:nvPr/>
        </p:nvSpPr>
        <p:spPr>
          <a:xfrm>
            <a:off x="608620" y="1417544"/>
            <a:ext cx="9696446" cy="34163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/>
              <a:t>Elevated shallow watering station </a:t>
            </a:r>
          </a:p>
          <a:p>
            <a:endParaRPr lang="en-US" sz="3600" b="1" dirty="0"/>
          </a:p>
          <a:p>
            <a:r>
              <a:rPr lang="en-US" sz="3600" dirty="0"/>
              <a:t>Watering stations will be placed </a:t>
            </a:r>
          </a:p>
          <a:p>
            <a:r>
              <a:rPr lang="en-US" sz="3600"/>
              <a:t>above the ground to help birds </a:t>
            </a:r>
            <a:endParaRPr lang="en-US"/>
          </a:p>
          <a:p>
            <a:r>
              <a:rPr lang="en-US" sz="3600"/>
              <a:t>keep watch for predators like </a:t>
            </a:r>
            <a:endParaRPr lang="en-US"/>
          </a:p>
          <a:p>
            <a:r>
              <a:rPr lang="en-US" sz="3600"/>
              <a:t>cats and foxes. </a:t>
            </a:r>
            <a:endParaRPr lang="en-US"/>
          </a:p>
        </p:txBody>
      </p:sp>
      <p:pic>
        <p:nvPicPr>
          <p:cNvPr id="8" name="Picture 7" descr="A bird bath in a garden&#10;&#10;AI-generated content may be incorrect.">
            <a:extLst>
              <a:ext uri="{FF2B5EF4-FFF2-40B4-BE49-F238E27FC236}">
                <a16:creationId xmlns:a16="http://schemas.microsoft.com/office/drawing/2014/main" id="{19AD71D8-54D8-3C3D-2FF6-FBBF3E8832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1001" b="-613"/>
          <a:stretch>
            <a:fillRect/>
          </a:stretch>
        </p:blipFill>
        <p:spPr>
          <a:xfrm>
            <a:off x="7265194" y="2538413"/>
            <a:ext cx="4369567" cy="390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375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8C00A-5388-08E9-6789-D2C52B1B0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04804-87A8-E8D0-23E9-1E5931F23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>
                <a:solidFill>
                  <a:srgbClr val="A37C05"/>
                </a:solidFill>
              </a:rPr>
              <a:t>Our solution</a:t>
            </a:r>
            <a:r>
              <a:rPr lang="en-US" sz="3200">
                <a:solidFill>
                  <a:srgbClr val="A37C05"/>
                </a:solidFill>
              </a:rPr>
              <a:t> </a:t>
            </a:r>
            <a:r>
              <a:rPr lang="en-US" sz="3200"/>
              <a:t> </a:t>
            </a:r>
            <a:endParaRPr lang="en-US"/>
          </a:p>
        </p:txBody>
      </p:sp>
      <p:pic>
        <p:nvPicPr>
          <p:cNvPr id="4" name="Content Placeholder 3" descr="A bird sitting on a branch&#10;&#10;AI-generated content may be incorrect.">
            <a:extLst>
              <a:ext uri="{FF2B5EF4-FFF2-40B4-BE49-F238E27FC236}">
                <a16:creationId xmlns:a16="http://schemas.microsoft.com/office/drawing/2014/main" id="{7DA5A5AA-D547-DCA0-9B69-D814BE81A6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03316" y="186607"/>
            <a:ext cx="2345028" cy="246790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E143600-1E82-7D69-009F-7A6B223A1171}"/>
              </a:ext>
            </a:extLst>
          </p:cNvPr>
          <p:cNvSpPr/>
          <p:nvPr/>
        </p:nvSpPr>
        <p:spPr>
          <a:xfrm>
            <a:off x="134470" y="179293"/>
            <a:ext cx="11900647" cy="6521823"/>
          </a:xfrm>
          <a:prstGeom prst="rect">
            <a:avLst/>
          </a:prstGeom>
          <a:noFill/>
          <a:ln w="57150">
            <a:solidFill>
              <a:srgbClr val="A37C0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B40CCF-5B93-5991-4541-76C44219BA69}"/>
              </a:ext>
            </a:extLst>
          </p:cNvPr>
          <p:cNvSpPr/>
          <p:nvPr/>
        </p:nvSpPr>
        <p:spPr>
          <a:xfrm>
            <a:off x="292619" y="294311"/>
            <a:ext cx="11541215" cy="6277409"/>
          </a:xfrm>
          <a:prstGeom prst="rect">
            <a:avLst/>
          </a:prstGeom>
          <a:noFill/>
          <a:ln w="57150">
            <a:solidFill>
              <a:srgbClr val="A37C0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1B7AFF-27F6-6943-D64E-EB9761ED3BD8}"/>
              </a:ext>
            </a:extLst>
          </p:cNvPr>
          <p:cNvSpPr txBox="1"/>
          <p:nvPr/>
        </p:nvSpPr>
        <p:spPr>
          <a:xfrm>
            <a:off x="608620" y="1417544"/>
            <a:ext cx="6755603" cy="34163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/>
              <a:t>Dripping reservoir</a:t>
            </a:r>
            <a:endParaRPr lang="en-US"/>
          </a:p>
          <a:p>
            <a:endParaRPr lang="en-US" sz="3600" b="1" dirty="0"/>
          </a:p>
          <a:p>
            <a:r>
              <a:rPr lang="en-US" sz="3600" dirty="0"/>
              <a:t>A dripping reservoir placed above the water station helps birds find water by hearing the dripping </a:t>
            </a:r>
            <a:r>
              <a:rPr lang="en-US" sz="3600"/>
              <a:t>sound when they cannot see it.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ECEEEA0-99D1-4618-03C7-DB65A4515BE0}"/>
              </a:ext>
            </a:extLst>
          </p:cNvPr>
          <p:cNvGrpSpPr/>
          <p:nvPr/>
        </p:nvGrpSpPr>
        <p:grpSpPr>
          <a:xfrm>
            <a:off x="7874104" y="2155031"/>
            <a:ext cx="3485146" cy="4071923"/>
            <a:chOff x="7100197" y="3108007"/>
            <a:chExt cx="3434049" cy="3440416"/>
          </a:xfrm>
        </p:grpSpPr>
        <p:pic>
          <p:nvPicPr>
            <p:cNvPr id="9" name="Picture 8" descr="A bird bath on a tree&#10;&#10;AI-generated content may be incorrect.">
              <a:extLst>
                <a:ext uri="{FF2B5EF4-FFF2-40B4-BE49-F238E27FC236}">
                  <a16:creationId xmlns:a16="http://schemas.microsoft.com/office/drawing/2014/main" id="{81B91E8B-33C5-248E-98DD-1DB3ABF17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58193" r="-583" b="9244"/>
            <a:stretch>
              <a:fillRect/>
            </a:stretch>
          </p:blipFill>
          <p:spPr>
            <a:xfrm>
              <a:off x="7100197" y="4738687"/>
              <a:ext cx="3371441" cy="1809736"/>
            </a:xfrm>
            <a:prstGeom prst="rect">
              <a:avLst/>
            </a:prstGeom>
          </p:spPr>
        </p:pic>
        <p:pic>
          <p:nvPicPr>
            <p:cNvPr id="10" name="Picture 9" descr="A bird bath on a tree&#10;&#10;AI-generated content may be incorrect.">
              <a:extLst>
                <a:ext uri="{FF2B5EF4-FFF2-40B4-BE49-F238E27FC236}">
                  <a16:creationId xmlns:a16="http://schemas.microsoft.com/office/drawing/2014/main" id="{AB362E63-8A60-A4E8-05FD-3012DE6AA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12014" b="75035"/>
            <a:stretch>
              <a:fillRect/>
            </a:stretch>
          </p:blipFill>
          <p:spPr>
            <a:xfrm>
              <a:off x="7100197" y="3108007"/>
              <a:ext cx="3434049" cy="1946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5362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AEE6E-8A8E-F4EE-8E61-9C7C8482F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61B79-7880-3752-505E-499EB7D6B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>
                <a:solidFill>
                  <a:srgbClr val="A37C05"/>
                </a:solidFill>
              </a:rPr>
              <a:t>Resources and references</a:t>
            </a:r>
            <a:r>
              <a:rPr lang="en-US" sz="3200" dirty="0"/>
              <a:t> </a:t>
            </a:r>
            <a:endParaRPr lang="en-US" dirty="0"/>
          </a:p>
        </p:txBody>
      </p:sp>
      <p:pic>
        <p:nvPicPr>
          <p:cNvPr id="4" name="Content Placeholder 3" descr="A bird sitting on a branch&#10;&#10;AI-generated content may be incorrect.">
            <a:extLst>
              <a:ext uri="{FF2B5EF4-FFF2-40B4-BE49-F238E27FC236}">
                <a16:creationId xmlns:a16="http://schemas.microsoft.com/office/drawing/2014/main" id="{0FFDF74E-2893-D54F-5BCF-B48D8AE0B5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03316" y="186607"/>
            <a:ext cx="2345028" cy="246790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34322B4-F65E-01C7-D408-03F8A80AC92F}"/>
              </a:ext>
            </a:extLst>
          </p:cNvPr>
          <p:cNvSpPr/>
          <p:nvPr/>
        </p:nvSpPr>
        <p:spPr>
          <a:xfrm>
            <a:off x="134470" y="179293"/>
            <a:ext cx="11900647" cy="6521823"/>
          </a:xfrm>
          <a:prstGeom prst="rect">
            <a:avLst/>
          </a:prstGeom>
          <a:noFill/>
          <a:ln w="57150">
            <a:solidFill>
              <a:srgbClr val="A37C0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8C815B-8CAB-8179-3AAE-40EA78632404}"/>
              </a:ext>
            </a:extLst>
          </p:cNvPr>
          <p:cNvSpPr/>
          <p:nvPr/>
        </p:nvSpPr>
        <p:spPr>
          <a:xfrm>
            <a:off x="292619" y="294311"/>
            <a:ext cx="11541215" cy="6277409"/>
          </a:xfrm>
          <a:prstGeom prst="rect">
            <a:avLst/>
          </a:prstGeom>
          <a:noFill/>
          <a:ln w="57150">
            <a:solidFill>
              <a:srgbClr val="A37C0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78E36C-8D00-35F5-FEF7-556C7256CA70}"/>
              </a:ext>
            </a:extLst>
          </p:cNvPr>
          <p:cNvSpPr txBox="1"/>
          <p:nvPr/>
        </p:nvSpPr>
        <p:spPr>
          <a:xfrm>
            <a:off x="833438" y="1631157"/>
            <a:ext cx="9977438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>
                <a:latin typeface="Aptos"/>
                <a:ea typeface="Segoe UI"/>
                <a:cs typeface="Segoe UI"/>
              </a:rPr>
              <a:t>Birdlife Australia</a:t>
            </a:r>
            <a:endParaRPr lang="en-US">
              <a:latin typeface="Aptos"/>
              <a:ea typeface="Segoe UI"/>
              <a:cs typeface="Segoe UI"/>
            </a:endParaRPr>
          </a:p>
          <a:p>
            <a:pPr marL="457200" indent="-457200">
              <a:buFont typeface="Arial"/>
              <a:buChar char="•"/>
            </a:pPr>
            <a:r>
              <a:rPr lang="en-US" sz="3200">
                <a:latin typeface="Aptos"/>
                <a:ea typeface="Segoe UI"/>
                <a:cs typeface="Segoe UI"/>
              </a:rPr>
              <a:t>Australian Natural Museum</a:t>
            </a:r>
            <a:endParaRPr lang="en-US">
              <a:latin typeface="Aptos"/>
              <a:ea typeface="Segoe UI"/>
              <a:cs typeface="Segoe UI"/>
            </a:endParaRPr>
          </a:p>
          <a:p>
            <a:pPr marL="457200" indent="-457200">
              <a:buFont typeface="Arial"/>
              <a:buChar char="•"/>
            </a:pPr>
            <a:r>
              <a:rPr lang="en-US" sz="3200">
                <a:latin typeface="Aptos"/>
                <a:ea typeface="Segoe UI"/>
                <a:cs typeface="Segoe UI"/>
              </a:rPr>
              <a:t>Backyard Buddies</a:t>
            </a:r>
            <a:endParaRPr lang="en-US">
              <a:latin typeface="Aptos"/>
              <a:ea typeface="Segoe UI"/>
              <a:cs typeface="Segoe UI"/>
            </a:endParaRPr>
          </a:p>
          <a:p>
            <a:endParaRPr lang="en-US" sz="3200" u="sng" dirty="0">
              <a:solidFill>
                <a:srgbClr val="467886"/>
              </a:solidFill>
              <a:latin typeface="Aptos"/>
              <a:ea typeface="Segoe UI"/>
              <a:cs typeface="Segoe UI"/>
            </a:endParaRPr>
          </a:p>
          <a:p>
            <a:r>
              <a:rPr lang="en-US" sz="3200" u="sng" dirty="0">
                <a:solidFill>
                  <a:srgbClr val="467886"/>
                </a:solidFill>
                <a:latin typeface="Aptos"/>
                <a:ea typeface="Segoe UI"/>
                <a:cs typeface="Segoe U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DIY</a:t>
            </a:r>
            <a:r>
              <a:rPr lang="en-US" sz="3200" b="0" i="0" u="sng" strike="noStrike" baseline="0" dirty="0">
                <a:solidFill>
                  <a:srgbClr val="467886"/>
                </a:solidFill>
                <a:latin typeface="Aptos"/>
                <a:ea typeface="Segoe UI"/>
                <a:cs typeface="Segoe U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– How To Make A Quick And Easy Birdbath Drip That Has Birds Flocking To It – West Coast Notebook</a:t>
            </a:r>
            <a:r>
              <a:rPr lang="en-US" sz="3200" b="0" i="0" dirty="0">
                <a:solidFill>
                  <a:srgbClr val="000000"/>
                </a:solidFill>
                <a:latin typeface="Aptos"/>
                <a:ea typeface="Segoe UI"/>
                <a:cs typeface="Segoe UI"/>
              </a:rPr>
              <a:t>​</a:t>
            </a:r>
            <a:endParaRPr lang="en-US"/>
          </a:p>
          <a:p>
            <a:endParaRPr lang="en-US" sz="3200" dirty="0">
              <a:solidFill>
                <a:srgbClr val="000000"/>
              </a:solidFill>
              <a:latin typeface="Aptos"/>
              <a:ea typeface="Segoe UI"/>
              <a:cs typeface="Segoe UI"/>
            </a:endParaRPr>
          </a:p>
          <a:p>
            <a:pPr algn="l" rtl="0"/>
            <a:r>
              <a:rPr lang="en-US" sz="3200" b="0" i="0" u="sng" strike="noStrike" baseline="0" dirty="0">
                <a:solidFill>
                  <a:srgbClr val="467886"/>
                </a:solidFill>
                <a:latin typeface="Aptos"/>
                <a:ea typeface="Segoe UI"/>
                <a:cs typeface="Segoe U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Make a Homemade Birdbath Dripper for Your Yard (2026) | Today's Homeowner</a:t>
            </a: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829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599671403DC14098752952E11FD20F" ma:contentTypeVersion="11" ma:contentTypeDescription="Create a new document." ma:contentTypeScope="" ma:versionID="250bca4feb4aa54731cda8be891f21ce">
  <xsd:schema xmlns:xsd="http://www.w3.org/2001/XMLSchema" xmlns:xs="http://www.w3.org/2001/XMLSchema" xmlns:p="http://schemas.microsoft.com/office/2006/metadata/properties" xmlns:ns2="0ce53da5-5666-461b-9259-98a2029120ec" xmlns:ns3="e644241d-59c9-4e57-ae72-39599ec10151" targetNamespace="http://schemas.microsoft.com/office/2006/metadata/properties" ma:root="true" ma:fieldsID="ef60569d94ba2d0281fbe089fc459a58" ns2:_="" ns3:_="">
    <xsd:import namespace="0ce53da5-5666-461b-9259-98a2029120ec"/>
    <xsd:import namespace="e644241d-59c9-4e57-ae72-39599ec101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e53da5-5666-461b-9259-98a2029120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1f47cd6-212f-4ea2-b6af-f1d1e47bdb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44241d-59c9-4e57-ae72-39599ec1015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6ccb85f-917e-482e-8f9b-b0fc2811151b}" ma:internalName="TaxCatchAll" ma:showField="CatchAllData" ma:web="e644241d-59c9-4e57-ae72-39599ec101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ce53da5-5666-461b-9259-98a2029120ec">
      <Terms xmlns="http://schemas.microsoft.com/office/infopath/2007/PartnerControls"/>
    </lcf76f155ced4ddcb4097134ff3c332f>
    <TaxCatchAll xmlns="e644241d-59c9-4e57-ae72-39599ec10151" xsi:nil="true"/>
  </documentManagement>
</p:properties>
</file>

<file path=customXml/itemProps1.xml><?xml version="1.0" encoding="utf-8"?>
<ds:datastoreItem xmlns:ds="http://schemas.openxmlformats.org/officeDocument/2006/customXml" ds:itemID="{F5B305D0-FD1A-4E7E-80C4-7B9C5316131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7EEB3B2-0803-41A0-BF27-F392EE5597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e53da5-5666-461b-9259-98a2029120ec"/>
    <ds:schemaRef ds:uri="e644241d-59c9-4e57-ae72-39599ec101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7CB832D-F9B9-4090-A3DB-E6124A52905D}">
  <ds:schemaRefs>
    <ds:schemaRef ds:uri="0ce53da5-5666-461b-9259-98a2029120ec"/>
    <ds:schemaRef ds:uri="1dde0a2f-a4fb-45d1-8a25-43b828f89fa8"/>
    <ds:schemaRef ds:uri="4da50cd8-4ed3-4565-ab33-353d4c176de2"/>
    <ds:schemaRef ds:uri="e644241d-59c9-4e57-ae72-39599ec10151"/>
    <ds:schemaRef ds:uri="http://schemas.microsoft.com/office/2006/metadata/properties"/>
    <ds:schemaRef ds:uri="http://schemas.microsoft.com/office/infopath/2007/PartnerControls"/>
  </ds:schemaRefs>
</ds:datastoreItem>
</file>

<file path=docMetadata/LabelInfo.xml><?xml version="1.0" encoding="utf-8"?>
<clbl:labelList xmlns:clbl="http://schemas.microsoft.com/office/2020/mipLabelMetadata">
  <clbl:label id="{b603dfd7-d93a-4381-a340-2995d8282205}" enabled="1" method="Standard" siteId="{05a0e69a-418a-47c1-9c25-9387261bf991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Eastern Spinebill</vt:lpstr>
      <vt:lpstr>What it looks like.  </vt:lpstr>
      <vt:lpstr>What it needs to thrive </vt:lpstr>
      <vt:lpstr>What is missing in our school? </vt:lpstr>
      <vt:lpstr>Our solution  </vt:lpstr>
      <vt:lpstr>Our solution  </vt:lpstr>
      <vt:lpstr>Our solution  </vt:lpstr>
      <vt:lpstr>Our solution  </vt:lpstr>
      <vt:lpstr>Resources and references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301</cp:revision>
  <dcterms:created xsi:type="dcterms:W3CDTF">2026-05-11T23:26:01Z</dcterms:created>
  <dcterms:modified xsi:type="dcterms:W3CDTF">2026-05-20T01:41:13Z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0x010100E2599671403DC14098752952E11FD20F</vt:lpwstr>
  </property>
  <property fmtid="{D5CDD505-2E9C-101B-9397-08002B2CF9AE}" pid="3" name="MediaServiceImageTags">
    <vt:lpwstr/>
  </property>
</Properties>
</file>