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3" r:id="rId5"/>
    <p:sldId id="266" r:id="rId6"/>
    <p:sldId id="262" r:id="rId7"/>
    <p:sldId id="267"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B91463-63FE-4A81-BFDD-C10435373C6B}" v="58" dt="2024-07-31T04:45:04.2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0" autoAdjust="0"/>
    <p:restoredTop sz="94660"/>
  </p:normalViewPr>
  <p:slideViewPr>
    <p:cSldViewPr snapToGrid="0">
      <p:cViewPr varScale="1">
        <p:scale>
          <a:sx n="34" d="100"/>
          <a:sy n="34" d="100"/>
        </p:scale>
        <p:origin x="104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Bryan" userId="9e089af8-f569-4524-a57d-5948de9d4069" providerId="ADAL" clId="{4AB91463-63FE-4A81-BFDD-C10435373C6B}"/>
    <pc:docChg chg="undo custSel addSld delSld modSld sldOrd">
      <pc:chgData name="Helen Bryan" userId="9e089af8-f569-4524-a57d-5948de9d4069" providerId="ADAL" clId="{4AB91463-63FE-4A81-BFDD-C10435373C6B}" dt="2024-07-31T04:47:23.655" v="562" actId="255"/>
      <pc:docMkLst>
        <pc:docMk/>
      </pc:docMkLst>
      <pc:sldChg chg="del">
        <pc:chgData name="Helen Bryan" userId="9e089af8-f569-4524-a57d-5948de9d4069" providerId="ADAL" clId="{4AB91463-63FE-4A81-BFDD-C10435373C6B}" dt="2024-07-31T01:56:30.416" v="224" actId="47"/>
        <pc:sldMkLst>
          <pc:docMk/>
          <pc:sldMk cId="4189245501" sldId="256"/>
        </pc:sldMkLst>
      </pc:sldChg>
      <pc:sldChg chg="del">
        <pc:chgData name="Helen Bryan" userId="9e089af8-f569-4524-a57d-5948de9d4069" providerId="ADAL" clId="{4AB91463-63FE-4A81-BFDD-C10435373C6B}" dt="2024-07-31T01:41:43.318" v="4" actId="47"/>
        <pc:sldMkLst>
          <pc:docMk/>
          <pc:sldMk cId="2801215623" sldId="257"/>
        </pc:sldMkLst>
      </pc:sldChg>
      <pc:sldChg chg="del">
        <pc:chgData name="Helen Bryan" userId="9e089af8-f569-4524-a57d-5948de9d4069" providerId="ADAL" clId="{4AB91463-63FE-4A81-BFDD-C10435373C6B}" dt="2024-07-31T01:41:44.364" v="5" actId="47"/>
        <pc:sldMkLst>
          <pc:docMk/>
          <pc:sldMk cId="228475498" sldId="258"/>
        </pc:sldMkLst>
      </pc:sldChg>
      <pc:sldChg chg="addSp delSp modSp mod delDesignElem">
        <pc:chgData name="Helen Bryan" userId="9e089af8-f569-4524-a57d-5948de9d4069" providerId="ADAL" clId="{4AB91463-63FE-4A81-BFDD-C10435373C6B}" dt="2024-07-31T04:45:04.215" v="481" actId="1076"/>
        <pc:sldMkLst>
          <pc:docMk/>
          <pc:sldMk cId="643309686" sldId="259"/>
        </pc:sldMkLst>
        <pc:spChg chg="mod">
          <ac:chgData name="Helen Bryan" userId="9e089af8-f569-4524-a57d-5948de9d4069" providerId="ADAL" clId="{4AB91463-63FE-4A81-BFDD-C10435373C6B}" dt="2024-07-31T04:41:58.384" v="466" actId="20577"/>
          <ac:spMkLst>
            <pc:docMk/>
            <pc:sldMk cId="643309686" sldId="259"/>
            <ac:spMk id="2" creationId="{62A7A908-A30A-2F79-42C4-9EC56B30BEE9}"/>
          </ac:spMkLst>
        </pc:spChg>
        <pc:spChg chg="add del mod">
          <ac:chgData name="Helen Bryan" userId="9e089af8-f569-4524-a57d-5948de9d4069" providerId="ADAL" clId="{4AB91463-63FE-4A81-BFDD-C10435373C6B}" dt="2024-07-31T04:44:55.027" v="479"/>
          <ac:spMkLst>
            <pc:docMk/>
            <pc:sldMk cId="643309686" sldId="259"/>
            <ac:spMk id="3" creationId="{D548C825-DF43-9460-BAE8-014B994D1513}"/>
          </ac:spMkLst>
        </pc:spChg>
        <pc:spChg chg="add del">
          <ac:chgData name="Helen Bryan" userId="9e089af8-f569-4524-a57d-5948de9d4069" providerId="ADAL" clId="{4AB91463-63FE-4A81-BFDD-C10435373C6B}" dt="2024-07-31T03:25:56.759" v="430" actId="26606"/>
          <ac:spMkLst>
            <pc:docMk/>
            <pc:sldMk cId="643309686" sldId="259"/>
            <ac:spMk id="1030" creationId="{665DBBEF-238B-476B-96AB-8AAC3224ECEA}"/>
          </ac:spMkLst>
        </pc:spChg>
        <pc:spChg chg="add del">
          <ac:chgData name="Helen Bryan" userId="9e089af8-f569-4524-a57d-5948de9d4069" providerId="ADAL" clId="{4AB91463-63FE-4A81-BFDD-C10435373C6B}" dt="2024-07-31T03:25:56.759" v="430" actId="26606"/>
          <ac:spMkLst>
            <pc:docMk/>
            <pc:sldMk cId="643309686" sldId="259"/>
            <ac:spMk id="1031" creationId="{3FCFB1DE-0B7E-48CC-BA90-B2AB0889F9D6}"/>
          </ac:spMkLst>
        </pc:spChg>
        <pc:spChg chg="del">
          <ac:chgData name="Helen Bryan" userId="9e089af8-f569-4524-a57d-5948de9d4069" providerId="ADAL" clId="{4AB91463-63FE-4A81-BFDD-C10435373C6B}" dt="2024-07-31T02:18:08.394" v="303"/>
          <ac:spMkLst>
            <pc:docMk/>
            <pc:sldMk cId="643309686" sldId="259"/>
            <ac:spMk id="1033" creationId="{6753252F-4873-4F63-801D-CC719279A7D5}"/>
          </ac:spMkLst>
        </pc:spChg>
        <pc:spChg chg="del">
          <ac:chgData name="Helen Bryan" userId="9e089af8-f569-4524-a57d-5948de9d4069" providerId="ADAL" clId="{4AB91463-63FE-4A81-BFDD-C10435373C6B}" dt="2024-07-31T02:18:08.394" v="303"/>
          <ac:spMkLst>
            <pc:docMk/>
            <pc:sldMk cId="643309686" sldId="259"/>
            <ac:spMk id="1035" creationId="{047C8CCB-F95D-4249-92DD-651249D3535A}"/>
          </ac:spMkLst>
        </pc:spChg>
        <pc:spChg chg="add del">
          <ac:chgData name="Helen Bryan" userId="9e089af8-f569-4524-a57d-5948de9d4069" providerId="ADAL" clId="{4AB91463-63FE-4A81-BFDD-C10435373C6B}" dt="2024-07-31T03:25:56.759" v="430" actId="26606"/>
          <ac:spMkLst>
            <pc:docMk/>
            <pc:sldMk cId="643309686" sldId="259"/>
            <ac:spMk id="1036" creationId="{665DBBEF-238B-476B-96AB-8AAC3224ECEA}"/>
          </ac:spMkLst>
        </pc:spChg>
        <pc:spChg chg="add del">
          <ac:chgData name="Helen Bryan" userId="9e089af8-f569-4524-a57d-5948de9d4069" providerId="ADAL" clId="{4AB91463-63FE-4A81-BFDD-C10435373C6B}" dt="2024-07-31T03:25:56.759" v="430" actId="26606"/>
          <ac:spMkLst>
            <pc:docMk/>
            <pc:sldMk cId="643309686" sldId="259"/>
            <ac:spMk id="1038" creationId="{3FCFB1DE-0B7E-48CC-BA90-B2AB0889F9D6}"/>
          </ac:spMkLst>
        </pc:spChg>
        <pc:picChg chg="del mod">
          <ac:chgData name="Helen Bryan" userId="9e089af8-f569-4524-a57d-5948de9d4069" providerId="ADAL" clId="{4AB91463-63FE-4A81-BFDD-C10435373C6B}" dt="2024-07-31T04:44:52.928" v="478" actId="478"/>
          <ac:picMkLst>
            <pc:docMk/>
            <pc:sldMk cId="643309686" sldId="259"/>
            <ac:picMk id="1028" creationId="{C2AD23D3-CB21-BB09-6A44-05D032DEC9DC}"/>
          </ac:picMkLst>
        </pc:picChg>
        <pc:picChg chg="add mod">
          <ac:chgData name="Helen Bryan" userId="9e089af8-f569-4524-a57d-5948de9d4069" providerId="ADAL" clId="{4AB91463-63FE-4A81-BFDD-C10435373C6B}" dt="2024-07-31T04:45:04.215" v="481" actId="1076"/>
          <ac:picMkLst>
            <pc:docMk/>
            <pc:sldMk cId="643309686" sldId="259"/>
            <ac:picMk id="2050" creationId="{4CAB1255-E879-D3D1-A80A-E615F4153DBF}"/>
          </ac:picMkLst>
        </pc:picChg>
      </pc:sldChg>
      <pc:sldChg chg="addSp modSp mod setBg">
        <pc:chgData name="Helen Bryan" userId="9e089af8-f569-4524-a57d-5948de9d4069" providerId="ADAL" clId="{4AB91463-63FE-4A81-BFDD-C10435373C6B}" dt="2024-07-31T02:19:40.330" v="308" actId="255"/>
        <pc:sldMkLst>
          <pc:docMk/>
          <pc:sldMk cId="1431677938" sldId="260"/>
        </pc:sldMkLst>
        <pc:spChg chg="mod">
          <ac:chgData name="Helen Bryan" userId="9e089af8-f569-4524-a57d-5948de9d4069" providerId="ADAL" clId="{4AB91463-63FE-4A81-BFDD-C10435373C6B}" dt="2024-07-31T02:19:17.769" v="304" actId="26606"/>
          <ac:spMkLst>
            <pc:docMk/>
            <pc:sldMk cId="1431677938" sldId="260"/>
            <ac:spMk id="2" creationId="{53D53AE6-5C95-849B-D6A1-7CC4FE500721}"/>
          </ac:spMkLst>
        </pc:spChg>
        <pc:spChg chg="mod">
          <ac:chgData name="Helen Bryan" userId="9e089af8-f569-4524-a57d-5948de9d4069" providerId="ADAL" clId="{4AB91463-63FE-4A81-BFDD-C10435373C6B}" dt="2024-07-31T02:19:40.330" v="308" actId="255"/>
          <ac:spMkLst>
            <pc:docMk/>
            <pc:sldMk cId="1431677938" sldId="260"/>
            <ac:spMk id="3" creationId="{C3ADD5A5-5A6A-B83B-C288-2EEAC6EAA256}"/>
          </ac:spMkLst>
        </pc:spChg>
        <pc:spChg chg="add">
          <ac:chgData name="Helen Bryan" userId="9e089af8-f569-4524-a57d-5948de9d4069" providerId="ADAL" clId="{4AB91463-63FE-4A81-BFDD-C10435373C6B}" dt="2024-07-31T02:10:49.403" v="255"/>
          <ac:spMkLst>
            <pc:docMk/>
            <pc:sldMk cId="1431677938" sldId="260"/>
            <ac:spMk id="4" creationId="{E8E16911-6997-3F57-9425-BA27A6E6C6DD}"/>
          </ac:spMkLst>
        </pc:spChg>
        <pc:spChg chg="add">
          <ac:chgData name="Helen Bryan" userId="9e089af8-f569-4524-a57d-5948de9d4069" providerId="ADAL" clId="{4AB91463-63FE-4A81-BFDD-C10435373C6B}" dt="2024-07-31T02:11:07.456" v="256"/>
          <ac:spMkLst>
            <pc:docMk/>
            <pc:sldMk cId="1431677938" sldId="260"/>
            <ac:spMk id="5" creationId="{AD5D239A-0B5B-8977-2197-4BE667BD9CBD}"/>
          </ac:spMkLst>
        </pc:spChg>
        <pc:spChg chg="add">
          <ac:chgData name="Helen Bryan" userId="9e089af8-f569-4524-a57d-5948de9d4069" providerId="ADAL" clId="{4AB91463-63FE-4A81-BFDD-C10435373C6B}" dt="2024-07-31T02:19:17.769" v="304" actId="26606"/>
          <ac:spMkLst>
            <pc:docMk/>
            <pc:sldMk cId="1431677938" sldId="260"/>
            <ac:spMk id="3083" creationId="{2B97F24A-32CE-4C1C-A50D-3016B394DCFB}"/>
          </ac:spMkLst>
        </pc:spChg>
        <pc:spChg chg="add">
          <ac:chgData name="Helen Bryan" userId="9e089af8-f569-4524-a57d-5948de9d4069" providerId="ADAL" clId="{4AB91463-63FE-4A81-BFDD-C10435373C6B}" dt="2024-07-31T02:19:17.769" v="304" actId="26606"/>
          <ac:spMkLst>
            <pc:docMk/>
            <pc:sldMk cId="1431677938" sldId="260"/>
            <ac:spMk id="3085" creationId="{CD8B4F24-440B-49E9-B85D-733523DC064B}"/>
          </ac:spMkLst>
        </pc:spChg>
        <pc:picChg chg="add mod">
          <ac:chgData name="Helen Bryan" userId="9e089af8-f569-4524-a57d-5948de9d4069" providerId="ADAL" clId="{4AB91463-63FE-4A81-BFDD-C10435373C6B}" dt="2024-07-31T02:19:17.769" v="304" actId="26606"/>
          <ac:picMkLst>
            <pc:docMk/>
            <pc:sldMk cId="1431677938" sldId="260"/>
            <ac:picMk id="3078" creationId="{D4BA231A-6E7C-D443-F4E2-8F1293F1DA85}"/>
          </ac:picMkLst>
        </pc:picChg>
      </pc:sldChg>
      <pc:sldChg chg="addSp delSp modSp mod setBg delDesignElem">
        <pc:chgData name="Helen Bryan" userId="9e089af8-f569-4524-a57d-5948de9d4069" providerId="ADAL" clId="{4AB91463-63FE-4A81-BFDD-C10435373C6B}" dt="2024-07-31T02:20:08.692" v="313" actId="255"/>
        <pc:sldMkLst>
          <pc:docMk/>
          <pc:sldMk cId="852075940" sldId="261"/>
        </pc:sldMkLst>
        <pc:spChg chg="mod">
          <ac:chgData name="Helen Bryan" userId="9e089af8-f569-4524-a57d-5948de9d4069" providerId="ADAL" clId="{4AB91463-63FE-4A81-BFDD-C10435373C6B}" dt="2024-07-31T02:19:53.466" v="309" actId="26606"/>
          <ac:spMkLst>
            <pc:docMk/>
            <pc:sldMk cId="852075940" sldId="261"/>
            <ac:spMk id="2" creationId="{D3FA1A81-1756-FFB4-06E7-6A018087F4E0}"/>
          </ac:spMkLst>
        </pc:spChg>
        <pc:spChg chg="mod">
          <ac:chgData name="Helen Bryan" userId="9e089af8-f569-4524-a57d-5948de9d4069" providerId="ADAL" clId="{4AB91463-63FE-4A81-BFDD-C10435373C6B}" dt="2024-07-31T02:20:08.692" v="313" actId="255"/>
          <ac:spMkLst>
            <pc:docMk/>
            <pc:sldMk cId="852075940" sldId="261"/>
            <ac:spMk id="3" creationId="{A2E65706-6E29-8CAF-DC5B-AB454E873315}"/>
          </ac:spMkLst>
        </pc:spChg>
        <pc:spChg chg="add del">
          <ac:chgData name="Helen Bryan" userId="9e089af8-f569-4524-a57d-5948de9d4069" providerId="ADAL" clId="{4AB91463-63FE-4A81-BFDD-C10435373C6B}" dt="2024-07-31T02:18:08.394" v="303"/>
          <ac:spMkLst>
            <pc:docMk/>
            <pc:sldMk cId="852075940" sldId="261"/>
            <ac:spMk id="8" creationId="{100EDD19-6802-4EC3-95CE-CFFAB042CFD6}"/>
          </ac:spMkLst>
        </pc:spChg>
        <pc:spChg chg="add del">
          <ac:chgData name="Helen Bryan" userId="9e089af8-f569-4524-a57d-5948de9d4069" providerId="ADAL" clId="{4AB91463-63FE-4A81-BFDD-C10435373C6B}" dt="2024-07-31T02:18:08.394" v="303"/>
          <ac:spMkLst>
            <pc:docMk/>
            <pc:sldMk cId="852075940" sldId="261"/>
            <ac:spMk id="10" creationId="{DB17E863-922E-4C26-BD64-E8FD41D28661}"/>
          </ac:spMkLst>
        </pc:spChg>
        <pc:spChg chg="add">
          <ac:chgData name="Helen Bryan" userId="9e089af8-f569-4524-a57d-5948de9d4069" providerId="ADAL" clId="{4AB91463-63FE-4A81-BFDD-C10435373C6B}" dt="2024-07-31T02:19:53.466" v="309" actId="26606"/>
          <ac:spMkLst>
            <pc:docMk/>
            <pc:sldMk cId="852075940" sldId="261"/>
            <ac:spMk id="2055" creationId="{2B97F24A-32CE-4C1C-A50D-3016B394DCFB}"/>
          </ac:spMkLst>
        </pc:spChg>
        <pc:spChg chg="add">
          <ac:chgData name="Helen Bryan" userId="9e089af8-f569-4524-a57d-5948de9d4069" providerId="ADAL" clId="{4AB91463-63FE-4A81-BFDD-C10435373C6B}" dt="2024-07-31T02:19:53.466" v="309" actId="26606"/>
          <ac:spMkLst>
            <pc:docMk/>
            <pc:sldMk cId="852075940" sldId="261"/>
            <ac:spMk id="2057" creationId="{CD8B4F24-440B-49E9-B85D-733523DC064B}"/>
          </ac:spMkLst>
        </pc:spChg>
        <pc:picChg chg="add mod">
          <ac:chgData name="Helen Bryan" userId="9e089af8-f569-4524-a57d-5948de9d4069" providerId="ADAL" clId="{4AB91463-63FE-4A81-BFDD-C10435373C6B}" dt="2024-07-31T02:19:56.832" v="310" actId="14100"/>
          <ac:picMkLst>
            <pc:docMk/>
            <pc:sldMk cId="852075940" sldId="261"/>
            <ac:picMk id="2050" creationId="{E190E359-B0BF-916E-B27F-32E06E8567B5}"/>
          </ac:picMkLst>
        </pc:picChg>
      </pc:sldChg>
      <pc:sldChg chg="addSp delSp modSp mod setBg">
        <pc:chgData name="Helen Bryan" userId="9e089af8-f569-4524-a57d-5948de9d4069" providerId="ADAL" clId="{4AB91463-63FE-4A81-BFDD-C10435373C6B}" dt="2024-07-31T03:24:16.568" v="406" actId="255"/>
        <pc:sldMkLst>
          <pc:docMk/>
          <pc:sldMk cId="3676128025" sldId="262"/>
        </pc:sldMkLst>
        <pc:spChg chg="mod">
          <ac:chgData name="Helen Bryan" userId="9e089af8-f569-4524-a57d-5948de9d4069" providerId="ADAL" clId="{4AB91463-63FE-4A81-BFDD-C10435373C6B}" dt="2024-07-31T03:23:37.945" v="400" actId="26606"/>
          <ac:spMkLst>
            <pc:docMk/>
            <pc:sldMk cId="3676128025" sldId="262"/>
            <ac:spMk id="2" creationId="{6B0D49F0-3069-9CF1-404A-C7C37A95C661}"/>
          </ac:spMkLst>
        </pc:spChg>
        <pc:spChg chg="mod">
          <ac:chgData name="Helen Bryan" userId="9e089af8-f569-4524-a57d-5948de9d4069" providerId="ADAL" clId="{4AB91463-63FE-4A81-BFDD-C10435373C6B}" dt="2024-07-31T03:24:16.568" v="406" actId="255"/>
          <ac:spMkLst>
            <pc:docMk/>
            <pc:sldMk cId="3676128025" sldId="262"/>
            <ac:spMk id="3" creationId="{510EB8DC-0180-064D-0D73-62FDE526D0BA}"/>
          </ac:spMkLst>
        </pc:spChg>
        <pc:spChg chg="add">
          <ac:chgData name="Helen Bryan" userId="9e089af8-f569-4524-a57d-5948de9d4069" providerId="ADAL" clId="{4AB91463-63FE-4A81-BFDD-C10435373C6B}" dt="2024-07-31T03:23:37.945" v="400" actId="26606"/>
          <ac:spMkLst>
            <pc:docMk/>
            <pc:sldMk cId="3676128025" sldId="262"/>
            <ac:spMk id="5" creationId="{100EDD19-6802-4EC3-95CE-CFFAB042CFD6}"/>
          </ac:spMkLst>
        </pc:spChg>
        <pc:spChg chg="add">
          <ac:chgData name="Helen Bryan" userId="9e089af8-f569-4524-a57d-5948de9d4069" providerId="ADAL" clId="{4AB91463-63FE-4A81-BFDD-C10435373C6B}" dt="2024-07-31T03:23:37.945" v="400" actId="26606"/>
          <ac:spMkLst>
            <pc:docMk/>
            <pc:sldMk cId="3676128025" sldId="262"/>
            <ac:spMk id="6" creationId="{DB17E863-922E-4C26-BD64-E8FD41D28661}"/>
          </ac:spMkLst>
        </pc:spChg>
        <pc:spChg chg="add del">
          <ac:chgData name="Helen Bryan" userId="9e089af8-f569-4524-a57d-5948de9d4069" providerId="ADAL" clId="{4AB91463-63FE-4A81-BFDD-C10435373C6B}" dt="2024-07-31T02:07:47.765" v="243" actId="26606"/>
          <ac:spMkLst>
            <pc:docMk/>
            <pc:sldMk cId="3676128025" sldId="262"/>
            <ac:spMk id="8" creationId="{1BB867FF-FC45-48F7-8104-F89BE54909F1}"/>
          </ac:spMkLst>
        </pc:spChg>
        <pc:spChg chg="add del">
          <ac:chgData name="Helen Bryan" userId="9e089af8-f569-4524-a57d-5948de9d4069" providerId="ADAL" clId="{4AB91463-63FE-4A81-BFDD-C10435373C6B}" dt="2024-07-31T02:07:47.765" v="243" actId="26606"/>
          <ac:spMkLst>
            <pc:docMk/>
            <pc:sldMk cId="3676128025" sldId="262"/>
            <ac:spMk id="10" creationId="{8BB56887-D0D5-4F0C-9E19-7247EB83C8B7}"/>
          </ac:spMkLst>
        </pc:spChg>
        <pc:spChg chg="add del">
          <ac:chgData name="Helen Bryan" userId="9e089af8-f569-4524-a57d-5948de9d4069" providerId="ADAL" clId="{4AB91463-63FE-4A81-BFDD-C10435373C6B}" dt="2024-07-31T02:07:47.765" v="243" actId="26606"/>
          <ac:spMkLst>
            <pc:docMk/>
            <pc:sldMk cId="3676128025" sldId="262"/>
            <ac:spMk id="12" creationId="{081E4A58-353D-44AE-B2FC-2A74E2E400F7}"/>
          </ac:spMkLst>
        </pc:spChg>
      </pc:sldChg>
      <pc:sldChg chg="addSp modSp mod ord setBg">
        <pc:chgData name="Helen Bryan" userId="9e089af8-f569-4524-a57d-5948de9d4069" providerId="ADAL" clId="{4AB91463-63FE-4A81-BFDD-C10435373C6B}" dt="2024-07-31T03:23:46.055" v="401" actId="255"/>
        <pc:sldMkLst>
          <pc:docMk/>
          <pc:sldMk cId="3562378613" sldId="263"/>
        </pc:sldMkLst>
        <pc:spChg chg="mod">
          <ac:chgData name="Helen Bryan" userId="9e089af8-f569-4524-a57d-5948de9d4069" providerId="ADAL" clId="{4AB91463-63FE-4A81-BFDD-C10435373C6B}" dt="2024-07-31T03:23:30.527" v="398" actId="26606"/>
          <ac:spMkLst>
            <pc:docMk/>
            <pc:sldMk cId="3562378613" sldId="263"/>
            <ac:spMk id="2" creationId="{15B716CC-E59B-6ECD-53C5-FC0D0C3BB93A}"/>
          </ac:spMkLst>
        </pc:spChg>
        <pc:spChg chg="mod">
          <ac:chgData name="Helen Bryan" userId="9e089af8-f569-4524-a57d-5948de9d4069" providerId="ADAL" clId="{4AB91463-63FE-4A81-BFDD-C10435373C6B}" dt="2024-07-31T03:23:46.055" v="401" actId="255"/>
          <ac:spMkLst>
            <pc:docMk/>
            <pc:sldMk cId="3562378613" sldId="263"/>
            <ac:spMk id="3" creationId="{FECEEC6A-7348-7B7F-7E11-2CDE08169229}"/>
          </ac:spMkLst>
        </pc:spChg>
        <pc:spChg chg="add">
          <ac:chgData name="Helen Bryan" userId="9e089af8-f569-4524-a57d-5948de9d4069" providerId="ADAL" clId="{4AB91463-63FE-4A81-BFDD-C10435373C6B}" dt="2024-07-31T03:23:30.527" v="398" actId="26606"/>
          <ac:spMkLst>
            <pc:docMk/>
            <pc:sldMk cId="3562378613" sldId="263"/>
            <ac:spMk id="8" creationId="{100EDD19-6802-4EC3-95CE-CFFAB042CFD6}"/>
          </ac:spMkLst>
        </pc:spChg>
        <pc:spChg chg="add">
          <ac:chgData name="Helen Bryan" userId="9e089af8-f569-4524-a57d-5948de9d4069" providerId="ADAL" clId="{4AB91463-63FE-4A81-BFDD-C10435373C6B}" dt="2024-07-31T03:23:30.527" v="398" actId="26606"/>
          <ac:spMkLst>
            <pc:docMk/>
            <pc:sldMk cId="3562378613" sldId="263"/>
            <ac:spMk id="10" creationId="{DB17E863-922E-4C26-BD64-E8FD41D28661}"/>
          </ac:spMkLst>
        </pc:spChg>
      </pc:sldChg>
      <pc:sldChg chg="addSp delSp modSp mod ord">
        <pc:chgData name="Helen Bryan" userId="9e089af8-f569-4524-a57d-5948de9d4069" providerId="ADAL" clId="{4AB91463-63FE-4A81-BFDD-C10435373C6B}" dt="2024-07-31T03:21:15.626" v="397" actId="1076"/>
        <pc:sldMkLst>
          <pc:docMk/>
          <pc:sldMk cId="173531063" sldId="264"/>
        </pc:sldMkLst>
        <pc:spChg chg="mod">
          <ac:chgData name="Helen Bryan" userId="9e089af8-f569-4524-a57d-5948de9d4069" providerId="ADAL" clId="{4AB91463-63FE-4A81-BFDD-C10435373C6B}" dt="2024-07-31T02:18:08.394" v="303"/>
          <ac:spMkLst>
            <pc:docMk/>
            <pc:sldMk cId="173531063" sldId="264"/>
            <ac:spMk id="2" creationId="{A3A5BBD1-BFA9-CD0E-C9BF-F09CADAF416B}"/>
          </ac:spMkLst>
        </pc:spChg>
        <pc:spChg chg="mod">
          <ac:chgData name="Helen Bryan" userId="9e089af8-f569-4524-a57d-5948de9d4069" providerId="ADAL" clId="{4AB91463-63FE-4A81-BFDD-C10435373C6B}" dt="2024-07-31T03:20:32.450" v="395"/>
          <ac:spMkLst>
            <pc:docMk/>
            <pc:sldMk cId="173531063" sldId="264"/>
            <ac:spMk id="3" creationId="{1C9559AE-0D17-0EDD-6827-9A8073C0EEA2}"/>
          </ac:spMkLst>
        </pc:spChg>
        <pc:picChg chg="add mod">
          <ac:chgData name="Helen Bryan" userId="9e089af8-f569-4524-a57d-5948de9d4069" providerId="ADAL" clId="{4AB91463-63FE-4A81-BFDD-C10435373C6B}" dt="2024-07-31T03:20:30.788" v="392" actId="1076"/>
          <ac:picMkLst>
            <pc:docMk/>
            <pc:sldMk cId="173531063" sldId="264"/>
            <ac:picMk id="1026" creationId="{E98B46A5-DA6C-4D0B-B562-135CFC29DB40}"/>
          </ac:picMkLst>
        </pc:picChg>
        <pc:picChg chg="add del mod">
          <ac:chgData name="Helen Bryan" userId="9e089af8-f569-4524-a57d-5948de9d4069" providerId="ADAL" clId="{4AB91463-63FE-4A81-BFDD-C10435373C6B}" dt="2024-07-31T02:12:56.977" v="270" actId="478"/>
          <ac:picMkLst>
            <pc:docMk/>
            <pc:sldMk cId="173531063" sldId="264"/>
            <ac:picMk id="1028" creationId="{CC4E48C5-16ED-F518-93C2-F5767727BAE6}"/>
          </ac:picMkLst>
        </pc:picChg>
        <pc:picChg chg="add mod">
          <ac:chgData name="Helen Bryan" userId="9e089af8-f569-4524-a57d-5948de9d4069" providerId="ADAL" clId="{4AB91463-63FE-4A81-BFDD-C10435373C6B}" dt="2024-07-31T03:21:15.626" v="397" actId="1076"/>
          <ac:picMkLst>
            <pc:docMk/>
            <pc:sldMk cId="173531063" sldId="264"/>
            <ac:picMk id="1030" creationId="{077E2596-707A-555E-2B91-274A75FAC1B1}"/>
          </ac:picMkLst>
        </pc:picChg>
      </pc:sldChg>
      <pc:sldChg chg="addSp delSp modSp mod ord setBg">
        <pc:chgData name="Helen Bryan" userId="9e089af8-f569-4524-a57d-5948de9d4069" providerId="ADAL" clId="{4AB91463-63FE-4A81-BFDD-C10435373C6B}" dt="2024-07-31T04:43:05.285" v="477" actId="26606"/>
        <pc:sldMkLst>
          <pc:docMk/>
          <pc:sldMk cId="554611914" sldId="265"/>
        </pc:sldMkLst>
        <pc:spChg chg="mod">
          <ac:chgData name="Helen Bryan" userId="9e089af8-f569-4524-a57d-5948de9d4069" providerId="ADAL" clId="{4AB91463-63FE-4A81-BFDD-C10435373C6B}" dt="2024-07-31T04:43:05.285" v="477" actId="26606"/>
          <ac:spMkLst>
            <pc:docMk/>
            <pc:sldMk cId="554611914" sldId="265"/>
            <ac:spMk id="2" creationId="{12F92FE1-85BA-B25A-2A8E-294FD42A3482}"/>
          </ac:spMkLst>
        </pc:spChg>
        <pc:spChg chg="del mod">
          <ac:chgData name="Helen Bryan" userId="9e089af8-f569-4524-a57d-5948de9d4069" providerId="ADAL" clId="{4AB91463-63FE-4A81-BFDD-C10435373C6B}" dt="2024-07-31T04:43:05.285" v="477" actId="26606"/>
          <ac:spMkLst>
            <pc:docMk/>
            <pc:sldMk cId="554611914" sldId="265"/>
            <ac:spMk id="3" creationId="{51B03221-DD4B-F34A-69C1-65A73F3CBAC2}"/>
          </ac:spMkLst>
        </pc:spChg>
        <pc:spChg chg="add">
          <ac:chgData name="Helen Bryan" userId="9e089af8-f569-4524-a57d-5948de9d4069" providerId="ADAL" clId="{4AB91463-63FE-4A81-BFDD-C10435373C6B}" dt="2024-07-31T04:43:05.285" v="477" actId="26606"/>
          <ac:spMkLst>
            <pc:docMk/>
            <pc:sldMk cId="554611914" sldId="265"/>
            <ac:spMk id="10" creationId="{665DBBEF-238B-476B-96AB-8AAC3224ECEA}"/>
          </ac:spMkLst>
        </pc:spChg>
        <pc:spChg chg="add">
          <ac:chgData name="Helen Bryan" userId="9e089af8-f569-4524-a57d-5948de9d4069" providerId="ADAL" clId="{4AB91463-63FE-4A81-BFDD-C10435373C6B}" dt="2024-07-31T04:43:05.285" v="477" actId="26606"/>
          <ac:spMkLst>
            <pc:docMk/>
            <pc:sldMk cId="554611914" sldId="265"/>
            <ac:spMk id="12" creationId="{3FCFB1DE-0B7E-48CC-BA90-B2AB0889F9D6}"/>
          </ac:spMkLst>
        </pc:spChg>
        <pc:picChg chg="add">
          <ac:chgData name="Helen Bryan" userId="9e089af8-f569-4524-a57d-5948de9d4069" providerId="ADAL" clId="{4AB91463-63FE-4A81-BFDD-C10435373C6B}" dt="2024-07-31T04:43:05.285" v="477" actId="26606"/>
          <ac:picMkLst>
            <pc:docMk/>
            <pc:sldMk cId="554611914" sldId="265"/>
            <ac:picMk id="7" creationId="{B412772E-FF9B-A9E9-1C39-A5E8D56D5620}"/>
          </ac:picMkLst>
        </pc:picChg>
      </pc:sldChg>
      <pc:sldChg chg="addSp modSp new mod setBg">
        <pc:chgData name="Helen Bryan" userId="9e089af8-f569-4524-a57d-5948de9d4069" providerId="ADAL" clId="{4AB91463-63FE-4A81-BFDD-C10435373C6B}" dt="2024-07-31T03:23:54.003" v="403" actId="27636"/>
        <pc:sldMkLst>
          <pc:docMk/>
          <pc:sldMk cId="1606765819" sldId="266"/>
        </pc:sldMkLst>
        <pc:spChg chg="mod">
          <ac:chgData name="Helen Bryan" userId="9e089af8-f569-4524-a57d-5948de9d4069" providerId="ADAL" clId="{4AB91463-63FE-4A81-BFDD-C10435373C6B}" dt="2024-07-31T03:23:34.251" v="399" actId="26606"/>
          <ac:spMkLst>
            <pc:docMk/>
            <pc:sldMk cId="1606765819" sldId="266"/>
            <ac:spMk id="2" creationId="{4F83D407-910C-C32B-E2DD-6E7D8E350EC8}"/>
          </ac:spMkLst>
        </pc:spChg>
        <pc:spChg chg="mod">
          <ac:chgData name="Helen Bryan" userId="9e089af8-f569-4524-a57d-5948de9d4069" providerId="ADAL" clId="{4AB91463-63FE-4A81-BFDD-C10435373C6B}" dt="2024-07-31T03:23:54.003" v="403" actId="27636"/>
          <ac:spMkLst>
            <pc:docMk/>
            <pc:sldMk cId="1606765819" sldId="266"/>
            <ac:spMk id="3" creationId="{D2AFD6E6-1DCA-97BE-9D0B-909C38B0DC54}"/>
          </ac:spMkLst>
        </pc:spChg>
        <pc:spChg chg="add">
          <ac:chgData name="Helen Bryan" userId="9e089af8-f569-4524-a57d-5948de9d4069" providerId="ADAL" clId="{4AB91463-63FE-4A81-BFDD-C10435373C6B}" dt="2024-07-31T03:23:34.251" v="399" actId="26606"/>
          <ac:spMkLst>
            <pc:docMk/>
            <pc:sldMk cId="1606765819" sldId="266"/>
            <ac:spMk id="8" creationId="{100EDD19-6802-4EC3-95CE-CFFAB042CFD6}"/>
          </ac:spMkLst>
        </pc:spChg>
        <pc:spChg chg="add">
          <ac:chgData name="Helen Bryan" userId="9e089af8-f569-4524-a57d-5948de9d4069" providerId="ADAL" clId="{4AB91463-63FE-4A81-BFDD-C10435373C6B}" dt="2024-07-31T03:23:34.251" v="399" actId="26606"/>
          <ac:spMkLst>
            <pc:docMk/>
            <pc:sldMk cId="1606765819" sldId="266"/>
            <ac:spMk id="10" creationId="{DB17E863-922E-4C26-BD64-E8FD41D28661}"/>
          </ac:spMkLst>
        </pc:spChg>
      </pc:sldChg>
      <pc:sldChg chg="addSp modSp new mod setBg">
        <pc:chgData name="Helen Bryan" userId="9e089af8-f569-4524-a57d-5948de9d4069" providerId="ADAL" clId="{4AB91463-63FE-4A81-BFDD-C10435373C6B}" dt="2024-07-31T04:47:23.655" v="562" actId="255"/>
        <pc:sldMkLst>
          <pc:docMk/>
          <pc:sldMk cId="893463286" sldId="267"/>
        </pc:sldMkLst>
        <pc:spChg chg="mod">
          <ac:chgData name="Helen Bryan" userId="9e089af8-f569-4524-a57d-5948de9d4069" providerId="ADAL" clId="{4AB91463-63FE-4A81-BFDD-C10435373C6B}" dt="2024-07-31T04:39:31.785" v="460" actId="26606"/>
          <ac:spMkLst>
            <pc:docMk/>
            <pc:sldMk cId="893463286" sldId="267"/>
            <ac:spMk id="2" creationId="{A177F3A3-9C54-B16F-364B-B8EA5EADF50D}"/>
          </ac:spMkLst>
        </pc:spChg>
        <pc:spChg chg="mod">
          <ac:chgData name="Helen Bryan" userId="9e089af8-f569-4524-a57d-5948de9d4069" providerId="ADAL" clId="{4AB91463-63FE-4A81-BFDD-C10435373C6B}" dt="2024-07-31T04:47:23.655" v="562" actId="255"/>
          <ac:spMkLst>
            <pc:docMk/>
            <pc:sldMk cId="893463286" sldId="267"/>
            <ac:spMk id="3" creationId="{CD155F02-4722-2587-64A7-57215A768382}"/>
          </ac:spMkLst>
        </pc:spChg>
        <pc:spChg chg="add">
          <ac:chgData name="Helen Bryan" userId="9e089af8-f569-4524-a57d-5948de9d4069" providerId="ADAL" clId="{4AB91463-63FE-4A81-BFDD-C10435373C6B}" dt="2024-07-31T04:39:31.785" v="460" actId="26606"/>
          <ac:spMkLst>
            <pc:docMk/>
            <pc:sldMk cId="893463286" sldId="267"/>
            <ac:spMk id="1031" creationId="{45D37F4E-DDB4-456B-97E0-9937730A039F}"/>
          </ac:spMkLst>
        </pc:spChg>
        <pc:spChg chg="add">
          <ac:chgData name="Helen Bryan" userId="9e089af8-f569-4524-a57d-5948de9d4069" providerId="ADAL" clId="{4AB91463-63FE-4A81-BFDD-C10435373C6B}" dt="2024-07-31T04:39:31.785" v="460" actId="26606"/>
          <ac:spMkLst>
            <pc:docMk/>
            <pc:sldMk cId="893463286" sldId="267"/>
            <ac:spMk id="1033" creationId="{B2DD41CD-8F47-4F56-AD12-4E2FF7696987}"/>
          </ac:spMkLst>
        </pc:spChg>
        <pc:picChg chg="add mod">
          <ac:chgData name="Helen Bryan" userId="9e089af8-f569-4524-a57d-5948de9d4069" providerId="ADAL" clId="{4AB91463-63FE-4A81-BFDD-C10435373C6B}" dt="2024-07-31T04:39:31.785" v="460" actId="26606"/>
          <ac:picMkLst>
            <pc:docMk/>
            <pc:sldMk cId="893463286" sldId="267"/>
            <ac:picMk id="1026" creationId="{C9B8BA63-357B-B632-53FD-7B253CABFE02}"/>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00EFE1-1A2E-4FD3-8A59-20047B981B57}" type="datetimeFigureOut">
              <a:rPr lang="en-AU" smtClean="0"/>
              <a:t>8/08/2024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0C0D37-F8F7-4C69-8E87-1CA15DD6FC28}" type="slidenum">
              <a:rPr lang="en-AU" smtClean="0"/>
              <a:t>‹#›</a:t>
            </a:fld>
            <a:endParaRPr lang="en-AU"/>
          </a:p>
        </p:txBody>
      </p:sp>
    </p:spTree>
    <p:extLst>
      <p:ext uri="{BB962C8B-B14F-4D97-AF65-F5344CB8AC3E}">
        <p14:creationId xmlns:p14="http://schemas.microsoft.com/office/powerpoint/2010/main" val="3009047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00EFE1-1A2E-4FD3-8A59-20047B981B57}" type="datetimeFigureOut">
              <a:rPr lang="en-AU" smtClean="0"/>
              <a:t>8/08/2024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0C0D37-F8F7-4C69-8E87-1CA15DD6FC28}" type="slidenum">
              <a:rPr lang="en-AU" smtClean="0"/>
              <a:t>‹#›</a:t>
            </a:fld>
            <a:endParaRPr lang="en-AU"/>
          </a:p>
        </p:txBody>
      </p:sp>
    </p:spTree>
    <p:extLst>
      <p:ext uri="{BB962C8B-B14F-4D97-AF65-F5344CB8AC3E}">
        <p14:creationId xmlns:p14="http://schemas.microsoft.com/office/powerpoint/2010/main" val="3312123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00EFE1-1A2E-4FD3-8A59-20047B981B57}" type="datetimeFigureOut">
              <a:rPr lang="en-AU" smtClean="0"/>
              <a:t>8/08/2024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0C0D37-F8F7-4C69-8E87-1CA15DD6FC28}" type="slidenum">
              <a:rPr lang="en-AU" smtClean="0"/>
              <a:t>‹#›</a:t>
            </a:fld>
            <a:endParaRPr lang="en-AU"/>
          </a:p>
        </p:txBody>
      </p:sp>
    </p:spTree>
    <p:extLst>
      <p:ext uri="{BB962C8B-B14F-4D97-AF65-F5344CB8AC3E}">
        <p14:creationId xmlns:p14="http://schemas.microsoft.com/office/powerpoint/2010/main" val="2943103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00EFE1-1A2E-4FD3-8A59-20047B981B57}" type="datetimeFigureOut">
              <a:rPr lang="en-AU" smtClean="0"/>
              <a:t>8/08/2024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0C0D37-F8F7-4C69-8E87-1CA15DD6FC28}" type="slidenum">
              <a:rPr lang="en-AU" smtClean="0"/>
              <a:t>‹#›</a:t>
            </a:fld>
            <a:endParaRPr lang="en-AU"/>
          </a:p>
        </p:txBody>
      </p:sp>
    </p:spTree>
    <p:extLst>
      <p:ext uri="{BB962C8B-B14F-4D97-AF65-F5344CB8AC3E}">
        <p14:creationId xmlns:p14="http://schemas.microsoft.com/office/powerpoint/2010/main" val="869002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00EFE1-1A2E-4FD3-8A59-20047B981B57}" type="datetimeFigureOut">
              <a:rPr lang="en-AU" smtClean="0"/>
              <a:t>8/08/2024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0C0D37-F8F7-4C69-8E87-1CA15DD6FC28}" type="slidenum">
              <a:rPr lang="en-AU" smtClean="0"/>
              <a:t>‹#›</a:t>
            </a:fld>
            <a:endParaRPr lang="en-AU"/>
          </a:p>
        </p:txBody>
      </p:sp>
    </p:spTree>
    <p:extLst>
      <p:ext uri="{BB962C8B-B14F-4D97-AF65-F5344CB8AC3E}">
        <p14:creationId xmlns:p14="http://schemas.microsoft.com/office/powerpoint/2010/main" val="2148594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00EFE1-1A2E-4FD3-8A59-20047B981B57}" type="datetimeFigureOut">
              <a:rPr lang="en-AU" smtClean="0"/>
              <a:t>8/08/2024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50C0D37-F8F7-4C69-8E87-1CA15DD6FC28}" type="slidenum">
              <a:rPr lang="en-AU" smtClean="0"/>
              <a:t>‹#›</a:t>
            </a:fld>
            <a:endParaRPr lang="en-AU"/>
          </a:p>
        </p:txBody>
      </p:sp>
    </p:spTree>
    <p:extLst>
      <p:ext uri="{BB962C8B-B14F-4D97-AF65-F5344CB8AC3E}">
        <p14:creationId xmlns:p14="http://schemas.microsoft.com/office/powerpoint/2010/main" val="732893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00EFE1-1A2E-4FD3-8A59-20047B981B57}" type="datetimeFigureOut">
              <a:rPr lang="en-AU" smtClean="0"/>
              <a:t>8/08/2024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50C0D37-F8F7-4C69-8E87-1CA15DD6FC28}" type="slidenum">
              <a:rPr lang="en-AU" smtClean="0"/>
              <a:t>‹#›</a:t>
            </a:fld>
            <a:endParaRPr lang="en-AU"/>
          </a:p>
        </p:txBody>
      </p:sp>
    </p:spTree>
    <p:extLst>
      <p:ext uri="{BB962C8B-B14F-4D97-AF65-F5344CB8AC3E}">
        <p14:creationId xmlns:p14="http://schemas.microsoft.com/office/powerpoint/2010/main" val="217894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00EFE1-1A2E-4FD3-8A59-20047B981B57}" type="datetimeFigureOut">
              <a:rPr lang="en-AU" smtClean="0"/>
              <a:t>8/08/2024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50C0D37-F8F7-4C69-8E87-1CA15DD6FC28}" type="slidenum">
              <a:rPr lang="en-AU" smtClean="0"/>
              <a:t>‹#›</a:t>
            </a:fld>
            <a:endParaRPr lang="en-AU"/>
          </a:p>
        </p:txBody>
      </p:sp>
    </p:spTree>
    <p:extLst>
      <p:ext uri="{BB962C8B-B14F-4D97-AF65-F5344CB8AC3E}">
        <p14:creationId xmlns:p14="http://schemas.microsoft.com/office/powerpoint/2010/main" val="4186868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00EFE1-1A2E-4FD3-8A59-20047B981B57}" type="datetimeFigureOut">
              <a:rPr lang="en-AU" smtClean="0"/>
              <a:t>8/08/2024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50C0D37-F8F7-4C69-8E87-1CA15DD6FC28}" type="slidenum">
              <a:rPr lang="en-AU" smtClean="0"/>
              <a:t>‹#›</a:t>
            </a:fld>
            <a:endParaRPr lang="en-AU"/>
          </a:p>
        </p:txBody>
      </p:sp>
    </p:spTree>
    <p:extLst>
      <p:ext uri="{BB962C8B-B14F-4D97-AF65-F5344CB8AC3E}">
        <p14:creationId xmlns:p14="http://schemas.microsoft.com/office/powerpoint/2010/main" val="131191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00EFE1-1A2E-4FD3-8A59-20047B981B57}" type="datetimeFigureOut">
              <a:rPr lang="en-AU" smtClean="0"/>
              <a:t>8/08/2024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50C0D37-F8F7-4C69-8E87-1CA15DD6FC28}" type="slidenum">
              <a:rPr lang="en-AU" smtClean="0"/>
              <a:t>‹#›</a:t>
            </a:fld>
            <a:endParaRPr lang="en-AU"/>
          </a:p>
        </p:txBody>
      </p:sp>
    </p:spTree>
    <p:extLst>
      <p:ext uri="{BB962C8B-B14F-4D97-AF65-F5344CB8AC3E}">
        <p14:creationId xmlns:p14="http://schemas.microsoft.com/office/powerpoint/2010/main" val="2384773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00EFE1-1A2E-4FD3-8A59-20047B981B57}" type="datetimeFigureOut">
              <a:rPr lang="en-AU" smtClean="0"/>
              <a:t>8/08/2024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50C0D37-F8F7-4C69-8E87-1CA15DD6FC28}" type="slidenum">
              <a:rPr lang="en-AU" smtClean="0"/>
              <a:t>‹#›</a:t>
            </a:fld>
            <a:endParaRPr lang="en-AU"/>
          </a:p>
        </p:txBody>
      </p:sp>
    </p:spTree>
    <p:extLst>
      <p:ext uri="{BB962C8B-B14F-4D97-AF65-F5344CB8AC3E}">
        <p14:creationId xmlns:p14="http://schemas.microsoft.com/office/powerpoint/2010/main" val="2887543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A00EFE1-1A2E-4FD3-8A59-20047B981B57}" type="datetimeFigureOut">
              <a:rPr lang="en-AU" smtClean="0"/>
              <a:t>8/08/2024</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50C0D37-F8F7-4C69-8E87-1CA15DD6FC28}" type="slidenum">
              <a:rPr lang="en-AU" smtClean="0"/>
              <a:t>‹#›</a:t>
            </a:fld>
            <a:endParaRPr lang="en-AU"/>
          </a:p>
        </p:txBody>
      </p:sp>
    </p:spTree>
    <p:extLst>
      <p:ext uri="{BB962C8B-B14F-4D97-AF65-F5344CB8AC3E}">
        <p14:creationId xmlns:p14="http://schemas.microsoft.com/office/powerpoint/2010/main" val="7038176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esafety.gov.au/repor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esafety.gov.au/repor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esafety.gov.au/kids" TargetMode="External"/><Relationship Id="rId7" Type="http://schemas.openxmlformats.org/officeDocument/2006/relationships/image" Target="../media/image6.png"/><Relationship Id="rId2" Type="http://schemas.openxmlformats.org/officeDocument/2006/relationships/hyperlink" Target="https://www.esafety.gov.au/report"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s://www.google.com/url?sa=t&amp;rct=j&amp;q=&amp;esrc=s&amp;source=web&amp;cd=&amp;ved=2ahUKEwikhtyVltCHAxX1XWwGHU8wK2wQFnoECAoQAQ&amp;url=https%3A%2F%2Fkidshelpline.com.au%2F&amp;usg=AOvVaw07Nm595ab1bTsuHqjJWoyF&amp;opi=89978449" TargetMode="External"/><Relationship Id="rId4" Type="http://schemas.openxmlformats.org/officeDocument/2006/relationships/hyperlink" Target="https://www.esafety.gov.au/young-people"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0" name="Rectangle 1029">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A7A908-A30A-2F79-42C4-9EC56B30BEE9}"/>
              </a:ext>
            </a:extLst>
          </p:cNvPr>
          <p:cNvSpPr>
            <a:spLocks noGrp="1"/>
          </p:cNvSpPr>
          <p:nvPr>
            <p:ph type="title"/>
          </p:nvPr>
        </p:nvSpPr>
        <p:spPr>
          <a:xfrm>
            <a:off x="180975" y="639193"/>
            <a:ext cx="4473321" cy="3573516"/>
          </a:xfrm>
          <a:prstGeom prst="ellipse">
            <a:avLst/>
          </a:prstGeom>
        </p:spPr>
        <p:txBody>
          <a:bodyPr vert="horz" lIns="91440" tIns="45720" rIns="91440" bIns="45720" rtlCol="0" anchor="b">
            <a:normAutofit fontScale="90000"/>
          </a:bodyPr>
          <a:lstStyle/>
          <a:p>
            <a:pPr algn="ctr"/>
            <a:br>
              <a:rPr lang="en-US" kern="120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kern="1200" dirty="0">
                <a:solidFill>
                  <a:schemeClr val="tx1"/>
                </a:solidFill>
                <a:latin typeface="Calibri" panose="020F0502020204030204" pitchFamily="34" charset="0"/>
                <a:ea typeface="Calibri" panose="020F0502020204030204" pitchFamily="34" charset="0"/>
                <a:cs typeface="Calibri" panose="020F0502020204030204" pitchFamily="34" charset="0"/>
              </a:rPr>
              <a:t>Cyberbullying-</a:t>
            </a:r>
            <a:br>
              <a:rPr lang="en-US" kern="120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kern="1200" dirty="0">
                <a:solidFill>
                  <a:schemeClr val="tx1"/>
                </a:solidFill>
                <a:latin typeface="Calibri" panose="020F0502020204030204" pitchFamily="34" charset="0"/>
                <a:ea typeface="Calibri" panose="020F0502020204030204" pitchFamily="34" charset="0"/>
                <a:cs typeface="Calibri" panose="020F0502020204030204" pitchFamily="34" charset="0"/>
              </a:rPr>
              <a:t>What to do.</a:t>
            </a:r>
            <a:br>
              <a:rPr lang="en-US" kern="1200"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US" sz="3100" kern="1200" dirty="0">
                <a:solidFill>
                  <a:schemeClr val="tx1"/>
                </a:solidFill>
                <a:latin typeface="+mj-lt"/>
                <a:ea typeface="+mj-ea"/>
                <a:cs typeface="+mj-cs"/>
              </a:rPr>
            </a:br>
            <a:endParaRPr lang="en-US" sz="3100" kern="1200" dirty="0">
              <a:solidFill>
                <a:schemeClr val="tx1"/>
              </a:solidFill>
              <a:latin typeface="+mj-lt"/>
              <a:ea typeface="+mj-ea"/>
              <a:cs typeface="+mj-cs"/>
            </a:endParaRPr>
          </a:p>
        </p:txBody>
      </p:sp>
      <p:sp>
        <p:nvSpPr>
          <p:cNvPr id="1031"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Cyberbullying Statistics: Insights and Analysis | WebPurify">
            <a:extLst>
              <a:ext uri="{FF2B5EF4-FFF2-40B4-BE49-F238E27FC236}">
                <a16:creationId xmlns:a16="http://schemas.microsoft.com/office/drawing/2014/main" id="{4CAB1255-E879-D3D1-A80A-E615F4153DB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40194" y="1064276"/>
            <a:ext cx="7209984"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3309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3" name="Rectangle 3082">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D53AE6-5C95-849B-D6A1-7CC4FE500721}"/>
              </a:ext>
            </a:extLst>
          </p:cNvPr>
          <p:cNvSpPr>
            <a:spLocks noGrp="1"/>
          </p:cNvSpPr>
          <p:nvPr>
            <p:ph type="title"/>
          </p:nvPr>
        </p:nvSpPr>
        <p:spPr>
          <a:xfrm>
            <a:off x="630936" y="639520"/>
            <a:ext cx="3429000" cy="1719072"/>
          </a:xfrm>
        </p:spPr>
        <p:txBody>
          <a:bodyPr anchor="b">
            <a:normAutofit/>
          </a:bodyPr>
          <a:lstStyle/>
          <a:p>
            <a:r>
              <a:rPr lang="en-AU" sz="5400"/>
              <a:t>Learning intentions</a:t>
            </a:r>
          </a:p>
        </p:txBody>
      </p:sp>
      <p:sp>
        <p:nvSpPr>
          <p:cNvPr id="3085"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3ADD5A5-5A6A-B83B-C288-2EEAC6EAA256}"/>
              </a:ext>
            </a:extLst>
          </p:cNvPr>
          <p:cNvSpPr>
            <a:spLocks noGrp="1"/>
          </p:cNvSpPr>
          <p:nvPr>
            <p:ph idx="1"/>
          </p:nvPr>
        </p:nvSpPr>
        <p:spPr>
          <a:xfrm>
            <a:off x="630936" y="2807208"/>
            <a:ext cx="4023360" cy="3410712"/>
          </a:xfrm>
        </p:spPr>
        <p:txBody>
          <a:bodyPr anchor="t">
            <a:normAutofit/>
          </a:bodyPr>
          <a:lstStyle/>
          <a:p>
            <a:r>
              <a:rPr lang="en-AU" b="0" i="0" dirty="0">
                <a:effectLst/>
                <a:latin typeface="Calibri" panose="020F0502020204030204" pitchFamily="34" charset="0"/>
                <a:ea typeface="Calibri" panose="020F0502020204030204" pitchFamily="34" charset="0"/>
                <a:cs typeface="Calibri" panose="020F0502020204030204" pitchFamily="34" charset="0"/>
              </a:rPr>
              <a:t>Recognise and identify incidences of cyberbullying and identify its various types, styles and forms.</a:t>
            </a:r>
          </a:p>
          <a:p>
            <a:r>
              <a:rPr lang="en-AU" dirty="0">
                <a:latin typeface="Calibri" panose="020F0502020204030204" pitchFamily="34" charset="0"/>
                <a:ea typeface="Calibri" panose="020F0502020204030204" pitchFamily="34" charset="0"/>
                <a:cs typeface="Calibri" panose="020F0502020204030204" pitchFamily="34" charset="0"/>
              </a:rPr>
              <a:t>Identify support services</a:t>
            </a:r>
          </a:p>
          <a:p>
            <a:r>
              <a:rPr lang="en-AU" dirty="0">
                <a:latin typeface="Calibri" panose="020F0502020204030204" pitchFamily="34" charset="0"/>
                <a:ea typeface="Calibri" panose="020F0502020204030204" pitchFamily="34" charset="0"/>
                <a:cs typeface="Calibri" panose="020F0502020204030204" pitchFamily="34" charset="0"/>
              </a:rPr>
              <a:t>Promote help seeking</a:t>
            </a:r>
          </a:p>
          <a:p>
            <a:endParaRPr lang="en-AU" sz="2200" dirty="0"/>
          </a:p>
        </p:txBody>
      </p:sp>
      <p:pic>
        <p:nvPicPr>
          <p:cNvPr id="3078" name="Picture 6" descr="Cyberbullying: Stop Speak Support - Home - Meic">
            <a:extLst>
              <a:ext uri="{FF2B5EF4-FFF2-40B4-BE49-F238E27FC236}">
                <a16:creationId xmlns:a16="http://schemas.microsoft.com/office/drawing/2014/main" id="{D4BA231A-6E7C-D443-F4E2-8F1293F1DA8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654296" y="1478700"/>
            <a:ext cx="6903720" cy="39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1677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FA1A81-1756-FFB4-06E7-6A018087F4E0}"/>
              </a:ext>
            </a:extLst>
          </p:cNvPr>
          <p:cNvSpPr>
            <a:spLocks noGrp="1"/>
          </p:cNvSpPr>
          <p:nvPr>
            <p:ph type="title"/>
          </p:nvPr>
        </p:nvSpPr>
        <p:spPr>
          <a:xfrm>
            <a:off x="630936" y="639520"/>
            <a:ext cx="3429000" cy="1719072"/>
          </a:xfrm>
        </p:spPr>
        <p:txBody>
          <a:bodyPr anchor="b">
            <a:normAutofit/>
          </a:bodyPr>
          <a:lstStyle/>
          <a:p>
            <a:r>
              <a:rPr lang="en-AU" sz="4200"/>
              <a:t>What is cyberbullying?</a:t>
            </a:r>
          </a:p>
        </p:txBody>
      </p:sp>
      <p:sp>
        <p:nvSpPr>
          <p:cNvPr id="2057"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2E65706-6E29-8CAF-DC5B-AB454E873315}"/>
              </a:ext>
            </a:extLst>
          </p:cNvPr>
          <p:cNvSpPr>
            <a:spLocks noGrp="1"/>
          </p:cNvSpPr>
          <p:nvPr>
            <p:ph idx="1"/>
          </p:nvPr>
        </p:nvSpPr>
        <p:spPr>
          <a:xfrm>
            <a:off x="630936" y="2807208"/>
            <a:ext cx="5465064" cy="4032504"/>
          </a:xfrm>
        </p:spPr>
        <p:txBody>
          <a:bodyPr anchor="t">
            <a:normAutofit/>
          </a:bodyPr>
          <a:lstStyle/>
          <a:p>
            <a:pPr marL="0" indent="0">
              <a:buNone/>
            </a:pPr>
            <a:r>
              <a:rPr lang="en-AU" sz="2400" dirty="0">
                <a:latin typeface="Calibri" panose="020F0502020204030204" pitchFamily="34" charset="0"/>
                <a:ea typeface="Calibri" panose="020F0502020204030204" pitchFamily="34" charset="0"/>
                <a:cs typeface="Calibri" panose="020F0502020204030204" pitchFamily="34" charset="0"/>
              </a:rPr>
              <a:t>• hurting your feelings through mean online posts, comments or messages </a:t>
            </a:r>
          </a:p>
          <a:p>
            <a:pPr marL="0" indent="0">
              <a:buNone/>
            </a:pPr>
            <a:r>
              <a:rPr lang="en-AU" sz="2400" dirty="0">
                <a:latin typeface="Calibri" panose="020F0502020204030204" pitchFamily="34" charset="0"/>
                <a:ea typeface="Calibri" panose="020F0502020204030204" pitchFamily="34" charset="0"/>
                <a:cs typeface="Calibri" panose="020F0502020204030204" pitchFamily="34" charset="0"/>
              </a:rPr>
              <a:t>• spreading lies about you </a:t>
            </a:r>
          </a:p>
          <a:p>
            <a:pPr marL="0" indent="0">
              <a:buNone/>
            </a:pPr>
            <a:r>
              <a:rPr lang="en-AU" sz="2400" dirty="0">
                <a:latin typeface="Calibri" panose="020F0502020204030204" pitchFamily="34" charset="0"/>
                <a:ea typeface="Calibri" panose="020F0502020204030204" pitchFamily="34" charset="0"/>
                <a:cs typeface="Calibri" panose="020F0502020204030204" pitchFamily="34" charset="0"/>
              </a:rPr>
              <a:t>• sharing something online that will makes you feel bad, like a photo or video that you don’t want anyone to see </a:t>
            </a:r>
          </a:p>
          <a:p>
            <a:pPr marL="0" indent="0">
              <a:buNone/>
            </a:pPr>
            <a:r>
              <a:rPr lang="en-AU" sz="2400" dirty="0">
                <a:latin typeface="Calibri" panose="020F0502020204030204" pitchFamily="34" charset="0"/>
                <a:ea typeface="Calibri" panose="020F0502020204030204" pitchFamily="34" charset="0"/>
                <a:cs typeface="Calibri" panose="020F0502020204030204" pitchFamily="34" charset="0"/>
              </a:rPr>
              <a:t>• threatening to do any of the above.</a:t>
            </a:r>
          </a:p>
          <a:p>
            <a:pPr marL="0" indent="0">
              <a:buNone/>
            </a:pPr>
            <a:r>
              <a:rPr lang="en-AU" sz="2400" dirty="0">
                <a:latin typeface="Calibri" panose="020F0502020204030204" pitchFamily="34" charset="0"/>
                <a:ea typeface="Calibri" panose="020F0502020204030204" pitchFamily="34" charset="0"/>
                <a:cs typeface="Calibri" panose="020F0502020204030204" pitchFamily="34" charset="0"/>
              </a:rPr>
              <a:t>**Cyberbullying only needs to happen once to be called cyberbullying as it can easily be shared</a:t>
            </a:r>
          </a:p>
          <a:p>
            <a:endParaRPr lang="en-AU" sz="1500" dirty="0"/>
          </a:p>
        </p:txBody>
      </p:sp>
      <p:pic>
        <p:nvPicPr>
          <p:cNvPr id="2050" name="Picture 2" descr="Helping Students Deal With Cyberbullies | NEA">
            <a:extLst>
              <a:ext uri="{FF2B5EF4-FFF2-40B4-BE49-F238E27FC236}">
                <a16:creationId xmlns:a16="http://schemas.microsoft.com/office/drawing/2014/main" id="{E190E359-B0BF-916E-B27F-32E06E8567B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276382" y="2376880"/>
            <a:ext cx="5281633" cy="30369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2075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B716CC-E59B-6ECD-53C5-FC0D0C3BB93A}"/>
              </a:ext>
            </a:extLst>
          </p:cNvPr>
          <p:cNvSpPr>
            <a:spLocks noGrp="1"/>
          </p:cNvSpPr>
          <p:nvPr>
            <p:ph type="title"/>
          </p:nvPr>
        </p:nvSpPr>
        <p:spPr>
          <a:xfrm>
            <a:off x="838200" y="365125"/>
            <a:ext cx="10515600" cy="1325563"/>
          </a:xfrm>
        </p:spPr>
        <p:txBody>
          <a:bodyPr>
            <a:normAutofit/>
          </a:bodyPr>
          <a:lstStyle/>
          <a:p>
            <a:r>
              <a:rPr lang="en-AU" sz="5400"/>
              <a:t>Types of cyberbullying</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ECEEC6A-7348-7B7F-7E11-2CDE08169229}"/>
              </a:ext>
            </a:extLst>
          </p:cNvPr>
          <p:cNvSpPr>
            <a:spLocks noGrp="1"/>
          </p:cNvSpPr>
          <p:nvPr>
            <p:ph idx="1"/>
          </p:nvPr>
        </p:nvSpPr>
        <p:spPr>
          <a:xfrm>
            <a:off x="838200" y="1929384"/>
            <a:ext cx="10515600" cy="4251960"/>
          </a:xfrm>
        </p:spPr>
        <p:txBody>
          <a:bodyPr>
            <a:normAutofit/>
          </a:bodyPr>
          <a:lstStyle/>
          <a:p>
            <a:r>
              <a:rPr lang="en-AU" sz="2400" b="1" i="0" dirty="0">
                <a:effectLst/>
                <a:latin typeface="Calibri" panose="020F0502020204030204" pitchFamily="34" charset="0"/>
                <a:ea typeface="Calibri" panose="020F0502020204030204" pitchFamily="34" charset="0"/>
                <a:cs typeface="Calibri" panose="020F0502020204030204" pitchFamily="34" charset="0"/>
              </a:rPr>
              <a:t>Trolling-</a:t>
            </a:r>
            <a:r>
              <a:rPr lang="en-AU" sz="2400" b="0" i="0" dirty="0">
                <a:effectLst/>
                <a:latin typeface="Calibri" panose="020F0502020204030204" pitchFamily="34" charset="0"/>
                <a:ea typeface="Calibri" panose="020F0502020204030204" pitchFamily="34" charset="0"/>
                <a:cs typeface="Calibri" panose="020F0502020204030204" pitchFamily="34" charset="0"/>
              </a:rPr>
              <a:t>When someone deliberately comments or posts something online with the intent to upset or fight with others. Trolling is only cyberbullying when it’s done with the intention to cause harm.</a:t>
            </a:r>
          </a:p>
          <a:p>
            <a:r>
              <a:rPr lang="en-AU" sz="2400" b="1" i="0" dirty="0">
                <a:effectLst/>
                <a:latin typeface="Calibri" panose="020F0502020204030204" pitchFamily="34" charset="0"/>
                <a:ea typeface="Calibri" panose="020F0502020204030204" pitchFamily="34" charset="0"/>
                <a:cs typeface="Calibri" panose="020F0502020204030204" pitchFamily="34" charset="0"/>
              </a:rPr>
              <a:t>Outing- </a:t>
            </a:r>
            <a:r>
              <a:rPr lang="en-AU" sz="2400" b="0" i="0" dirty="0">
                <a:effectLst/>
                <a:latin typeface="Calibri" panose="020F0502020204030204" pitchFamily="34" charset="0"/>
                <a:ea typeface="Calibri" panose="020F0502020204030204" pitchFamily="34" charset="0"/>
                <a:cs typeface="Calibri" panose="020F0502020204030204" pitchFamily="34" charset="0"/>
              </a:rPr>
              <a:t>When someone shares private information about someone else without their permission, such as revealing someone’s gender or sexual identity online.</a:t>
            </a:r>
          </a:p>
          <a:p>
            <a:r>
              <a:rPr lang="en-AU" sz="2400" b="1" i="0" dirty="0">
                <a:effectLst/>
                <a:latin typeface="Calibri" panose="020F0502020204030204" pitchFamily="34" charset="0"/>
                <a:ea typeface="Calibri" panose="020F0502020204030204" pitchFamily="34" charset="0"/>
                <a:cs typeface="Calibri" panose="020F0502020204030204" pitchFamily="34" charset="0"/>
              </a:rPr>
              <a:t>Cancelling -</a:t>
            </a:r>
            <a:r>
              <a:rPr lang="en-AU" sz="2400" b="0" i="0" dirty="0">
                <a:effectLst/>
                <a:latin typeface="Calibri" panose="020F0502020204030204" pitchFamily="34" charset="0"/>
                <a:ea typeface="Calibri" panose="020F0502020204030204" pitchFamily="34" charset="0"/>
                <a:cs typeface="Calibri" panose="020F0502020204030204" pitchFamily="34" charset="0"/>
              </a:rPr>
              <a:t>When a person’s social media accounts are boycotted, ostracised (excluded from the social group) or shunned (ignored) when other’s think they've acted in an unacceptable way. This isn’t always cyberbullying but becomes cyberbullying if it’s used to exclude or isolate others. </a:t>
            </a:r>
          </a:p>
        </p:txBody>
      </p:sp>
    </p:spTree>
    <p:extLst>
      <p:ext uri="{BB962C8B-B14F-4D97-AF65-F5344CB8AC3E}">
        <p14:creationId xmlns:p14="http://schemas.microsoft.com/office/powerpoint/2010/main" val="3562378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83D407-910C-C32B-E2DD-6E7D8E350EC8}"/>
              </a:ext>
            </a:extLst>
          </p:cNvPr>
          <p:cNvSpPr>
            <a:spLocks noGrp="1"/>
          </p:cNvSpPr>
          <p:nvPr>
            <p:ph type="title"/>
          </p:nvPr>
        </p:nvSpPr>
        <p:spPr>
          <a:xfrm>
            <a:off x="838200" y="365125"/>
            <a:ext cx="10515600" cy="1325563"/>
          </a:xfrm>
        </p:spPr>
        <p:txBody>
          <a:bodyPr>
            <a:normAutofit/>
          </a:bodyPr>
          <a:lstStyle/>
          <a:p>
            <a:r>
              <a:rPr lang="en-AU" sz="5400"/>
              <a:t>Types of cyberbullying</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2AFD6E6-1DCA-97BE-9D0B-909C38B0DC54}"/>
              </a:ext>
            </a:extLst>
          </p:cNvPr>
          <p:cNvSpPr>
            <a:spLocks noGrp="1"/>
          </p:cNvSpPr>
          <p:nvPr>
            <p:ph idx="1"/>
          </p:nvPr>
        </p:nvSpPr>
        <p:spPr>
          <a:xfrm>
            <a:off x="838200" y="1929384"/>
            <a:ext cx="10515600" cy="4251960"/>
          </a:xfrm>
        </p:spPr>
        <p:txBody>
          <a:bodyPr>
            <a:normAutofit lnSpcReduction="10000"/>
          </a:bodyPr>
          <a:lstStyle/>
          <a:p>
            <a:r>
              <a:rPr lang="en-AU" sz="2400" b="1" i="0" dirty="0">
                <a:effectLst/>
                <a:latin typeface="Calibri" panose="020F0502020204030204" pitchFamily="34" charset="0"/>
                <a:ea typeface="Calibri" panose="020F0502020204030204" pitchFamily="34" charset="0"/>
                <a:cs typeface="Calibri" panose="020F0502020204030204" pitchFamily="34" charset="0"/>
              </a:rPr>
              <a:t>Doxing-</a:t>
            </a:r>
            <a:r>
              <a:rPr lang="en-AU" sz="2400" b="0" i="0" dirty="0">
                <a:effectLst/>
                <a:latin typeface="Calibri" panose="020F0502020204030204" pitchFamily="34" charset="0"/>
                <a:ea typeface="Calibri" panose="020F0502020204030204" pitchFamily="34" charset="0"/>
                <a:cs typeface="Calibri" panose="020F0502020204030204" pitchFamily="34" charset="0"/>
              </a:rPr>
              <a:t>When someone deliberately shares someone's personal identity, such as their real name or address, online without their permission.  </a:t>
            </a:r>
          </a:p>
          <a:p>
            <a:r>
              <a:rPr lang="en-AU" sz="2400" b="1" i="0" dirty="0">
                <a:effectLst/>
                <a:latin typeface="Calibri" panose="020F0502020204030204" pitchFamily="34" charset="0"/>
                <a:ea typeface="Calibri" panose="020F0502020204030204" pitchFamily="34" charset="0"/>
                <a:cs typeface="Calibri" panose="020F0502020204030204" pitchFamily="34" charset="0"/>
              </a:rPr>
              <a:t>Excluding-</a:t>
            </a:r>
            <a:r>
              <a:rPr lang="en-AU" sz="2400" b="0" i="0" dirty="0">
                <a:effectLst/>
                <a:latin typeface="Calibri" panose="020F0502020204030204" pitchFamily="34" charset="0"/>
                <a:ea typeface="Calibri" panose="020F0502020204030204" pitchFamily="34" charset="0"/>
                <a:cs typeface="Calibri" panose="020F0502020204030204" pitchFamily="34" charset="0"/>
              </a:rPr>
              <a:t>Leaving someone out deliberately, including uninviting them to online groups, conversations or events.</a:t>
            </a:r>
          </a:p>
          <a:p>
            <a:r>
              <a:rPr lang="en-AU" sz="2400" b="1" i="0" dirty="0">
                <a:effectLst/>
                <a:latin typeface="Calibri" panose="020F0502020204030204" pitchFamily="34" charset="0"/>
                <a:ea typeface="Calibri" panose="020F0502020204030204" pitchFamily="34" charset="0"/>
                <a:cs typeface="Calibri" panose="020F0502020204030204" pitchFamily="34" charset="0"/>
              </a:rPr>
              <a:t>Flaming-</a:t>
            </a:r>
            <a:r>
              <a:rPr lang="en-AU" sz="2400" b="0" i="0" dirty="0">
                <a:effectLst/>
                <a:latin typeface="Calibri" panose="020F0502020204030204" pitchFamily="34" charset="0"/>
                <a:ea typeface="Calibri" panose="020F0502020204030204" pitchFamily="34" charset="0"/>
                <a:cs typeface="Calibri" panose="020F0502020204030204" pitchFamily="34" charset="0"/>
              </a:rPr>
              <a:t>Sending direct insults to upset someone online.</a:t>
            </a:r>
          </a:p>
          <a:p>
            <a:r>
              <a:rPr lang="en-AU" sz="2400" b="1" i="0" dirty="0">
                <a:effectLst/>
                <a:latin typeface="Calibri" panose="020F0502020204030204" pitchFamily="34" charset="0"/>
                <a:ea typeface="Calibri" panose="020F0502020204030204" pitchFamily="34" charset="0"/>
                <a:cs typeface="Calibri" panose="020F0502020204030204" pitchFamily="34" charset="0"/>
              </a:rPr>
              <a:t>Fraping </a:t>
            </a:r>
            <a:r>
              <a:rPr lang="en-AU" sz="2400" b="0" i="0" dirty="0">
                <a:effectLst/>
                <a:latin typeface="Calibri" panose="020F0502020204030204" pitchFamily="34" charset="0"/>
                <a:ea typeface="Calibri" panose="020F0502020204030204" pitchFamily="34" charset="0"/>
                <a:cs typeface="Calibri" panose="020F0502020204030204" pitchFamily="34" charset="0"/>
              </a:rPr>
              <a:t>When someone uses someone’s else's account to post inappropriate content.</a:t>
            </a:r>
          </a:p>
          <a:p>
            <a:r>
              <a:rPr lang="en-AU" sz="2400" b="1" i="0" dirty="0">
                <a:effectLst/>
                <a:latin typeface="Calibri" panose="020F0502020204030204" pitchFamily="34" charset="0"/>
                <a:ea typeface="Calibri" panose="020F0502020204030204" pitchFamily="34" charset="0"/>
                <a:cs typeface="Calibri" panose="020F0502020204030204" pitchFamily="34" charset="0"/>
              </a:rPr>
              <a:t>Masquerading-</a:t>
            </a:r>
            <a:r>
              <a:rPr lang="en-AU" sz="2400" b="0" i="0" dirty="0">
                <a:effectLst/>
                <a:latin typeface="Calibri" panose="020F0502020204030204" pitchFamily="34" charset="0"/>
                <a:ea typeface="Calibri" panose="020F0502020204030204" pitchFamily="34" charset="0"/>
                <a:cs typeface="Calibri" panose="020F0502020204030204" pitchFamily="34" charset="0"/>
              </a:rPr>
              <a:t>When someone makes a fake account with the sole purpose of cyberbullying someone.</a:t>
            </a:r>
          </a:p>
          <a:p>
            <a:r>
              <a:rPr lang="en-AU" sz="2400" b="1" i="0" dirty="0">
                <a:effectLst/>
                <a:latin typeface="Calibri" panose="020F0502020204030204" pitchFamily="34" charset="0"/>
                <a:ea typeface="Calibri" panose="020F0502020204030204" pitchFamily="34" charset="0"/>
                <a:cs typeface="Calibri" panose="020F0502020204030204" pitchFamily="34" charset="0"/>
              </a:rPr>
              <a:t>Dissing-</a:t>
            </a:r>
            <a:r>
              <a:rPr lang="en-AU" sz="2400" b="0" i="0" dirty="0">
                <a:effectLst/>
                <a:latin typeface="Calibri" panose="020F0502020204030204" pitchFamily="34" charset="0"/>
                <a:ea typeface="Calibri" panose="020F0502020204030204" pitchFamily="34" charset="0"/>
                <a:cs typeface="Calibri" panose="020F0502020204030204" pitchFamily="34" charset="0"/>
              </a:rPr>
              <a:t>Spreading info in public posts or in DMs (direct messages) in order to ruin someone else’s reputation or their relationships with others.</a:t>
            </a:r>
          </a:p>
          <a:p>
            <a:endParaRPr lang="en-AU" sz="2200" dirty="0"/>
          </a:p>
        </p:txBody>
      </p:sp>
    </p:spTree>
    <p:extLst>
      <p:ext uri="{BB962C8B-B14F-4D97-AF65-F5344CB8AC3E}">
        <p14:creationId xmlns:p14="http://schemas.microsoft.com/office/powerpoint/2010/main" val="1606765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0D49F0-3069-9CF1-404A-C7C37A95C661}"/>
              </a:ext>
            </a:extLst>
          </p:cNvPr>
          <p:cNvSpPr>
            <a:spLocks noGrp="1"/>
          </p:cNvSpPr>
          <p:nvPr>
            <p:ph type="title"/>
          </p:nvPr>
        </p:nvSpPr>
        <p:spPr>
          <a:xfrm>
            <a:off x="838200" y="365125"/>
            <a:ext cx="10515600" cy="1325563"/>
          </a:xfrm>
        </p:spPr>
        <p:txBody>
          <a:bodyPr>
            <a:normAutofit/>
          </a:bodyPr>
          <a:lstStyle/>
          <a:p>
            <a:r>
              <a:rPr lang="en-AU" sz="5400" dirty="0"/>
              <a:t>What to do</a:t>
            </a:r>
          </a:p>
        </p:txBody>
      </p:sp>
      <p:sp>
        <p:nvSpPr>
          <p:cNvPr id="6"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10EB8DC-0180-064D-0D73-62FDE526D0BA}"/>
              </a:ext>
            </a:extLst>
          </p:cNvPr>
          <p:cNvSpPr>
            <a:spLocks noGrp="1"/>
          </p:cNvSpPr>
          <p:nvPr>
            <p:ph idx="1"/>
          </p:nvPr>
        </p:nvSpPr>
        <p:spPr>
          <a:xfrm>
            <a:off x="838200" y="1929384"/>
            <a:ext cx="10515600" cy="4743060"/>
          </a:xfrm>
        </p:spPr>
        <p:txBody>
          <a:bodyPr>
            <a:normAutofit/>
          </a:bodyPr>
          <a:lstStyle/>
          <a:p>
            <a:r>
              <a:rPr lang="en-AU" sz="2000" b="1" kern="100" dirty="0">
                <a:effectLst/>
                <a:latin typeface="Calibri" panose="020F0502020204030204" pitchFamily="34" charset="0"/>
                <a:ea typeface="Calibri" panose="020F0502020204030204" pitchFamily="34" charset="0"/>
                <a:cs typeface="Calibri" panose="020F0502020204030204" pitchFamily="34" charset="0"/>
              </a:rPr>
              <a:t>Stay calm</a:t>
            </a:r>
            <a:r>
              <a:rPr lang="en-AU" sz="2000" b="1" kern="100" dirty="0">
                <a:latin typeface="Calibri" panose="020F0502020204030204" pitchFamily="34" charset="0"/>
                <a:ea typeface="Calibri" panose="020F0502020204030204" pitchFamily="34" charset="0"/>
                <a:cs typeface="Calibri" panose="020F0502020204030204" pitchFamily="34" charset="0"/>
              </a:rPr>
              <a:t>- </a:t>
            </a:r>
            <a:r>
              <a:rPr lang="en-AU" sz="2000" kern="100" dirty="0">
                <a:effectLst/>
                <a:latin typeface="Calibri" panose="020F0502020204030204" pitchFamily="34" charset="0"/>
                <a:ea typeface="Calibri" panose="020F0502020204030204" pitchFamily="34" charset="0"/>
                <a:cs typeface="Calibri" panose="020F0502020204030204" pitchFamily="34" charset="0"/>
              </a:rPr>
              <a:t>Cyberbullying can trigger a lot of emotions. It's important you don't panic or retaliate as sometimes that can make things worse. It's always a good idea to respond when you are feeling calmer and have a clear mind.</a:t>
            </a:r>
          </a:p>
          <a:p>
            <a:r>
              <a:rPr lang="en-AU" sz="2000" b="1" kern="100" dirty="0">
                <a:effectLst/>
                <a:latin typeface="Calibri" panose="020F0502020204030204" pitchFamily="34" charset="0"/>
                <a:ea typeface="Calibri" panose="020F0502020204030204" pitchFamily="34" charset="0"/>
                <a:cs typeface="Calibri" panose="020F0502020204030204" pitchFamily="34" charset="0"/>
              </a:rPr>
              <a:t>Screenshot</a:t>
            </a:r>
            <a:r>
              <a:rPr lang="en-AU" sz="2000" b="1" kern="100" dirty="0">
                <a:latin typeface="Calibri" panose="020F0502020204030204" pitchFamily="34" charset="0"/>
                <a:ea typeface="Calibri" panose="020F0502020204030204" pitchFamily="34" charset="0"/>
                <a:cs typeface="Calibri" panose="020F0502020204030204" pitchFamily="34" charset="0"/>
              </a:rPr>
              <a:t>- </a:t>
            </a:r>
            <a:r>
              <a:rPr lang="en-AU" sz="2000" i="1" kern="100" dirty="0">
                <a:effectLst/>
                <a:latin typeface="Calibri" panose="020F0502020204030204" pitchFamily="34" charset="0"/>
                <a:ea typeface="Calibri" panose="020F0502020204030204" pitchFamily="34" charset="0"/>
                <a:cs typeface="Calibri" panose="020F0502020204030204" pitchFamily="34" charset="0"/>
              </a:rPr>
              <a:t>Take screenshots</a:t>
            </a:r>
            <a:r>
              <a:rPr lang="en-AU" sz="2000" kern="100" dirty="0">
                <a:effectLst/>
                <a:latin typeface="Calibri" panose="020F0502020204030204" pitchFamily="34" charset="0"/>
                <a:ea typeface="Calibri" panose="020F0502020204030204" pitchFamily="34" charset="0"/>
                <a:cs typeface="Calibri" panose="020F0502020204030204" pitchFamily="34" charset="0"/>
              </a:rPr>
              <a:t>. It's important to keep the evidence if you have to report. If you find you keep looking at the screenshots or that having these saved are bad for your mental health, send a copy to someone you trust (e.g. a parent) and then delete your own copy.</a:t>
            </a:r>
          </a:p>
          <a:p>
            <a:r>
              <a:rPr lang="en-AU" sz="2000" b="1" kern="100" dirty="0">
                <a:effectLst/>
                <a:latin typeface="Calibri" panose="020F0502020204030204" pitchFamily="34" charset="0"/>
                <a:ea typeface="Calibri" panose="020F0502020204030204" pitchFamily="34" charset="0"/>
                <a:cs typeface="Calibri" panose="020F0502020204030204" pitchFamily="34" charset="0"/>
              </a:rPr>
              <a:t>Shut it down</a:t>
            </a:r>
            <a:r>
              <a:rPr lang="en-AU" sz="2000" b="1" kern="100" dirty="0">
                <a:latin typeface="Calibri" panose="020F0502020204030204" pitchFamily="34" charset="0"/>
                <a:ea typeface="Calibri" panose="020F0502020204030204" pitchFamily="34" charset="0"/>
                <a:cs typeface="Calibri" panose="020F0502020204030204" pitchFamily="34" charset="0"/>
              </a:rPr>
              <a:t>- </a:t>
            </a:r>
            <a:r>
              <a:rPr lang="en-AU" sz="2000" kern="100" dirty="0">
                <a:effectLst/>
                <a:latin typeface="Calibri" panose="020F0502020204030204" pitchFamily="34" charset="0"/>
                <a:ea typeface="Calibri" panose="020F0502020204030204" pitchFamily="34" charset="0"/>
                <a:cs typeface="Calibri" panose="020F0502020204030204" pitchFamily="34" charset="0"/>
              </a:rPr>
              <a:t>You can </a:t>
            </a:r>
            <a:r>
              <a:rPr lang="en-AU" sz="2000" i="1" kern="100" dirty="0">
                <a:effectLst/>
                <a:latin typeface="Calibri" panose="020F0502020204030204" pitchFamily="34" charset="0"/>
                <a:ea typeface="Calibri" panose="020F0502020204030204" pitchFamily="34" charset="0"/>
                <a:cs typeface="Calibri" panose="020F0502020204030204" pitchFamily="34" charset="0"/>
              </a:rPr>
              <a:t>block the person</a:t>
            </a:r>
            <a:r>
              <a:rPr lang="en-AU" sz="2000" kern="100" dirty="0">
                <a:effectLst/>
                <a:latin typeface="Calibri" panose="020F0502020204030204" pitchFamily="34" charset="0"/>
                <a:ea typeface="Calibri" panose="020F0502020204030204" pitchFamily="34" charset="0"/>
                <a:cs typeface="Calibri" panose="020F0502020204030204" pitchFamily="34" charset="0"/>
              </a:rPr>
              <a:t> and </a:t>
            </a:r>
            <a:r>
              <a:rPr lang="en-AU" sz="2000" i="1" kern="100" dirty="0">
                <a:effectLst/>
                <a:latin typeface="Calibri" panose="020F0502020204030204" pitchFamily="34" charset="0"/>
                <a:ea typeface="Calibri" panose="020F0502020204030204" pitchFamily="34" charset="0"/>
                <a:cs typeface="Calibri" panose="020F0502020204030204" pitchFamily="34" charset="0"/>
              </a:rPr>
              <a:t>report</a:t>
            </a:r>
            <a:r>
              <a:rPr lang="en-AU" sz="2000" kern="100" dirty="0">
                <a:effectLst/>
                <a:latin typeface="Calibri" panose="020F0502020204030204" pitchFamily="34" charset="0"/>
                <a:ea typeface="Calibri" panose="020F0502020204030204" pitchFamily="34" charset="0"/>
                <a:cs typeface="Calibri" panose="020F0502020204030204" pitchFamily="34" charset="0"/>
              </a:rPr>
              <a:t> the cyberbullying to the game, site or app it occurs on. In most cases, cyberbullying is against their terms and conditions of use and should be removed. (Make sure you only block or delete someone after you’ve taken screenshots).</a:t>
            </a:r>
          </a:p>
          <a:p>
            <a:pPr marL="0" indent="0">
              <a:buNone/>
            </a:pPr>
            <a:r>
              <a:rPr lang="en-AU" sz="2000" kern="100" dirty="0">
                <a:effectLst/>
                <a:latin typeface="Calibri" panose="020F0502020204030204" pitchFamily="34" charset="0"/>
                <a:ea typeface="Calibri" panose="020F0502020204030204" pitchFamily="34" charset="0"/>
                <a:cs typeface="Calibri" panose="020F0502020204030204" pitchFamily="34" charset="0"/>
              </a:rPr>
              <a:t>If you are unhappy with the response you get or the cyberbullying is not removed after being reported, you can also report it to eSafety. </a:t>
            </a:r>
            <a:r>
              <a:rPr lang="en-AU" sz="2000" dirty="0">
                <a:latin typeface="Calibri" panose="020F0502020204030204" pitchFamily="34" charset="0"/>
                <a:ea typeface="Calibri" panose="020F0502020204030204" pitchFamily="34" charset="0"/>
                <a:cs typeface="Calibri" panose="020F0502020204030204" pitchFamily="34" charset="0"/>
                <a:hlinkClick r:id="rId2"/>
              </a:rPr>
              <a:t>Report online harm | eSafety Commissioner</a:t>
            </a:r>
            <a:endParaRPr lang="en-AU" sz="2000" kern="100" dirty="0">
              <a:effectLst/>
              <a:latin typeface="Calibri" panose="020F0502020204030204" pitchFamily="34" charset="0"/>
              <a:ea typeface="Calibri" panose="020F0502020204030204" pitchFamily="34" charset="0"/>
              <a:cs typeface="Calibri" panose="020F0502020204030204" pitchFamily="34" charset="0"/>
            </a:endParaRPr>
          </a:p>
          <a:p>
            <a:r>
              <a:rPr lang="en-AU" sz="2000" b="1" kern="100" dirty="0">
                <a:effectLst/>
                <a:latin typeface="Calibri" panose="020F0502020204030204" pitchFamily="34" charset="0"/>
                <a:ea typeface="Calibri" panose="020F0502020204030204" pitchFamily="34" charset="0"/>
                <a:cs typeface="Calibri" panose="020F0502020204030204" pitchFamily="34" charset="0"/>
              </a:rPr>
              <a:t>Support</a:t>
            </a:r>
            <a:r>
              <a:rPr lang="en-AU" sz="2000" b="1" kern="100" dirty="0">
                <a:latin typeface="Calibri" panose="020F0502020204030204" pitchFamily="34" charset="0"/>
                <a:ea typeface="Calibri" panose="020F0502020204030204" pitchFamily="34" charset="0"/>
                <a:cs typeface="Calibri" panose="020F0502020204030204" pitchFamily="34" charset="0"/>
              </a:rPr>
              <a:t>- </a:t>
            </a:r>
            <a:r>
              <a:rPr lang="en-AU" sz="2000" kern="100" dirty="0">
                <a:effectLst/>
                <a:latin typeface="Calibri" panose="020F0502020204030204" pitchFamily="34" charset="0"/>
                <a:ea typeface="Calibri" panose="020F0502020204030204" pitchFamily="34" charset="0"/>
                <a:cs typeface="Calibri" panose="020F0502020204030204" pitchFamily="34" charset="0"/>
              </a:rPr>
              <a:t>Report the cyberbullying to more than one </a:t>
            </a:r>
            <a:r>
              <a:rPr lang="en-AU" sz="2000" i="1" kern="100" dirty="0">
                <a:effectLst/>
                <a:latin typeface="Calibri" panose="020F0502020204030204" pitchFamily="34" charset="0"/>
                <a:ea typeface="Calibri" panose="020F0502020204030204" pitchFamily="34" charset="0"/>
                <a:cs typeface="Calibri" panose="020F0502020204030204" pitchFamily="34" charset="0"/>
              </a:rPr>
              <a:t>trustworthy adult</a:t>
            </a:r>
            <a:r>
              <a:rPr lang="en-AU" sz="2000" kern="100" dirty="0">
                <a:effectLst/>
                <a:latin typeface="Calibri" panose="020F0502020204030204" pitchFamily="34" charset="0"/>
                <a:ea typeface="Calibri" panose="020F0502020204030204" pitchFamily="34" charset="0"/>
                <a:cs typeface="Calibri" panose="020F0502020204030204" pitchFamily="34" charset="0"/>
              </a:rPr>
              <a:t> and keep on talking to them until the situation is resolved. You could talk to a parent, a teacher, your school counsellor, another family member and Kids Helpline.</a:t>
            </a:r>
          </a:p>
        </p:txBody>
      </p:sp>
    </p:spTree>
    <p:extLst>
      <p:ext uri="{BB962C8B-B14F-4D97-AF65-F5344CB8AC3E}">
        <p14:creationId xmlns:p14="http://schemas.microsoft.com/office/powerpoint/2010/main" val="3676128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77F3A3-9C54-B16F-364B-B8EA5EADF50D}"/>
              </a:ext>
            </a:extLst>
          </p:cNvPr>
          <p:cNvSpPr>
            <a:spLocks noGrp="1"/>
          </p:cNvSpPr>
          <p:nvPr>
            <p:ph type="title"/>
          </p:nvPr>
        </p:nvSpPr>
        <p:spPr>
          <a:xfrm>
            <a:off x="572493" y="238539"/>
            <a:ext cx="11018520" cy="1434415"/>
          </a:xfrm>
        </p:spPr>
        <p:txBody>
          <a:bodyPr anchor="b">
            <a:normAutofit/>
          </a:bodyPr>
          <a:lstStyle/>
          <a:p>
            <a:r>
              <a:rPr lang="en-AU" sz="4600" b="1" kern="100" dirty="0">
                <a:effectLst/>
                <a:latin typeface="Aptos" panose="020B0004020202020204" pitchFamily="34" charset="0"/>
                <a:ea typeface="Aptos" panose="020B0004020202020204" pitchFamily="34" charset="0"/>
                <a:cs typeface="Times New Roman" panose="02020603050405020304" pitchFamily="18" charset="0"/>
              </a:rPr>
              <a:t>Take a stand- Be an upstander</a:t>
            </a:r>
            <a:br>
              <a:rPr lang="en-AU" sz="4600" kern="100" dirty="0">
                <a:effectLst/>
                <a:latin typeface="Aptos" panose="020B0004020202020204" pitchFamily="34" charset="0"/>
                <a:ea typeface="Aptos" panose="020B0004020202020204" pitchFamily="34" charset="0"/>
                <a:cs typeface="Times New Roman" panose="02020603050405020304" pitchFamily="18" charset="0"/>
              </a:rPr>
            </a:br>
            <a:endParaRPr lang="en-AU" sz="4600" dirty="0"/>
          </a:p>
        </p:txBody>
      </p:sp>
      <p:sp>
        <p:nvSpPr>
          <p:cNvPr id="103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D155F02-4722-2587-64A7-57215A768382}"/>
              </a:ext>
            </a:extLst>
          </p:cNvPr>
          <p:cNvSpPr>
            <a:spLocks noGrp="1"/>
          </p:cNvSpPr>
          <p:nvPr>
            <p:ph idx="1"/>
          </p:nvPr>
        </p:nvSpPr>
        <p:spPr>
          <a:xfrm>
            <a:off x="572493" y="1847089"/>
            <a:ext cx="6713552" cy="4772371"/>
          </a:xfrm>
        </p:spPr>
        <p:txBody>
          <a:bodyPr anchor="t">
            <a:normAutofit lnSpcReduction="10000"/>
          </a:bodyPr>
          <a:lstStyle/>
          <a:p>
            <a:pPr marL="0" indent="0">
              <a:buNone/>
            </a:pPr>
            <a:r>
              <a:rPr lang="en-AU" sz="2000" b="1" kern="100" dirty="0">
                <a:effectLst/>
                <a:latin typeface="Calibri" panose="020F0502020204030204" pitchFamily="34" charset="0"/>
                <a:ea typeface="Calibri" panose="020F0502020204030204" pitchFamily="34" charset="0"/>
                <a:cs typeface="Calibri" panose="020F0502020204030204" pitchFamily="34" charset="0"/>
              </a:rPr>
              <a:t>Standing up for someone who is being cyberbullied is an incredibly powerful thing to do. This is known as being an upstander</a:t>
            </a:r>
          </a:p>
          <a:p>
            <a:r>
              <a:rPr lang="en-AU" sz="2000" b="1" kern="100" dirty="0">
                <a:effectLst/>
                <a:latin typeface="Calibri" panose="020F0502020204030204" pitchFamily="34" charset="0"/>
                <a:ea typeface="Calibri" panose="020F0502020204030204" pitchFamily="34" charset="0"/>
                <a:cs typeface="Calibri" panose="020F0502020204030204" pitchFamily="34" charset="0"/>
              </a:rPr>
              <a:t>Reach out</a:t>
            </a:r>
            <a:r>
              <a:rPr lang="en-AU" sz="2000" kern="100" dirty="0">
                <a:effectLst/>
                <a:latin typeface="Calibri" panose="020F0502020204030204" pitchFamily="34" charset="0"/>
                <a:ea typeface="Calibri" panose="020F0502020204030204" pitchFamily="34" charset="0"/>
                <a:cs typeface="Calibri" panose="020F0502020204030204" pitchFamily="34" charset="0"/>
              </a:rPr>
              <a:t> to the person being bullied. Check in with them to see if they are ok and let them know what’s happening to them is not cool.  </a:t>
            </a:r>
          </a:p>
          <a:p>
            <a:r>
              <a:rPr lang="en-AU" sz="2000" b="1" kern="100" dirty="0">
                <a:effectLst/>
                <a:latin typeface="Calibri" panose="020F0502020204030204" pitchFamily="34" charset="0"/>
                <a:ea typeface="Calibri" panose="020F0502020204030204" pitchFamily="34" charset="0"/>
                <a:cs typeface="Calibri" panose="020F0502020204030204" pitchFamily="34" charset="0"/>
              </a:rPr>
              <a:t>Call out </a:t>
            </a:r>
            <a:r>
              <a:rPr lang="en-AU" sz="2000" kern="100" dirty="0">
                <a:effectLst/>
                <a:latin typeface="Calibri" panose="020F0502020204030204" pitchFamily="34" charset="0"/>
                <a:ea typeface="Calibri" panose="020F0502020204030204" pitchFamily="34" charset="0"/>
                <a:cs typeface="Calibri" panose="020F0502020204030204" pitchFamily="34" charset="0"/>
              </a:rPr>
              <a:t>bad behaviour online. This could look like posting a comment or meme saying that you don’t agree with the cyberbullying. 80% of young people wished someone would have stood up for them </a:t>
            </a:r>
            <a:r>
              <a:rPr lang="en-AU" sz="2000" kern="100" dirty="0">
                <a:latin typeface="Calibri" panose="020F0502020204030204" pitchFamily="34" charset="0"/>
                <a:ea typeface="Calibri" panose="020F0502020204030204" pitchFamily="34" charset="0"/>
                <a:cs typeface="Calibri" panose="020F0502020204030204" pitchFamily="34" charset="0"/>
              </a:rPr>
              <a:t>when</a:t>
            </a:r>
            <a:r>
              <a:rPr lang="en-AU" sz="2000" kern="100" dirty="0">
                <a:effectLst/>
                <a:latin typeface="Calibri" panose="020F0502020204030204" pitchFamily="34" charset="0"/>
                <a:ea typeface="Calibri" panose="020F0502020204030204" pitchFamily="34" charset="0"/>
                <a:cs typeface="Calibri" panose="020F0502020204030204" pitchFamily="34" charset="0"/>
              </a:rPr>
              <a:t> they were cyberbullied. </a:t>
            </a:r>
            <a:r>
              <a:rPr lang="en-AU" sz="1100" kern="100" dirty="0">
                <a:effectLst/>
                <a:latin typeface="Calibri" panose="020F0502020204030204" pitchFamily="34" charset="0"/>
                <a:ea typeface="Calibri" panose="020F0502020204030204" pitchFamily="34" charset="0"/>
                <a:cs typeface="Calibri" panose="020F0502020204030204" pitchFamily="34" charset="0"/>
              </a:rPr>
              <a:t>(Research) </a:t>
            </a:r>
          </a:p>
          <a:p>
            <a:r>
              <a:rPr lang="en-AU" sz="2000" b="1" kern="100" dirty="0">
                <a:effectLst/>
                <a:latin typeface="Calibri" panose="020F0502020204030204" pitchFamily="34" charset="0"/>
                <a:ea typeface="Calibri" panose="020F0502020204030204" pitchFamily="34" charset="0"/>
                <a:cs typeface="Calibri" panose="020F0502020204030204" pitchFamily="34" charset="0"/>
              </a:rPr>
              <a:t>Report it </a:t>
            </a:r>
            <a:r>
              <a:rPr lang="en-AU" sz="2000" kern="100" dirty="0">
                <a:effectLst/>
                <a:latin typeface="Calibri" panose="020F0502020204030204" pitchFamily="34" charset="0"/>
                <a:ea typeface="Calibri" panose="020F0502020204030204" pitchFamily="34" charset="0"/>
                <a:cs typeface="Calibri" panose="020F0502020204030204" pitchFamily="34" charset="0"/>
              </a:rPr>
              <a:t>– most games, apps and sites have easy ways to report cyberbullying. </a:t>
            </a:r>
            <a:r>
              <a:rPr lang="en-AU" sz="2000" dirty="0">
                <a:latin typeface="Calibri" panose="020F0502020204030204" pitchFamily="34" charset="0"/>
                <a:ea typeface="Calibri" panose="020F0502020204030204" pitchFamily="34" charset="0"/>
                <a:cs typeface="Calibri" panose="020F0502020204030204" pitchFamily="34" charset="0"/>
                <a:hlinkClick r:id="rId2"/>
              </a:rPr>
              <a:t>Report online harm | eSafety Commissioner</a:t>
            </a:r>
            <a:endParaRPr lang="en-AU" sz="2000" kern="100" dirty="0">
              <a:effectLst/>
              <a:latin typeface="Calibri" panose="020F0502020204030204" pitchFamily="34" charset="0"/>
              <a:ea typeface="Calibri" panose="020F0502020204030204" pitchFamily="34" charset="0"/>
              <a:cs typeface="Calibri" panose="020F0502020204030204" pitchFamily="34" charset="0"/>
            </a:endParaRPr>
          </a:p>
          <a:p>
            <a:r>
              <a:rPr lang="en-AU" sz="2000" b="1" kern="100" dirty="0">
                <a:effectLst/>
                <a:latin typeface="Calibri" panose="020F0502020204030204" pitchFamily="34" charset="0"/>
                <a:ea typeface="Calibri" panose="020F0502020204030204" pitchFamily="34" charset="0"/>
                <a:cs typeface="Calibri" panose="020F0502020204030204" pitchFamily="34" charset="0"/>
              </a:rPr>
              <a:t>Check in</a:t>
            </a:r>
            <a:r>
              <a:rPr lang="en-AU" sz="2000" kern="100" dirty="0">
                <a:effectLst/>
                <a:latin typeface="Calibri" panose="020F0502020204030204" pitchFamily="34" charset="0"/>
                <a:ea typeface="Calibri" panose="020F0502020204030204" pitchFamily="34" charset="0"/>
                <a:cs typeface="Calibri" panose="020F0502020204030204" pitchFamily="34" charset="0"/>
              </a:rPr>
              <a:t> with a trusted adult so they know what's going on. This could be a school staff member, parent, older sibling or a counsellor. </a:t>
            </a:r>
          </a:p>
          <a:p>
            <a:endParaRPr lang="en-AU" sz="1700" dirty="0"/>
          </a:p>
        </p:txBody>
      </p:sp>
      <p:pic>
        <p:nvPicPr>
          <p:cNvPr id="1026" name="Picture 2" descr="Upstander">
            <a:extLst>
              <a:ext uri="{FF2B5EF4-FFF2-40B4-BE49-F238E27FC236}">
                <a16:creationId xmlns:a16="http://schemas.microsoft.com/office/drawing/2014/main" id="{C9B8BA63-357B-B632-53FD-7B253CABFE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795" r="2" b="2"/>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463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5BBD1-BFA9-CD0E-C9BF-F09CADAF416B}"/>
              </a:ext>
            </a:extLst>
          </p:cNvPr>
          <p:cNvSpPr>
            <a:spLocks noGrp="1"/>
          </p:cNvSpPr>
          <p:nvPr>
            <p:ph type="title"/>
          </p:nvPr>
        </p:nvSpPr>
        <p:spPr/>
        <p:txBody>
          <a:bodyPr/>
          <a:lstStyle/>
          <a:p>
            <a:r>
              <a:rPr lang="en-AU" dirty="0"/>
              <a:t>Sites for support</a:t>
            </a:r>
            <a:br>
              <a:rPr lang="en-AU" dirty="0"/>
            </a:br>
            <a:endParaRPr lang="en-AU" dirty="0"/>
          </a:p>
        </p:txBody>
      </p:sp>
      <p:sp>
        <p:nvSpPr>
          <p:cNvPr id="3" name="Content Placeholder 2">
            <a:extLst>
              <a:ext uri="{FF2B5EF4-FFF2-40B4-BE49-F238E27FC236}">
                <a16:creationId xmlns:a16="http://schemas.microsoft.com/office/drawing/2014/main" id="{1C9559AE-0D17-0EDD-6827-9A8073C0EEA2}"/>
              </a:ext>
            </a:extLst>
          </p:cNvPr>
          <p:cNvSpPr>
            <a:spLocks noGrp="1"/>
          </p:cNvSpPr>
          <p:nvPr>
            <p:ph idx="1"/>
          </p:nvPr>
        </p:nvSpPr>
        <p:spPr>
          <a:xfrm>
            <a:off x="838200" y="1237129"/>
            <a:ext cx="10515600" cy="4939834"/>
          </a:xfrm>
        </p:spPr>
        <p:txBody>
          <a:bodyPr/>
          <a:lstStyle/>
          <a:p>
            <a:r>
              <a:rPr lang="en-AU" dirty="0"/>
              <a:t>To report </a:t>
            </a:r>
            <a:r>
              <a:rPr lang="en-AU" dirty="0" err="1">
                <a:hlinkClick r:id="rId2"/>
              </a:rPr>
              <a:t>Report</a:t>
            </a:r>
            <a:r>
              <a:rPr lang="en-AU" dirty="0">
                <a:hlinkClick r:id="rId2"/>
              </a:rPr>
              <a:t> online harm | eSafety Commissioner</a:t>
            </a:r>
            <a:endParaRPr lang="en-AU" dirty="0"/>
          </a:p>
          <a:p>
            <a:r>
              <a:rPr lang="en-AU" dirty="0"/>
              <a:t>For Kids-</a:t>
            </a:r>
            <a:r>
              <a:rPr lang="en-AU" dirty="0">
                <a:hlinkClick r:id="rId3"/>
              </a:rPr>
              <a:t>Kids | eSafety Commissioner</a:t>
            </a:r>
            <a:endParaRPr lang="en-AU" dirty="0"/>
          </a:p>
          <a:p>
            <a:r>
              <a:rPr lang="en-AU" dirty="0"/>
              <a:t>For young people </a:t>
            </a:r>
            <a:r>
              <a:rPr lang="en-AU" dirty="0">
                <a:hlinkClick r:id="rId4"/>
              </a:rPr>
              <a:t>Young People | eSafety Commissioner</a:t>
            </a:r>
            <a:endParaRPr lang="en-AU" dirty="0"/>
          </a:p>
          <a:p>
            <a:r>
              <a:rPr lang="en-AU" b="0" i="0" u="none" strike="noStrike" dirty="0">
                <a:effectLst/>
                <a:highlight>
                  <a:srgbClr val="FFFFFF"/>
                </a:highlight>
                <a:latin typeface="Arial" panose="020B0604020202020204" pitchFamily="34" charset="0"/>
                <a:hlinkClick r:id="rId5"/>
              </a:rPr>
              <a:t>Kids Helpline | Phone Counselling Service | 1800 55 1800</a:t>
            </a:r>
          </a:p>
          <a:p>
            <a:endParaRPr lang="en-AU" dirty="0"/>
          </a:p>
        </p:txBody>
      </p:sp>
      <p:pic>
        <p:nvPicPr>
          <p:cNvPr id="1026" name="Picture 2" descr="Kids Helpline Rebrand | Kids Helpline">
            <a:extLst>
              <a:ext uri="{FF2B5EF4-FFF2-40B4-BE49-F238E27FC236}">
                <a16:creationId xmlns:a16="http://schemas.microsoft.com/office/drawing/2014/main" id="{E98B46A5-DA6C-4D0B-B562-135CFC29DB4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8086" y="3496292"/>
            <a:ext cx="5809129" cy="26806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eSafety​ Commissioner – Hate Crime">
            <a:extLst>
              <a:ext uri="{FF2B5EF4-FFF2-40B4-BE49-F238E27FC236}">
                <a16:creationId xmlns:a16="http://schemas.microsoft.com/office/drawing/2014/main" id="{077E2596-707A-555E-2B91-274A75FAC1B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77215" y="3361681"/>
            <a:ext cx="4180354" cy="2717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531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F92FE1-85BA-B25A-2A8E-294FD42A3482}"/>
              </a:ext>
            </a:extLst>
          </p:cNvPr>
          <p:cNvSpPr>
            <a:spLocks noGrp="1"/>
          </p:cNvSpPr>
          <p:nvPr>
            <p:ph type="title"/>
          </p:nvPr>
        </p:nvSpPr>
        <p:spPr>
          <a:xfrm>
            <a:off x="638882" y="639193"/>
            <a:ext cx="3571810" cy="3573516"/>
          </a:xfrm>
        </p:spPr>
        <p:txBody>
          <a:bodyPr vert="horz" lIns="91440" tIns="45720" rIns="91440" bIns="45720" rtlCol="0" anchor="b">
            <a:normAutofit/>
          </a:bodyPr>
          <a:lstStyle/>
          <a:p>
            <a:r>
              <a:rPr lang="en-US" sz="6100" kern="1200" dirty="0">
                <a:solidFill>
                  <a:schemeClr val="tx1"/>
                </a:solidFill>
                <a:latin typeface="+mj-lt"/>
                <a:ea typeface="+mj-ea"/>
                <a:cs typeface="+mj-cs"/>
              </a:rPr>
              <a:t>Questions</a:t>
            </a:r>
            <a:br>
              <a:rPr lang="en-US" sz="6100" kern="1200" dirty="0">
                <a:solidFill>
                  <a:schemeClr val="tx1"/>
                </a:solidFill>
                <a:latin typeface="+mj-lt"/>
                <a:ea typeface="+mj-ea"/>
                <a:cs typeface="+mj-cs"/>
              </a:rPr>
            </a:br>
            <a:endParaRPr lang="en-US" sz="6100" kern="1200" dirty="0">
              <a:solidFill>
                <a:schemeClr val="tx1"/>
              </a:solidFill>
              <a:latin typeface="+mj-lt"/>
              <a:ea typeface="+mj-ea"/>
              <a:cs typeface="+mj-cs"/>
            </a:endParaRPr>
          </a:p>
        </p:txBody>
      </p:sp>
      <p:sp>
        <p:nvSpPr>
          <p:cNvPr id="12"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Help">
            <a:extLst>
              <a:ext uri="{FF2B5EF4-FFF2-40B4-BE49-F238E27FC236}">
                <a16:creationId xmlns:a16="http://schemas.microsoft.com/office/drawing/2014/main" id="{B412772E-FF9B-A9E9-1C39-A5E8D56D562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86400" y="640080"/>
            <a:ext cx="5550408" cy="5550408"/>
          </a:xfrm>
          <a:prstGeom prst="rect">
            <a:avLst/>
          </a:prstGeom>
        </p:spPr>
      </p:pic>
    </p:spTree>
    <p:extLst>
      <p:ext uri="{BB962C8B-B14F-4D97-AF65-F5344CB8AC3E}">
        <p14:creationId xmlns:p14="http://schemas.microsoft.com/office/powerpoint/2010/main" val="5546119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74</TotalTime>
  <Words>739</Words>
  <Application>Microsoft Office PowerPoint</Application>
  <PresentationFormat>Widescreen</PresentationFormat>
  <Paragraphs>40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Calibri</vt:lpstr>
      <vt:lpstr>Office Theme</vt:lpstr>
      <vt:lpstr> Cyberbullying- What to do.  </vt:lpstr>
      <vt:lpstr>Learning intentions</vt:lpstr>
      <vt:lpstr>What is cyberbullying?</vt:lpstr>
      <vt:lpstr>Types of cyberbullying</vt:lpstr>
      <vt:lpstr>Types of cyberbullying</vt:lpstr>
      <vt:lpstr>What to do</vt:lpstr>
      <vt:lpstr>Take a stand- Be an upstander </vt:lpstr>
      <vt:lpstr>Sites for support </vt:lpstr>
      <vt:lpstr>Questions </vt:lpstr>
    </vt:vector>
  </TitlesOfParts>
  <Company>DET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Helen Bryan</dc:creator>
  <cp:lastModifiedBy>Sam Brown</cp:lastModifiedBy>
  <cp:revision>2</cp:revision>
  <dcterms:created xsi:type="dcterms:W3CDTF">2024-07-30T03:10:20Z</dcterms:created>
  <dcterms:modified xsi:type="dcterms:W3CDTF">2024-08-07T23:44:15Z</dcterms:modified>
</cp:coreProperties>
</file>