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7"/>
  </p:notesMasterIdLst>
  <p:sldIdLst>
    <p:sldId id="138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C64EEE-D8BB-4207-B2D1-918EE73E51DD}" v="6" dt="2026-10-15T02:24:09.7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>
        <p:scale>
          <a:sx n="75" d="100"/>
          <a:sy n="75" d="100"/>
        </p:scale>
        <p:origin x="1746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hianna Jones" userId="98c90eff-83ee-4409-9652-516646960c7a" providerId="ADAL" clId="{EA75DB58-CB7F-4094-A957-59E59C377EFF}"/>
    <pc:docChg chg="undo custSel modSld">
      <pc:chgData name="Rhianna Jones" userId="98c90eff-83ee-4409-9652-516646960c7a" providerId="ADAL" clId="{EA75DB58-CB7F-4094-A957-59E59C377EFF}" dt="2026-10-15T02:29:09.835" v="108" actId="404"/>
      <pc:docMkLst>
        <pc:docMk/>
      </pc:docMkLst>
      <pc:sldChg chg="delSp modSp mod">
        <pc:chgData name="Rhianna Jones" userId="98c90eff-83ee-4409-9652-516646960c7a" providerId="ADAL" clId="{EA75DB58-CB7F-4094-A957-59E59C377EFF}" dt="2026-10-15T02:29:09.835" v="108" actId="404"/>
        <pc:sldMkLst>
          <pc:docMk/>
          <pc:sldMk cId="3997284484" sldId="1388"/>
        </pc:sldMkLst>
        <pc:spChg chg="mod">
          <ac:chgData name="Rhianna Jones" userId="98c90eff-83ee-4409-9652-516646960c7a" providerId="ADAL" clId="{EA75DB58-CB7F-4094-A957-59E59C377EFF}" dt="2026-10-15T02:27:38.051" v="106" actId="14100"/>
          <ac:spMkLst>
            <pc:docMk/>
            <pc:sldMk cId="3997284484" sldId="1388"/>
            <ac:spMk id="6" creationId="{4CB27FE9-D017-06A6-62B8-1F4B647FAA71}"/>
          </ac:spMkLst>
        </pc:spChg>
        <pc:spChg chg="mod">
          <ac:chgData name="Rhianna Jones" userId="98c90eff-83ee-4409-9652-516646960c7a" providerId="ADAL" clId="{EA75DB58-CB7F-4094-A957-59E59C377EFF}" dt="2026-10-15T02:22:21.975" v="53" actId="20577"/>
          <ac:spMkLst>
            <pc:docMk/>
            <pc:sldMk cId="3997284484" sldId="1388"/>
            <ac:spMk id="7" creationId="{127A4851-C80E-CDC6-28AE-71AC77A8E39D}"/>
          </ac:spMkLst>
        </pc:spChg>
        <pc:spChg chg="mod">
          <ac:chgData name="Rhianna Jones" userId="98c90eff-83ee-4409-9652-516646960c7a" providerId="ADAL" clId="{EA75DB58-CB7F-4094-A957-59E59C377EFF}" dt="2026-10-15T02:27:35.992" v="104" actId="1076"/>
          <ac:spMkLst>
            <pc:docMk/>
            <pc:sldMk cId="3997284484" sldId="1388"/>
            <ac:spMk id="12" creationId="{FEAC201D-9CDF-E9D8-89A9-0AB165337FD1}"/>
          </ac:spMkLst>
        </pc:spChg>
        <pc:spChg chg="mod">
          <ac:chgData name="Rhianna Jones" userId="98c90eff-83ee-4409-9652-516646960c7a" providerId="ADAL" clId="{EA75DB58-CB7F-4094-A957-59E59C377EFF}" dt="2026-10-15T02:29:09.835" v="108" actId="404"/>
          <ac:spMkLst>
            <pc:docMk/>
            <pc:sldMk cId="3997284484" sldId="1388"/>
            <ac:spMk id="15" creationId="{A5F9BFD7-DF20-6AD8-A679-5FC051205095}"/>
          </ac:spMkLst>
        </pc:spChg>
        <pc:picChg chg="mod">
          <ac:chgData name="Rhianna Jones" userId="98c90eff-83ee-4409-9652-516646960c7a" providerId="ADAL" clId="{EA75DB58-CB7F-4094-A957-59E59C377EFF}" dt="2026-10-15T02:24:09.759" v="92" actId="14826"/>
          <ac:picMkLst>
            <pc:docMk/>
            <pc:sldMk cId="3997284484" sldId="1388"/>
            <ac:picMk id="10" creationId="{8400BC28-24A4-B747-43D8-670B014E79E3}"/>
          </ac:picMkLst>
        </pc:picChg>
        <pc:picChg chg="del">
          <ac:chgData name="Rhianna Jones" userId="98c90eff-83ee-4409-9652-516646960c7a" providerId="ADAL" clId="{EA75DB58-CB7F-4094-A957-59E59C377EFF}" dt="2026-10-15T02:20:49.079" v="1" actId="478"/>
          <ac:picMkLst>
            <pc:docMk/>
            <pc:sldMk cId="3997284484" sldId="1388"/>
            <ac:picMk id="24" creationId="{30E98B1A-5526-A6E0-7996-6B3C7F785068}"/>
          </ac:picMkLst>
        </pc:picChg>
        <pc:picChg chg="del">
          <ac:chgData name="Rhianna Jones" userId="98c90eff-83ee-4409-9652-516646960c7a" providerId="ADAL" clId="{EA75DB58-CB7F-4094-A957-59E59C377EFF}" dt="2026-10-15T02:20:49.079" v="1" actId="478"/>
          <ac:picMkLst>
            <pc:docMk/>
            <pc:sldMk cId="3997284484" sldId="1388"/>
            <ac:picMk id="26" creationId="{DBDB2B45-022E-C2D6-3DFB-7E1AECD268F4}"/>
          </ac:picMkLst>
        </pc:picChg>
        <pc:picChg chg="del">
          <ac:chgData name="Rhianna Jones" userId="98c90eff-83ee-4409-9652-516646960c7a" providerId="ADAL" clId="{EA75DB58-CB7F-4094-A957-59E59C377EFF}" dt="2026-10-15T02:20:49.079" v="1" actId="478"/>
          <ac:picMkLst>
            <pc:docMk/>
            <pc:sldMk cId="3997284484" sldId="1388"/>
            <ac:picMk id="34" creationId="{BE905326-AD24-A08E-D7DE-7A99F036F183}"/>
          </ac:picMkLst>
        </pc:picChg>
        <pc:picChg chg="mod modCrop">
          <ac:chgData name="Rhianna Jones" userId="98c90eff-83ee-4409-9652-516646960c7a" providerId="ADAL" clId="{EA75DB58-CB7F-4094-A957-59E59C377EFF}" dt="2026-10-15T02:22:07.592" v="44" actId="18131"/>
          <ac:picMkLst>
            <pc:docMk/>
            <pc:sldMk cId="3997284484" sldId="1388"/>
            <ac:picMk id="36" creationId="{DD210933-CD27-A97F-9DFF-31F946778AB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9A02FC-4057-44F4-BD95-6A1AD2FFD81E}" type="datetimeFigureOut">
              <a:rPr lang="en-AU" smtClean="0"/>
              <a:t>15/10/2026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502B6B-381A-4584-9012-16140C5463C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08590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2">
          <a:extLst>
            <a:ext uri="{FF2B5EF4-FFF2-40B4-BE49-F238E27FC236}">
              <a16:creationId xmlns:a16="http://schemas.microsoft.com/office/drawing/2014/main" id="{3B81E336-4545-F2E4-C828-A9F75826E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3" name="Google Shape;1553;gb974ff6bd2_2_606:notes">
            <a:extLst>
              <a:ext uri="{FF2B5EF4-FFF2-40B4-BE49-F238E27FC236}">
                <a16:creationId xmlns:a16="http://schemas.microsoft.com/office/drawing/2014/main" id="{21465E43-FBB3-8112-B332-96DA123754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4" name="Google Shape;1554;gb974ff6bd2_2_606:notes">
            <a:extLst>
              <a:ext uri="{FF2B5EF4-FFF2-40B4-BE49-F238E27FC236}">
                <a16:creationId xmlns:a16="http://schemas.microsoft.com/office/drawing/2014/main" id="{4B9FBB72-6F42-E051-8EE6-7B3E07C2C1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US">
              <a:ea typeface="Calibri"/>
              <a:cs typeface="Poppins Medium" panose="00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114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1715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563F12-1BDB-44C8-9462-34E1E710F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304800"/>
            <a:ext cx="10124304" cy="1325563"/>
          </a:xfrm>
          <a:prstGeom prst="rect">
            <a:avLst/>
          </a:prstGeom>
        </p:spPr>
        <p:txBody>
          <a:bodyPr vert="horz" lIns="152400" tIns="152400" rIns="152400" bIns="1524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211318-10F0-4DAB-84CB-C299FCEBD7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1808162"/>
            <a:ext cx="11582402" cy="4357687"/>
          </a:xfrm>
          <a:prstGeom prst="rect">
            <a:avLst/>
          </a:prstGeom>
        </p:spPr>
        <p:txBody>
          <a:bodyPr vert="horz" lIns="152400" tIns="152400" rIns="152400" bIns="15240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3E383C-2BB6-486E-9DDD-1905ACD94D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4799" y="6188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8C5D2AA0-A82C-4FAD-BB96-9D4617AD3337}" type="datetime4">
              <a:rPr lang="en-AU" smtClean="0"/>
              <a:pPr/>
              <a:t>15 October 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FC0CB2-F37B-41C7-AB8A-F2DAEE5E4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8807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E88A2E-7A12-4977-8ED8-F11BC455FA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4001" y="6188074"/>
            <a:ext cx="2743199" cy="36512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99D57C9D-7BD1-4F56-A474-DCEEE9B081CA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0FA7B7-4DCB-E57C-C9E6-72C7A14666EF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26860"/>
            <a:ext cx="681038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U" sz="1100">
                <a:solidFill>
                  <a:srgbClr val="008000">
                    <a:alpha val="50000"/>
                  </a:srgbClr>
                </a:solidFill>
                <a:latin typeface="Aptos" panose="020B0004020202020204" pitchFamily="34" charset="0"/>
              </a:rPr>
              <a:t>[OFFICIAL]</a:t>
            </a:r>
          </a:p>
        </p:txBody>
      </p:sp>
    </p:spTree>
    <p:extLst>
      <p:ext uri="{BB962C8B-B14F-4D97-AF65-F5344CB8AC3E}">
        <p14:creationId xmlns:p14="http://schemas.microsoft.com/office/powerpoint/2010/main" val="3950811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26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187">
          <p15:clr>
            <a:srgbClr val="F26B43"/>
          </p15:clr>
        </p15:guide>
        <p15:guide id="4" orient="horz" pos="1139">
          <p15:clr>
            <a:srgbClr val="F26B43"/>
          </p15:clr>
        </p15:guide>
        <p15:guide id="5" orient="horz" pos="3884">
          <p15:clr>
            <a:srgbClr val="F26B43"/>
          </p15:clr>
        </p15:guide>
        <p15:guide id="6" pos="189">
          <p15:clr>
            <a:srgbClr val="F26B43"/>
          </p15:clr>
        </p15:guide>
        <p15:guide id="7" pos="749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5">
          <a:extLst>
            <a:ext uri="{FF2B5EF4-FFF2-40B4-BE49-F238E27FC236}">
              <a16:creationId xmlns:a16="http://schemas.microsoft.com/office/drawing/2014/main" id="{8CB85661-37B8-C897-9D22-2499C03D4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DD210933-CD27-A97F-9DFF-31F946778A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58" t="2560" r="6587" b="2355"/>
          <a:stretch>
            <a:fillRect/>
          </a:stretch>
        </p:blipFill>
        <p:spPr>
          <a:xfrm>
            <a:off x="0" y="0"/>
            <a:ext cx="6270170" cy="6857999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50FFA9D4-8D2C-0C9B-D3FA-E4980CE64E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ED8587C1-1D85-A769-F0F9-05FD377A20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-322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F9BFD7-DF20-6AD8-A679-5FC051205095}"/>
              </a:ext>
            </a:extLst>
          </p:cNvPr>
          <p:cNvSpPr txBox="1"/>
          <p:nvPr/>
        </p:nvSpPr>
        <p:spPr>
          <a:xfrm>
            <a:off x="6626896" y="565527"/>
            <a:ext cx="5200436" cy="4998684"/>
          </a:xfrm>
          <a:prstGeom prst="rect">
            <a:avLst/>
          </a:prstGeom>
          <a:noFill/>
        </p:spPr>
        <p:txBody>
          <a:bodyPr wrap="square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E02844"/>
                </a:solidFill>
                <a:effectLst/>
                <a:uLnTx/>
                <a:uFillTx/>
                <a:latin typeface="Poppins Medium" panose="00000600000000000000" pitchFamily="2" charset="0"/>
                <a:ea typeface="Arial Black"/>
                <a:cs typeface="Poppins Medium" panose="00000600000000000000" pitchFamily="2" charset="0"/>
                <a:sym typeface="Arial Black"/>
              </a:rPr>
              <a:t>Year 12 Online Information Evening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E12744"/>
              </a:solidFill>
              <a:effectLst/>
              <a:uLnTx/>
              <a:uFillTx/>
              <a:latin typeface="Poppins Medium" panose="00000600000000000000" pitchFamily="2" charset="0"/>
              <a:ea typeface="+mn-ea"/>
              <a:cs typeface="Poppins Medium" panose="000006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Medium" panose="020B0604020202020204" charset="0"/>
              <a:ea typeface="+mn-ea"/>
              <a:cs typeface="Poppins Medium" panose="020B060402020202020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E12744"/>
                </a:solidFill>
                <a:effectLst/>
                <a:uLnTx/>
                <a:uFillTx/>
                <a:latin typeface="Poppins Medium" panose="020B0604020202020204" charset="0"/>
                <a:ea typeface="+mn-ea"/>
                <a:cs typeface="Poppins Medium" panose="020B0604020202020204" charset="0"/>
              </a:rPr>
              <a:t>20 October 2026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E12744"/>
                </a:solidFill>
                <a:effectLst/>
                <a:uLnTx/>
                <a:uFillTx/>
                <a:latin typeface="Poppins Medium" panose="020B0604020202020204" charset="0"/>
                <a:ea typeface="+mn-ea"/>
                <a:cs typeface="Poppins Medium" panose="020B0604020202020204" charset="0"/>
              </a:rPr>
              <a:t>5:30pm – 6:30pm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Medium" panose="020B0604020202020204" charset="0"/>
              <a:ea typeface="+mn-ea"/>
              <a:cs typeface="Poppins Medium" panose="020B060402020202020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anose="020B0604020202020204" charset="0"/>
                <a:ea typeface="+mn-ea"/>
                <a:cs typeface="Poppins Medium" panose="020B0604020202020204" charset="0"/>
              </a:rPr>
              <a:t>Year 12 is almost over, what happens next? Take the leap from secondary school to university!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Medium" panose="020B0604020202020204" charset="0"/>
              <a:ea typeface="+mn-ea"/>
              <a:cs typeface="Poppins Medium" panose="020B060402020202020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anose="020B0604020202020204" charset="0"/>
                <a:ea typeface="+mn-ea"/>
                <a:cs typeface="Poppins Medium" panose="020B0604020202020204" charset="0"/>
              </a:rPr>
              <a:t>Join us for an Information Session where we'll cover: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anose="020B0604020202020204" charset="0"/>
                <a:ea typeface="+mn-ea"/>
                <a:cs typeface="Poppins Medium" panose="020B0604020202020204" charset="0"/>
              </a:rPr>
              <a:t>Course options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anose="020B0604020202020204" charset="0"/>
                <a:ea typeface="+mn-ea"/>
                <a:cs typeface="Poppins Medium" panose="020B0604020202020204" charset="0"/>
              </a:rPr>
              <a:t>Understanding ATAR outcomes &amp; University offers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anose="020B0604020202020204" charset="0"/>
                <a:ea typeface="+mn-ea"/>
                <a:cs typeface="Poppins Medium" panose="020B0604020202020204" charset="0"/>
              </a:rPr>
              <a:t>Using alternative pathways &amp; Cert IV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anose="020B0604020202020204" charset="0"/>
                <a:ea typeface="+mn-ea"/>
                <a:cs typeface="Poppins Medium" panose="020B0604020202020204" charset="0"/>
              </a:rPr>
              <a:t>Application processes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anose="020B0604020202020204" charset="0"/>
                <a:ea typeface="+mn-ea"/>
                <a:cs typeface="Poppins Medium" panose="020B0604020202020204" charset="0"/>
              </a:rPr>
              <a:t>Key dates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anose="020B0604020202020204" charset="0"/>
                <a:ea typeface="+mn-ea"/>
                <a:cs typeface="Poppins Medium" panose="020B0604020202020204" charset="0"/>
              </a:rPr>
              <a:t>Fees &amp; Scholarships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anose="020B0604020202020204" charset="0"/>
                <a:ea typeface="+mn-ea"/>
                <a:cs typeface="Poppins Medium" panose="020B0604020202020204" charset="0"/>
              </a:rPr>
              <a:t>Orientation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anose="020B0604020202020204" charset="0"/>
                <a:ea typeface="+mn-ea"/>
                <a:cs typeface="Poppins Medium" panose="020B0604020202020204" charset="0"/>
              </a:rPr>
              <a:t>...and much more!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FE7818-5BF9-75B0-DF08-152EFE8EBA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00" y="152400"/>
            <a:ext cx="1943100" cy="413127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27A4851-C80E-CDC6-28AE-71AC77A8E39D}"/>
              </a:ext>
            </a:extLst>
          </p:cNvPr>
          <p:cNvSpPr/>
          <p:nvPr/>
        </p:nvSpPr>
        <p:spPr>
          <a:xfrm>
            <a:off x="244765" y="-114300"/>
            <a:ext cx="1774535" cy="60376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YEAR </a:t>
            </a:r>
            <a:r>
              <a:rPr lang="en-AU" sz="1600" dirty="0">
                <a:solidFill>
                  <a:prstClr val="white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12</a:t>
            </a:r>
            <a:endParaRPr kumimoji="0" lang="en-A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 Medium" panose="00000600000000000000" pitchFamily="2" charset="0"/>
              <a:ea typeface="+mn-ea"/>
              <a:cs typeface="Poppins Medium" panose="00000600000000000000" pitchFamily="2" charset="0"/>
            </a:endParaRP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4CB27FE9-D017-06A6-62B8-1F4B647FAA71}"/>
              </a:ext>
            </a:extLst>
          </p:cNvPr>
          <p:cNvSpPr/>
          <p:nvPr/>
        </p:nvSpPr>
        <p:spPr>
          <a:xfrm>
            <a:off x="8282940" y="5638800"/>
            <a:ext cx="3650526" cy="1219200"/>
          </a:xfrm>
          <a:prstGeom prst="round2Same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400BC28-24A4-B747-43D8-670B014E79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83117" y="5784193"/>
            <a:ext cx="871263" cy="871263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EAC201D-9CDF-E9D8-89A9-0AB165337FD1}"/>
              </a:ext>
            </a:extLst>
          </p:cNvPr>
          <p:cNvSpPr/>
          <p:nvPr/>
        </p:nvSpPr>
        <p:spPr>
          <a:xfrm>
            <a:off x="8496300" y="5800697"/>
            <a:ext cx="2196921" cy="838251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Scan for more information, or visit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murdoch.edu.au/events</a:t>
            </a:r>
            <a:endParaRPr kumimoji="0" lang="en-AU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 Medium" panose="00000600000000000000" pitchFamily="2" charset="0"/>
              <a:ea typeface="+mn-ea"/>
              <a:cs typeface="Poppins Medium" panose="00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28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Murdoch 2025 Branding PPT Theme">
  <a:themeElements>
    <a:clrScheme name="Custom 1">
      <a:dk1>
        <a:srgbClr val="000000"/>
      </a:dk1>
      <a:lt1>
        <a:sysClr val="window" lastClr="FFFFFF"/>
      </a:lt1>
      <a:dk2>
        <a:srgbClr val="000000"/>
      </a:dk2>
      <a:lt2>
        <a:srgbClr val="E12744"/>
      </a:lt2>
      <a:accent1>
        <a:srgbClr val="E12744"/>
      </a:accent1>
      <a:accent2>
        <a:srgbClr val="008481"/>
      </a:accent2>
      <a:accent3>
        <a:srgbClr val="CD3A8E"/>
      </a:accent3>
      <a:accent4>
        <a:srgbClr val="B6B6B6"/>
      </a:accent4>
      <a:accent5>
        <a:srgbClr val="FFFFFF"/>
      </a:accent5>
      <a:accent6>
        <a:srgbClr val="FFFFFF"/>
      </a:accent6>
      <a:hlink>
        <a:srgbClr val="008481"/>
      </a:hlink>
      <a:folHlink>
        <a:srgbClr val="008481"/>
      </a:folHlink>
    </a:clrScheme>
    <a:fontScheme name="Murdoch Universit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urdoch 2025 Branding PPT Theme" id="{4BC0AA25-4BEA-43E2-95D5-EF8AEB1CDE7D}" vid="{FA96AC10-5ABE-4309-BCD5-9025EA101EA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eaf32bc-9ee9-47b8-a483-bc9f793694c6">
      <Terms xmlns="http://schemas.microsoft.com/office/infopath/2007/PartnerControls"/>
    </lcf76f155ced4ddcb4097134ff3c332f>
    <TaxCatchAll xmlns="58ca0ab7-cbc6-49ae-8f7a-f9a779e16d08" xsi:nil="true"/>
    <_dlc_DocId xmlns="7a4b3d74-3038-4b0a-9f06-8dba7c3baee2">STUDENTMGMT-1979630312-4260</_dlc_DocId>
    <_dlc_DocIdUrl xmlns="7a4b3d74-3038-4b0a-9f06-8dba7c3baee2">
      <Url>https://murdochuniversity.sharepoint.com/sites/Function_StudentMgmt/FutureStudentsFSO/_layouts/15/DocIdRedir.aspx?ID=STUDENTMGMT-1979630312-4260</Url>
      <Description>STUDENTMGMT-1979630312-4260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D8A49C715234548BC1BE836896D1481" ma:contentTypeVersion="16" ma:contentTypeDescription="Create a new document." ma:contentTypeScope="" ma:versionID="050c3728fe855fc40ae6f1f6a6a883c4">
  <xsd:schema xmlns:xsd="http://www.w3.org/2001/XMLSchema" xmlns:xs="http://www.w3.org/2001/XMLSchema" xmlns:p="http://schemas.microsoft.com/office/2006/metadata/properties" xmlns:ns2="7a4b3d74-3038-4b0a-9f06-8dba7c3baee2" xmlns:ns3="ceaf32bc-9ee9-47b8-a483-bc9f793694c6" xmlns:ns4="3b68081c-9a28-48cc-9555-1175193a8b95" xmlns:ns5="58ca0ab7-cbc6-49ae-8f7a-f9a779e16d08" targetNamespace="http://schemas.microsoft.com/office/2006/metadata/properties" ma:root="true" ma:fieldsID="07066b25c455adf395bbb6e75cf9c82c" ns2:_="" ns3:_="" ns4:_="" ns5:_="">
    <xsd:import namespace="7a4b3d74-3038-4b0a-9f06-8dba7c3baee2"/>
    <xsd:import namespace="ceaf32bc-9ee9-47b8-a483-bc9f793694c6"/>
    <xsd:import namespace="3b68081c-9a28-48cc-9555-1175193a8b95"/>
    <xsd:import namespace="58ca0ab7-cbc6-49ae-8f7a-f9a779e16d08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3:lcf76f155ced4ddcb4097134ff3c332f" minOccurs="0"/>
                <xsd:element ref="ns5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bjectDetectorVersions" minOccurs="0"/>
                <xsd:element ref="ns3:MediaLengthInSeconds" minOccurs="0"/>
                <xsd:element ref="ns3:MediaServiceSearchProperties" minOccurs="0"/>
                <xsd:element ref="ns3:MediaServiceLocation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4b3d74-3038-4b0a-9f06-8dba7c3baee2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af32bc-9ee9-47b8-a483-bc9f793694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23c7994f-4393-45c2-96c6-06eb77b59d8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68081c-9a28-48cc-9555-1175193a8b9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ca0ab7-cbc6-49ae-8f7a-f9a779e16d08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c3784180-0fa7-466d-9ba9-1185ae573c0f}" ma:internalName="TaxCatchAll" ma:showField="CatchAllData" ma:web="7a4b3d74-3038-4b0a-9f06-8dba7c3baee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A1CC7D3-2DFD-4910-82EB-E4056D74B2C2}">
  <ds:schemaRefs>
    <ds:schemaRef ds:uri="http://schemas.microsoft.com/office/2006/metadata/properties"/>
    <ds:schemaRef ds:uri="http://schemas.microsoft.com/office/infopath/2007/PartnerControls"/>
    <ds:schemaRef ds:uri="ceaf32bc-9ee9-47b8-a483-bc9f793694c6"/>
    <ds:schemaRef ds:uri="58ca0ab7-cbc6-49ae-8f7a-f9a779e16d08"/>
    <ds:schemaRef ds:uri="7a4b3d74-3038-4b0a-9f06-8dba7c3baee2"/>
  </ds:schemaRefs>
</ds:datastoreItem>
</file>

<file path=customXml/itemProps2.xml><?xml version="1.0" encoding="utf-8"?>
<ds:datastoreItem xmlns:ds="http://schemas.openxmlformats.org/officeDocument/2006/customXml" ds:itemID="{60E5E1C2-59AB-455D-A5FE-A8A022AC3A5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C2AF02C-5B4A-48BF-A63F-9BAD4EC63E5C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60A16147-D12E-42E3-B5E4-66DDD1033A0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4b3d74-3038-4b0a-9f06-8dba7c3baee2"/>
    <ds:schemaRef ds:uri="ceaf32bc-9ee9-47b8-a483-bc9f793694c6"/>
    <ds:schemaRef ds:uri="3b68081c-9a28-48cc-9555-1175193a8b95"/>
    <ds:schemaRef ds:uri="58ca0ab7-cbc6-49ae-8f7a-f9a779e16d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83</Words>
  <Application>Microsoft Office PowerPoint</Application>
  <PresentationFormat>Widescreen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Poppins Medium</vt:lpstr>
      <vt:lpstr>1_Murdoch 2025 Branding PPT Theme</vt:lpstr>
      <vt:lpstr>PowerPoint Presentation</vt:lpstr>
    </vt:vector>
  </TitlesOfParts>
  <Company>Murdoch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Rhianna Jones</dc:creator>
  <cp:lastModifiedBy>Rhianna Jones</cp:lastModifiedBy>
  <cp:revision>1</cp:revision>
  <dcterms:created xsi:type="dcterms:W3CDTF">2026-10-14T04:45:34Z</dcterms:created>
  <dcterms:modified xsi:type="dcterms:W3CDTF">2026-10-15T02:29:18Z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74f931c-4856-410e-abf2-8a4d5c5dd217_Enabled">
    <vt:lpwstr>true</vt:lpwstr>
  </property>
  <property fmtid="{D5CDD505-2E9C-101B-9397-08002B2CF9AE}" pid="3" name="MSIP_Label_374f931c-4856-410e-abf2-8a4d5c5dd217_SetDate">
    <vt:lpwstr>2026-10-14T04:45:44Z</vt:lpwstr>
  </property>
  <property fmtid="{D5CDD505-2E9C-101B-9397-08002B2CF9AE}" pid="4" name="MSIP_Label_374f931c-4856-410e-abf2-8a4d5c5dd217_Method">
    <vt:lpwstr>Standard</vt:lpwstr>
  </property>
  <property fmtid="{D5CDD505-2E9C-101B-9397-08002B2CF9AE}" pid="5" name="MSIP_Label_374f931c-4856-410e-abf2-8a4d5c5dd217_Name">
    <vt:lpwstr>Official</vt:lpwstr>
  </property>
  <property fmtid="{D5CDD505-2E9C-101B-9397-08002B2CF9AE}" pid="6" name="MSIP_Label_374f931c-4856-410e-abf2-8a4d5c5dd217_SiteId">
    <vt:lpwstr>c00d4c1b-cf7b-4e93-b7c7-10113a9bc230</vt:lpwstr>
  </property>
  <property fmtid="{D5CDD505-2E9C-101B-9397-08002B2CF9AE}" pid="7" name="MSIP_Label_374f931c-4856-410e-abf2-8a4d5c5dd217_ActionId">
    <vt:lpwstr>9cb388ad-f997-4bf0-ba16-e569ea0be167</vt:lpwstr>
  </property>
  <property fmtid="{D5CDD505-2E9C-101B-9397-08002B2CF9AE}" pid="8" name="MSIP_Label_374f931c-4856-410e-abf2-8a4d5c5dd217_ContentBits">
    <vt:lpwstr>2</vt:lpwstr>
  </property>
  <property fmtid="{D5CDD505-2E9C-101B-9397-08002B2CF9AE}" pid="9" name="MSIP_Label_374f931c-4856-410e-abf2-8a4d5c5dd217_Tag">
    <vt:lpwstr>10, 3, 0, 1</vt:lpwstr>
  </property>
  <property fmtid="{D5CDD505-2E9C-101B-9397-08002B2CF9AE}" pid="10" name="ClassificationContentMarkingFooterLocations">
    <vt:lpwstr>1_Murdoch 2025 Branding PPT Theme:8</vt:lpwstr>
  </property>
  <property fmtid="{D5CDD505-2E9C-101B-9397-08002B2CF9AE}" pid="11" name="ClassificationContentMarkingFooterText">
    <vt:lpwstr>[OFFICIAL]</vt:lpwstr>
  </property>
  <property fmtid="{D5CDD505-2E9C-101B-9397-08002B2CF9AE}" pid="12" name="ContentTypeId">
    <vt:lpwstr>0x0101005D8A49C715234548BC1BE836896D1481</vt:lpwstr>
  </property>
  <property fmtid="{D5CDD505-2E9C-101B-9397-08002B2CF9AE}" pid="13" name="_dlc_DocIdItemGuid">
    <vt:lpwstr>981ee537-d2ff-41bf-9f32-4edede641a4f</vt:lpwstr>
  </property>
  <property fmtid="{D5CDD505-2E9C-101B-9397-08002B2CF9AE}" pid="14" name="MediaServiceImageTags">
    <vt:lpwstr/>
  </property>
</Properties>
</file>