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883B-167B-42C8-8F55-62028855F3E8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5673-98A2-40CF-A751-0311C76ABE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873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883B-167B-42C8-8F55-62028855F3E8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5673-98A2-40CF-A751-0311C76ABE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367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883B-167B-42C8-8F55-62028855F3E8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5673-98A2-40CF-A751-0311C76ABE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507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883B-167B-42C8-8F55-62028855F3E8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5673-98A2-40CF-A751-0311C76ABE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073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883B-167B-42C8-8F55-62028855F3E8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5673-98A2-40CF-A751-0311C76ABE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417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883B-167B-42C8-8F55-62028855F3E8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5673-98A2-40CF-A751-0311C76ABE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960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883B-167B-42C8-8F55-62028855F3E8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5673-98A2-40CF-A751-0311C76ABE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86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883B-167B-42C8-8F55-62028855F3E8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5673-98A2-40CF-A751-0311C76ABE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9543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883B-167B-42C8-8F55-62028855F3E8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5673-98A2-40CF-A751-0311C76ABE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0435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883B-167B-42C8-8F55-62028855F3E8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5673-98A2-40CF-A751-0311C76ABE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432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883B-167B-42C8-8F55-62028855F3E8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5673-98A2-40CF-A751-0311C76ABE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003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D883B-167B-42C8-8F55-62028855F3E8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F5673-98A2-40CF-A751-0311C76ABE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070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28" y="157019"/>
            <a:ext cx="11443854" cy="344502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AU" sz="12000" b="1" dirty="0">
                <a:solidFill>
                  <a:srgbClr val="FFFF00"/>
                </a:solidFill>
              </a:rPr>
              <a:t>STILL LIFE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AU" sz="7000" b="1" dirty="0">
              <a:solidFill>
                <a:srgbClr val="7030A0"/>
              </a:solidFill>
            </a:endParaRPr>
          </a:p>
          <a:p>
            <a:r>
              <a:rPr lang="en-AU" sz="7000" b="1" dirty="0">
                <a:solidFill>
                  <a:srgbClr val="7030A0"/>
                </a:solidFill>
              </a:rPr>
              <a:t>7A  ART 2023</a:t>
            </a:r>
          </a:p>
          <a:p>
            <a:r>
              <a:rPr lang="en-AU" sz="4000" b="1" dirty="0">
                <a:solidFill>
                  <a:srgbClr val="7030A0"/>
                </a:solidFill>
              </a:rPr>
              <a:t>Ms Briffa </a:t>
            </a:r>
          </a:p>
        </p:txBody>
      </p:sp>
    </p:spTree>
    <p:extLst>
      <p:ext uri="{BB962C8B-B14F-4D97-AF65-F5344CB8AC3E}">
        <p14:creationId xmlns:p14="http://schemas.microsoft.com/office/powerpoint/2010/main" val="2448557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47" y="1"/>
            <a:ext cx="11145253" cy="1411703"/>
          </a:xfrm>
        </p:spPr>
        <p:txBody>
          <a:bodyPr/>
          <a:lstStyle/>
          <a:p>
            <a:r>
              <a:rPr lang="en-AU" dirty="0"/>
              <a:t>EMILY                                              KIANA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877" t="37251" r="51140" b="23918"/>
          <a:stretch/>
        </p:blipFill>
        <p:spPr>
          <a:xfrm>
            <a:off x="208547" y="1411704"/>
            <a:ext cx="4315327" cy="5241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667" t="37718" r="48596" b="18149"/>
          <a:stretch/>
        </p:blipFill>
        <p:spPr>
          <a:xfrm>
            <a:off x="7208919" y="1293621"/>
            <a:ext cx="4261185" cy="53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34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AU" sz="8000" b="1" dirty="0"/>
              <a:t>           </a:t>
            </a:r>
            <a:r>
              <a:rPr lang="en-AU" sz="14000" b="1" dirty="0">
                <a:solidFill>
                  <a:srgbClr val="7030A0"/>
                </a:solidFill>
              </a:rPr>
              <a:t>Well Done </a:t>
            </a:r>
            <a:br>
              <a:rPr lang="en-AU" sz="14000" b="1" dirty="0">
                <a:solidFill>
                  <a:srgbClr val="7030A0"/>
                </a:solidFill>
              </a:rPr>
            </a:br>
            <a:r>
              <a:rPr lang="en-AU" sz="14000" b="1" dirty="0">
                <a:solidFill>
                  <a:srgbClr val="7030A0"/>
                </a:solidFill>
              </a:rPr>
              <a:t>            </a:t>
            </a:r>
            <a:r>
              <a:rPr lang="en-AU" sz="18000" b="1" dirty="0">
                <a:solidFill>
                  <a:srgbClr val="7030A0"/>
                </a:solidFill>
              </a:rPr>
              <a:t>7A</a:t>
            </a:r>
            <a:br>
              <a:rPr lang="en-AU" sz="8000" b="1" dirty="0">
                <a:solidFill>
                  <a:srgbClr val="7030A0"/>
                </a:solidFill>
              </a:rPr>
            </a:br>
            <a:br>
              <a:rPr lang="en-AU" sz="8000" b="1" dirty="0">
                <a:solidFill>
                  <a:srgbClr val="7030A0"/>
                </a:solidFill>
                <a:sym typeface="Wingdings" panose="05000000000000000000" pitchFamily="2" charset="2"/>
              </a:rPr>
            </a:br>
            <a:r>
              <a:rPr lang="en-AU" sz="8000" b="1" dirty="0">
                <a:solidFill>
                  <a:srgbClr val="7030A0"/>
                </a:solidFill>
                <a:sym typeface="Wingdings" panose="05000000000000000000" pitchFamily="2" charset="2"/>
              </a:rPr>
              <a:t>                 Ms Briffa </a:t>
            </a:r>
            <a:endParaRPr lang="en-AU" sz="8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52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8511"/>
          </a:xfrm>
        </p:spPr>
        <p:txBody>
          <a:bodyPr>
            <a:normAutofit fontScale="90000"/>
          </a:bodyPr>
          <a:lstStyle/>
          <a:p>
            <a:r>
              <a:rPr lang="en-AU" dirty="0"/>
              <a:t>HARRY                                                ALICE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535" y="961110"/>
            <a:ext cx="4909392" cy="576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WIN_20230825_13_34_50_Pro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9" y="1067090"/>
            <a:ext cx="4645679" cy="555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266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AU" dirty="0"/>
              <a:t>CINAR                                                 KEIBOD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913" t="27940" r="42088" b="12500"/>
          <a:stretch/>
        </p:blipFill>
        <p:spPr>
          <a:xfrm>
            <a:off x="157016" y="1016000"/>
            <a:ext cx="4692075" cy="561444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418" y="1080655"/>
            <a:ext cx="4587875" cy="554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14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31273"/>
          </a:xfrm>
        </p:spPr>
        <p:txBody>
          <a:bodyPr/>
          <a:lstStyle/>
          <a:p>
            <a:r>
              <a:rPr lang="en-AU" dirty="0"/>
              <a:t>NICOLAS                                      ETHAN S</a:t>
            </a:r>
          </a:p>
        </p:txBody>
      </p:sp>
      <p:pic>
        <p:nvPicPr>
          <p:cNvPr id="3074" name="Picture 2" descr="m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10075" r="11631" b="3679"/>
          <a:stretch/>
        </p:blipFill>
        <p:spPr bwMode="auto">
          <a:xfrm>
            <a:off x="151636" y="895928"/>
            <a:ext cx="4605091" cy="581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2916"/>
          <a:stretch/>
        </p:blipFill>
        <p:spPr bwMode="auto">
          <a:xfrm>
            <a:off x="7019636" y="792397"/>
            <a:ext cx="4959928" cy="592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20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584"/>
          </a:xfrm>
        </p:spPr>
        <p:txBody>
          <a:bodyPr>
            <a:normAutofit fontScale="90000"/>
          </a:bodyPr>
          <a:lstStyle/>
          <a:p>
            <a:r>
              <a:rPr lang="en-AU" dirty="0"/>
              <a:t>NOAH                                             ASHIFA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51" t="31064" r="42836" b="15658"/>
          <a:stretch/>
        </p:blipFill>
        <p:spPr>
          <a:xfrm>
            <a:off x="228776" y="1043710"/>
            <a:ext cx="4509481" cy="5690033"/>
          </a:xfrm>
          <a:prstGeom prst="rect">
            <a:avLst/>
          </a:prstGeom>
        </p:spPr>
      </p:pic>
      <p:pic>
        <p:nvPicPr>
          <p:cNvPr id="5122" name="Picture 1" descr="A painting of a bottle and a cup&#10;&#10;Description automatically generat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3648" r="2978" b="514"/>
          <a:stretch/>
        </p:blipFill>
        <p:spPr bwMode="auto">
          <a:xfrm>
            <a:off x="6929678" y="1034473"/>
            <a:ext cx="4569595" cy="569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804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293"/>
          </a:xfrm>
        </p:spPr>
        <p:txBody>
          <a:bodyPr/>
          <a:lstStyle/>
          <a:p>
            <a:r>
              <a:rPr lang="en-AU" dirty="0"/>
              <a:t>TIANA                                           PHRYNE</a:t>
            </a:r>
          </a:p>
        </p:txBody>
      </p:sp>
      <p:pic>
        <p:nvPicPr>
          <p:cNvPr id="4098" name="Picture 2" descr="WIN_20230830_15_08_26_Pro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" y="1071418"/>
            <a:ext cx="5465721" cy="56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327" y="962928"/>
            <a:ext cx="5080001" cy="569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53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en-AU" dirty="0"/>
              <a:t>IMMY                                    DANIEL</a:t>
            </a:r>
          </a:p>
        </p:txBody>
      </p:sp>
      <p:pic>
        <p:nvPicPr>
          <p:cNvPr id="4" name="image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2570" y="1357745"/>
            <a:ext cx="5895866" cy="5357092"/>
          </a:xfrm>
          <a:prstGeom prst="rect">
            <a:avLst/>
          </a:prstGeom>
          <a:ln/>
        </p:spPr>
      </p:pic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18" y="1415400"/>
            <a:ext cx="5554085" cy="524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045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057"/>
          </a:xfrm>
        </p:spPr>
        <p:txBody>
          <a:bodyPr/>
          <a:lstStyle/>
          <a:p>
            <a:r>
              <a:rPr lang="en-AU" dirty="0"/>
              <a:t>MYREN                                        JAYDEN</a:t>
            </a:r>
          </a:p>
        </p:txBody>
      </p:sp>
      <p:pic>
        <p:nvPicPr>
          <p:cNvPr id="7171" name="Picture 3" descr="Screenshot 2023-08-25 1205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t="3814" r="13329" b="10726"/>
          <a:stretch/>
        </p:blipFill>
        <p:spPr bwMode="auto">
          <a:xfrm>
            <a:off x="203200" y="1068709"/>
            <a:ext cx="4525818" cy="564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418" y="955944"/>
            <a:ext cx="4765965" cy="575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141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3930"/>
          </a:xfrm>
        </p:spPr>
        <p:txBody>
          <a:bodyPr>
            <a:normAutofit fontScale="90000"/>
          </a:bodyPr>
          <a:lstStyle/>
          <a:p>
            <a:r>
              <a:rPr lang="en-AU" dirty="0"/>
              <a:t>VICTOR                                               TYCE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80" y="1108364"/>
            <a:ext cx="4659601" cy="574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9" t="11969" r="25682" b="6453"/>
          <a:stretch/>
        </p:blipFill>
        <p:spPr bwMode="auto">
          <a:xfrm>
            <a:off x="7218947" y="1288844"/>
            <a:ext cx="4491790" cy="538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395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3672</TotalTime>
  <Words>38</Words>
  <Application>Microsoft Office PowerPoint</Application>
  <PresentationFormat>Widescreen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STILL LIFE </vt:lpstr>
      <vt:lpstr>HARRY                                                ALICE </vt:lpstr>
      <vt:lpstr>CINAR                                                 KEIBOD</vt:lpstr>
      <vt:lpstr>NICOLAS                                      ETHAN S</vt:lpstr>
      <vt:lpstr>NOAH                                             ASHIFA</vt:lpstr>
      <vt:lpstr>TIANA                                           PHRYNE</vt:lpstr>
      <vt:lpstr>IMMY                                    DANIEL</vt:lpstr>
      <vt:lpstr>MYREN                                        JAYDEN</vt:lpstr>
      <vt:lpstr>VICTOR                                               TYCE</vt:lpstr>
      <vt:lpstr>EMILY                                              KIANA</vt:lpstr>
      <vt:lpstr>           Well Done              7A                   Ms Briffa </vt:lpstr>
    </vt:vector>
  </TitlesOfParts>
  <Company>Department of Education and Training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STILL LIFE</dc:title>
  <dc:creator>Helen Briffa</dc:creator>
  <cp:lastModifiedBy>Helen Galouzis</cp:lastModifiedBy>
  <cp:revision>11</cp:revision>
  <dcterms:created xsi:type="dcterms:W3CDTF">2023-09-04T12:25:02Z</dcterms:created>
  <dcterms:modified xsi:type="dcterms:W3CDTF">2023-09-11T22:42:26Z</dcterms:modified>
</cp:coreProperties>
</file>