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65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41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4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99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78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29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9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0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26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00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tymie.com.a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D36440C-7C9F-AD70-A0D7-E58EE8D4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4CCBBE-2EA7-3D60-2EDE-69D0F88C1F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2"/>
          <a:stretch>
            <a:fillRect/>
          </a:stretch>
        </p:blipFill>
        <p:spPr>
          <a:xfrm>
            <a:off x="428625" y="1066799"/>
            <a:ext cx="4467225" cy="4467225"/>
          </a:xfrm>
          <a:custGeom>
            <a:avLst/>
            <a:gdLst/>
            <a:ahLst/>
            <a:cxnLst/>
            <a:rect l="l" t="t" r="r" b="b"/>
            <a:pathLst>
              <a:path w="6033902" h="6033902">
                <a:moveTo>
                  <a:pt x="3016951" y="0"/>
                </a:moveTo>
                <a:cubicBezTo>
                  <a:pt x="4683167" y="0"/>
                  <a:pt x="6033902" y="1350735"/>
                  <a:pt x="6033902" y="3016951"/>
                </a:cubicBezTo>
                <a:cubicBezTo>
                  <a:pt x="6033902" y="4683167"/>
                  <a:pt x="4683167" y="6033902"/>
                  <a:pt x="3016951" y="6033902"/>
                </a:cubicBezTo>
                <a:cubicBezTo>
                  <a:pt x="1350735" y="6033902"/>
                  <a:pt x="0" y="4683167"/>
                  <a:pt x="0" y="3016951"/>
                </a:cubicBezTo>
                <a:cubicBezTo>
                  <a:pt x="0" y="1350735"/>
                  <a:pt x="1350735" y="0"/>
                  <a:pt x="3016951" y="0"/>
                </a:cubicBez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EF71A60-5263-7331-086B-7FB7ACA629D5}"/>
              </a:ext>
            </a:extLst>
          </p:cNvPr>
          <p:cNvSpPr txBox="1"/>
          <p:nvPr/>
        </p:nvSpPr>
        <p:spPr>
          <a:xfrm>
            <a:off x="5087493" y="155764"/>
            <a:ext cx="6912864" cy="6546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School should be a place where everyone feels respected and supported. </a:t>
            </a:r>
            <a:b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sometimes, things happen that make it hard to feel safe and seen – </a:t>
            </a:r>
            <a:br>
              <a:rPr lang="en-AU" sz="1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whether it’s bullying, family issues, or someone struggling with their mental health. That’s where Stymie may help. We can help you look out for yourself and others in </a:t>
            </a:r>
            <a:b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 school community.</a:t>
            </a:r>
            <a:b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Stymie is an</a:t>
            </a:r>
            <a:r>
              <a:rPr lang="en-A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anonymous</a:t>
            </a:r>
            <a: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online tool that lets you report worrying things that </a:t>
            </a:r>
            <a:b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may be happening to you or someone else, without revealing who you are. </a:t>
            </a:r>
            <a:br>
              <a:rPr lang="en-AU" sz="1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can use it to report:</a:t>
            </a:r>
            <a:b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AU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14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Bullying (physical, verbal, social or online)</a:t>
            </a:r>
            <a:endParaRPr lang="en-AU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14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Self-harm or suicidal thoughts</a:t>
            </a:r>
            <a:endParaRPr lang="en-AU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14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Fights (before they happen)</a:t>
            </a:r>
            <a:endParaRPr lang="en-AU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14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Family Violence</a:t>
            </a:r>
            <a:endParaRPr lang="en-AU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14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Illegal Activity (vaping, drugs, alcohol, vandalism)</a:t>
            </a:r>
            <a:endParaRPr lang="en-AU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14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Harassment or threats</a:t>
            </a:r>
            <a:endParaRPr lang="en-AU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AU" sz="14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Anything else that feels safe or wrong</a:t>
            </a:r>
            <a:endParaRPr lang="en-AU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b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 Does It Work?</a:t>
            </a:r>
            <a:br>
              <a:rPr lang="en-AU" sz="1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Anonymous notifications are encrypted, then delivered to authorised recipients in our school, who respond according to our wellbeing framework.</a:t>
            </a:r>
            <a:b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MAKE A NOTIFICATION </a:t>
            </a:r>
            <a:b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Stymie</a:t>
            </a:r>
            <a:br>
              <a:rPr lang="en-AU" sz="1600" u="sng" kern="100" dirty="0">
                <a:solidFill>
                  <a:srgbClr val="467886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A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b="1" kern="100" dirty="0">
                <a:solidFill>
                  <a:srgbClr val="EE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!!! WARNING !!!</a:t>
            </a:r>
            <a:b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Using Stymie to lie, harm or make threats is ILLEGAL</a:t>
            </a:r>
          </a:p>
        </p:txBody>
      </p:sp>
    </p:spTree>
    <p:extLst>
      <p:ext uri="{BB962C8B-B14F-4D97-AF65-F5344CB8AC3E}">
        <p14:creationId xmlns:p14="http://schemas.microsoft.com/office/powerpoint/2010/main" val="4072952575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Neue Haas Grotesk Text Pro</vt:lpstr>
      <vt:lpstr>Symbol</vt:lpstr>
      <vt:lpstr>VanillaVTI</vt:lpstr>
      <vt:lpstr>PowerPoint Presentation</vt:lpstr>
    </vt:vector>
  </TitlesOfParts>
  <Company>Department of Education and Training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Jayne Baylis</dc:creator>
  <cp:lastModifiedBy>Jayne Baylis</cp:lastModifiedBy>
  <cp:revision>1</cp:revision>
  <dcterms:created xsi:type="dcterms:W3CDTF">2026-02-13T00:47:06Z</dcterms:created>
  <dcterms:modified xsi:type="dcterms:W3CDTF">2026-02-13T00:53:59Z</dcterms:modified>
</cp:coreProperties>
</file>