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Lilita One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litaOne-regular.fntdata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6569f67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346569f674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46569f674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346569f6746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6569f674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346569f6746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6569f6746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46569f6746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46569f6746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46569f6746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11.png"/><Relationship Id="rId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hyperlink" Target="https://soraapp.com/library/cenetau/search/query-olympic%20games%20upset/titles/202541/5129281" TargetMode="External"/><Relationship Id="rId13" Type="http://schemas.openxmlformats.org/officeDocument/2006/relationships/image" Target="../media/image8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hyperlink" Target="https://soraapp.com/library/cenetau/search/query-kids%20soccer/titles/202541/702275" TargetMode="External"/><Relationship Id="rId9" Type="http://schemas.openxmlformats.org/officeDocument/2006/relationships/image" Target="../media/image2.png"/><Relationship Id="rId15" Type="http://schemas.openxmlformats.org/officeDocument/2006/relationships/image" Target="../media/image12.png"/><Relationship Id="rId14" Type="http://schemas.openxmlformats.org/officeDocument/2006/relationships/image" Target="../media/image6.png"/><Relationship Id="rId16" Type="http://schemas.openxmlformats.org/officeDocument/2006/relationships/image" Target="../media/image22.png"/><Relationship Id="rId5" Type="http://schemas.openxmlformats.org/officeDocument/2006/relationships/image" Target="../media/image10.png"/><Relationship Id="rId6" Type="http://schemas.openxmlformats.org/officeDocument/2006/relationships/hyperlink" Target="https://soraapp.com/library/cenetau/search/query-fast%20facts%20sport/titles/202541/2405086" TargetMode="External"/><Relationship Id="rId7" Type="http://schemas.openxmlformats.org/officeDocument/2006/relationships/image" Target="../media/image5.png"/><Relationship Id="rId8" Type="http://schemas.openxmlformats.org/officeDocument/2006/relationships/hyperlink" Target="https://soraapp.com/library/cenetau/search/query-Little%20Ash/titles" TargetMode="Externa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hyperlink" Target="https://soraapp.com/library/cenetau/search/query-sneaker%20century/titles/202541/2077484" TargetMode="External"/><Relationship Id="rId13" Type="http://schemas.openxmlformats.org/officeDocument/2006/relationships/image" Target="../media/image20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hyperlink" Target="https://soraapp.com/library/cenetau/search/query-off%20road/titles/202541/4476000" TargetMode="External"/><Relationship Id="rId9" Type="http://schemas.openxmlformats.org/officeDocument/2006/relationships/image" Target="../media/image15.png"/><Relationship Id="rId15" Type="http://schemas.openxmlformats.org/officeDocument/2006/relationships/image" Target="../media/image31.png"/><Relationship Id="rId14" Type="http://schemas.openxmlformats.org/officeDocument/2006/relationships/image" Target="../media/image38.png"/><Relationship Id="rId5" Type="http://schemas.openxmlformats.org/officeDocument/2006/relationships/image" Target="../media/image35.png"/><Relationship Id="rId6" Type="http://schemas.openxmlformats.org/officeDocument/2006/relationships/hyperlink" Target="https://soraapp.com/library/cenetau/search/query-lucky%20break/titles/202541/3864720" TargetMode="External"/><Relationship Id="rId7" Type="http://schemas.openxmlformats.org/officeDocument/2006/relationships/image" Target="../media/image21.png"/><Relationship Id="rId8" Type="http://schemas.openxmlformats.org/officeDocument/2006/relationships/hyperlink" Target="https://soraapp.com/library/cenetau/search/query-paralyzed/titles/202541/246668" TargetMode="Externa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36.png"/><Relationship Id="rId13" Type="http://schemas.openxmlformats.org/officeDocument/2006/relationships/image" Target="../media/image33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hyperlink" Target="https://soraapp.com/library/cenetau/search/query-personal%20score/titles/202541/9785697" TargetMode="External"/><Relationship Id="rId9" Type="http://schemas.openxmlformats.org/officeDocument/2006/relationships/image" Target="../media/image34.png"/><Relationship Id="rId15" Type="http://schemas.openxmlformats.org/officeDocument/2006/relationships/image" Target="../media/image30.png"/><Relationship Id="rId14" Type="http://schemas.openxmlformats.org/officeDocument/2006/relationships/hyperlink" Target="https://soraapp.com/library/cenetau/search/query-pickleball/titles/202541/11594044" TargetMode="External"/><Relationship Id="rId17" Type="http://schemas.openxmlformats.org/officeDocument/2006/relationships/image" Target="../media/image45.png"/><Relationship Id="rId16" Type="http://schemas.openxmlformats.org/officeDocument/2006/relationships/image" Target="../media/image37.png"/><Relationship Id="rId5" Type="http://schemas.openxmlformats.org/officeDocument/2006/relationships/image" Target="../media/image23.png"/><Relationship Id="rId6" Type="http://schemas.openxmlformats.org/officeDocument/2006/relationships/hyperlink" Target="https://soraapp.com/library/cenetau/search/query-sporting%20scandals/titles/202541/10061138" TargetMode="External"/><Relationship Id="rId7" Type="http://schemas.openxmlformats.org/officeDocument/2006/relationships/image" Target="../media/image25.png"/><Relationship Id="rId8" Type="http://schemas.openxmlformats.org/officeDocument/2006/relationships/hyperlink" Target="https://soraapp.com/library/cenetau/search/query-back%20to%20the%20studio/titles/202541/1147898" TargetMode="External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4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png"/><Relationship Id="rId4" Type="http://schemas.openxmlformats.org/officeDocument/2006/relationships/image" Target="../media/image7.png"/><Relationship Id="rId9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27.png"/><Relationship Id="rId7" Type="http://schemas.openxmlformats.org/officeDocument/2006/relationships/image" Target="../media/image13.png"/><Relationship Id="rId8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1AEDB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716461" y="2890830"/>
            <a:ext cx="1506474" cy="2252671"/>
          </a:xfrm>
          <a:custGeom>
            <a:rect b="b" l="l" r="r" t="t"/>
            <a:pathLst>
              <a:path extrusionOk="0" h="4505341" w="3012947">
                <a:moveTo>
                  <a:pt x="0" y="0"/>
                </a:moveTo>
                <a:lnTo>
                  <a:pt x="3012947" y="0"/>
                </a:lnTo>
                <a:lnTo>
                  <a:pt x="3012947" y="4505341"/>
                </a:lnTo>
                <a:lnTo>
                  <a:pt x="0" y="4505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112748" y="2890830"/>
            <a:ext cx="2165380" cy="2252671"/>
          </a:xfrm>
          <a:custGeom>
            <a:rect b="b" l="l" r="r" t="t"/>
            <a:pathLst>
              <a:path extrusionOk="0" h="4505341" w="4330759">
                <a:moveTo>
                  <a:pt x="0" y="0"/>
                </a:moveTo>
                <a:lnTo>
                  <a:pt x="4330760" y="0"/>
                </a:lnTo>
                <a:lnTo>
                  <a:pt x="4330760" y="4505341"/>
                </a:lnTo>
                <a:lnTo>
                  <a:pt x="0" y="4505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2800886" y="3086100"/>
            <a:ext cx="2200428" cy="2057400"/>
          </a:xfrm>
          <a:custGeom>
            <a:rect b="b" l="l" r="r" t="t"/>
            <a:pathLst>
              <a:path extrusionOk="0" h="4114800" w="4400856">
                <a:moveTo>
                  <a:pt x="0" y="0"/>
                </a:moveTo>
                <a:lnTo>
                  <a:pt x="4400855" y="0"/>
                </a:lnTo>
                <a:lnTo>
                  <a:pt x="44008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" name="Google Shape;57;p13"/>
          <p:cNvSpPr/>
          <p:nvPr/>
        </p:nvSpPr>
        <p:spPr>
          <a:xfrm>
            <a:off x="4534943" y="2890830"/>
            <a:ext cx="1737372" cy="2252671"/>
          </a:xfrm>
          <a:custGeom>
            <a:rect b="b" l="l" r="r" t="t"/>
            <a:pathLst>
              <a:path extrusionOk="0" h="4505341" w="3474745">
                <a:moveTo>
                  <a:pt x="0" y="0"/>
                </a:moveTo>
                <a:lnTo>
                  <a:pt x="3474745" y="0"/>
                </a:lnTo>
                <a:lnTo>
                  <a:pt x="3474745" y="4505341"/>
                </a:lnTo>
                <a:lnTo>
                  <a:pt x="0" y="4505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" name="Google Shape;58;p13"/>
          <p:cNvSpPr/>
          <p:nvPr/>
        </p:nvSpPr>
        <p:spPr>
          <a:xfrm>
            <a:off x="6106785" y="2890830"/>
            <a:ext cx="881357" cy="2252671"/>
          </a:xfrm>
          <a:custGeom>
            <a:rect b="b" l="l" r="r" t="t"/>
            <a:pathLst>
              <a:path extrusionOk="0" h="4505341" w="1762715">
                <a:moveTo>
                  <a:pt x="0" y="0"/>
                </a:moveTo>
                <a:lnTo>
                  <a:pt x="1762715" y="0"/>
                </a:lnTo>
                <a:lnTo>
                  <a:pt x="1762715" y="4505341"/>
                </a:lnTo>
                <a:lnTo>
                  <a:pt x="0" y="4505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" name="Google Shape;59;p13"/>
          <p:cNvSpPr/>
          <p:nvPr/>
        </p:nvSpPr>
        <p:spPr>
          <a:xfrm>
            <a:off x="6988142" y="2949557"/>
            <a:ext cx="2043110" cy="2193944"/>
          </a:xfrm>
          <a:custGeom>
            <a:rect b="b" l="l" r="r" t="t"/>
            <a:pathLst>
              <a:path extrusionOk="0" h="4387887" w="4086220">
                <a:moveTo>
                  <a:pt x="0" y="0"/>
                </a:moveTo>
                <a:lnTo>
                  <a:pt x="4086220" y="0"/>
                </a:lnTo>
                <a:lnTo>
                  <a:pt x="4086220" y="4387887"/>
                </a:lnTo>
                <a:lnTo>
                  <a:pt x="0" y="4387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0" name="Google Shape;60;p13"/>
          <p:cNvGrpSpPr/>
          <p:nvPr/>
        </p:nvGrpSpPr>
        <p:grpSpPr>
          <a:xfrm>
            <a:off x="232711" y="57123"/>
            <a:ext cx="3500857" cy="365505"/>
            <a:chOff x="0" y="-341317"/>
            <a:chExt cx="9335620" cy="974679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0" y="-341317"/>
              <a:ext cx="9335620" cy="974679"/>
              <a:chOff x="0" y="-57150"/>
              <a:chExt cx="1563127" cy="163200"/>
            </a:xfrm>
          </p:grpSpPr>
          <p:sp>
            <p:nvSpPr>
              <p:cNvPr id="62" name="Google Shape;62;p13"/>
              <p:cNvSpPr/>
              <p:nvPr/>
            </p:nvSpPr>
            <p:spPr>
              <a:xfrm>
                <a:off x="0" y="0"/>
                <a:ext cx="1563127" cy="106047"/>
              </a:xfrm>
              <a:custGeom>
                <a:rect b="b" l="l" r="r" t="t"/>
                <a:pathLst>
                  <a:path extrusionOk="0" h="106047" w="1563127">
                    <a:moveTo>
                      <a:pt x="53023" y="0"/>
                    </a:moveTo>
                    <a:lnTo>
                      <a:pt x="1510103" y="0"/>
                    </a:lnTo>
                    <a:cubicBezTo>
                      <a:pt x="1539387" y="0"/>
                      <a:pt x="1563127" y="23739"/>
                      <a:pt x="1563127" y="53023"/>
                    </a:cubicBezTo>
                    <a:lnTo>
                      <a:pt x="1563127" y="53023"/>
                    </a:lnTo>
                    <a:cubicBezTo>
                      <a:pt x="1563127" y="82307"/>
                      <a:pt x="1539387" y="106047"/>
                      <a:pt x="1510103" y="106047"/>
                    </a:cubicBezTo>
                    <a:lnTo>
                      <a:pt x="53023" y="106047"/>
                    </a:lnTo>
                    <a:cubicBezTo>
                      <a:pt x="23739" y="106047"/>
                      <a:pt x="0" y="82307"/>
                      <a:pt x="0" y="53023"/>
                    </a:cubicBezTo>
                    <a:lnTo>
                      <a:pt x="0" y="53023"/>
                    </a:lnTo>
                    <a:cubicBezTo>
                      <a:pt x="0" y="23739"/>
                      <a:pt x="23739" y="0"/>
                      <a:pt x="53023" y="0"/>
                    </a:cubicBezTo>
                    <a:close/>
                  </a:path>
                </a:pathLst>
              </a:custGeom>
              <a:solidFill>
                <a:srgbClr val="FF787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0" y="-57150"/>
                <a:ext cx="1563000" cy="16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94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" name="Google Shape;64;p13"/>
            <p:cNvSpPr txBox="1"/>
            <p:nvPr/>
          </p:nvSpPr>
          <p:spPr>
            <a:xfrm>
              <a:off x="846278" y="-57150"/>
              <a:ext cx="74205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500" u="none" cap="none" strike="noStrike">
                  <a:solidFill>
                    <a:srgbClr val="F9FAFF"/>
                  </a:solidFill>
                  <a:latin typeface="Arial"/>
                  <a:ea typeface="Arial"/>
                  <a:cs typeface="Arial"/>
                  <a:sym typeface="Arial"/>
                </a:rPr>
                <a:t>ACEN eBook of the Week</a:t>
              </a:r>
              <a:endParaRPr sz="700"/>
            </a:p>
          </p:txBody>
        </p:sp>
      </p:grpSp>
      <p:sp>
        <p:nvSpPr>
          <p:cNvPr id="65" name="Google Shape;65;p13"/>
          <p:cNvSpPr/>
          <p:nvPr/>
        </p:nvSpPr>
        <p:spPr>
          <a:xfrm>
            <a:off x="935905" y="3926328"/>
            <a:ext cx="519066" cy="181673"/>
          </a:xfrm>
          <a:custGeom>
            <a:rect b="b" l="l" r="r" t="t"/>
            <a:pathLst>
              <a:path extrusionOk="0" h="363346" w="1038132">
                <a:moveTo>
                  <a:pt x="0" y="0"/>
                </a:moveTo>
                <a:lnTo>
                  <a:pt x="1038132" y="0"/>
                </a:lnTo>
                <a:lnTo>
                  <a:pt x="1038132" y="363346"/>
                </a:lnTo>
                <a:lnTo>
                  <a:pt x="0" y="3633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" name="Google Shape;66;p13"/>
          <p:cNvSpPr txBox="1"/>
          <p:nvPr/>
        </p:nvSpPr>
        <p:spPr>
          <a:xfrm>
            <a:off x="524701" y="844930"/>
            <a:ext cx="6099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rgbClr val="FDFEFF"/>
                </a:solidFill>
                <a:latin typeface="Lilita One"/>
                <a:ea typeface="Lilita One"/>
                <a:cs typeface="Lilita One"/>
                <a:sym typeface="Lilita One"/>
              </a:rPr>
              <a:t>READ, PLAY, WIN!</a:t>
            </a:r>
            <a:endParaRPr sz="700"/>
          </a:p>
        </p:txBody>
      </p:sp>
      <p:sp>
        <p:nvSpPr>
          <p:cNvPr id="67" name="Google Shape;67;p13"/>
          <p:cNvSpPr txBox="1"/>
          <p:nvPr/>
        </p:nvSpPr>
        <p:spPr>
          <a:xfrm>
            <a:off x="524701" y="1547588"/>
            <a:ext cx="6463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800" u="none" cap="none" strike="noStrike">
                <a:solidFill>
                  <a:srgbClr val="FDFEFF"/>
                </a:solidFill>
                <a:latin typeface="Lilita One"/>
                <a:ea typeface="Lilita One"/>
                <a:cs typeface="Lilita One"/>
                <a:sym typeface="Lilita One"/>
              </a:rPr>
              <a:t>WHICH IS YOUR SPORT?</a:t>
            </a:r>
            <a:endParaRPr sz="700"/>
          </a:p>
        </p:txBody>
      </p:sp>
      <p:sp>
        <p:nvSpPr>
          <p:cNvPr id="68" name="Google Shape;68;p13"/>
          <p:cNvSpPr/>
          <p:nvPr/>
        </p:nvSpPr>
        <p:spPr>
          <a:xfrm rot="-4386498">
            <a:off x="2542505" y="4017709"/>
            <a:ext cx="518059" cy="182190"/>
          </a:xfrm>
          <a:custGeom>
            <a:rect b="b" l="l" r="r" t="t"/>
            <a:pathLst>
              <a:path extrusionOk="0" h="363346" w="1038132">
                <a:moveTo>
                  <a:pt x="0" y="0"/>
                </a:moveTo>
                <a:lnTo>
                  <a:pt x="1038133" y="0"/>
                </a:lnTo>
                <a:lnTo>
                  <a:pt x="1038133" y="363347"/>
                </a:lnTo>
                <a:lnTo>
                  <a:pt x="0" y="3633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" name="Google Shape;69;p13"/>
          <p:cNvSpPr/>
          <p:nvPr/>
        </p:nvSpPr>
        <p:spPr>
          <a:xfrm rot="-904748">
            <a:off x="3686285" y="3743392"/>
            <a:ext cx="385688" cy="135168"/>
          </a:xfrm>
          <a:custGeom>
            <a:rect b="b" l="l" r="r" t="t"/>
            <a:pathLst>
              <a:path extrusionOk="0" h="270140" w="771829">
                <a:moveTo>
                  <a:pt x="0" y="0"/>
                </a:moveTo>
                <a:lnTo>
                  <a:pt x="771829" y="0"/>
                </a:lnTo>
                <a:lnTo>
                  <a:pt x="771829" y="270141"/>
                </a:lnTo>
                <a:lnTo>
                  <a:pt x="0" y="2701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" name="Google Shape;70;p13"/>
          <p:cNvSpPr/>
          <p:nvPr/>
        </p:nvSpPr>
        <p:spPr>
          <a:xfrm>
            <a:off x="5017714" y="3496180"/>
            <a:ext cx="385914" cy="135070"/>
          </a:xfrm>
          <a:custGeom>
            <a:rect b="b" l="l" r="r" t="t"/>
            <a:pathLst>
              <a:path extrusionOk="0" h="270140" w="771829">
                <a:moveTo>
                  <a:pt x="0" y="0"/>
                </a:moveTo>
                <a:lnTo>
                  <a:pt x="771830" y="0"/>
                </a:lnTo>
                <a:lnTo>
                  <a:pt x="771830" y="270140"/>
                </a:lnTo>
                <a:lnTo>
                  <a:pt x="0" y="270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" name="Google Shape;71;p13"/>
          <p:cNvSpPr/>
          <p:nvPr/>
        </p:nvSpPr>
        <p:spPr>
          <a:xfrm rot="-5520272">
            <a:off x="6154657" y="4442700"/>
            <a:ext cx="386151" cy="135153"/>
          </a:xfrm>
          <a:custGeom>
            <a:rect b="b" l="l" r="r" t="t"/>
            <a:pathLst>
              <a:path extrusionOk="0" h="270140" w="771829">
                <a:moveTo>
                  <a:pt x="0" y="0"/>
                </a:moveTo>
                <a:lnTo>
                  <a:pt x="771830" y="0"/>
                </a:lnTo>
                <a:lnTo>
                  <a:pt x="771830" y="270141"/>
                </a:lnTo>
                <a:lnTo>
                  <a:pt x="0" y="2701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" name="Google Shape;72;p13"/>
          <p:cNvSpPr/>
          <p:nvPr/>
        </p:nvSpPr>
        <p:spPr>
          <a:xfrm rot="-68746">
            <a:off x="7839523" y="4189643"/>
            <a:ext cx="468120" cy="163861"/>
          </a:xfrm>
          <a:custGeom>
            <a:rect b="b" l="l" r="r" t="t"/>
            <a:pathLst>
              <a:path extrusionOk="0" h="327619" w="936053">
                <a:moveTo>
                  <a:pt x="0" y="0"/>
                </a:moveTo>
                <a:lnTo>
                  <a:pt x="936054" y="0"/>
                </a:lnTo>
                <a:lnTo>
                  <a:pt x="936054" y="327619"/>
                </a:lnTo>
                <a:lnTo>
                  <a:pt x="0" y="327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4DF4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/>
          <p:nvPr/>
        </p:nvSpPr>
        <p:spPr>
          <a:xfrm>
            <a:off x="6163688" y="3352332"/>
            <a:ext cx="2019562" cy="1821277"/>
          </a:xfrm>
          <a:custGeom>
            <a:rect b="b" l="l" r="r" t="t"/>
            <a:pathLst>
              <a:path extrusionOk="0" h="3642554" w="4039123">
                <a:moveTo>
                  <a:pt x="0" y="0"/>
                </a:moveTo>
                <a:lnTo>
                  <a:pt x="4039123" y="0"/>
                </a:lnTo>
                <a:lnTo>
                  <a:pt x="4039123" y="3642555"/>
                </a:lnTo>
                <a:lnTo>
                  <a:pt x="0" y="36425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" name="Google Shape;78;p14">
            <a:hlinkClick r:id="rId4"/>
          </p:cNvPr>
          <p:cNvSpPr/>
          <p:nvPr/>
        </p:nvSpPr>
        <p:spPr>
          <a:xfrm>
            <a:off x="4852499" y="1580220"/>
            <a:ext cx="1640656" cy="2187541"/>
          </a:xfrm>
          <a:custGeom>
            <a:rect b="b" l="l" r="r" t="t"/>
            <a:pathLst>
              <a:path extrusionOk="0" h="4375081" w="3281311">
                <a:moveTo>
                  <a:pt x="0" y="0"/>
                </a:moveTo>
                <a:lnTo>
                  <a:pt x="3281310" y="0"/>
                </a:lnTo>
                <a:lnTo>
                  <a:pt x="3281310" y="4375081"/>
                </a:lnTo>
                <a:lnTo>
                  <a:pt x="0" y="4375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" name="Google Shape;79;p14">
            <a:hlinkClick r:id="rId6"/>
          </p:cNvPr>
          <p:cNvSpPr/>
          <p:nvPr/>
        </p:nvSpPr>
        <p:spPr>
          <a:xfrm>
            <a:off x="7362922" y="1322571"/>
            <a:ext cx="1640655" cy="2187541"/>
          </a:xfrm>
          <a:custGeom>
            <a:rect b="b" l="l" r="r" t="t"/>
            <a:pathLst>
              <a:path extrusionOk="0" h="4375081" w="3281311">
                <a:moveTo>
                  <a:pt x="0" y="0"/>
                </a:moveTo>
                <a:lnTo>
                  <a:pt x="3281310" y="0"/>
                </a:lnTo>
                <a:lnTo>
                  <a:pt x="3281310" y="4375081"/>
                </a:lnTo>
                <a:lnTo>
                  <a:pt x="0" y="4375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" name="Google Shape;80;p14">
            <a:hlinkClick r:id="rId8"/>
          </p:cNvPr>
          <p:cNvSpPr/>
          <p:nvPr/>
        </p:nvSpPr>
        <p:spPr>
          <a:xfrm>
            <a:off x="2447977" y="2794735"/>
            <a:ext cx="1611560" cy="2148747"/>
          </a:xfrm>
          <a:custGeom>
            <a:rect b="b" l="l" r="r" t="t"/>
            <a:pathLst>
              <a:path extrusionOk="0" h="4297494" w="3223120">
                <a:moveTo>
                  <a:pt x="0" y="0"/>
                </a:moveTo>
                <a:lnTo>
                  <a:pt x="3223121" y="0"/>
                </a:lnTo>
                <a:lnTo>
                  <a:pt x="3223121" y="4297494"/>
                </a:lnTo>
                <a:lnTo>
                  <a:pt x="0" y="4297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1" name="Google Shape;81;p14">
            <a:hlinkClick r:id="rId10"/>
          </p:cNvPr>
          <p:cNvSpPr/>
          <p:nvPr/>
        </p:nvSpPr>
        <p:spPr>
          <a:xfrm>
            <a:off x="413326" y="898560"/>
            <a:ext cx="1611560" cy="2148747"/>
          </a:xfrm>
          <a:custGeom>
            <a:rect b="b" l="l" r="r" t="t"/>
            <a:pathLst>
              <a:path extrusionOk="0" h="4297494" w="3223120">
                <a:moveTo>
                  <a:pt x="0" y="0"/>
                </a:moveTo>
                <a:lnTo>
                  <a:pt x="3223120" y="0"/>
                </a:lnTo>
                <a:lnTo>
                  <a:pt x="3223120" y="4297494"/>
                </a:lnTo>
                <a:lnTo>
                  <a:pt x="0" y="4297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2" name="Google Shape;82;p14"/>
          <p:cNvGrpSpPr/>
          <p:nvPr/>
        </p:nvGrpSpPr>
        <p:grpSpPr>
          <a:xfrm>
            <a:off x="3526325" y="2775338"/>
            <a:ext cx="533213" cy="1093770"/>
            <a:chOff x="0" y="0"/>
            <a:chExt cx="1421901" cy="2916721"/>
          </a:xfrm>
        </p:grpSpPr>
        <p:sp>
          <p:nvSpPr>
            <p:cNvPr id="83" name="Google Shape;83;p14"/>
            <p:cNvSpPr/>
            <p:nvPr/>
          </p:nvSpPr>
          <p:spPr>
            <a:xfrm>
              <a:off x="0" y="0"/>
              <a:ext cx="1421901" cy="2916721"/>
            </a:xfrm>
            <a:custGeom>
              <a:rect b="b" l="l" r="r" t="t"/>
              <a:pathLst>
                <a:path extrusionOk="0" h="2916721" w="1421901">
                  <a:moveTo>
                    <a:pt x="0" y="0"/>
                  </a:moveTo>
                  <a:lnTo>
                    <a:pt x="1421901" y="0"/>
                  </a:lnTo>
                  <a:lnTo>
                    <a:pt x="1421901" y="2916721"/>
                  </a:lnTo>
                  <a:lnTo>
                    <a:pt x="0" y="29167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4" name="Google Shape;84;p14"/>
            <p:cNvSpPr txBox="1"/>
            <p:nvPr/>
          </p:nvSpPr>
          <p:spPr>
            <a:xfrm>
              <a:off x="247668" y="2021787"/>
              <a:ext cx="926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6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Series</a:t>
              </a:r>
              <a:endParaRPr sz="700"/>
            </a:p>
          </p:txBody>
        </p:sp>
      </p:grpSp>
      <p:sp>
        <p:nvSpPr>
          <p:cNvPr id="85" name="Google Shape;85;p14"/>
          <p:cNvSpPr/>
          <p:nvPr/>
        </p:nvSpPr>
        <p:spPr>
          <a:xfrm>
            <a:off x="723894" y="3272549"/>
            <a:ext cx="990423" cy="990422"/>
          </a:xfrm>
          <a:custGeom>
            <a:rect b="b" l="l" r="r" t="t"/>
            <a:pathLst>
              <a:path extrusionOk="0" h="1980845" w="1980845">
                <a:moveTo>
                  <a:pt x="0" y="0"/>
                </a:moveTo>
                <a:lnTo>
                  <a:pt x="1980845" y="0"/>
                </a:lnTo>
                <a:lnTo>
                  <a:pt x="1980845" y="1980846"/>
                </a:lnTo>
                <a:lnTo>
                  <a:pt x="0" y="1980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4"/>
          <p:cNvSpPr/>
          <p:nvPr/>
        </p:nvSpPr>
        <p:spPr>
          <a:xfrm>
            <a:off x="2762895" y="1590026"/>
            <a:ext cx="981724" cy="981724"/>
          </a:xfrm>
          <a:custGeom>
            <a:rect b="b" l="l" r="r" t="t"/>
            <a:pathLst>
              <a:path extrusionOk="0" h="1963448" w="1963448">
                <a:moveTo>
                  <a:pt x="0" y="0"/>
                </a:moveTo>
                <a:lnTo>
                  <a:pt x="1963448" y="0"/>
                </a:lnTo>
                <a:lnTo>
                  <a:pt x="1963448" y="1963448"/>
                </a:lnTo>
                <a:lnTo>
                  <a:pt x="0" y="1963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4"/>
          <p:cNvSpPr/>
          <p:nvPr/>
        </p:nvSpPr>
        <p:spPr>
          <a:xfrm>
            <a:off x="5181964" y="3961758"/>
            <a:ext cx="981724" cy="981724"/>
          </a:xfrm>
          <a:custGeom>
            <a:rect b="b" l="l" r="r" t="t"/>
            <a:pathLst>
              <a:path extrusionOk="0" h="1963448" w="1963448">
                <a:moveTo>
                  <a:pt x="0" y="0"/>
                </a:moveTo>
                <a:lnTo>
                  <a:pt x="1963448" y="0"/>
                </a:lnTo>
                <a:lnTo>
                  <a:pt x="1963448" y="1963448"/>
                </a:lnTo>
                <a:lnTo>
                  <a:pt x="0" y="1963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4"/>
          <p:cNvSpPr/>
          <p:nvPr/>
        </p:nvSpPr>
        <p:spPr>
          <a:xfrm>
            <a:off x="7650375" y="144031"/>
            <a:ext cx="979276" cy="979276"/>
          </a:xfrm>
          <a:custGeom>
            <a:rect b="b" l="l" r="r" t="t"/>
            <a:pathLst>
              <a:path extrusionOk="0" h="1958551" w="1958551">
                <a:moveTo>
                  <a:pt x="0" y="0"/>
                </a:moveTo>
                <a:lnTo>
                  <a:pt x="1958551" y="0"/>
                </a:lnTo>
                <a:lnTo>
                  <a:pt x="1958551" y="1958551"/>
                </a:lnTo>
                <a:lnTo>
                  <a:pt x="0" y="19585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4"/>
          <p:cNvSpPr txBox="1"/>
          <p:nvPr/>
        </p:nvSpPr>
        <p:spPr>
          <a:xfrm>
            <a:off x="1473575" y="196418"/>
            <a:ext cx="64191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700" u="none" cap="none" strike="noStrike">
                <a:solidFill>
                  <a:srgbClr val="FF7878"/>
                </a:solidFill>
                <a:latin typeface="Lilita One"/>
                <a:ea typeface="Lilita One"/>
                <a:cs typeface="Lilita One"/>
                <a:sym typeface="Lilita One"/>
              </a:rPr>
              <a:t>PRIMARY READS</a:t>
            </a:r>
            <a:endParaRPr sz="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A47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 flipH="1">
            <a:off x="75363" y="2724150"/>
            <a:ext cx="1731040" cy="2379436"/>
          </a:xfrm>
          <a:custGeom>
            <a:rect b="b" l="l" r="r" t="t"/>
            <a:pathLst>
              <a:path extrusionOk="0" h="4758872" w="3462079">
                <a:moveTo>
                  <a:pt x="3462080" y="0"/>
                </a:moveTo>
                <a:lnTo>
                  <a:pt x="0" y="0"/>
                </a:lnTo>
                <a:lnTo>
                  <a:pt x="0" y="4758872"/>
                </a:lnTo>
                <a:lnTo>
                  <a:pt x="3462080" y="4758872"/>
                </a:lnTo>
                <a:lnTo>
                  <a:pt x="346208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5">
            <a:hlinkClick r:id="rId4"/>
          </p:cNvPr>
          <p:cNvSpPr/>
          <p:nvPr/>
        </p:nvSpPr>
        <p:spPr>
          <a:xfrm>
            <a:off x="2960031" y="1315910"/>
            <a:ext cx="1611969" cy="2149292"/>
          </a:xfrm>
          <a:custGeom>
            <a:rect b="b" l="l" r="r" t="t"/>
            <a:pathLst>
              <a:path extrusionOk="0" h="4298583" w="3223938">
                <a:moveTo>
                  <a:pt x="0" y="0"/>
                </a:moveTo>
                <a:lnTo>
                  <a:pt x="3223938" y="0"/>
                </a:lnTo>
                <a:lnTo>
                  <a:pt x="3223938" y="4298583"/>
                </a:lnTo>
                <a:lnTo>
                  <a:pt x="0" y="42985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5">
            <a:hlinkClick r:id="rId6"/>
          </p:cNvPr>
          <p:cNvSpPr/>
          <p:nvPr/>
        </p:nvSpPr>
        <p:spPr>
          <a:xfrm>
            <a:off x="5129213" y="2653346"/>
            <a:ext cx="1609135" cy="2145514"/>
          </a:xfrm>
          <a:custGeom>
            <a:rect b="b" l="l" r="r" t="t"/>
            <a:pathLst>
              <a:path extrusionOk="0" h="4291028" w="3218271">
                <a:moveTo>
                  <a:pt x="0" y="0"/>
                </a:moveTo>
                <a:lnTo>
                  <a:pt x="3218271" y="0"/>
                </a:lnTo>
                <a:lnTo>
                  <a:pt x="3218271" y="4291028"/>
                </a:lnTo>
                <a:lnTo>
                  <a:pt x="0" y="4291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5">
            <a:hlinkClick r:id="rId8"/>
          </p:cNvPr>
          <p:cNvSpPr/>
          <p:nvPr/>
        </p:nvSpPr>
        <p:spPr>
          <a:xfrm>
            <a:off x="302204" y="596416"/>
            <a:ext cx="1595801" cy="2127734"/>
          </a:xfrm>
          <a:custGeom>
            <a:rect b="b" l="l" r="r" t="t"/>
            <a:pathLst>
              <a:path extrusionOk="0" h="4255468" w="3191601">
                <a:moveTo>
                  <a:pt x="0" y="0"/>
                </a:moveTo>
                <a:lnTo>
                  <a:pt x="3191601" y="0"/>
                </a:lnTo>
                <a:lnTo>
                  <a:pt x="3191601" y="4255468"/>
                </a:lnTo>
                <a:lnTo>
                  <a:pt x="0" y="42554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5">
            <a:hlinkClick r:id="rId10"/>
          </p:cNvPr>
          <p:cNvSpPr/>
          <p:nvPr/>
        </p:nvSpPr>
        <p:spPr>
          <a:xfrm>
            <a:off x="7106988" y="919696"/>
            <a:ext cx="1595801" cy="2127734"/>
          </a:xfrm>
          <a:custGeom>
            <a:rect b="b" l="l" r="r" t="t"/>
            <a:pathLst>
              <a:path extrusionOk="0" h="4255468" w="3191601">
                <a:moveTo>
                  <a:pt x="0" y="0"/>
                </a:moveTo>
                <a:lnTo>
                  <a:pt x="3191601" y="0"/>
                </a:lnTo>
                <a:lnTo>
                  <a:pt x="3191601" y="4255467"/>
                </a:lnTo>
                <a:lnTo>
                  <a:pt x="0" y="4255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5"/>
          <p:cNvSpPr/>
          <p:nvPr/>
        </p:nvSpPr>
        <p:spPr>
          <a:xfrm>
            <a:off x="1806403" y="1909710"/>
            <a:ext cx="961692" cy="961692"/>
          </a:xfrm>
          <a:custGeom>
            <a:rect b="b" l="l" r="r" t="t"/>
            <a:pathLst>
              <a:path extrusionOk="0" h="1923384" w="1923384">
                <a:moveTo>
                  <a:pt x="0" y="0"/>
                </a:moveTo>
                <a:lnTo>
                  <a:pt x="1923384" y="0"/>
                </a:lnTo>
                <a:lnTo>
                  <a:pt x="1923384" y="1923384"/>
                </a:lnTo>
                <a:lnTo>
                  <a:pt x="0" y="1923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5"/>
          <p:cNvSpPr/>
          <p:nvPr/>
        </p:nvSpPr>
        <p:spPr>
          <a:xfrm>
            <a:off x="3285170" y="3667458"/>
            <a:ext cx="961692" cy="961692"/>
          </a:xfrm>
          <a:custGeom>
            <a:rect b="b" l="l" r="r" t="t"/>
            <a:pathLst>
              <a:path extrusionOk="0" h="1923384" w="1923384">
                <a:moveTo>
                  <a:pt x="0" y="0"/>
                </a:moveTo>
                <a:lnTo>
                  <a:pt x="1923384" y="0"/>
                </a:lnTo>
                <a:lnTo>
                  <a:pt x="1923384" y="1923384"/>
                </a:lnTo>
                <a:lnTo>
                  <a:pt x="0" y="1923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5"/>
          <p:cNvSpPr/>
          <p:nvPr/>
        </p:nvSpPr>
        <p:spPr>
          <a:xfrm>
            <a:off x="5452935" y="1502716"/>
            <a:ext cx="961692" cy="961692"/>
          </a:xfrm>
          <a:custGeom>
            <a:rect b="b" l="l" r="r" t="t"/>
            <a:pathLst>
              <a:path extrusionOk="0" h="1923384" w="1923384">
                <a:moveTo>
                  <a:pt x="0" y="0"/>
                </a:moveTo>
                <a:lnTo>
                  <a:pt x="1923384" y="0"/>
                </a:lnTo>
                <a:lnTo>
                  <a:pt x="1923384" y="1923384"/>
                </a:lnTo>
                <a:lnTo>
                  <a:pt x="0" y="1923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5"/>
          <p:cNvSpPr/>
          <p:nvPr/>
        </p:nvSpPr>
        <p:spPr>
          <a:xfrm>
            <a:off x="7424042" y="3245257"/>
            <a:ext cx="961692" cy="961692"/>
          </a:xfrm>
          <a:custGeom>
            <a:rect b="b" l="l" r="r" t="t"/>
            <a:pathLst>
              <a:path extrusionOk="0" h="1923384" w="1923384">
                <a:moveTo>
                  <a:pt x="0" y="0"/>
                </a:moveTo>
                <a:lnTo>
                  <a:pt x="1923384" y="0"/>
                </a:lnTo>
                <a:lnTo>
                  <a:pt x="1923384" y="1923384"/>
                </a:lnTo>
                <a:lnTo>
                  <a:pt x="0" y="1923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5"/>
          <p:cNvSpPr txBox="1"/>
          <p:nvPr/>
        </p:nvSpPr>
        <p:spPr>
          <a:xfrm>
            <a:off x="1988248" y="243316"/>
            <a:ext cx="5244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700" u="none" cap="none" strike="noStrike">
                <a:solidFill>
                  <a:srgbClr val="12506D"/>
                </a:solidFill>
                <a:latin typeface="Lilita One"/>
                <a:ea typeface="Lilita One"/>
                <a:cs typeface="Lilita One"/>
                <a:sym typeface="Lilita One"/>
              </a:rPr>
              <a:t>SECONDARY READS</a:t>
            </a:r>
            <a:endParaRPr sz="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695D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0" y="2897332"/>
            <a:ext cx="2245049" cy="2155247"/>
          </a:xfrm>
          <a:custGeom>
            <a:rect b="b" l="l" r="r" t="t"/>
            <a:pathLst>
              <a:path extrusionOk="0" h="4310493" w="4490097">
                <a:moveTo>
                  <a:pt x="0" y="0"/>
                </a:moveTo>
                <a:lnTo>
                  <a:pt x="4490097" y="0"/>
                </a:lnTo>
                <a:lnTo>
                  <a:pt x="4490097" y="4310493"/>
                </a:lnTo>
                <a:lnTo>
                  <a:pt x="0" y="43104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6">
            <a:hlinkClick r:id="rId4"/>
          </p:cNvPr>
          <p:cNvSpPr/>
          <p:nvPr/>
        </p:nvSpPr>
        <p:spPr>
          <a:xfrm>
            <a:off x="3082882" y="1468685"/>
            <a:ext cx="1489119" cy="1985491"/>
          </a:xfrm>
          <a:custGeom>
            <a:rect b="b" l="l" r="r" t="t"/>
            <a:pathLst>
              <a:path extrusionOk="0" h="3970982" w="2978237">
                <a:moveTo>
                  <a:pt x="0" y="0"/>
                </a:moveTo>
                <a:lnTo>
                  <a:pt x="2978237" y="0"/>
                </a:lnTo>
                <a:lnTo>
                  <a:pt x="2978237" y="3970982"/>
                </a:lnTo>
                <a:lnTo>
                  <a:pt x="0" y="3970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16">
            <a:hlinkClick r:id="rId6"/>
          </p:cNvPr>
          <p:cNvSpPr/>
          <p:nvPr/>
        </p:nvSpPr>
        <p:spPr>
          <a:xfrm>
            <a:off x="661313" y="456543"/>
            <a:ext cx="1489118" cy="1985491"/>
          </a:xfrm>
          <a:custGeom>
            <a:rect b="b" l="l" r="r" t="t"/>
            <a:pathLst>
              <a:path extrusionOk="0" h="3970982" w="2978237">
                <a:moveTo>
                  <a:pt x="0" y="0"/>
                </a:moveTo>
                <a:lnTo>
                  <a:pt x="2978236" y="0"/>
                </a:lnTo>
                <a:lnTo>
                  <a:pt x="2978236" y="3970983"/>
                </a:lnTo>
                <a:lnTo>
                  <a:pt x="0" y="39709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6">
            <a:hlinkClick r:id="rId8"/>
          </p:cNvPr>
          <p:cNvSpPr/>
          <p:nvPr/>
        </p:nvSpPr>
        <p:spPr>
          <a:xfrm>
            <a:off x="5276850" y="2191350"/>
            <a:ext cx="1518213" cy="2024285"/>
          </a:xfrm>
          <a:custGeom>
            <a:rect b="b" l="l" r="r" t="t"/>
            <a:pathLst>
              <a:path extrusionOk="0" h="4048569" w="3036427">
                <a:moveTo>
                  <a:pt x="0" y="0"/>
                </a:moveTo>
                <a:lnTo>
                  <a:pt x="3036427" y="0"/>
                </a:lnTo>
                <a:lnTo>
                  <a:pt x="3036427" y="4048569"/>
                </a:lnTo>
                <a:lnTo>
                  <a:pt x="0" y="4048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6"/>
          <p:cNvSpPr/>
          <p:nvPr/>
        </p:nvSpPr>
        <p:spPr>
          <a:xfrm>
            <a:off x="1663908" y="1704828"/>
            <a:ext cx="973045" cy="973045"/>
          </a:xfrm>
          <a:custGeom>
            <a:rect b="b" l="l" r="r" t="t"/>
            <a:pathLst>
              <a:path extrusionOk="0" h="1946089" w="1946089">
                <a:moveTo>
                  <a:pt x="0" y="0"/>
                </a:moveTo>
                <a:lnTo>
                  <a:pt x="1946090" y="0"/>
                </a:lnTo>
                <a:lnTo>
                  <a:pt x="1946090" y="1946089"/>
                </a:lnTo>
                <a:lnTo>
                  <a:pt x="0" y="1946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6"/>
          <p:cNvSpPr/>
          <p:nvPr/>
        </p:nvSpPr>
        <p:spPr>
          <a:xfrm>
            <a:off x="3488323" y="986290"/>
            <a:ext cx="678236" cy="482396"/>
          </a:xfrm>
          <a:custGeom>
            <a:rect b="b" l="l" r="r" t="t"/>
            <a:pathLst>
              <a:path extrusionOk="0" h="964792" w="1356473">
                <a:moveTo>
                  <a:pt x="0" y="0"/>
                </a:moveTo>
                <a:lnTo>
                  <a:pt x="1356473" y="0"/>
                </a:lnTo>
                <a:lnTo>
                  <a:pt x="1356473" y="964792"/>
                </a:lnTo>
                <a:lnTo>
                  <a:pt x="0" y="964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6"/>
          <p:cNvSpPr/>
          <p:nvPr/>
        </p:nvSpPr>
        <p:spPr>
          <a:xfrm>
            <a:off x="3342650" y="3635152"/>
            <a:ext cx="969581" cy="969581"/>
          </a:xfrm>
          <a:custGeom>
            <a:rect b="b" l="l" r="r" t="t"/>
            <a:pathLst>
              <a:path extrusionOk="0" h="1939162" w="1939162">
                <a:moveTo>
                  <a:pt x="0" y="0"/>
                </a:moveTo>
                <a:lnTo>
                  <a:pt x="1939162" y="0"/>
                </a:lnTo>
                <a:lnTo>
                  <a:pt x="1939162" y="1939162"/>
                </a:lnTo>
                <a:lnTo>
                  <a:pt x="0" y="1939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5551166" y="1012545"/>
            <a:ext cx="969581" cy="969581"/>
          </a:xfrm>
          <a:custGeom>
            <a:rect b="b" l="l" r="r" t="t"/>
            <a:pathLst>
              <a:path extrusionOk="0" h="1939162" w="1939162">
                <a:moveTo>
                  <a:pt x="0" y="0"/>
                </a:moveTo>
                <a:lnTo>
                  <a:pt x="1939162" y="0"/>
                </a:lnTo>
                <a:lnTo>
                  <a:pt x="1939162" y="1939162"/>
                </a:lnTo>
                <a:lnTo>
                  <a:pt x="0" y="1939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16">
            <a:hlinkClick r:id="rId14"/>
          </p:cNvPr>
          <p:cNvSpPr/>
          <p:nvPr/>
        </p:nvSpPr>
        <p:spPr>
          <a:xfrm>
            <a:off x="7242739" y="485192"/>
            <a:ext cx="1518213" cy="2024285"/>
          </a:xfrm>
          <a:custGeom>
            <a:rect b="b" l="l" r="r" t="t"/>
            <a:pathLst>
              <a:path extrusionOk="0" h="4048569" w="3036427">
                <a:moveTo>
                  <a:pt x="0" y="0"/>
                </a:moveTo>
                <a:lnTo>
                  <a:pt x="3036427" y="0"/>
                </a:lnTo>
                <a:lnTo>
                  <a:pt x="3036427" y="4048569"/>
                </a:lnTo>
                <a:lnTo>
                  <a:pt x="0" y="4048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16"/>
          <p:cNvSpPr/>
          <p:nvPr/>
        </p:nvSpPr>
        <p:spPr>
          <a:xfrm>
            <a:off x="8268692" y="89967"/>
            <a:ext cx="721917" cy="922578"/>
          </a:xfrm>
          <a:custGeom>
            <a:rect b="b" l="l" r="r" t="t"/>
            <a:pathLst>
              <a:path extrusionOk="0" h="1845156" w="1443834">
                <a:moveTo>
                  <a:pt x="0" y="0"/>
                </a:moveTo>
                <a:lnTo>
                  <a:pt x="1443834" y="0"/>
                </a:lnTo>
                <a:lnTo>
                  <a:pt x="1443834" y="1845156"/>
                </a:lnTo>
                <a:lnTo>
                  <a:pt x="0" y="1845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16"/>
          <p:cNvSpPr/>
          <p:nvPr/>
        </p:nvSpPr>
        <p:spPr>
          <a:xfrm>
            <a:off x="7517055" y="2718702"/>
            <a:ext cx="969581" cy="969581"/>
          </a:xfrm>
          <a:custGeom>
            <a:rect b="b" l="l" r="r" t="t"/>
            <a:pathLst>
              <a:path extrusionOk="0" h="1939162" w="1939162">
                <a:moveTo>
                  <a:pt x="0" y="0"/>
                </a:moveTo>
                <a:lnTo>
                  <a:pt x="1939162" y="0"/>
                </a:lnTo>
                <a:lnTo>
                  <a:pt x="1939162" y="1939162"/>
                </a:lnTo>
                <a:lnTo>
                  <a:pt x="0" y="1939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6"/>
          <p:cNvSpPr txBox="1"/>
          <p:nvPr/>
        </p:nvSpPr>
        <p:spPr>
          <a:xfrm>
            <a:off x="2813831" y="139525"/>
            <a:ext cx="35163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700" u="none" cap="none" strike="noStrike">
                <a:solidFill>
                  <a:srgbClr val="00BF63"/>
                </a:solidFill>
                <a:latin typeface="Lilita One"/>
                <a:ea typeface="Lilita One"/>
                <a:cs typeface="Lilita One"/>
                <a:sym typeface="Lilita One"/>
              </a:rPr>
              <a:t>STAFF READS</a:t>
            </a:r>
            <a:endParaRPr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16C8C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7219470" y="3051976"/>
            <a:ext cx="2235980" cy="3957486"/>
          </a:xfrm>
          <a:custGeom>
            <a:rect b="b" l="l" r="r" t="t"/>
            <a:pathLst>
              <a:path extrusionOk="0" h="7914973" w="4471960">
                <a:moveTo>
                  <a:pt x="0" y="0"/>
                </a:moveTo>
                <a:lnTo>
                  <a:pt x="4471960" y="0"/>
                </a:lnTo>
                <a:lnTo>
                  <a:pt x="4471960" y="7914973"/>
                </a:lnTo>
                <a:lnTo>
                  <a:pt x="0" y="79149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17"/>
          <p:cNvSpPr/>
          <p:nvPr/>
        </p:nvSpPr>
        <p:spPr>
          <a:xfrm>
            <a:off x="6903229" y="695484"/>
            <a:ext cx="2520312" cy="2356491"/>
          </a:xfrm>
          <a:custGeom>
            <a:rect b="b" l="l" r="r" t="t"/>
            <a:pathLst>
              <a:path extrusionOk="0" h="4712982" w="5040623">
                <a:moveTo>
                  <a:pt x="0" y="0"/>
                </a:moveTo>
                <a:lnTo>
                  <a:pt x="5040622" y="0"/>
                </a:lnTo>
                <a:lnTo>
                  <a:pt x="5040622" y="4712982"/>
                </a:lnTo>
                <a:lnTo>
                  <a:pt x="0" y="4712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17"/>
          <p:cNvSpPr/>
          <p:nvPr/>
        </p:nvSpPr>
        <p:spPr>
          <a:xfrm>
            <a:off x="5726613" y="3365347"/>
            <a:ext cx="2358218" cy="3057658"/>
          </a:xfrm>
          <a:custGeom>
            <a:rect b="b" l="l" r="r" t="t"/>
            <a:pathLst>
              <a:path extrusionOk="0" h="6115315" w="4716436">
                <a:moveTo>
                  <a:pt x="0" y="0"/>
                </a:moveTo>
                <a:lnTo>
                  <a:pt x="4716436" y="0"/>
                </a:lnTo>
                <a:lnTo>
                  <a:pt x="4716436" y="6115315"/>
                </a:lnTo>
                <a:lnTo>
                  <a:pt x="0" y="611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17"/>
          <p:cNvSpPr/>
          <p:nvPr/>
        </p:nvSpPr>
        <p:spPr>
          <a:xfrm>
            <a:off x="1742299" y="3500686"/>
            <a:ext cx="2027529" cy="2786981"/>
          </a:xfrm>
          <a:custGeom>
            <a:rect b="b" l="l" r="r" t="t"/>
            <a:pathLst>
              <a:path extrusionOk="0" h="5573961" w="4055057">
                <a:moveTo>
                  <a:pt x="0" y="0"/>
                </a:moveTo>
                <a:lnTo>
                  <a:pt x="4055056" y="0"/>
                </a:lnTo>
                <a:lnTo>
                  <a:pt x="4055056" y="5573961"/>
                </a:lnTo>
                <a:lnTo>
                  <a:pt x="0" y="55739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17"/>
          <p:cNvSpPr/>
          <p:nvPr/>
        </p:nvSpPr>
        <p:spPr>
          <a:xfrm>
            <a:off x="3877719" y="3522965"/>
            <a:ext cx="1848894" cy="2764702"/>
          </a:xfrm>
          <a:custGeom>
            <a:rect b="b" l="l" r="r" t="t"/>
            <a:pathLst>
              <a:path extrusionOk="0" h="5529403" w="3697788">
                <a:moveTo>
                  <a:pt x="0" y="0"/>
                </a:moveTo>
                <a:lnTo>
                  <a:pt x="3697788" y="0"/>
                </a:lnTo>
                <a:lnTo>
                  <a:pt x="3697788" y="5529403"/>
                </a:lnTo>
                <a:lnTo>
                  <a:pt x="0" y="5529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17"/>
          <p:cNvSpPr/>
          <p:nvPr/>
        </p:nvSpPr>
        <p:spPr>
          <a:xfrm flipH="1">
            <a:off x="-323452" y="-184624"/>
            <a:ext cx="1675606" cy="2741277"/>
          </a:xfrm>
          <a:custGeom>
            <a:rect b="b" l="l" r="r" t="t"/>
            <a:pathLst>
              <a:path extrusionOk="0" h="5482553" w="3351211">
                <a:moveTo>
                  <a:pt x="3351210" y="0"/>
                </a:moveTo>
                <a:lnTo>
                  <a:pt x="0" y="0"/>
                </a:lnTo>
                <a:lnTo>
                  <a:pt x="0" y="5482553"/>
                </a:lnTo>
                <a:lnTo>
                  <a:pt x="3351210" y="5482553"/>
                </a:lnTo>
                <a:lnTo>
                  <a:pt x="335121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17"/>
          <p:cNvSpPr/>
          <p:nvPr/>
        </p:nvSpPr>
        <p:spPr>
          <a:xfrm>
            <a:off x="-436182" y="1451096"/>
            <a:ext cx="2678906" cy="2571750"/>
          </a:xfrm>
          <a:custGeom>
            <a:rect b="b" l="l" r="r" t="t"/>
            <a:pathLst>
              <a:path extrusionOk="0" h="5143500" w="5357812">
                <a:moveTo>
                  <a:pt x="0" y="0"/>
                </a:moveTo>
                <a:lnTo>
                  <a:pt x="5357812" y="0"/>
                </a:lnTo>
                <a:lnTo>
                  <a:pt x="5357812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17"/>
          <p:cNvSpPr/>
          <p:nvPr/>
        </p:nvSpPr>
        <p:spPr>
          <a:xfrm flipH="1">
            <a:off x="-1044287" y="3353600"/>
            <a:ext cx="3117273" cy="2057400"/>
          </a:xfrm>
          <a:custGeom>
            <a:rect b="b" l="l" r="r" t="t"/>
            <a:pathLst>
              <a:path extrusionOk="0" h="4114800" w="6234545">
                <a:moveTo>
                  <a:pt x="6234546" y="0"/>
                </a:moveTo>
                <a:lnTo>
                  <a:pt x="0" y="0"/>
                </a:lnTo>
                <a:lnTo>
                  <a:pt x="0" y="4114800"/>
                </a:lnTo>
                <a:lnTo>
                  <a:pt x="6234546" y="4114800"/>
                </a:lnTo>
                <a:lnTo>
                  <a:pt x="6234546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17"/>
          <p:cNvSpPr txBox="1"/>
          <p:nvPr/>
        </p:nvSpPr>
        <p:spPr>
          <a:xfrm>
            <a:off x="1670713" y="186247"/>
            <a:ext cx="6263100" cy="2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000" u="none" cap="none" strike="noStrike">
                <a:solidFill>
                  <a:srgbClr val="FF7878"/>
                </a:solidFill>
                <a:latin typeface="Lilita One"/>
                <a:ea typeface="Lilita One"/>
                <a:cs typeface="Lilita One"/>
                <a:sym typeface="Lilita One"/>
              </a:rPr>
              <a:t>SCORE A GREAT BOOK AND </a:t>
            </a:r>
            <a:endParaRPr sz="700"/>
          </a:p>
          <a:p>
            <a:pPr indent="0" lvl="0" marL="0" marR="0" rtl="0" algn="ctr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000" u="none" cap="none" strike="noStrike">
                <a:solidFill>
                  <a:srgbClr val="FF7878"/>
                </a:solidFill>
                <a:latin typeface="Lilita One"/>
                <a:ea typeface="Lilita One"/>
                <a:cs typeface="Lilita One"/>
                <a:sym typeface="Lilita One"/>
              </a:rPr>
              <a:t>YOU’LL BE A WINNER</a:t>
            </a:r>
            <a:endParaRPr sz="700"/>
          </a:p>
        </p:txBody>
      </p:sp>
      <p:sp>
        <p:nvSpPr>
          <p:cNvPr id="133" name="Google Shape;133;p17"/>
          <p:cNvSpPr txBox="1"/>
          <p:nvPr/>
        </p:nvSpPr>
        <p:spPr>
          <a:xfrm>
            <a:off x="3090380" y="2463603"/>
            <a:ext cx="318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rgbClr val="12506D"/>
                </a:solidFill>
                <a:latin typeface="Lilita One"/>
                <a:ea typeface="Lilita One"/>
                <a:cs typeface="Lilita One"/>
                <a:sym typeface="Lilita One"/>
              </a:rPr>
              <a:t>Happy Reading!</a:t>
            </a:r>
            <a:endParaRPr sz="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