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99" r:id="rId1"/>
    <p:sldMasterId id="2147483700" r:id="rId2"/>
  </p:sldMasterIdLst>
  <p:notesMasterIdLst>
    <p:notesMasterId r:id="rId15"/>
  </p:notesMasterIdLst>
  <p:sldIdLst>
    <p:sldId id="256" r:id="rId3"/>
    <p:sldId id="257" r:id="rId4"/>
    <p:sldId id="258" r:id="rId5"/>
    <p:sldId id="259" r:id="rId6"/>
    <p:sldId id="261" r:id="rId7"/>
    <p:sldId id="262" r:id="rId8"/>
    <p:sldId id="263" r:id="rId9"/>
    <p:sldId id="264" r:id="rId10"/>
    <p:sldId id="265" r:id="rId11"/>
    <p:sldId id="266" r:id="rId12"/>
    <p:sldId id="267" r:id="rId13"/>
    <p:sldId id="268" r:id="rId14"/>
  </p:sldIdLst>
  <p:sldSz cx="9144000" cy="5143500" type="screen16x9"/>
  <p:notesSz cx="6858000" cy="9144000"/>
  <p:embeddedFontLst>
    <p:embeddedFont>
      <p:font typeface="Merriweather Light" panose="020B0604020202020204" charset="0"/>
      <p:regular r:id="rId16"/>
      <p:bold r:id="rId17"/>
      <p:italic r:id="rId18"/>
      <p:boldItalic r:id="rId19"/>
    </p:embeddedFont>
    <p:embeddedFont>
      <p:font typeface="Merriweather" panose="020B0604020202020204" charset="0"/>
      <p:regular r:id="rId20"/>
      <p:bold r:id="rId21"/>
      <p:italic r:id="rId22"/>
      <p:boldItalic r:id="rId23"/>
    </p:embeddedFont>
    <p:embeddedFont>
      <p:font typeface="Roboto" panose="020B0604020202020204" charset="0"/>
      <p:regular r:id="rId24"/>
      <p:bold r:id="rId25"/>
      <p:italic r:id="rId26"/>
      <p:boldItalic r:id="rId27"/>
    </p:embeddedFont>
    <p:embeddedFont>
      <p:font typeface="Lexend" panose="020B0604020202020204" charset="0"/>
      <p:regular r:id="rId28"/>
      <p:bold r:id="rId29"/>
    </p:embeddedFont>
    <p:embeddedFont>
      <p:font typeface="Lexend Light" panose="020B0604020202020204" charset="0"/>
      <p:regular r:id="rId30"/>
      <p:bold r:id="rId3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6" d="100"/>
          <a:sy n="86" d="100"/>
        </p:scale>
        <p:origin x="720" y="6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3.fntdata"/><Relationship Id="rId26" Type="http://schemas.openxmlformats.org/officeDocument/2006/relationships/font" Target="fonts/font11.fntdata"/><Relationship Id="rId3" Type="http://schemas.openxmlformats.org/officeDocument/2006/relationships/slide" Target="slides/slide1.xml"/><Relationship Id="rId21" Type="http://schemas.openxmlformats.org/officeDocument/2006/relationships/font" Target="fonts/font6.fntdata"/><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2.fntdata"/><Relationship Id="rId25" Type="http://schemas.openxmlformats.org/officeDocument/2006/relationships/font" Target="fonts/font10.fntdata"/><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9.fntdata"/><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notesMaster" Target="notesMasters/notesMaster1.xml"/><Relationship Id="rId23" Type="http://schemas.openxmlformats.org/officeDocument/2006/relationships/font" Target="fonts/font8.fntdata"/><Relationship Id="rId28" Type="http://schemas.openxmlformats.org/officeDocument/2006/relationships/font" Target="fonts/font13.fntdata"/><Relationship Id="rId10" Type="http://schemas.openxmlformats.org/officeDocument/2006/relationships/slide" Target="slides/slide8.xml"/><Relationship Id="rId19" Type="http://schemas.openxmlformats.org/officeDocument/2006/relationships/font" Target="fonts/font4.fntdata"/><Relationship Id="rId31" Type="http://schemas.openxmlformats.org/officeDocument/2006/relationships/font" Target="fonts/font16.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7.fntdata"/><Relationship Id="rId27" Type="http://schemas.openxmlformats.org/officeDocument/2006/relationships/font" Target="fonts/font12.fntdata"/><Relationship Id="rId30" Type="http://schemas.openxmlformats.org/officeDocument/2006/relationships/font" Target="fonts/font15.fntdata"/><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g343ec742130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8" name="Google Shape;388;g343ec742130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g343ec742130_1_3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6" name="Google Shape;396;g343ec742130_1_3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Google Shape;401;g343ec742130_1_6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2" name="Google Shape;402;g343ec742130_1_6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g343ec742130_1_6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7" name="Google Shape;407;g343ec742130_1_6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g343ec742130_1_6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8" name="Google Shape;418;g343ec742130_1_6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g343ec742130_1_6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4" name="Google Shape;424;g343ec742130_1_6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g343ec742130_1_6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0" name="Google Shape;430;g343ec742130_1_6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g343ec742130_1_6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6" name="Google Shape;436;g343ec742130_1_6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g343ec742130_1_6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2" name="Google Shape;442;g343ec742130_1_6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6"/>
        <p:cNvGrpSpPr/>
        <p:nvPr/>
      </p:nvGrpSpPr>
      <p:grpSpPr>
        <a:xfrm>
          <a:off x="0" y="0"/>
          <a:ext cx="0" cy="0"/>
          <a:chOff x="0" y="0"/>
          <a:chExt cx="0" cy="0"/>
        </a:xfrm>
      </p:grpSpPr>
      <p:sp>
        <p:nvSpPr>
          <p:cNvPr id="447" name="Google Shape;447;g343ec742130_1_6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8" name="Google Shape;448;g343ec742130_1_6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Google Shape;453;g343ec742130_1_6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4" name="Google Shape;454;g343ec742130_1_6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Google Shape;459;g343ec742130_1_7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0" name="Google Shape;460;g343ec742130_1_7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p:cSld name="TITLE_4">
    <p:spTree>
      <p:nvGrpSpPr>
        <p:cNvPr id="1" name="Shape 54"/>
        <p:cNvGrpSpPr/>
        <p:nvPr/>
      </p:nvGrpSpPr>
      <p:grpSpPr>
        <a:xfrm>
          <a:off x="0" y="0"/>
          <a:ext cx="0" cy="0"/>
          <a:chOff x="0" y="0"/>
          <a:chExt cx="0" cy="0"/>
        </a:xfrm>
      </p:grpSpPr>
      <p:sp>
        <p:nvSpPr>
          <p:cNvPr id="55" name="Google Shape;55;p14"/>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56" name="Google Shape;56;p14"/>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sz="2800"/>
            </a:lvl1pPr>
            <a:lvl2pPr lvl="1" algn="ctr">
              <a:spcBef>
                <a:spcPts val="0"/>
              </a:spcBef>
              <a:spcAft>
                <a:spcPts val="0"/>
              </a:spcAft>
              <a:buSzPts val="2800"/>
              <a:buNone/>
              <a:defRPr sz="2800"/>
            </a:lvl2pPr>
            <a:lvl3pPr lvl="2" algn="ctr">
              <a:spcBef>
                <a:spcPts val="0"/>
              </a:spcBef>
              <a:spcAft>
                <a:spcPts val="0"/>
              </a:spcAft>
              <a:buSzPts val="2800"/>
              <a:buNone/>
              <a:defRPr sz="2800"/>
            </a:lvl3pPr>
            <a:lvl4pPr lvl="3" algn="ctr">
              <a:spcBef>
                <a:spcPts val="0"/>
              </a:spcBef>
              <a:spcAft>
                <a:spcPts val="0"/>
              </a:spcAft>
              <a:buSzPts val="2800"/>
              <a:buNone/>
              <a:defRPr sz="2800"/>
            </a:lvl4pPr>
            <a:lvl5pPr lvl="4" algn="ctr">
              <a:spcBef>
                <a:spcPts val="0"/>
              </a:spcBef>
              <a:spcAft>
                <a:spcPts val="0"/>
              </a:spcAft>
              <a:buSzPts val="2800"/>
              <a:buNone/>
              <a:defRPr sz="2800"/>
            </a:lvl5pPr>
            <a:lvl6pPr lvl="5" algn="ctr">
              <a:spcBef>
                <a:spcPts val="0"/>
              </a:spcBef>
              <a:spcAft>
                <a:spcPts val="0"/>
              </a:spcAft>
              <a:buSzPts val="2800"/>
              <a:buNone/>
              <a:defRPr sz="2800"/>
            </a:lvl6pPr>
            <a:lvl7pPr lvl="6" algn="ctr">
              <a:spcBef>
                <a:spcPts val="0"/>
              </a:spcBef>
              <a:spcAft>
                <a:spcPts val="0"/>
              </a:spcAft>
              <a:buSzPts val="2800"/>
              <a:buNone/>
              <a:defRPr sz="2800"/>
            </a:lvl7pPr>
            <a:lvl8pPr lvl="7" algn="ctr">
              <a:spcBef>
                <a:spcPts val="0"/>
              </a:spcBef>
              <a:spcAft>
                <a:spcPts val="0"/>
              </a:spcAft>
              <a:buSzPts val="2800"/>
              <a:buNone/>
              <a:defRPr sz="2800"/>
            </a:lvl8pPr>
            <a:lvl9pPr lvl="8" algn="ctr">
              <a:spcBef>
                <a:spcPts val="0"/>
              </a:spcBef>
              <a:spcAft>
                <a:spcPts val="0"/>
              </a:spcAft>
              <a:buSzPts val="2800"/>
              <a:buNone/>
              <a:defRPr sz="2800"/>
            </a:lvl9pPr>
          </a:lstStyle>
          <a:p>
            <a:endParaRPr/>
          </a:p>
        </p:txBody>
      </p:sp>
      <p:sp>
        <p:nvSpPr>
          <p:cNvPr id="57" name="Google Shape;57;p1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p:cSld name="SECTION_HEADER_1">
    <p:spTree>
      <p:nvGrpSpPr>
        <p:cNvPr id="1" name="Shape 58"/>
        <p:cNvGrpSpPr/>
        <p:nvPr/>
      </p:nvGrpSpPr>
      <p:grpSpPr>
        <a:xfrm>
          <a:off x="0" y="0"/>
          <a:ext cx="0" cy="0"/>
          <a:chOff x="0" y="0"/>
          <a:chExt cx="0" cy="0"/>
        </a:xfrm>
      </p:grpSpPr>
      <p:sp>
        <p:nvSpPr>
          <p:cNvPr id="59" name="Google Shape;59;p15"/>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60" name="Google Shape;60;p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p:cSld name="TITLE_AND_BODY_1">
    <p:spTree>
      <p:nvGrpSpPr>
        <p:cNvPr id="1" name="Shape 61"/>
        <p:cNvGrpSpPr/>
        <p:nvPr/>
      </p:nvGrpSpPr>
      <p:grpSpPr>
        <a:xfrm>
          <a:off x="0" y="0"/>
          <a:ext cx="0" cy="0"/>
          <a:chOff x="0" y="0"/>
          <a:chExt cx="0" cy="0"/>
        </a:xfrm>
      </p:grpSpPr>
      <p:sp>
        <p:nvSpPr>
          <p:cNvPr id="62" name="Google Shape;62;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63" name="Google Shape;63;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285750">
              <a:spcBef>
                <a:spcPts val="0"/>
              </a:spcBef>
              <a:spcAft>
                <a:spcPts val="0"/>
              </a:spcAft>
              <a:buSzPts val="900"/>
              <a:buChar char="●"/>
              <a:defRPr/>
            </a:lvl1pPr>
            <a:lvl2pPr marL="914400" lvl="1" indent="-285750">
              <a:spcBef>
                <a:spcPts val="0"/>
              </a:spcBef>
              <a:spcAft>
                <a:spcPts val="0"/>
              </a:spcAft>
              <a:buSzPts val="900"/>
              <a:buChar char="○"/>
              <a:defRPr/>
            </a:lvl2pPr>
            <a:lvl3pPr marL="1371600" lvl="2" indent="-285750">
              <a:spcBef>
                <a:spcPts val="0"/>
              </a:spcBef>
              <a:spcAft>
                <a:spcPts val="0"/>
              </a:spcAft>
              <a:buSzPts val="900"/>
              <a:buChar char="■"/>
              <a:defRPr/>
            </a:lvl3pPr>
            <a:lvl4pPr marL="1828800" lvl="3" indent="-285750">
              <a:spcBef>
                <a:spcPts val="0"/>
              </a:spcBef>
              <a:spcAft>
                <a:spcPts val="0"/>
              </a:spcAft>
              <a:buSzPts val="900"/>
              <a:buChar char="●"/>
              <a:defRPr/>
            </a:lvl4pPr>
            <a:lvl5pPr marL="2286000" lvl="4" indent="-285750">
              <a:spcBef>
                <a:spcPts val="0"/>
              </a:spcBef>
              <a:spcAft>
                <a:spcPts val="0"/>
              </a:spcAft>
              <a:buSzPts val="900"/>
              <a:buChar char="○"/>
              <a:defRPr/>
            </a:lvl5pPr>
            <a:lvl6pPr marL="2743200" lvl="5" indent="-285750">
              <a:spcBef>
                <a:spcPts val="0"/>
              </a:spcBef>
              <a:spcAft>
                <a:spcPts val="0"/>
              </a:spcAft>
              <a:buSzPts val="900"/>
              <a:buChar char="■"/>
              <a:defRPr/>
            </a:lvl6pPr>
            <a:lvl7pPr marL="3200400" lvl="6" indent="-285750">
              <a:spcBef>
                <a:spcPts val="0"/>
              </a:spcBef>
              <a:spcAft>
                <a:spcPts val="0"/>
              </a:spcAft>
              <a:buSzPts val="900"/>
              <a:buChar char="●"/>
              <a:defRPr/>
            </a:lvl7pPr>
            <a:lvl8pPr marL="3657600" lvl="7" indent="-285750">
              <a:spcBef>
                <a:spcPts val="0"/>
              </a:spcBef>
              <a:spcAft>
                <a:spcPts val="0"/>
              </a:spcAft>
              <a:buSzPts val="900"/>
              <a:buChar char="○"/>
              <a:defRPr/>
            </a:lvl8pPr>
            <a:lvl9pPr marL="4114800" lvl="8" indent="-285750">
              <a:spcBef>
                <a:spcPts val="0"/>
              </a:spcBef>
              <a:spcAft>
                <a:spcPts val="0"/>
              </a:spcAft>
              <a:buSzPts val="900"/>
              <a:buChar char="■"/>
              <a:defRPr/>
            </a:lvl9pPr>
          </a:lstStyle>
          <a:p>
            <a:endParaRPr/>
          </a:p>
        </p:txBody>
      </p:sp>
      <p:sp>
        <p:nvSpPr>
          <p:cNvPr id="64" name="Google Shape;64;p1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p:cSld name="TITLE_AND_TWO_COLUMNS_1">
    <p:spTree>
      <p:nvGrpSpPr>
        <p:cNvPr id="1" name="Shape 65"/>
        <p:cNvGrpSpPr/>
        <p:nvPr/>
      </p:nvGrpSpPr>
      <p:grpSpPr>
        <a:xfrm>
          <a:off x="0" y="0"/>
          <a:ext cx="0" cy="0"/>
          <a:chOff x="0" y="0"/>
          <a:chExt cx="0" cy="0"/>
        </a:xfrm>
      </p:grpSpPr>
      <p:sp>
        <p:nvSpPr>
          <p:cNvPr id="66" name="Google Shape;66;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67" name="Google Shape;67;p17"/>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68" name="Google Shape;68;p17"/>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69" name="Google Shape;69;p1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p:cSld name="TITLE_ONLY_1">
    <p:spTree>
      <p:nvGrpSpPr>
        <p:cNvPr id="1" name="Shape 70"/>
        <p:cNvGrpSpPr/>
        <p:nvPr/>
      </p:nvGrpSpPr>
      <p:grpSpPr>
        <a:xfrm>
          <a:off x="0" y="0"/>
          <a:ext cx="0" cy="0"/>
          <a:chOff x="0" y="0"/>
          <a:chExt cx="0" cy="0"/>
        </a:xfrm>
      </p:grpSpPr>
      <p:sp>
        <p:nvSpPr>
          <p:cNvPr id="71" name="Google Shape;71;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72" name="Google Shape;72;p1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One column text">
  <p:cSld name="ONE_COLUMN_TEXT_1">
    <p:spTree>
      <p:nvGrpSpPr>
        <p:cNvPr id="1" name="Shape 73"/>
        <p:cNvGrpSpPr/>
        <p:nvPr/>
      </p:nvGrpSpPr>
      <p:grpSpPr>
        <a:xfrm>
          <a:off x="0" y="0"/>
          <a:ext cx="0" cy="0"/>
          <a:chOff x="0" y="0"/>
          <a:chExt cx="0" cy="0"/>
        </a:xfrm>
      </p:grpSpPr>
      <p:sp>
        <p:nvSpPr>
          <p:cNvPr id="74" name="Google Shape;74;p19"/>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75" name="Google Shape;75;p19"/>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76" name="Google Shape;76;p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Main point">
  <p:cSld name="MAIN_POINT_1">
    <p:spTree>
      <p:nvGrpSpPr>
        <p:cNvPr id="1" name="Shape 77"/>
        <p:cNvGrpSpPr/>
        <p:nvPr/>
      </p:nvGrpSpPr>
      <p:grpSpPr>
        <a:xfrm>
          <a:off x="0" y="0"/>
          <a:ext cx="0" cy="0"/>
          <a:chOff x="0" y="0"/>
          <a:chExt cx="0" cy="0"/>
        </a:xfrm>
      </p:grpSpPr>
      <p:sp>
        <p:nvSpPr>
          <p:cNvPr id="78" name="Google Shape;78;p20"/>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79" name="Google Shape;79;p2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_1">
    <p:spTree>
      <p:nvGrpSpPr>
        <p:cNvPr id="1" name="Shape 80"/>
        <p:cNvGrpSpPr/>
        <p:nvPr/>
      </p:nvGrpSpPr>
      <p:grpSpPr>
        <a:xfrm>
          <a:off x="0" y="0"/>
          <a:ext cx="0" cy="0"/>
          <a:chOff x="0" y="0"/>
          <a:chExt cx="0" cy="0"/>
        </a:xfrm>
      </p:grpSpPr>
      <p:sp>
        <p:nvSpPr>
          <p:cNvPr id="81" name="Google Shape;81;p21"/>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Lexend Light"/>
              <a:ea typeface="Lexend Light"/>
              <a:cs typeface="Lexend Light"/>
              <a:sym typeface="Lexend Light"/>
            </a:endParaRPr>
          </a:p>
        </p:txBody>
      </p:sp>
      <p:sp>
        <p:nvSpPr>
          <p:cNvPr id="82" name="Google Shape;82;p21"/>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83" name="Google Shape;83;p21"/>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spcBef>
                <a:spcPts val="0"/>
              </a:spcBef>
              <a:spcAft>
                <a:spcPts val="0"/>
              </a:spcAft>
              <a:buSzPts val="2100"/>
              <a:buNone/>
              <a:defRPr sz="2100"/>
            </a:lvl1pPr>
            <a:lvl2pPr lvl="1" algn="ctr">
              <a:spcBef>
                <a:spcPts val="0"/>
              </a:spcBef>
              <a:spcAft>
                <a:spcPts val="0"/>
              </a:spcAft>
              <a:buSzPts val="2100"/>
              <a:buNone/>
              <a:defRPr sz="2100"/>
            </a:lvl2pPr>
            <a:lvl3pPr lvl="2" algn="ctr">
              <a:spcBef>
                <a:spcPts val="0"/>
              </a:spcBef>
              <a:spcAft>
                <a:spcPts val="0"/>
              </a:spcAft>
              <a:buSzPts val="2100"/>
              <a:buNone/>
              <a:defRPr sz="2100"/>
            </a:lvl3pPr>
            <a:lvl4pPr lvl="3" algn="ctr">
              <a:spcBef>
                <a:spcPts val="0"/>
              </a:spcBef>
              <a:spcAft>
                <a:spcPts val="0"/>
              </a:spcAft>
              <a:buSzPts val="2100"/>
              <a:buNone/>
              <a:defRPr sz="2100"/>
            </a:lvl4pPr>
            <a:lvl5pPr lvl="4" algn="ctr">
              <a:spcBef>
                <a:spcPts val="0"/>
              </a:spcBef>
              <a:spcAft>
                <a:spcPts val="0"/>
              </a:spcAft>
              <a:buSzPts val="2100"/>
              <a:buNone/>
              <a:defRPr sz="2100"/>
            </a:lvl5pPr>
            <a:lvl6pPr lvl="5" algn="ctr">
              <a:spcBef>
                <a:spcPts val="0"/>
              </a:spcBef>
              <a:spcAft>
                <a:spcPts val="0"/>
              </a:spcAft>
              <a:buSzPts val="2100"/>
              <a:buNone/>
              <a:defRPr sz="2100"/>
            </a:lvl6pPr>
            <a:lvl7pPr lvl="6" algn="ctr">
              <a:spcBef>
                <a:spcPts val="0"/>
              </a:spcBef>
              <a:spcAft>
                <a:spcPts val="0"/>
              </a:spcAft>
              <a:buSzPts val="2100"/>
              <a:buNone/>
              <a:defRPr sz="2100"/>
            </a:lvl7pPr>
            <a:lvl8pPr lvl="7" algn="ctr">
              <a:spcBef>
                <a:spcPts val="0"/>
              </a:spcBef>
              <a:spcAft>
                <a:spcPts val="0"/>
              </a:spcAft>
              <a:buSzPts val="2100"/>
              <a:buNone/>
              <a:defRPr sz="2100"/>
            </a:lvl8pPr>
            <a:lvl9pPr lvl="8" algn="ctr">
              <a:spcBef>
                <a:spcPts val="0"/>
              </a:spcBef>
              <a:spcAft>
                <a:spcPts val="0"/>
              </a:spcAft>
              <a:buSzPts val="2100"/>
              <a:buNone/>
              <a:defRPr sz="2100"/>
            </a:lvl9pPr>
          </a:lstStyle>
          <a:p>
            <a:endParaRPr/>
          </a:p>
        </p:txBody>
      </p:sp>
      <p:sp>
        <p:nvSpPr>
          <p:cNvPr id="84" name="Google Shape;84;p21"/>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285750">
              <a:spcBef>
                <a:spcPts val="0"/>
              </a:spcBef>
              <a:spcAft>
                <a:spcPts val="0"/>
              </a:spcAft>
              <a:buSzPts val="900"/>
              <a:buChar char="●"/>
              <a:defRPr/>
            </a:lvl1pPr>
            <a:lvl2pPr marL="914400" lvl="1" indent="-285750">
              <a:spcBef>
                <a:spcPts val="0"/>
              </a:spcBef>
              <a:spcAft>
                <a:spcPts val="0"/>
              </a:spcAft>
              <a:buSzPts val="900"/>
              <a:buChar char="○"/>
              <a:defRPr/>
            </a:lvl2pPr>
            <a:lvl3pPr marL="1371600" lvl="2" indent="-285750">
              <a:spcBef>
                <a:spcPts val="0"/>
              </a:spcBef>
              <a:spcAft>
                <a:spcPts val="0"/>
              </a:spcAft>
              <a:buSzPts val="900"/>
              <a:buChar char="■"/>
              <a:defRPr/>
            </a:lvl3pPr>
            <a:lvl4pPr marL="1828800" lvl="3" indent="-285750">
              <a:spcBef>
                <a:spcPts val="0"/>
              </a:spcBef>
              <a:spcAft>
                <a:spcPts val="0"/>
              </a:spcAft>
              <a:buSzPts val="900"/>
              <a:buChar char="●"/>
              <a:defRPr/>
            </a:lvl4pPr>
            <a:lvl5pPr marL="2286000" lvl="4" indent="-285750">
              <a:spcBef>
                <a:spcPts val="0"/>
              </a:spcBef>
              <a:spcAft>
                <a:spcPts val="0"/>
              </a:spcAft>
              <a:buSzPts val="900"/>
              <a:buChar char="○"/>
              <a:defRPr/>
            </a:lvl5pPr>
            <a:lvl6pPr marL="2743200" lvl="5" indent="-285750">
              <a:spcBef>
                <a:spcPts val="0"/>
              </a:spcBef>
              <a:spcAft>
                <a:spcPts val="0"/>
              </a:spcAft>
              <a:buSzPts val="900"/>
              <a:buChar char="■"/>
              <a:defRPr/>
            </a:lvl6pPr>
            <a:lvl7pPr marL="3200400" lvl="6" indent="-285750">
              <a:spcBef>
                <a:spcPts val="0"/>
              </a:spcBef>
              <a:spcAft>
                <a:spcPts val="0"/>
              </a:spcAft>
              <a:buSzPts val="900"/>
              <a:buChar char="●"/>
              <a:defRPr/>
            </a:lvl7pPr>
            <a:lvl8pPr marL="3657600" lvl="7" indent="-285750">
              <a:spcBef>
                <a:spcPts val="0"/>
              </a:spcBef>
              <a:spcAft>
                <a:spcPts val="0"/>
              </a:spcAft>
              <a:buSzPts val="900"/>
              <a:buChar char="○"/>
              <a:defRPr/>
            </a:lvl8pPr>
            <a:lvl9pPr marL="4114800" lvl="8" indent="-285750">
              <a:spcBef>
                <a:spcPts val="0"/>
              </a:spcBef>
              <a:spcAft>
                <a:spcPts val="0"/>
              </a:spcAft>
              <a:buSzPts val="900"/>
              <a:buChar char="■"/>
              <a:defRPr/>
            </a:lvl9pPr>
          </a:lstStyle>
          <a:p>
            <a:endParaRPr/>
          </a:p>
        </p:txBody>
      </p:sp>
      <p:sp>
        <p:nvSpPr>
          <p:cNvPr id="85" name="Google Shape;85;p2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aption">
  <p:cSld name="CAPTION_ONLY_1">
    <p:spTree>
      <p:nvGrpSpPr>
        <p:cNvPr id="1" name="Shape 86"/>
        <p:cNvGrpSpPr/>
        <p:nvPr/>
      </p:nvGrpSpPr>
      <p:grpSpPr>
        <a:xfrm>
          <a:off x="0" y="0"/>
          <a:ext cx="0" cy="0"/>
          <a:chOff x="0" y="0"/>
          <a:chExt cx="0" cy="0"/>
        </a:xfrm>
      </p:grpSpPr>
      <p:sp>
        <p:nvSpPr>
          <p:cNvPr id="87" name="Google Shape;87;p22"/>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spcBef>
                <a:spcPts val="0"/>
              </a:spcBef>
              <a:spcAft>
                <a:spcPts val="0"/>
              </a:spcAft>
              <a:buSzPts val="900"/>
              <a:buNone/>
              <a:defRPr/>
            </a:lvl1pPr>
          </a:lstStyle>
          <a:p>
            <a:endParaRPr/>
          </a:p>
        </p:txBody>
      </p:sp>
      <p:sp>
        <p:nvSpPr>
          <p:cNvPr id="88" name="Google Shape;88;p2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ig number">
  <p:cSld name="BIG_NUMBER_1">
    <p:spTree>
      <p:nvGrpSpPr>
        <p:cNvPr id="1" name="Shape 89"/>
        <p:cNvGrpSpPr/>
        <p:nvPr/>
      </p:nvGrpSpPr>
      <p:grpSpPr>
        <a:xfrm>
          <a:off x="0" y="0"/>
          <a:ext cx="0" cy="0"/>
          <a:chOff x="0" y="0"/>
          <a:chExt cx="0" cy="0"/>
        </a:xfrm>
      </p:grpSpPr>
      <p:sp>
        <p:nvSpPr>
          <p:cNvPr id="90" name="Google Shape;90;p23"/>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91" name="Google Shape;91;p23"/>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285750" algn="ctr">
              <a:spcBef>
                <a:spcPts val="0"/>
              </a:spcBef>
              <a:spcAft>
                <a:spcPts val="0"/>
              </a:spcAft>
              <a:buSzPts val="900"/>
              <a:buChar char="●"/>
              <a:defRPr/>
            </a:lvl1pPr>
            <a:lvl2pPr marL="914400" lvl="1" indent="-285750" algn="ctr">
              <a:spcBef>
                <a:spcPts val="0"/>
              </a:spcBef>
              <a:spcAft>
                <a:spcPts val="0"/>
              </a:spcAft>
              <a:buSzPts val="900"/>
              <a:buChar char="○"/>
              <a:defRPr/>
            </a:lvl2pPr>
            <a:lvl3pPr marL="1371600" lvl="2" indent="-285750" algn="ctr">
              <a:spcBef>
                <a:spcPts val="0"/>
              </a:spcBef>
              <a:spcAft>
                <a:spcPts val="0"/>
              </a:spcAft>
              <a:buSzPts val="900"/>
              <a:buChar char="■"/>
              <a:defRPr/>
            </a:lvl3pPr>
            <a:lvl4pPr marL="1828800" lvl="3" indent="-285750" algn="ctr">
              <a:spcBef>
                <a:spcPts val="0"/>
              </a:spcBef>
              <a:spcAft>
                <a:spcPts val="0"/>
              </a:spcAft>
              <a:buSzPts val="900"/>
              <a:buChar char="●"/>
              <a:defRPr/>
            </a:lvl4pPr>
            <a:lvl5pPr marL="2286000" lvl="4" indent="-285750" algn="ctr">
              <a:spcBef>
                <a:spcPts val="0"/>
              </a:spcBef>
              <a:spcAft>
                <a:spcPts val="0"/>
              </a:spcAft>
              <a:buSzPts val="900"/>
              <a:buChar char="○"/>
              <a:defRPr/>
            </a:lvl5pPr>
            <a:lvl6pPr marL="2743200" lvl="5" indent="-285750" algn="ctr">
              <a:spcBef>
                <a:spcPts val="0"/>
              </a:spcBef>
              <a:spcAft>
                <a:spcPts val="0"/>
              </a:spcAft>
              <a:buSzPts val="900"/>
              <a:buChar char="■"/>
              <a:defRPr/>
            </a:lvl6pPr>
            <a:lvl7pPr marL="3200400" lvl="6" indent="-285750" algn="ctr">
              <a:spcBef>
                <a:spcPts val="0"/>
              </a:spcBef>
              <a:spcAft>
                <a:spcPts val="0"/>
              </a:spcAft>
              <a:buSzPts val="900"/>
              <a:buChar char="●"/>
              <a:defRPr/>
            </a:lvl7pPr>
            <a:lvl8pPr marL="3657600" lvl="7" indent="-285750" algn="ctr">
              <a:spcBef>
                <a:spcPts val="0"/>
              </a:spcBef>
              <a:spcAft>
                <a:spcPts val="0"/>
              </a:spcAft>
              <a:buSzPts val="900"/>
              <a:buChar char="○"/>
              <a:defRPr/>
            </a:lvl8pPr>
            <a:lvl9pPr marL="4114800" lvl="8" indent="-285750" algn="ctr">
              <a:spcBef>
                <a:spcPts val="0"/>
              </a:spcBef>
              <a:spcAft>
                <a:spcPts val="0"/>
              </a:spcAft>
              <a:buSzPts val="900"/>
              <a:buChar char="■"/>
              <a:defRPr/>
            </a:lvl9pPr>
          </a:lstStyle>
          <a:p>
            <a:endParaRPr/>
          </a:p>
        </p:txBody>
      </p:sp>
      <p:sp>
        <p:nvSpPr>
          <p:cNvPr id="92" name="Google Shape;92;p2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3"/>
        <p:cNvGrpSpPr/>
        <p:nvPr/>
      </p:nvGrpSpPr>
      <p:grpSpPr>
        <a:xfrm>
          <a:off x="0" y="0"/>
          <a:ext cx="0" cy="0"/>
          <a:chOff x="0" y="0"/>
          <a:chExt cx="0" cy="0"/>
        </a:xfrm>
      </p:grpSpPr>
      <p:sp>
        <p:nvSpPr>
          <p:cNvPr id="94" name="Google Shape;94;p2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Agenda">
  <p:cSld name="CUSTOM_7_1">
    <p:spTree>
      <p:nvGrpSpPr>
        <p:cNvPr id="1" name="Shape 95"/>
        <p:cNvGrpSpPr/>
        <p:nvPr/>
      </p:nvGrpSpPr>
      <p:grpSpPr>
        <a:xfrm>
          <a:off x="0" y="0"/>
          <a:ext cx="0" cy="0"/>
          <a:chOff x="0" y="0"/>
          <a:chExt cx="0" cy="0"/>
        </a:xfrm>
      </p:grpSpPr>
      <p:sp>
        <p:nvSpPr>
          <p:cNvPr id="96" name="Google Shape;96;p25"/>
          <p:cNvSpPr txBox="1">
            <a:spLocks noGrp="1"/>
          </p:cNvSpPr>
          <p:nvPr>
            <p:ph type="title"/>
          </p:nvPr>
        </p:nvSpPr>
        <p:spPr>
          <a:xfrm>
            <a:off x="677325" y="1832775"/>
            <a:ext cx="3217200" cy="1484100"/>
          </a:xfrm>
          <a:prstGeom prst="rect">
            <a:avLst/>
          </a:prstGeom>
        </p:spPr>
        <p:txBody>
          <a:bodyPr spcFirstLastPara="1" wrap="square" lIns="91425" tIns="91425" rIns="91425" bIns="91425" anchor="ctr" anchorCtr="0">
            <a:noAutofit/>
          </a:bodyPr>
          <a:lstStyle>
            <a:lvl1pPr lvl="0">
              <a:spcBef>
                <a:spcPts val="0"/>
              </a:spcBef>
              <a:spcAft>
                <a:spcPts val="0"/>
              </a:spcAft>
              <a:buSzPts val="4200"/>
              <a:buNone/>
              <a:defRPr sz="4200"/>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97" name="Google Shape;97;p2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98" name="Google Shape;98;p25"/>
          <p:cNvSpPr txBox="1">
            <a:spLocks noGrp="1"/>
          </p:cNvSpPr>
          <p:nvPr>
            <p:ph type="subTitle" idx="1"/>
          </p:nvPr>
        </p:nvSpPr>
        <p:spPr>
          <a:xfrm>
            <a:off x="4406650" y="393750"/>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99" name="Google Shape;99;p25"/>
          <p:cNvSpPr txBox="1">
            <a:spLocks noGrp="1"/>
          </p:cNvSpPr>
          <p:nvPr>
            <p:ph type="subTitle" idx="2"/>
          </p:nvPr>
        </p:nvSpPr>
        <p:spPr>
          <a:xfrm>
            <a:off x="4406650" y="1151705"/>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100" name="Google Shape;100;p25"/>
          <p:cNvSpPr txBox="1">
            <a:spLocks noGrp="1"/>
          </p:cNvSpPr>
          <p:nvPr>
            <p:ph type="subTitle" idx="3"/>
          </p:nvPr>
        </p:nvSpPr>
        <p:spPr>
          <a:xfrm>
            <a:off x="4406650" y="3425570"/>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101" name="Google Shape;101;p25"/>
          <p:cNvSpPr txBox="1">
            <a:spLocks noGrp="1"/>
          </p:cNvSpPr>
          <p:nvPr>
            <p:ph type="subTitle" idx="4"/>
          </p:nvPr>
        </p:nvSpPr>
        <p:spPr>
          <a:xfrm>
            <a:off x="4406650" y="1909660"/>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102" name="Google Shape;102;p25"/>
          <p:cNvSpPr txBox="1">
            <a:spLocks noGrp="1"/>
          </p:cNvSpPr>
          <p:nvPr>
            <p:ph type="subTitle" idx="5"/>
          </p:nvPr>
        </p:nvSpPr>
        <p:spPr>
          <a:xfrm>
            <a:off x="4406650" y="4183525"/>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103" name="Google Shape;103;p25"/>
          <p:cNvSpPr txBox="1">
            <a:spLocks noGrp="1"/>
          </p:cNvSpPr>
          <p:nvPr>
            <p:ph type="subTitle" idx="6"/>
          </p:nvPr>
        </p:nvSpPr>
        <p:spPr>
          <a:xfrm>
            <a:off x="4406650" y="2667615"/>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body and image">
  <p:cSld name="CUSTOM_8_1">
    <p:spTree>
      <p:nvGrpSpPr>
        <p:cNvPr id="1" name="Shape 104"/>
        <p:cNvGrpSpPr/>
        <p:nvPr/>
      </p:nvGrpSpPr>
      <p:grpSpPr>
        <a:xfrm>
          <a:off x="0" y="0"/>
          <a:ext cx="0" cy="0"/>
          <a:chOff x="0" y="0"/>
          <a:chExt cx="0" cy="0"/>
        </a:xfrm>
      </p:grpSpPr>
      <p:sp>
        <p:nvSpPr>
          <p:cNvPr id="105" name="Google Shape;105;p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106" name="Google Shape;106;p26"/>
          <p:cNvSpPr txBox="1">
            <a:spLocks noGrp="1"/>
          </p:cNvSpPr>
          <p:nvPr>
            <p:ph type="body" idx="1"/>
          </p:nvPr>
        </p:nvSpPr>
        <p:spPr>
          <a:xfrm>
            <a:off x="311700" y="1152475"/>
            <a:ext cx="4473900" cy="3416400"/>
          </a:xfrm>
          <a:prstGeom prst="rect">
            <a:avLst/>
          </a:prstGeom>
        </p:spPr>
        <p:txBody>
          <a:bodyPr spcFirstLastPara="1" wrap="square" lIns="91425" tIns="91425" rIns="91425" bIns="91425" anchor="t" anchorCtr="0">
            <a:noAutofit/>
          </a:bodyPr>
          <a:lstStyle>
            <a:lvl1pPr marL="457200" lvl="0" indent="-285750">
              <a:spcBef>
                <a:spcPts val="0"/>
              </a:spcBef>
              <a:spcAft>
                <a:spcPts val="0"/>
              </a:spcAft>
              <a:buSzPts val="900"/>
              <a:buChar char="●"/>
              <a:defRPr/>
            </a:lvl1pPr>
            <a:lvl2pPr marL="914400" lvl="1" indent="-285750">
              <a:spcBef>
                <a:spcPts val="0"/>
              </a:spcBef>
              <a:spcAft>
                <a:spcPts val="0"/>
              </a:spcAft>
              <a:buSzPts val="900"/>
              <a:buChar char="○"/>
              <a:defRPr/>
            </a:lvl2pPr>
            <a:lvl3pPr marL="1371600" lvl="2" indent="-285750">
              <a:spcBef>
                <a:spcPts val="0"/>
              </a:spcBef>
              <a:spcAft>
                <a:spcPts val="0"/>
              </a:spcAft>
              <a:buSzPts val="900"/>
              <a:buChar char="■"/>
              <a:defRPr/>
            </a:lvl3pPr>
            <a:lvl4pPr marL="1828800" lvl="3" indent="-285750">
              <a:spcBef>
                <a:spcPts val="0"/>
              </a:spcBef>
              <a:spcAft>
                <a:spcPts val="0"/>
              </a:spcAft>
              <a:buSzPts val="900"/>
              <a:buChar char="●"/>
              <a:defRPr/>
            </a:lvl4pPr>
            <a:lvl5pPr marL="2286000" lvl="4" indent="-285750">
              <a:spcBef>
                <a:spcPts val="0"/>
              </a:spcBef>
              <a:spcAft>
                <a:spcPts val="0"/>
              </a:spcAft>
              <a:buSzPts val="900"/>
              <a:buChar char="○"/>
              <a:defRPr/>
            </a:lvl5pPr>
            <a:lvl6pPr marL="2743200" lvl="5" indent="-285750">
              <a:spcBef>
                <a:spcPts val="0"/>
              </a:spcBef>
              <a:spcAft>
                <a:spcPts val="0"/>
              </a:spcAft>
              <a:buSzPts val="900"/>
              <a:buChar char="■"/>
              <a:defRPr/>
            </a:lvl6pPr>
            <a:lvl7pPr marL="3200400" lvl="6" indent="-285750">
              <a:spcBef>
                <a:spcPts val="0"/>
              </a:spcBef>
              <a:spcAft>
                <a:spcPts val="0"/>
              </a:spcAft>
              <a:buSzPts val="900"/>
              <a:buChar char="●"/>
              <a:defRPr/>
            </a:lvl7pPr>
            <a:lvl8pPr marL="3657600" lvl="7" indent="-285750">
              <a:spcBef>
                <a:spcPts val="0"/>
              </a:spcBef>
              <a:spcAft>
                <a:spcPts val="0"/>
              </a:spcAft>
              <a:buSzPts val="900"/>
              <a:buChar char="○"/>
              <a:defRPr/>
            </a:lvl8pPr>
            <a:lvl9pPr marL="4114800" lvl="8" indent="-285750">
              <a:spcBef>
                <a:spcPts val="0"/>
              </a:spcBef>
              <a:spcAft>
                <a:spcPts val="0"/>
              </a:spcAft>
              <a:buSzPts val="900"/>
              <a:buChar char="■"/>
              <a:defRPr/>
            </a:lvl9pPr>
          </a:lstStyle>
          <a:p>
            <a:endParaRPr/>
          </a:p>
        </p:txBody>
      </p:sp>
      <p:sp>
        <p:nvSpPr>
          <p:cNvPr id="107" name="Google Shape;107;p26"/>
          <p:cNvSpPr>
            <a:spLocks noGrp="1"/>
          </p:cNvSpPr>
          <p:nvPr>
            <p:ph type="pic" idx="2"/>
          </p:nvPr>
        </p:nvSpPr>
        <p:spPr>
          <a:xfrm>
            <a:off x="4992024" y="1152775"/>
            <a:ext cx="3840300" cy="3416400"/>
          </a:xfrm>
          <a:prstGeom prst="rect">
            <a:avLst/>
          </a:prstGeom>
          <a:noFill/>
          <a:ln>
            <a:noFill/>
          </a:ln>
        </p:spPr>
      </p:sp>
      <p:sp>
        <p:nvSpPr>
          <p:cNvPr id="108" name="Google Shape;108;p2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wo big ideas">
  <p:cSld name="CUSTOM_1">
    <p:spTree>
      <p:nvGrpSpPr>
        <p:cNvPr id="1" name="Shape 109"/>
        <p:cNvGrpSpPr/>
        <p:nvPr/>
      </p:nvGrpSpPr>
      <p:grpSpPr>
        <a:xfrm>
          <a:off x="0" y="0"/>
          <a:ext cx="0" cy="0"/>
          <a:chOff x="0" y="0"/>
          <a:chExt cx="0" cy="0"/>
        </a:xfrm>
      </p:grpSpPr>
      <p:sp>
        <p:nvSpPr>
          <p:cNvPr id="110" name="Google Shape;110;p2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111" name="Google Shape;111;p27"/>
          <p:cNvSpPr txBox="1">
            <a:spLocks noGrp="1"/>
          </p:cNvSpPr>
          <p:nvPr>
            <p:ph type="title"/>
          </p:nvPr>
        </p:nvSpPr>
        <p:spPr>
          <a:xfrm>
            <a:off x="483175" y="450025"/>
            <a:ext cx="8184600" cy="7581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112" name="Google Shape;112;p27"/>
          <p:cNvSpPr txBox="1">
            <a:spLocks noGrp="1"/>
          </p:cNvSpPr>
          <p:nvPr>
            <p:ph type="body" idx="1"/>
          </p:nvPr>
        </p:nvSpPr>
        <p:spPr>
          <a:xfrm>
            <a:off x="483150" y="2237788"/>
            <a:ext cx="3619800" cy="2373600"/>
          </a:xfrm>
          <a:prstGeom prst="rect">
            <a:avLst/>
          </a:prstGeom>
        </p:spPr>
        <p:txBody>
          <a:bodyPr spcFirstLastPara="1" wrap="square" lIns="91425" tIns="91425" rIns="91425" bIns="91425" anchor="t" anchorCtr="0">
            <a:noAutofit/>
          </a:bodyPr>
          <a:lstStyle>
            <a:lvl1pPr marL="457200" lvl="0" indent="-285750">
              <a:spcBef>
                <a:spcPts val="0"/>
              </a:spcBef>
              <a:spcAft>
                <a:spcPts val="0"/>
              </a:spcAft>
              <a:buSzPts val="900"/>
              <a:buChar char="●"/>
              <a:defRPr/>
            </a:lvl1pPr>
            <a:lvl2pPr marL="914400" lvl="1" indent="-285750">
              <a:spcBef>
                <a:spcPts val="0"/>
              </a:spcBef>
              <a:spcAft>
                <a:spcPts val="0"/>
              </a:spcAft>
              <a:buSzPts val="900"/>
              <a:buChar char="○"/>
              <a:defRPr/>
            </a:lvl2pPr>
            <a:lvl3pPr marL="1371600" lvl="2" indent="-285750">
              <a:spcBef>
                <a:spcPts val="0"/>
              </a:spcBef>
              <a:spcAft>
                <a:spcPts val="0"/>
              </a:spcAft>
              <a:buSzPts val="900"/>
              <a:buChar char="■"/>
              <a:defRPr/>
            </a:lvl3pPr>
            <a:lvl4pPr marL="1828800" lvl="3" indent="-285750">
              <a:spcBef>
                <a:spcPts val="0"/>
              </a:spcBef>
              <a:spcAft>
                <a:spcPts val="0"/>
              </a:spcAft>
              <a:buSzPts val="900"/>
              <a:buChar char="●"/>
              <a:defRPr/>
            </a:lvl4pPr>
            <a:lvl5pPr marL="2286000" lvl="4" indent="-285750">
              <a:spcBef>
                <a:spcPts val="0"/>
              </a:spcBef>
              <a:spcAft>
                <a:spcPts val="0"/>
              </a:spcAft>
              <a:buSzPts val="900"/>
              <a:buChar char="○"/>
              <a:defRPr/>
            </a:lvl5pPr>
            <a:lvl6pPr marL="2743200" lvl="5" indent="-285750">
              <a:spcBef>
                <a:spcPts val="0"/>
              </a:spcBef>
              <a:spcAft>
                <a:spcPts val="0"/>
              </a:spcAft>
              <a:buSzPts val="900"/>
              <a:buChar char="■"/>
              <a:defRPr/>
            </a:lvl6pPr>
            <a:lvl7pPr marL="3200400" lvl="6" indent="-285750">
              <a:spcBef>
                <a:spcPts val="0"/>
              </a:spcBef>
              <a:spcAft>
                <a:spcPts val="0"/>
              </a:spcAft>
              <a:buSzPts val="900"/>
              <a:buChar char="●"/>
              <a:defRPr/>
            </a:lvl7pPr>
            <a:lvl8pPr marL="3657600" lvl="7" indent="-285750">
              <a:spcBef>
                <a:spcPts val="0"/>
              </a:spcBef>
              <a:spcAft>
                <a:spcPts val="0"/>
              </a:spcAft>
              <a:buSzPts val="900"/>
              <a:buChar char="○"/>
              <a:defRPr/>
            </a:lvl8pPr>
            <a:lvl9pPr marL="4114800" lvl="8" indent="-285750">
              <a:spcBef>
                <a:spcPts val="0"/>
              </a:spcBef>
              <a:spcAft>
                <a:spcPts val="0"/>
              </a:spcAft>
              <a:buSzPts val="900"/>
              <a:buChar char="■"/>
              <a:defRPr/>
            </a:lvl9pPr>
          </a:lstStyle>
          <a:p>
            <a:endParaRPr/>
          </a:p>
        </p:txBody>
      </p:sp>
      <p:sp>
        <p:nvSpPr>
          <p:cNvPr id="113" name="Google Shape;113;p27"/>
          <p:cNvSpPr txBox="1">
            <a:spLocks noGrp="1"/>
          </p:cNvSpPr>
          <p:nvPr>
            <p:ph type="body" idx="2"/>
          </p:nvPr>
        </p:nvSpPr>
        <p:spPr>
          <a:xfrm>
            <a:off x="5048000" y="2237788"/>
            <a:ext cx="3619800" cy="2373600"/>
          </a:xfrm>
          <a:prstGeom prst="rect">
            <a:avLst/>
          </a:prstGeom>
        </p:spPr>
        <p:txBody>
          <a:bodyPr spcFirstLastPara="1" wrap="square" lIns="91425" tIns="91425" rIns="91425" bIns="91425" anchor="t" anchorCtr="0">
            <a:noAutofit/>
          </a:bodyPr>
          <a:lstStyle>
            <a:lvl1pPr marL="457200" lvl="0" indent="-285750">
              <a:spcBef>
                <a:spcPts val="0"/>
              </a:spcBef>
              <a:spcAft>
                <a:spcPts val="0"/>
              </a:spcAft>
              <a:buSzPts val="900"/>
              <a:buChar char="●"/>
              <a:defRPr/>
            </a:lvl1pPr>
            <a:lvl2pPr marL="914400" lvl="1" indent="-285750">
              <a:spcBef>
                <a:spcPts val="0"/>
              </a:spcBef>
              <a:spcAft>
                <a:spcPts val="0"/>
              </a:spcAft>
              <a:buSzPts val="900"/>
              <a:buChar char="○"/>
              <a:defRPr/>
            </a:lvl2pPr>
            <a:lvl3pPr marL="1371600" lvl="2" indent="-285750">
              <a:spcBef>
                <a:spcPts val="0"/>
              </a:spcBef>
              <a:spcAft>
                <a:spcPts val="0"/>
              </a:spcAft>
              <a:buSzPts val="900"/>
              <a:buChar char="■"/>
              <a:defRPr/>
            </a:lvl3pPr>
            <a:lvl4pPr marL="1828800" lvl="3" indent="-285750">
              <a:spcBef>
                <a:spcPts val="0"/>
              </a:spcBef>
              <a:spcAft>
                <a:spcPts val="0"/>
              </a:spcAft>
              <a:buSzPts val="900"/>
              <a:buChar char="●"/>
              <a:defRPr/>
            </a:lvl4pPr>
            <a:lvl5pPr marL="2286000" lvl="4" indent="-285750">
              <a:spcBef>
                <a:spcPts val="0"/>
              </a:spcBef>
              <a:spcAft>
                <a:spcPts val="0"/>
              </a:spcAft>
              <a:buSzPts val="900"/>
              <a:buChar char="○"/>
              <a:defRPr/>
            </a:lvl5pPr>
            <a:lvl6pPr marL="2743200" lvl="5" indent="-285750">
              <a:spcBef>
                <a:spcPts val="0"/>
              </a:spcBef>
              <a:spcAft>
                <a:spcPts val="0"/>
              </a:spcAft>
              <a:buSzPts val="900"/>
              <a:buChar char="■"/>
              <a:defRPr/>
            </a:lvl6pPr>
            <a:lvl7pPr marL="3200400" lvl="6" indent="-285750">
              <a:spcBef>
                <a:spcPts val="0"/>
              </a:spcBef>
              <a:spcAft>
                <a:spcPts val="0"/>
              </a:spcAft>
              <a:buSzPts val="900"/>
              <a:buChar char="●"/>
              <a:defRPr/>
            </a:lvl7pPr>
            <a:lvl8pPr marL="3657600" lvl="7" indent="-285750">
              <a:spcBef>
                <a:spcPts val="0"/>
              </a:spcBef>
              <a:spcAft>
                <a:spcPts val="0"/>
              </a:spcAft>
              <a:buSzPts val="900"/>
              <a:buChar char="○"/>
              <a:defRPr/>
            </a:lvl8pPr>
            <a:lvl9pPr marL="4114800" lvl="8" indent="-285750">
              <a:spcBef>
                <a:spcPts val="0"/>
              </a:spcBef>
              <a:spcAft>
                <a:spcPts val="0"/>
              </a:spcAft>
              <a:buSzPts val="900"/>
              <a:buChar char="■"/>
              <a:defRPr/>
            </a:lvl9pPr>
          </a:lstStyle>
          <a:p>
            <a:endParaRPr/>
          </a:p>
        </p:txBody>
      </p:sp>
      <p:sp>
        <p:nvSpPr>
          <p:cNvPr id="114" name="Google Shape;114;p27"/>
          <p:cNvSpPr txBox="1">
            <a:spLocks noGrp="1"/>
          </p:cNvSpPr>
          <p:nvPr>
            <p:ph type="subTitle" idx="3"/>
          </p:nvPr>
        </p:nvSpPr>
        <p:spPr>
          <a:xfrm>
            <a:off x="483150" y="1336161"/>
            <a:ext cx="36198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115" name="Google Shape;115;p27"/>
          <p:cNvSpPr txBox="1">
            <a:spLocks noGrp="1"/>
          </p:cNvSpPr>
          <p:nvPr>
            <p:ph type="subTitle" idx="4"/>
          </p:nvPr>
        </p:nvSpPr>
        <p:spPr>
          <a:xfrm>
            <a:off x="5048000" y="1336161"/>
            <a:ext cx="36198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hree big ideas">
  <p:cSld name="CUSTOM_2_2">
    <p:spTree>
      <p:nvGrpSpPr>
        <p:cNvPr id="1" name="Shape 116"/>
        <p:cNvGrpSpPr/>
        <p:nvPr/>
      </p:nvGrpSpPr>
      <p:grpSpPr>
        <a:xfrm>
          <a:off x="0" y="0"/>
          <a:ext cx="0" cy="0"/>
          <a:chOff x="0" y="0"/>
          <a:chExt cx="0" cy="0"/>
        </a:xfrm>
      </p:grpSpPr>
      <p:sp>
        <p:nvSpPr>
          <p:cNvPr id="117" name="Google Shape;117;p2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118" name="Google Shape;118;p28"/>
          <p:cNvSpPr txBox="1">
            <a:spLocks noGrp="1"/>
          </p:cNvSpPr>
          <p:nvPr>
            <p:ph type="body" idx="1"/>
          </p:nvPr>
        </p:nvSpPr>
        <p:spPr>
          <a:xfrm>
            <a:off x="483175" y="2417500"/>
            <a:ext cx="2455500" cy="2373600"/>
          </a:xfrm>
          <a:prstGeom prst="rect">
            <a:avLst/>
          </a:prstGeom>
        </p:spPr>
        <p:txBody>
          <a:bodyPr spcFirstLastPara="1" wrap="square" lIns="91425" tIns="91425" rIns="91425" bIns="91425" anchor="t" anchorCtr="0">
            <a:noAutofit/>
          </a:bodyPr>
          <a:lstStyle>
            <a:lvl1pPr marL="457200" lvl="0" indent="-285750">
              <a:spcBef>
                <a:spcPts val="0"/>
              </a:spcBef>
              <a:spcAft>
                <a:spcPts val="0"/>
              </a:spcAft>
              <a:buSzPts val="900"/>
              <a:buChar char="●"/>
              <a:defRPr/>
            </a:lvl1pPr>
            <a:lvl2pPr marL="914400" lvl="1" indent="-285750">
              <a:spcBef>
                <a:spcPts val="0"/>
              </a:spcBef>
              <a:spcAft>
                <a:spcPts val="0"/>
              </a:spcAft>
              <a:buSzPts val="900"/>
              <a:buChar char="○"/>
              <a:defRPr/>
            </a:lvl2pPr>
            <a:lvl3pPr marL="1371600" lvl="2" indent="-285750">
              <a:spcBef>
                <a:spcPts val="0"/>
              </a:spcBef>
              <a:spcAft>
                <a:spcPts val="0"/>
              </a:spcAft>
              <a:buSzPts val="900"/>
              <a:buChar char="■"/>
              <a:defRPr/>
            </a:lvl3pPr>
            <a:lvl4pPr marL="1828800" lvl="3" indent="-285750">
              <a:spcBef>
                <a:spcPts val="0"/>
              </a:spcBef>
              <a:spcAft>
                <a:spcPts val="0"/>
              </a:spcAft>
              <a:buSzPts val="900"/>
              <a:buChar char="●"/>
              <a:defRPr/>
            </a:lvl4pPr>
            <a:lvl5pPr marL="2286000" lvl="4" indent="-285750">
              <a:spcBef>
                <a:spcPts val="0"/>
              </a:spcBef>
              <a:spcAft>
                <a:spcPts val="0"/>
              </a:spcAft>
              <a:buSzPts val="900"/>
              <a:buChar char="○"/>
              <a:defRPr/>
            </a:lvl5pPr>
            <a:lvl6pPr marL="2743200" lvl="5" indent="-285750">
              <a:spcBef>
                <a:spcPts val="0"/>
              </a:spcBef>
              <a:spcAft>
                <a:spcPts val="0"/>
              </a:spcAft>
              <a:buSzPts val="900"/>
              <a:buChar char="■"/>
              <a:defRPr/>
            </a:lvl6pPr>
            <a:lvl7pPr marL="3200400" lvl="6" indent="-285750">
              <a:spcBef>
                <a:spcPts val="0"/>
              </a:spcBef>
              <a:spcAft>
                <a:spcPts val="0"/>
              </a:spcAft>
              <a:buSzPts val="900"/>
              <a:buChar char="●"/>
              <a:defRPr/>
            </a:lvl7pPr>
            <a:lvl8pPr marL="3657600" lvl="7" indent="-285750">
              <a:spcBef>
                <a:spcPts val="0"/>
              </a:spcBef>
              <a:spcAft>
                <a:spcPts val="0"/>
              </a:spcAft>
              <a:buSzPts val="900"/>
              <a:buChar char="○"/>
              <a:defRPr/>
            </a:lvl8pPr>
            <a:lvl9pPr marL="4114800" lvl="8" indent="-285750">
              <a:spcBef>
                <a:spcPts val="0"/>
              </a:spcBef>
              <a:spcAft>
                <a:spcPts val="0"/>
              </a:spcAft>
              <a:buSzPts val="900"/>
              <a:buChar char="■"/>
              <a:defRPr/>
            </a:lvl9pPr>
          </a:lstStyle>
          <a:p>
            <a:endParaRPr/>
          </a:p>
        </p:txBody>
      </p:sp>
      <p:sp>
        <p:nvSpPr>
          <p:cNvPr id="119" name="Google Shape;119;p28"/>
          <p:cNvSpPr txBox="1">
            <a:spLocks noGrp="1"/>
          </p:cNvSpPr>
          <p:nvPr>
            <p:ph type="body" idx="2"/>
          </p:nvPr>
        </p:nvSpPr>
        <p:spPr>
          <a:xfrm>
            <a:off x="3347725" y="2417500"/>
            <a:ext cx="2455500" cy="2373600"/>
          </a:xfrm>
          <a:prstGeom prst="rect">
            <a:avLst/>
          </a:prstGeom>
        </p:spPr>
        <p:txBody>
          <a:bodyPr spcFirstLastPara="1" wrap="square" lIns="91425" tIns="91425" rIns="91425" bIns="91425" anchor="t" anchorCtr="0">
            <a:noAutofit/>
          </a:bodyPr>
          <a:lstStyle>
            <a:lvl1pPr marL="457200" lvl="0" indent="-285750">
              <a:spcBef>
                <a:spcPts val="0"/>
              </a:spcBef>
              <a:spcAft>
                <a:spcPts val="0"/>
              </a:spcAft>
              <a:buSzPts val="900"/>
              <a:buChar char="●"/>
              <a:defRPr/>
            </a:lvl1pPr>
            <a:lvl2pPr marL="914400" lvl="1" indent="-285750">
              <a:spcBef>
                <a:spcPts val="0"/>
              </a:spcBef>
              <a:spcAft>
                <a:spcPts val="0"/>
              </a:spcAft>
              <a:buSzPts val="900"/>
              <a:buChar char="○"/>
              <a:defRPr/>
            </a:lvl2pPr>
            <a:lvl3pPr marL="1371600" lvl="2" indent="-285750">
              <a:spcBef>
                <a:spcPts val="0"/>
              </a:spcBef>
              <a:spcAft>
                <a:spcPts val="0"/>
              </a:spcAft>
              <a:buSzPts val="900"/>
              <a:buChar char="■"/>
              <a:defRPr/>
            </a:lvl3pPr>
            <a:lvl4pPr marL="1828800" lvl="3" indent="-285750">
              <a:spcBef>
                <a:spcPts val="0"/>
              </a:spcBef>
              <a:spcAft>
                <a:spcPts val="0"/>
              </a:spcAft>
              <a:buSzPts val="900"/>
              <a:buChar char="●"/>
              <a:defRPr/>
            </a:lvl4pPr>
            <a:lvl5pPr marL="2286000" lvl="4" indent="-285750">
              <a:spcBef>
                <a:spcPts val="0"/>
              </a:spcBef>
              <a:spcAft>
                <a:spcPts val="0"/>
              </a:spcAft>
              <a:buSzPts val="900"/>
              <a:buChar char="○"/>
              <a:defRPr/>
            </a:lvl5pPr>
            <a:lvl6pPr marL="2743200" lvl="5" indent="-285750">
              <a:spcBef>
                <a:spcPts val="0"/>
              </a:spcBef>
              <a:spcAft>
                <a:spcPts val="0"/>
              </a:spcAft>
              <a:buSzPts val="900"/>
              <a:buChar char="■"/>
              <a:defRPr/>
            </a:lvl6pPr>
            <a:lvl7pPr marL="3200400" lvl="6" indent="-285750">
              <a:spcBef>
                <a:spcPts val="0"/>
              </a:spcBef>
              <a:spcAft>
                <a:spcPts val="0"/>
              </a:spcAft>
              <a:buSzPts val="900"/>
              <a:buChar char="●"/>
              <a:defRPr/>
            </a:lvl7pPr>
            <a:lvl8pPr marL="3657600" lvl="7" indent="-285750">
              <a:spcBef>
                <a:spcPts val="0"/>
              </a:spcBef>
              <a:spcAft>
                <a:spcPts val="0"/>
              </a:spcAft>
              <a:buSzPts val="900"/>
              <a:buChar char="○"/>
              <a:defRPr/>
            </a:lvl8pPr>
            <a:lvl9pPr marL="4114800" lvl="8" indent="-285750">
              <a:spcBef>
                <a:spcPts val="0"/>
              </a:spcBef>
              <a:spcAft>
                <a:spcPts val="0"/>
              </a:spcAft>
              <a:buSzPts val="900"/>
              <a:buChar char="■"/>
              <a:defRPr/>
            </a:lvl9pPr>
          </a:lstStyle>
          <a:p>
            <a:endParaRPr/>
          </a:p>
        </p:txBody>
      </p:sp>
      <p:sp>
        <p:nvSpPr>
          <p:cNvPr id="120" name="Google Shape;120;p28"/>
          <p:cNvSpPr txBox="1">
            <a:spLocks noGrp="1"/>
          </p:cNvSpPr>
          <p:nvPr>
            <p:ph type="body" idx="3"/>
          </p:nvPr>
        </p:nvSpPr>
        <p:spPr>
          <a:xfrm>
            <a:off x="6212275" y="2417500"/>
            <a:ext cx="2455500" cy="2373600"/>
          </a:xfrm>
          <a:prstGeom prst="rect">
            <a:avLst/>
          </a:prstGeom>
        </p:spPr>
        <p:txBody>
          <a:bodyPr spcFirstLastPara="1" wrap="square" lIns="91425" tIns="91425" rIns="91425" bIns="91425" anchor="t" anchorCtr="0">
            <a:noAutofit/>
          </a:bodyPr>
          <a:lstStyle>
            <a:lvl1pPr marL="457200" lvl="0" indent="-285750">
              <a:spcBef>
                <a:spcPts val="0"/>
              </a:spcBef>
              <a:spcAft>
                <a:spcPts val="0"/>
              </a:spcAft>
              <a:buSzPts val="900"/>
              <a:buChar char="●"/>
              <a:defRPr/>
            </a:lvl1pPr>
            <a:lvl2pPr marL="914400" lvl="1" indent="-285750">
              <a:spcBef>
                <a:spcPts val="0"/>
              </a:spcBef>
              <a:spcAft>
                <a:spcPts val="0"/>
              </a:spcAft>
              <a:buSzPts val="900"/>
              <a:buChar char="○"/>
              <a:defRPr/>
            </a:lvl2pPr>
            <a:lvl3pPr marL="1371600" lvl="2" indent="-285750">
              <a:spcBef>
                <a:spcPts val="0"/>
              </a:spcBef>
              <a:spcAft>
                <a:spcPts val="0"/>
              </a:spcAft>
              <a:buSzPts val="900"/>
              <a:buChar char="■"/>
              <a:defRPr/>
            </a:lvl3pPr>
            <a:lvl4pPr marL="1828800" lvl="3" indent="-285750">
              <a:spcBef>
                <a:spcPts val="0"/>
              </a:spcBef>
              <a:spcAft>
                <a:spcPts val="0"/>
              </a:spcAft>
              <a:buSzPts val="900"/>
              <a:buChar char="●"/>
              <a:defRPr/>
            </a:lvl4pPr>
            <a:lvl5pPr marL="2286000" lvl="4" indent="-285750">
              <a:spcBef>
                <a:spcPts val="0"/>
              </a:spcBef>
              <a:spcAft>
                <a:spcPts val="0"/>
              </a:spcAft>
              <a:buSzPts val="900"/>
              <a:buChar char="○"/>
              <a:defRPr/>
            </a:lvl5pPr>
            <a:lvl6pPr marL="2743200" lvl="5" indent="-285750">
              <a:spcBef>
                <a:spcPts val="0"/>
              </a:spcBef>
              <a:spcAft>
                <a:spcPts val="0"/>
              </a:spcAft>
              <a:buSzPts val="900"/>
              <a:buChar char="■"/>
              <a:defRPr/>
            </a:lvl6pPr>
            <a:lvl7pPr marL="3200400" lvl="6" indent="-285750">
              <a:spcBef>
                <a:spcPts val="0"/>
              </a:spcBef>
              <a:spcAft>
                <a:spcPts val="0"/>
              </a:spcAft>
              <a:buSzPts val="900"/>
              <a:buChar char="●"/>
              <a:defRPr/>
            </a:lvl7pPr>
            <a:lvl8pPr marL="3657600" lvl="7" indent="-285750">
              <a:spcBef>
                <a:spcPts val="0"/>
              </a:spcBef>
              <a:spcAft>
                <a:spcPts val="0"/>
              </a:spcAft>
              <a:buSzPts val="900"/>
              <a:buChar char="○"/>
              <a:defRPr/>
            </a:lvl8pPr>
            <a:lvl9pPr marL="4114800" lvl="8" indent="-285750">
              <a:spcBef>
                <a:spcPts val="0"/>
              </a:spcBef>
              <a:spcAft>
                <a:spcPts val="0"/>
              </a:spcAft>
              <a:buSzPts val="900"/>
              <a:buChar char="■"/>
              <a:defRPr/>
            </a:lvl9pPr>
          </a:lstStyle>
          <a:p>
            <a:endParaRPr/>
          </a:p>
        </p:txBody>
      </p:sp>
      <p:sp>
        <p:nvSpPr>
          <p:cNvPr id="121" name="Google Shape;121;p28"/>
          <p:cNvSpPr txBox="1">
            <a:spLocks noGrp="1"/>
          </p:cNvSpPr>
          <p:nvPr>
            <p:ph type="title"/>
          </p:nvPr>
        </p:nvSpPr>
        <p:spPr>
          <a:xfrm>
            <a:off x="483175" y="450025"/>
            <a:ext cx="8184600" cy="7581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122" name="Google Shape;122;p28"/>
          <p:cNvSpPr txBox="1">
            <a:spLocks noGrp="1"/>
          </p:cNvSpPr>
          <p:nvPr>
            <p:ph type="subTitle" idx="4"/>
          </p:nvPr>
        </p:nvSpPr>
        <p:spPr>
          <a:xfrm>
            <a:off x="483175" y="1336150"/>
            <a:ext cx="2455500" cy="7785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123" name="Google Shape;123;p28"/>
          <p:cNvSpPr txBox="1">
            <a:spLocks noGrp="1"/>
          </p:cNvSpPr>
          <p:nvPr>
            <p:ph type="subTitle" idx="5"/>
          </p:nvPr>
        </p:nvSpPr>
        <p:spPr>
          <a:xfrm>
            <a:off x="3347725" y="1336150"/>
            <a:ext cx="2455500" cy="7785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124" name="Google Shape;124;p28"/>
          <p:cNvSpPr txBox="1">
            <a:spLocks noGrp="1"/>
          </p:cNvSpPr>
          <p:nvPr>
            <p:ph type="subTitle" idx="6"/>
          </p:nvPr>
        </p:nvSpPr>
        <p:spPr>
          <a:xfrm>
            <a:off x="6212275" y="1336150"/>
            <a:ext cx="2455500" cy="7785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Four big ideas">
  <p:cSld name="CUSTOM_3_1">
    <p:spTree>
      <p:nvGrpSpPr>
        <p:cNvPr id="1" name="Shape 125"/>
        <p:cNvGrpSpPr/>
        <p:nvPr/>
      </p:nvGrpSpPr>
      <p:grpSpPr>
        <a:xfrm>
          <a:off x="0" y="0"/>
          <a:ext cx="0" cy="0"/>
          <a:chOff x="0" y="0"/>
          <a:chExt cx="0" cy="0"/>
        </a:xfrm>
      </p:grpSpPr>
      <p:sp>
        <p:nvSpPr>
          <p:cNvPr id="126" name="Google Shape;126;p2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127" name="Google Shape;127;p29"/>
          <p:cNvSpPr txBox="1">
            <a:spLocks noGrp="1"/>
          </p:cNvSpPr>
          <p:nvPr>
            <p:ph type="body" idx="1"/>
          </p:nvPr>
        </p:nvSpPr>
        <p:spPr>
          <a:xfrm>
            <a:off x="366725" y="1759093"/>
            <a:ext cx="3838500" cy="11385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285750">
              <a:spcBef>
                <a:spcPts val="0"/>
              </a:spcBef>
              <a:spcAft>
                <a:spcPts val="0"/>
              </a:spcAft>
              <a:buSzPts val="900"/>
              <a:buChar char="○"/>
              <a:defRPr/>
            </a:lvl2pPr>
            <a:lvl3pPr marL="1371600" lvl="2" indent="-285750">
              <a:spcBef>
                <a:spcPts val="0"/>
              </a:spcBef>
              <a:spcAft>
                <a:spcPts val="0"/>
              </a:spcAft>
              <a:buSzPts val="900"/>
              <a:buChar char="■"/>
              <a:defRPr/>
            </a:lvl3pPr>
            <a:lvl4pPr marL="1828800" lvl="3" indent="-285750">
              <a:spcBef>
                <a:spcPts val="0"/>
              </a:spcBef>
              <a:spcAft>
                <a:spcPts val="0"/>
              </a:spcAft>
              <a:buSzPts val="900"/>
              <a:buChar char="●"/>
              <a:defRPr/>
            </a:lvl4pPr>
            <a:lvl5pPr marL="2286000" lvl="4" indent="-285750">
              <a:spcBef>
                <a:spcPts val="0"/>
              </a:spcBef>
              <a:spcAft>
                <a:spcPts val="0"/>
              </a:spcAft>
              <a:buSzPts val="900"/>
              <a:buChar char="○"/>
              <a:defRPr/>
            </a:lvl5pPr>
            <a:lvl6pPr marL="2743200" lvl="5" indent="-285750">
              <a:spcBef>
                <a:spcPts val="0"/>
              </a:spcBef>
              <a:spcAft>
                <a:spcPts val="0"/>
              </a:spcAft>
              <a:buSzPts val="900"/>
              <a:buChar char="■"/>
              <a:defRPr/>
            </a:lvl6pPr>
            <a:lvl7pPr marL="3200400" lvl="6" indent="-285750">
              <a:spcBef>
                <a:spcPts val="0"/>
              </a:spcBef>
              <a:spcAft>
                <a:spcPts val="0"/>
              </a:spcAft>
              <a:buSzPts val="900"/>
              <a:buChar char="●"/>
              <a:defRPr/>
            </a:lvl7pPr>
            <a:lvl8pPr marL="3657600" lvl="7" indent="-285750">
              <a:spcBef>
                <a:spcPts val="0"/>
              </a:spcBef>
              <a:spcAft>
                <a:spcPts val="0"/>
              </a:spcAft>
              <a:buSzPts val="900"/>
              <a:buChar char="○"/>
              <a:defRPr/>
            </a:lvl8pPr>
            <a:lvl9pPr marL="4114800" lvl="8" indent="-285750">
              <a:spcBef>
                <a:spcPts val="0"/>
              </a:spcBef>
              <a:spcAft>
                <a:spcPts val="0"/>
              </a:spcAft>
              <a:buSzPts val="900"/>
              <a:buChar char="■"/>
              <a:defRPr/>
            </a:lvl9pPr>
          </a:lstStyle>
          <a:p>
            <a:endParaRPr/>
          </a:p>
        </p:txBody>
      </p:sp>
      <p:sp>
        <p:nvSpPr>
          <p:cNvPr id="128" name="Google Shape;128;p29"/>
          <p:cNvSpPr txBox="1">
            <a:spLocks noGrp="1"/>
          </p:cNvSpPr>
          <p:nvPr>
            <p:ph type="body" idx="2"/>
          </p:nvPr>
        </p:nvSpPr>
        <p:spPr>
          <a:xfrm>
            <a:off x="4938725" y="1759093"/>
            <a:ext cx="3838500" cy="11385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285750">
              <a:spcBef>
                <a:spcPts val="0"/>
              </a:spcBef>
              <a:spcAft>
                <a:spcPts val="0"/>
              </a:spcAft>
              <a:buSzPts val="900"/>
              <a:buChar char="○"/>
              <a:defRPr/>
            </a:lvl2pPr>
            <a:lvl3pPr marL="1371600" lvl="2" indent="-285750">
              <a:spcBef>
                <a:spcPts val="0"/>
              </a:spcBef>
              <a:spcAft>
                <a:spcPts val="0"/>
              </a:spcAft>
              <a:buSzPts val="900"/>
              <a:buChar char="■"/>
              <a:defRPr/>
            </a:lvl3pPr>
            <a:lvl4pPr marL="1828800" lvl="3" indent="-285750">
              <a:spcBef>
                <a:spcPts val="0"/>
              </a:spcBef>
              <a:spcAft>
                <a:spcPts val="0"/>
              </a:spcAft>
              <a:buSzPts val="900"/>
              <a:buChar char="●"/>
              <a:defRPr/>
            </a:lvl4pPr>
            <a:lvl5pPr marL="2286000" lvl="4" indent="-285750">
              <a:spcBef>
                <a:spcPts val="0"/>
              </a:spcBef>
              <a:spcAft>
                <a:spcPts val="0"/>
              </a:spcAft>
              <a:buSzPts val="900"/>
              <a:buChar char="○"/>
              <a:defRPr/>
            </a:lvl5pPr>
            <a:lvl6pPr marL="2743200" lvl="5" indent="-285750">
              <a:spcBef>
                <a:spcPts val="0"/>
              </a:spcBef>
              <a:spcAft>
                <a:spcPts val="0"/>
              </a:spcAft>
              <a:buSzPts val="900"/>
              <a:buChar char="■"/>
              <a:defRPr/>
            </a:lvl6pPr>
            <a:lvl7pPr marL="3200400" lvl="6" indent="-285750">
              <a:spcBef>
                <a:spcPts val="0"/>
              </a:spcBef>
              <a:spcAft>
                <a:spcPts val="0"/>
              </a:spcAft>
              <a:buSzPts val="900"/>
              <a:buChar char="●"/>
              <a:defRPr/>
            </a:lvl7pPr>
            <a:lvl8pPr marL="3657600" lvl="7" indent="-285750">
              <a:spcBef>
                <a:spcPts val="0"/>
              </a:spcBef>
              <a:spcAft>
                <a:spcPts val="0"/>
              </a:spcAft>
              <a:buSzPts val="900"/>
              <a:buChar char="○"/>
              <a:defRPr/>
            </a:lvl8pPr>
            <a:lvl9pPr marL="4114800" lvl="8" indent="-285750">
              <a:spcBef>
                <a:spcPts val="0"/>
              </a:spcBef>
              <a:spcAft>
                <a:spcPts val="0"/>
              </a:spcAft>
              <a:buSzPts val="900"/>
              <a:buChar char="■"/>
              <a:defRPr/>
            </a:lvl9pPr>
          </a:lstStyle>
          <a:p>
            <a:endParaRPr/>
          </a:p>
        </p:txBody>
      </p:sp>
      <p:sp>
        <p:nvSpPr>
          <p:cNvPr id="129" name="Google Shape;129;p29"/>
          <p:cNvSpPr txBox="1">
            <a:spLocks noGrp="1"/>
          </p:cNvSpPr>
          <p:nvPr>
            <p:ph type="body" idx="3"/>
          </p:nvPr>
        </p:nvSpPr>
        <p:spPr>
          <a:xfrm>
            <a:off x="366750" y="3648575"/>
            <a:ext cx="3838500" cy="11385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285750">
              <a:spcBef>
                <a:spcPts val="0"/>
              </a:spcBef>
              <a:spcAft>
                <a:spcPts val="0"/>
              </a:spcAft>
              <a:buSzPts val="900"/>
              <a:buChar char="○"/>
              <a:defRPr/>
            </a:lvl2pPr>
            <a:lvl3pPr marL="1371600" lvl="2" indent="-285750">
              <a:spcBef>
                <a:spcPts val="0"/>
              </a:spcBef>
              <a:spcAft>
                <a:spcPts val="0"/>
              </a:spcAft>
              <a:buSzPts val="900"/>
              <a:buChar char="■"/>
              <a:defRPr/>
            </a:lvl3pPr>
            <a:lvl4pPr marL="1828800" lvl="3" indent="-285750">
              <a:spcBef>
                <a:spcPts val="0"/>
              </a:spcBef>
              <a:spcAft>
                <a:spcPts val="0"/>
              </a:spcAft>
              <a:buSzPts val="900"/>
              <a:buChar char="●"/>
              <a:defRPr/>
            </a:lvl4pPr>
            <a:lvl5pPr marL="2286000" lvl="4" indent="-285750">
              <a:spcBef>
                <a:spcPts val="0"/>
              </a:spcBef>
              <a:spcAft>
                <a:spcPts val="0"/>
              </a:spcAft>
              <a:buSzPts val="900"/>
              <a:buChar char="○"/>
              <a:defRPr/>
            </a:lvl5pPr>
            <a:lvl6pPr marL="2743200" lvl="5" indent="-285750">
              <a:spcBef>
                <a:spcPts val="0"/>
              </a:spcBef>
              <a:spcAft>
                <a:spcPts val="0"/>
              </a:spcAft>
              <a:buSzPts val="900"/>
              <a:buChar char="■"/>
              <a:defRPr/>
            </a:lvl6pPr>
            <a:lvl7pPr marL="3200400" lvl="6" indent="-285750">
              <a:spcBef>
                <a:spcPts val="0"/>
              </a:spcBef>
              <a:spcAft>
                <a:spcPts val="0"/>
              </a:spcAft>
              <a:buSzPts val="900"/>
              <a:buChar char="●"/>
              <a:defRPr/>
            </a:lvl7pPr>
            <a:lvl8pPr marL="3657600" lvl="7" indent="-285750">
              <a:spcBef>
                <a:spcPts val="0"/>
              </a:spcBef>
              <a:spcAft>
                <a:spcPts val="0"/>
              </a:spcAft>
              <a:buSzPts val="900"/>
              <a:buChar char="○"/>
              <a:defRPr/>
            </a:lvl8pPr>
            <a:lvl9pPr marL="4114800" lvl="8" indent="-285750">
              <a:spcBef>
                <a:spcPts val="0"/>
              </a:spcBef>
              <a:spcAft>
                <a:spcPts val="0"/>
              </a:spcAft>
              <a:buSzPts val="900"/>
              <a:buChar char="■"/>
              <a:defRPr/>
            </a:lvl9pPr>
          </a:lstStyle>
          <a:p>
            <a:endParaRPr/>
          </a:p>
        </p:txBody>
      </p:sp>
      <p:sp>
        <p:nvSpPr>
          <p:cNvPr id="130" name="Google Shape;130;p29"/>
          <p:cNvSpPr txBox="1">
            <a:spLocks noGrp="1"/>
          </p:cNvSpPr>
          <p:nvPr>
            <p:ph type="body" idx="4"/>
          </p:nvPr>
        </p:nvSpPr>
        <p:spPr>
          <a:xfrm>
            <a:off x="4938750" y="3648575"/>
            <a:ext cx="3838500" cy="11385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285750">
              <a:spcBef>
                <a:spcPts val="0"/>
              </a:spcBef>
              <a:spcAft>
                <a:spcPts val="0"/>
              </a:spcAft>
              <a:buSzPts val="900"/>
              <a:buChar char="○"/>
              <a:defRPr/>
            </a:lvl2pPr>
            <a:lvl3pPr marL="1371600" lvl="2" indent="-285750">
              <a:spcBef>
                <a:spcPts val="0"/>
              </a:spcBef>
              <a:spcAft>
                <a:spcPts val="0"/>
              </a:spcAft>
              <a:buSzPts val="900"/>
              <a:buChar char="■"/>
              <a:defRPr/>
            </a:lvl3pPr>
            <a:lvl4pPr marL="1828800" lvl="3" indent="-285750">
              <a:spcBef>
                <a:spcPts val="0"/>
              </a:spcBef>
              <a:spcAft>
                <a:spcPts val="0"/>
              </a:spcAft>
              <a:buSzPts val="900"/>
              <a:buChar char="●"/>
              <a:defRPr/>
            </a:lvl4pPr>
            <a:lvl5pPr marL="2286000" lvl="4" indent="-285750">
              <a:spcBef>
                <a:spcPts val="0"/>
              </a:spcBef>
              <a:spcAft>
                <a:spcPts val="0"/>
              </a:spcAft>
              <a:buSzPts val="900"/>
              <a:buChar char="○"/>
              <a:defRPr/>
            </a:lvl5pPr>
            <a:lvl6pPr marL="2743200" lvl="5" indent="-285750">
              <a:spcBef>
                <a:spcPts val="0"/>
              </a:spcBef>
              <a:spcAft>
                <a:spcPts val="0"/>
              </a:spcAft>
              <a:buSzPts val="900"/>
              <a:buChar char="■"/>
              <a:defRPr/>
            </a:lvl6pPr>
            <a:lvl7pPr marL="3200400" lvl="6" indent="-285750">
              <a:spcBef>
                <a:spcPts val="0"/>
              </a:spcBef>
              <a:spcAft>
                <a:spcPts val="0"/>
              </a:spcAft>
              <a:buSzPts val="900"/>
              <a:buChar char="●"/>
              <a:defRPr/>
            </a:lvl7pPr>
            <a:lvl8pPr marL="3657600" lvl="7" indent="-285750">
              <a:spcBef>
                <a:spcPts val="0"/>
              </a:spcBef>
              <a:spcAft>
                <a:spcPts val="0"/>
              </a:spcAft>
              <a:buSzPts val="900"/>
              <a:buChar char="○"/>
              <a:defRPr/>
            </a:lvl8pPr>
            <a:lvl9pPr marL="4114800" lvl="8" indent="-285750">
              <a:spcBef>
                <a:spcPts val="0"/>
              </a:spcBef>
              <a:spcAft>
                <a:spcPts val="0"/>
              </a:spcAft>
              <a:buSzPts val="900"/>
              <a:buChar char="■"/>
              <a:defRPr/>
            </a:lvl9pPr>
          </a:lstStyle>
          <a:p>
            <a:endParaRPr/>
          </a:p>
        </p:txBody>
      </p:sp>
      <p:sp>
        <p:nvSpPr>
          <p:cNvPr id="131" name="Google Shape;131;p29"/>
          <p:cNvSpPr txBox="1">
            <a:spLocks noGrp="1"/>
          </p:cNvSpPr>
          <p:nvPr>
            <p:ph type="title"/>
          </p:nvPr>
        </p:nvSpPr>
        <p:spPr>
          <a:xfrm>
            <a:off x="366750" y="450025"/>
            <a:ext cx="8184600" cy="7581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132" name="Google Shape;132;p29"/>
          <p:cNvSpPr txBox="1">
            <a:spLocks noGrp="1"/>
          </p:cNvSpPr>
          <p:nvPr>
            <p:ph type="subTitle" idx="5"/>
          </p:nvPr>
        </p:nvSpPr>
        <p:spPr>
          <a:xfrm>
            <a:off x="366763" y="1277907"/>
            <a:ext cx="3838500" cy="4812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133" name="Google Shape;133;p29"/>
          <p:cNvSpPr txBox="1">
            <a:spLocks noGrp="1"/>
          </p:cNvSpPr>
          <p:nvPr>
            <p:ph type="subTitle" idx="6"/>
          </p:nvPr>
        </p:nvSpPr>
        <p:spPr>
          <a:xfrm>
            <a:off x="4938738" y="1277907"/>
            <a:ext cx="3838500" cy="4812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134" name="Google Shape;134;p29"/>
          <p:cNvSpPr txBox="1">
            <a:spLocks noGrp="1"/>
          </p:cNvSpPr>
          <p:nvPr>
            <p:ph type="subTitle" idx="7"/>
          </p:nvPr>
        </p:nvSpPr>
        <p:spPr>
          <a:xfrm>
            <a:off x="4938761" y="3167363"/>
            <a:ext cx="3838500" cy="4812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135" name="Google Shape;135;p29"/>
          <p:cNvSpPr txBox="1">
            <a:spLocks noGrp="1"/>
          </p:cNvSpPr>
          <p:nvPr>
            <p:ph type="subTitle" idx="8"/>
          </p:nvPr>
        </p:nvSpPr>
        <p:spPr>
          <a:xfrm>
            <a:off x="366750" y="3167363"/>
            <a:ext cx="3838500" cy="4812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image">
  <p:cSld name="TITLE_ONLY_1_1">
    <p:spTree>
      <p:nvGrpSpPr>
        <p:cNvPr id="1" name="Shape 136"/>
        <p:cNvGrpSpPr/>
        <p:nvPr/>
      </p:nvGrpSpPr>
      <p:grpSpPr>
        <a:xfrm>
          <a:off x="0" y="0"/>
          <a:ext cx="0" cy="0"/>
          <a:chOff x="0" y="0"/>
          <a:chExt cx="0" cy="0"/>
        </a:xfrm>
      </p:grpSpPr>
      <p:sp>
        <p:nvSpPr>
          <p:cNvPr id="137" name="Google Shape;137;p3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138" name="Google Shape;138;p3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139" name="Google Shape;139;p30"/>
          <p:cNvSpPr>
            <a:spLocks noGrp="1"/>
          </p:cNvSpPr>
          <p:nvPr>
            <p:ph type="pic" idx="2"/>
          </p:nvPr>
        </p:nvSpPr>
        <p:spPr>
          <a:xfrm>
            <a:off x="311700" y="1170425"/>
            <a:ext cx="8520600" cy="3492900"/>
          </a:xfrm>
          <a:prstGeom prst="rect">
            <a:avLst/>
          </a:prstGeom>
          <a:noFill/>
          <a:ln>
            <a:noFill/>
          </a:ln>
        </p:spPr>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wo storyboards">
  <p:cSld name="CUSTOM_4_1">
    <p:spTree>
      <p:nvGrpSpPr>
        <p:cNvPr id="1" name="Shape 140"/>
        <p:cNvGrpSpPr/>
        <p:nvPr/>
      </p:nvGrpSpPr>
      <p:grpSpPr>
        <a:xfrm>
          <a:off x="0" y="0"/>
          <a:ext cx="0" cy="0"/>
          <a:chOff x="0" y="0"/>
          <a:chExt cx="0" cy="0"/>
        </a:xfrm>
      </p:grpSpPr>
      <p:sp>
        <p:nvSpPr>
          <p:cNvPr id="141" name="Google Shape;141;p31"/>
          <p:cNvSpPr txBox="1">
            <a:spLocks noGrp="1"/>
          </p:cNvSpPr>
          <p:nvPr>
            <p:ph type="body" idx="1"/>
          </p:nvPr>
        </p:nvSpPr>
        <p:spPr>
          <a:xfrm>
            <a:off x="311700" y="4080225"/>
            <a:ext cx="4027500" cy="9261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142" name="Google Shape;142;p31"/>
          <p:cNvSpPr>
            <a:spLocks noGrp="1"/>
          </p:cNvSpPr>
          <p:nvPr>
            <p:ph type="pic" idx="2"/>
          </p:nvPr>
        </p:nvSpPr>
        <p:spPr>
          <a:xfrm>
            <a:off x="4804825" y="1133300"/>
            <a:ext cx="4027500" cy="2392800"/>
          </a:xfrm>
          <a:prstGeom prst="rect">
            <a:avLst/>
          </a:prstGeom>
          <a:noFill/>
          <a:ln>
            <a:noFill/>
          </a:ln>
        </p:spPr>
      </p:sp>
      <p:sp>
        <p:nvSpPr>
          <p:cNvPr id="143" name="Google Shape;143;p31"/>
          <p:cNvSpPr>
            <a:spLocks noGrp="1"/>
          </p:cNvSpPr>
          <p:nvPr>
            <p:ph type="pic" idx="3"/>
          </p:nvPr>
        </p:nvSpPr>
        <p:spPr>
          <a:xfrm>
            <a:off x="311725" y="1133300"/>
            <a:ext cx="4027500" cy="2392800"/>
          </a:xfrm>
          <a:prstGeom prst="rect">
            <a:avLst/>
          </a:prstGeom>
          <a:noFill/>
          <a:ln>
            <a:noFill/>
          </a:ln>
        </p:spPr>
      </p:sp>
      <p:sp>
        <p:nvSpPr>
          <p:cNvPr id="144" name="Google Shape;144;p31"/>
          <p:cNvSpPr txBox="1">
            <a:spLocks noGrp="1"/>
          </p:cNvSpPr>
          <p:nvPr>
            <p:ph type="body" idx="4"/>
          </p:nvPr>
        </p:nvSpPr>
        <p:spPr>
          <a:xfrm>
            <a:off x="4804825" y="4080225"/>
            <a:ext cx="4027500" cy="9261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145" name="Google Shape;145;p3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146" name="Google Shape;146;p3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147" name="Google Shape;147;p31"/>
          <p:cNvSpPr txBox="1">
            <a:spLocks noGrp="1"/>
          </p:cNvSpPr>
          <p:nvPr>
            <p:ph type="subTitle" idx="5"/>
          </p:nvPr>
        </p:nvSpPr>
        <p:spPr>
          <a:xfrm>
            <a:off x="311725" y="3582900"/>
            <a:ext cx="4027500" cy="481200"/>
          </a:xfrm>
          <a:prstGeom prst="rect">
            <a:avLst/>
          </a:prstGeom>
        </p:spPr>
        <p:txBody>
          <a:bodyPr spcFirstLastPara="1" wrap="square" lIns="91425" tIns="91425" rIns="91425" bIns="91425" anchor="t" anchorCtr="0">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
        <p:nvSpPr>
          <p:cNvPr id="148" name="Google Shape;148;p31"/>
          <p:cNvSpPr txBox="1">
            <a:spLocks noGrp="1"/>
          </p:cNvSpPr>
          <p:nvPr>
            <p:ph type="subTitle" idx="6"/>
          </p:nvPr>
        </p:nvSpPr>
        <p:spPr>
          <a:xfrm>
            <a:off x="4804825" y="3582900"/>
            <a:ext cx="4027500" cy="481200"/>
          </a:xfrm>
          <a:prstGeom prst="rect">
            <a:avLst/>
          </a:prstGeom>
        </p:spPr>
        <p:txBody>
          <a:bodyPr spcFirstLastPara="1" wrap="square" lIns="91425" tIns="91425" rIns="91425" bIns="91425" anchor="t" anchorCtr="0">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hree storyboards">
  <p:cSld name="CUSTOM_4_1_1">
    <p:spTree>
      <p:nvGrpSpPr>
        <p:cNvPr id="1" name="Shape 149"/>
        <p:cNvGrpSpPr/>
        <p:nvPr/>
      </p:nvGrpSpPr>
      <p:grpSpPr>
        <a:xfrm>
          <a:off x="0" y="0"/>
          <a:ext cx="0" cy="0"/>
          <a:chOff x="0" y="0"/>
          <a:chExt cx="0" cy="0"/>
        </a:xfrm>
      </p:grpSpPr>
      <p:sp>
        <p:nvSpPr>
          <p:cNvPr id="150" name="Google Shape;150;p32"/>
          <p:cNvSpPr txBox="1">
            <a:spLocks noGrp="1"/>
          </p:cNvSpPr>
          <p:nvPr>
            <p:ph type="body" idx="1"/>
          </p:nvPr>
        </p:nvSpPr>
        <p:spPr>
          <a:xfrm>
            <a:off x="311700" y="3911700"/>
            <a:ext cx="2627100" cy="10185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151" name="Google Shape;151;p32"/>
          <p:cNvSpPr>
            <a:spLocks noGrp="1"/>
          </p:cNvSpPr>
          <p:nvPr>
            <p:ph type="pic" idx="2"/>
          </p:nvPr>
        </p:nvSpPr>
        <p:spPr>
          <a:xfrm>
            <a:off x="6205225" y="1128325"/>
            <a:ext cx="2627100" cy="2273100"/>
          </a:xfrm>
          <a:prstGeom prst="rect">
            <a:avLst/>
          </a:prstGeom>
          <a:noFill/>
          <a:ln>
            <a:noFill/>
          </a:ln>
        </p:spPr>
      </p:sp>
      <p:sp>
        <p:nvSpPr>
          <p:cNvPr id="152" name="Google Shape;152;p32"/>
          <p:cNvSpPr>
            <a:spLocks noGrp="1"/>
          </p:cNvSpPr>
          <p:nvPr>
            <p:ph type="pic" idx="3"/>
          </p:nvPr>
        </p:nvSpPr>
        <p:spPr>
          <a:xfrm>
            <a:off x="311725" y="1128325"/>
            <a:ext cx="2627100" cy="2273100"/>
          </a:xfrm>
          <a:prstGeom prst="rect">
            <a:avLst/>
          </a:prstGeom>
          <a:noFill/>
          <a:ln>
            <a:noFill/>
          </a:ln>
        </p:spPr>
      </p:sp>
      <p:sp>
        <p:nvSpPr>
          <p:cNvPr id="153" name="Google Shape;153;p32"/>
          <p:cNvSpPr txBox="1">
            <a:spLocks noGrp="1"/>
          </p:cNvSpPr>
          <p:nvPr>
            <p:ph type="body" idx="4"/>
          </p:nvPr>
        </p:nvSpPr>
        <p:spPr>
          <a:xfrm>
            <a:off x="6205225" y="3911700"/>
            <a:ext cx="2627100" cy="10185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154" name="Google Shape;154;p32"/>
          <p:cNvSpPr>
            <a:spLocks noGrp="1"/>
          </p:cNvSpPr>
          <p:nvPr>
            <p:ph type="pic" idx="5"/>
          </p:nvPr>
        </p:nvSpPr>
        <p:spPr>
          <a:xfrm>
            <a:off x="3255250" y="1128325"/>
            <a:ext cx="2627100" cy="2273100"/>
          </a:xfrm>
          <a:prstGeom prst="rect">
            <a:avLst/>
          </a:prstGeom>
          <a:noFill/>
          <a:ln>
            <a:noFill/>
          </a:ln>
        </p:spPr>
      </p:sp>
      <p:sp>
        <p:nvSpPr>
          <p:cNvPr id="155" name="Google Shape;155;p32"/>
          <p:cNvSpPr txBox="1">
            <a:spLocks noGrp="1"/>
          </p:cNvSpPr>
          <p:nvPr>
            <p:ph type="body" idx="6"/>
          </p:nvPr>
        </p:nvSpPr>
        <p:spPr>
          <a:xfrm>
            <a:off x="3255250" y="3911700"/>
            <a:ext cx="2627100" cy="10185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156" name="Google Shape;156;p3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157" name="Google Shape;157;p3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158" name="Google Shape;158;p32"/>
          <p:cNvSpPr txBox="1">
            <a:spLocks noGrp="1"/>
          </p:cNvSpPr>
          <p:nvPr>
            <p:ph type="subTitle" idx="7"/>
          </p:nvPr>
        </p:nvSpPr>
        <p:spPr>
          <a:xfrm>
            <a:off x="311725" y="3430500"/>
            <a:ext cx="2627100" cy="481200"/>
          </a:xfrm>
          <a:prstGeom prst="rect">
            <a:avLst/>
          </a:prstGeom>
        </p:spPr>
        <p:txBody>
          <a:bodyPr spcFirstLastPara="1" wrap="square" lIns="91425" tIns="91425" rIns="91425" bIns="91425" anchor="t" anchorCtr="0">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
        <p:nvSpPr>
          <p:cNvPr id="159" name="Google Shape;159;p32"/>
          <p:cNvSpPr txBox="1">
            <a:spLocks noGrp="1"/>
          </p:cNvSpPr>
          <p:nvPr>
            <p:ph type="subTitle" idx="8"/>
          </p:nvPr>
        </p:nvSpPr>
        <p:spPr>
          <a:xfrm>
            <a:off x="6205225" y="3430500"/>
            <a:ext cx="2627100" cy="481200"/>
          </a:xfrm>
          <a:prstGeom prst="rect">
            <a:avLst/>
          </a:prstGeom>
        </p:spPr>
        <p:txBody>
          <a:bodyPr spcFirstLastPara="1" wrap="square" lIns="91425" tIns="91425" rIns="91425" bIns="91425" anchor="t" anchorCtr="0">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
        <p:nvSpPr>
          <p:cNvPr id="160" name="Google Shape;160;p32"/>
          <p:cNvSpPr txBox="1">
            <a:spLocks noGrp="1"/>
          </p:cNvSpPr>
          <p:nvPr>
            <p:ph type="subTitle" idx="9"/>
          </p:nvPr>
        </p:nvSpPr>
        <p:spPr>
          <a:xfrm>
            <a:off x="3255250" y="3430500"/>
            <a:ext cx="2627100" cy="481200"/>
          </a:xfrm>
          <a:prstGeom prst="rect">
            <a:avLst/>
          </a:prstGeom>
        </p:spPr>
        <p:txBody>
          <a:bodyPr spcFirstLastPara="1" wrap="square" lIns="91425" tIns="91425" rIns="91425" bIns="91425" anchor="t" anchorCtr="0">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Image only">
  <p:cSld name="CUSTOM_5_1">
    <p:spTree>
      <p:nvGrpSpPr>
        <p:cNvPr id="1" name="Shape 161"/>
        <p:cNvGrpSpPr/>
        <p:nvPr/>
      </p:nvGrpSpPr>
      <p:grpSpPr>
        <a:xfrm>
          <a:off x="0" y="0"/>
          <a:ext cx="0" cy="0"/>
          <a:chOff x="0" y="0"/>
          <a:chExt cx="0" cy="0"/>
        </a:xfrm>
      </p:grpSpPr>
      <p:sp>
        <p:nvSpPr>
          <p:cNvPr id="162" name="Google Shape;162;p33"/>
          <p:cNvSpPr>
            <a:spLocks noGrp="1"/>
          </p:cNvSpPr>
          <p:nvPr>
            <p:ph type="pic" idx="2"/>
          </p:nvPr>
        </p:nvSpPr>
        <p:spPr>
          <a:xfrm>
            <a:off x="311700" y="445025"/>
            <a:ext cx="8520600" cy="4218300"/>
          </a:xfrm>
          <a:prstGeom prst="rect">
            <a:avLst/>
          </a:prstGeom>
          <a:noFill/>
          <a:ln>
            <a:noFill/>
          </a:ln>
        </p:spPr>
      </p:sp>
      <p:sp>
        <p:nvSpPr>
          <p:cNvPr id="163" name="Google Shape;163;p3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Image grid">
  <p:cSld name="CUSTOM_6_1">
    <p:spTree>
      <p:nvGrpSpPr>
        <p:cNvPr id="1" name="Shape 164"/>
        <p:cNvGrpSpPr/>
        <p:nvPr/>
      </p:nvGrpSpPr>
      <p:grpSpPr>
        <a:xfrm>
          <a:off x="0" y="0"/>
          <a:ext cx="0" cy="0"/>
          <a:chOff x="0" y="0"/>
          <a:chExt cx="0" cy="0"/>
        </a:xfrm>
      </p:grpSpPr>
      <p:sp>
        <p:nvSpPr>
          <p:cNvPr id="165" name="Google Shape;165;p3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166" name="Google Shape;166;p34"/>
          <p:cNvSpPr>
            <a:spLocks noGrp="1"/>
          </p:cNvSpPr>
          <p:nvPr>
            <p:ph type="pic" idx="2"/>
          </p:nvPr>
        </p:nvSpPr>
        <p:spPr>
          <a:xfrm>
            <a:off x="3389600" y="118913"/>
            <a:ext cx="1643700" cy="1535100"/>
          </a:xfrm>
          <a:prstGeom prst="rect">
            <a:avLst/>
          </a:prstGeom>
          <a:noFill/>
          <a:ln>
            <a:noFill/>
          </a:ln>
        </p:spPr>
      </p:sp>
      <p:sp>
        <p:nvSpPr>
          <p:cNvPr id="167" name="Google Shape;167;p34"/>
          <p:cNvSpPr>
            <a:spLocks noGrp="1"/>
          </p:cNvSpPr>
          <p:nvPr>
            <p:ph type="pic" idx="3"/>
          </p:nvPr>
        </p:nvSpPr>
        <p:spPr>
          <a:xfrm>
            <a:off x="5195935" y="118913"/>
            <a:ext cx="1643700" cy="1535100"/>
          </a:xfrm>
          <a:prstGeom prst="rect">
            <a:avLst/>
          </a:prstGeom>
          <a:noFill/>
          <a:ln>
            <a:noFill/>
          </a:ln>
        </p:spPr>
      </p:sp>
      <p:sp>
        <p:nvSpPr>
          <p:cNvPr id="168" name="Google Shape;168;p34"/>
          <p:cNvSpPr>
            <a:spLocks noGrp="1"/>
          </p:cNvSpPr>
          <p:nvPr>
            <p:ph type="pic" idx="4"/>
          </p:nvPr>
        </p:nvSpPr>
        <p:spPr>
          <a:xfrm>
            <a:off x="7002270" y="118913"/>
            <a:ext cx="1643700" cy="1535100"/>
          </a:xfrm>
          <a:prstGeom prst="rect">
            <a:avLst/>
          </a:prstGeom>
          <a:noFill/>
          <a:ln>
            <a:noFill/>
          </a:ln>
        </p:spPr>
      </p:sp>
      <p:sp>
        <p:nvSpPr>
          <p:cNvPr id="169" name="Google Shape;169;p34"/>
          <p:cNvSpPr>
            <a:spLocks noGrp="1"/>
          </p:cNvSpPr>
          <p:nvPr>
            <p:ph type="pic" idx="5"/>
          </p:nvPr>
        </p:nvSpPr>
        <p:spPr>
          <a:xfrm>
            <a:off x="3389588" y="1804212"/>
            <a:ext cx="1643700" cy="1535100"/>
          </a:xfrm>
          <a:prstGeom prst="rect">
            <a:avLst/>
          </a:prstGeom>
          <a:noFill/>
          <a:ln>
            <a:noFill/>
          </a:ln>
        </p:spPr>
      </p:sp>
      <p:sp>
        <p:nvSpPr>
          <p:cNvPr id="170" name="Google Shape;170;p34"/>
          <p:cNvSpPr>
            <a:spLocks noGrp="1"/>
          </p:cNvSpPr>
          <p:nvPr>
            <p:ph type="pic" idx="6"/>
          </p:nvPr>
        </p:nvSpPr>
        <p:spPr>
          <a:xfrm>
            <a:off x="5195922" y="1804212"/>
            <a:ext cx="1643700" cy="1535100"/>
          </a:xfrm>
          <a:prstGeom prst="rect">
            <a:avLst/>
          </a:prstGeom>
          <a:noFill/>
          <a:ln>
            <a:noFill/>
          </a:ln>
        </p:spPr>
      </p:sp>
      <p:sp>
        <p:nvSpPr>
          <p:cNvPr id="171" name="Google Shape;171;p34"/>
          <p:cNvSpPr>
            <a:spLocks noGrp="1"/>
          </p:cNvSpPr>
          <p:nvPr>
            <p:ph type="pic" idx="7"/>
          </p:nvPr>
        </p:nvSpPr>
        <p:spPr>
          <a:xfrm>
            <a:off x="7002257" y="1804212"/>
            <a:ext cx="1643700" cy="1535100"/>
          </a:xfrm>
          <a:prstGeom prst="rect">
            <a:avLst/>
          </a:prstGeom>
          <a:noFill/>
          <a:ln>
            <a:noFill/>
          </a:ln>
        </p:spPr>
      </p:sp>
      <p:sp>
        <p:nvSpPr>
          <p:cNvPr id="172" name="Google Shape;172;p34"/>
          <p:cNvSpPr txBox="1">
            <a:spLocks noGrp="1"/>
          </p:cNvSpPr>
          <p:nvPr>
            <p:ph type="title"/>
          </p:nvPr>
        </p:nvSpPr>
        <p:spPr>
          <a:xfrm>
            <a:off x="351550" y="445025"/>
            <a:ext cx="2596800" cy="1706400"/>
          </a:xfrm>
          <a:prstGeom prst="rect">
            <a:avLst/>
          </a:prstGeom>
        </p:spPr>
        <p:txBody>
          <a:bodyPr spcFirstLastPara="1" wrap="square" lIns="91425" tIns="91425" rIns="91425" bIns="91425" anchor="t" anchorCtr="0">
            <a:sp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173" name="Google Shape;173;p34"/>
          <p:cNvSpPr>
            <a:spLocks noGrp="1"/>
          </p:cNvSpPr>
          <p:nvPr>
            <p:ph type="pic" idx="8"/>
          </p:nvPr>
        </p:nvSpPr>
        <p:spPr>
          <a:xfrm>
            <a:off x="3389588" y="3489487"/>
            <a:ext cx="1643700" cy="1535100"/>
          </a:xfrm>
          <a:prstGeom prst="rect">
            <a:avLst/>
          </a:prstGeom>
          <a:noFill/>
          <a:ln>
            <a:noFill/>
          </a:ln>
        </p:spPr>
      </p:sp>
      <p:sp>
        <p:nvSpPr>
          <p:cNvPr id="174" name="Google Shape;174;p34"/>
          <p:cNvSpPr>
            <a:spLocks noGrp="1"/>
          </p:cNvSpPr>
          <p:nvPr>
            <p:ph type="pic" idx="9"/>
          </p:nvPr>
        </p:nvSpPr>
        <p:spPr>
          <a:xfrm>
            <a:off x="5195922" y="3489487"/>
            <a:ext cx="1643700" cy="1535100"/>
          </a:xfrm>
          <a:prstGeom prst="rect">
            <a:avLst/>
          </a:prstGeom>
          <a:noFill/>
          <a:ln>
            <a:noFill/>
          </a:ln>
        </p:spPr>
      </p:sp>
      <p:sp>
        <p:nvSpPr>
          <p:cNvPr id="175" name="Google Shape;175;p34"/>
          <p:cNvSpPr>
            <a:spLocks noGrp="1"/>
          </p:cNvSpPr>
          <p:nvPr>
            <p:ph type="pic" idx="13"/>
          </p:nvPr>
        </p:nvSpPr>
        <p:spPr>
          <a:xfrm>
            <a:off x="7002257" y="3489487"/>
            <a:ext cx="1643700" cy="1535100"/>
          </a:xfrm>
          <a:prstGeom prst="rect">
            <a:avLst/>
          </a:prstGeom>
          <a:noFill/>
          <a:ln>
            <a:noFill/>
          </a:ln>
        </p:spPr>
      </p:sp>
    </p:spTree>
  </p:cSld>
  <p:clrMapOvr>
    <a:masterClrMapping/>
  </p:clrMapOvr>
  <p:extLst>
    <p:ext uri="{DCECCB84-F9BA-43D5-87BE-67443E8EF086}">
      <p15:sldGuideLst xmlns:p15="http://schemas.microsoft.com/office/powerpoint/2012/main">
        <p15:guide id="1" pos="5564">
          <p15:clr>
            <a:srgbClr val="E46962"/>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Cover page" type="title">
  <p:cSld name="TITLE">
    <p:spTree>
      <p:nvGrpSpPr>
        <p:cNvPr id="1" name="Shape 176"/>
        <p:cNvGrpSpPr/>
        <p:nvPr/>
      </p:nvGrpSpPr>
      <p:grpSpPr>
        <a:xfrm>
          <a:off x="0" y="0"/>
          <a:ext cx="0" cy="0"/>
          <a:chOff x="0" y="0"/>
          <a:chExt cx="0" cy="0"/>
        </a:xfrm>
      </p:grpSpPr>
      <p:sp>
        <p:nvSpPr>
          <p:cNvPr id="177" name="Google Shape;177;p35"/>
          <p:cNvSpPr>
            <a:spLocks noGrp="1"/>
          </p:cNvSpPr>
          <p:nvPr>
            <p:ph type="pic" idx="2"/>
          </p:nvPr>
        </p:nvSpPr>
        <p:spPr>
          <a:xfrm>
            <a:off x="0" y="1693150"/>
            <a:ext cx="4494900" cy="2755800"/>
          </a:xfrm>
          <a:prstGeom prst="rect">
            <a:avLst/>
          </a:prstGeom>
          <a:noFill/>
          <a:ln>
            <a:noFill/>
          </a:ln>
        </p:spPr>
      </p:sp>
      <p:sp>
        <p:nvSpPr>
          <p:cNvPr id="178" name="Google Shape;178;p35"/>
          <p:cNvSpPr txBox="1"/>
          <p:nvPr/>
        </p:nvSpPr>
        <p:spPr>
          <a:xfrm>
            <a:off x="0" y="-125188"/>
            <a:ext cx="9144000" cy="15255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endParaRPr sz="11800">
              <a:latin typeface="Merriweather Light"/>
              <a:ea typeface="Merriweather Light"/>
              <a:cs typeface="Merriweather Light"/>
              <a:sym typeface="Merriweather Light"/>
            </a:endParaRPr>
          </a:p>
        </p:txBody>
      </p:sp>
      <p:sp>
        <p:nvSpPr>
          <p:cNvPr id="179" name="Google Shape;179;p35"/>
          <p:cNvSpPr txBox="1">
            <a:spLocks noGrp="1"/>
          </p:cNvSpPr>
          <p:nvPr>
            <p:ph type="subTitle" idx="1"/>
          </p:nvPr>
        </p:nvSpPr>
        <p:spPr>
          <a:xfrm>
            <a:off x="4658775" y="4015525"/>
            <a:ext cx="4256400" cy="899400"/>
          </a:xfrm>
          <a:prstGeom prst="rect">
            <a:avLst/>
          </a:prstGeom>
        </p:spPr>
        <p:txBody>
          <a:bodyPr spcFirstLastPara="1" wrap="square" lIns="91425" tIns="91425" rIns="91425" bIns="91425" anchor="b" anchorCtr="0">
            <a:noAutofit/>
          </a:bodyPr>
          <a:lstStyle>
            <a:lvl1pPr lvl="0">
              <a:spcBef>
                <a:spcPts val="0"/>
              </a:spcBef>
              <a:spcAft>
                <a:spcPts val="0"/>
              </a:spcAft>
              <a:buClr>
                <a:schemeClr val="dk1"/>
              </a:buClr>
              <a:buSzPts val="3000"/>
              <a:buFont typeface="Merriweather Light"/>
              <a:buNone/>
              <a:defRPr sz="3000">
                <a:latin typeface="Merriweather Light"/>
                <a:ea typeface="Merriweather Light"/>
                <a:cs typeface="Merriweather Light"/>
                <a:sym typeface="Merriweather Ligh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0" name="Google Shape;180;p35"/>
          <p:cNvSpPr txBox="1">
            <a:spLocks noGrp="1"/>
          </p:cNvSpPr>
          <p:nvPr>
            <p:ph type="body" idx="3"/>
          </p:nvPr>
        </p:nvSpPr>
        <p:spPr>
          <a:xfrm>
            <a:off x="4658775" y="2585350"/>
            <a:ext cx="4278600" cy="802800"/>
          </a:xfrm>
          <a:prstGeom prst="rect">
            <a:avLst/>
          </a:prstGeom>
        </p:spPr>
        <p:txBody>
          <a:bodyPr spcFirstLastPara="1" wrap="square" lIns="91425" tIns="91425" rIns="91425" bIns="91425" anchor="t" anchorCtr="0">
            <a:noAutofit/>
          </a:bodyPr>
          <a:lstStyle>
            <a:lvl1pPr marL="457200" lvl="0" indent="-285750">
              <a:spcBef>
                <a:spcPts val="0"/>
              </a:spcBef>
              <a:spcAft>
                <a:spcPts val="0"/>
              </a:spcAft>
              <a:buClr>
                <a:schemeClr val="dk2"/>
              </a:buClr>
              <a:buSzPts val="900"/>
              <a:buChar char="●"/>
              <a:defRPr>
                <a:solidFill>
                  <a:schemeClr val="dk2"/>
                </a:solidFill>
              </a:defRPr>
            </a:lvl1pPr>
            <a:lvl2pPr marL="914400" lvl="1" indent="-285750">
              <a:spcBef>
                <a:spcPts val="0"/>
              </a:spcBef>
              <a:spcAft>
                <a:spcPts val="0"/>
              </a:spcAft>
              <a:buClr>
                <a:schemeClr val="dk2"/>
              </a:buClr>
              <a:buSzPts val="900"/>
              <a:buChar char="○"/>
              <a:defRPr>
                <a:solidFill>
                  <a:schemeClr val="dk2"/>
                </a:solidFill>
              </a:defRPr>
            </a:lvl2pPr>
            <a:lvl3pPr marL="1371600" lvl="2" indent="-285750">
              <a:spcBef>
                <a:spcPts val="0"/>
              </a:spcBef>
              <a:spcAft>
                <a:spcPts val="0"/>
              </a:spcAft>
              <a:buClr>
                <a:schemeClr val="dk2"/>
              </a:buClr>
              <a:buSzPts val="900"/>
              <a:buChar char="■"/>
              <a:defRPr>
                <a:solidFill>
                  <a:schemeClr val="dk2"/>
                </a:solidFill>
              </a:defRPr>
            </a:lvl3pPr>
            <a:lvl4pPr marL="1828800" lvl="3" indent="-285750">
              <a:spcBef>
                <a:spcPts val="0"/>
              </a:spcBef>
              <a:spcAft>
                <a:spcPts val="0"/>
              </a:spcAft>
              <a:buClr>
                <a:schemeClr val="dk2"/>
              </a:buClr>
              <a:buSzPts val="900"/>
              <a:buChar char="●"/>
              <a:defRPr>
                <a:solidFill>
                  <a:schemeClr val="dk2"/>
                </a:solidFill>
              </a:defRPr>
            </a:lvl4pPr>
            <a:lvl5pPr marL="2286000" lvl="4" indent="-285750">
              <a:spcBef>
                <a:spcPts val="0"/>
              </a:spcBef>
              <a:spcAft>
                <a:spcPts val="0"/>
              </a:spcAft>
              <a:buClr>
                <a:schemeClr val="dk2"/>
              </a:buClr>
              <a:buSzPts val="900"/>
              <a:buChar char="○"/>
              <a:defRPr>
                <a:solidFill>
                  <a:schemeClr val="dk2"/>
                </a:solidFill>
              </a:defRPr>
            </a:lvl5pPr>
            <a:lvl6pPr marL="2743200" lvl="5" indent="-285750">
              <a:spcBef>
                <a:spcPts val="0"/>
              </a:spcBef>
              <a:spcAft>
                <a:spcPts val="0"/>
              </a:spcAft>
              <a:buClr>
                <a:schemeClr val="dk2"/>
              </a:buClr>
              <a:buSzPts val="900"/>
              <a:buChar char="■"/>
              <a:defRPr>
                <a:solidFill>
                  <a:schemeClr val="dk2"/>
                </a:solidFill>
              </a:defRPr>
            </a:lvl6pPr>
            <a:lvl7pPr marL="3200400" lvl="6" indent="-285750">
              <a:spcBef>
                <a:spcPts val="0"/>
              </a:spcBef>
              <a:spcAft>
                <a:spcPts val="0"/>
              </a:spcAft>
              <a:buClr>
                <a:schemeClr val="dk2"/>
              </a:buClr>
              <a:buSzPts val="900"/>
              <a:buChar char="●"/>
              <a:defRPr>
                <a:solidFill>
                  <a:schemeClr val="dk2"/>
                </a:solidFill>
              </a:defRPr>
            </a:lvl7pPr>
            <a:lvl8pPr marL="3657600" lvl="7" indent="-285750">
              <a:spcBef>
                <a:spcPts val="0"/>
              </a:spcBef>
              <a:spcAft>
                <a:spcPts val="0"/>
              </a:spcAft>
              <a:buClr>
                <a:schemeClr val="dk2"/>
              </a:buClr>
              <a:buSzPts val="900"/>
              <a:buChar char="○"/>
              <a:defRPr>
                <a:solidFill>
                  <a:schemeClr val="dk2"/>
                </a:solidFill>
              </a:defRPr>
            </a:lvl8pPr>
            <a:lvl9pPr marL="4114800" lvl="8" indent="-285750">
              <a:spcBef>
                <a:spcPts val="0"/>
              </a:spcBef>
              <a:spcAft>
                <a:spcPts val="0"/>
              </a:spcAft>
              <a:buClr>
                <a:schemeClr val="dk2"/>
              </a:buClr>
              <a:buSzPts val="900"/>
              <a:buChar char="■"/>
              <a:defRPr>
                <a:solidFill>
                  <a:schemeClr val="dk2"/>
                </a:solidFill>
              </a:defRPr>
            </a:lvl9pPr>
          </a:lstStyle>
          <a:p>
            <a:endParaRPr/>
          </a:p>
        </p:txBody>
      </p:sp>
      <p:sp>
        <p:nvSpPr>
          <p:cNvPr id="181" name="Google Shape;181;p35"/>
          <p:cNvSpPr txBox="1">
            <a:spLocks noGrp="1"/>
          </p:cNvSpPr>
          <p:nvPr>
            <p:ph type="title"/>
          </p:nvPr>
        </p:nvSpPr>
        <p:spPr>
          <a:xfrm>
            <a:off x="0" y="-204100"/>
            <a:ext cx="9144000" cy="1687500"/>
          </a:xfrm>
          <a:prstGeom prst="rect">
            <a:avLst/>
          </a:prstGeom>
        </p:spPr>
        <p:txBody>
          <a:bodyPr spcFirstLastPara="1" wrap="square" lIns="91425" tIns="91425" rIns="91425" bIns="91425" anchor="t" anchorCtr="0">
            <a:noAutofit/>
          </a:bodyPr>
          <a:lstStyle>
            <a:lvl1pPr lvl="0">
              <a:spcBef>
                <a:spcPts val="0"/>
              </a:spcBef>
              <a:spcAft>
                <a:spcPts val="0"/>
              </a:spcAft>
              <a:buSzPts val="11800"/>
              <a:buFont typeface="Merriweather Light"/>
              <a:buNone/>
              <a:defRPr sz="11800"/>
            </a:lvl1pPr>
            <a:lvl2pPr lvl="1">
              <a:spcBef>
                <a:spcPts val="0"/>
              </a:spcBef>
              <a:spcAft>
                <a:spcPts val="0"/>
              </a:spcAft>
              <a:buSzPts val="11800"/>
              <a:buFont typeface="Merriweather Light"/>
              <a:buNone/>
              <a:defRPr sz="11800"/>
            </a:lvl2pPr>
            <a:lvl3pPr lvl="2">
              <a:spcBef>
                <a:spcPts val="0"/>
              </a:spcBef>
              <a:spcAft>
                <a:spcPts val="0"/>
              </a:spcAft>
              <a:buSzPts val="11800"/>
              <a:buFont typeface="Merriweather Light"/>
              <a:buNone/>
              <a:defRPr sz="11800"/>
            </a:lvl3pPr>
            <a:lvl4pPr lvl="3">
              <a:spcBef>
                <a:spcPts val="0"/>
              </a:spcBef>
              <a:spcAft>
                <a:spcPts val="0"/>
              </a:spcAft>
              <a:buSzPts val="11800"/>
              <a:buFont typeface="Merriweather Light"/>
              <a:buNone/>
              <a:defRPr sz="11800"/>
            </a:lvl4pPr>
            <a:lvl5pPr lvl="4">
              <a:spcBef>
                <a:spcPts val="0"/>
              </a:spcBef>
              <a:spcAft>
                <a:spcPts val="0"/>
              </a:spcAft>
              <a:buSzPts val="11800"/>
              <a:buFont typeface="Merriweather Light"/>
              <a:buNone/>
              <a:defRPr sz="11800"/>
            </a:lvl5pPr>
            <a:lvl6pPr lvl="5">
              <a:spcBef>
                <a:spcPts val="0"/>
              </a:spcBef>
              <a:spcAft>
                <a:spcPts val="0"/>
              </a:spcAft>
              <a:buSzPts val="11800"/>
              <a:buFont typeface="Merriweather Light"/>
              <a:buNone/>
              <a:defRPr sz="11800"/>
            </a:lvl6pPr>
            <a:lvl7pPr lvl="6">
              <a:spcBef>
                <a:spcPts val="0"/>
              </a:spcBef>
              <a:spcAft>
                <a:spcPts val="0"/>
              </a:spcAft>
              <a:buSzPts val="11800"/>
              <a:buFont typeface="Merriweather Light"/>
              <a:buNone/>
              <a:defRPr sz="11800"/>
            </a:lvl7pPr>
            <a:lvl8pPr lvl="7">
              <a:spcBef>
                <a:spcPts val="0"/>
              </a:spcBef>
              <a:spcAft>
                <a:spcPts val="0"/>
              </a:spcAft>
              <a:buSzPts val="11800"/>
              <a:buFont typeface="Merriweather Light"/>
              <a:buNone/>
              <a:defRPr sz="11800"/>
            </a:lvl8pPr>
            <a:lvl9pPr lvl="8">
              <a:spcBef>
                <a:spcPts val="0"/>
              </a:spcBef>
              <a:spcAft>
                <a:spcPts val="0"/>
              </a:spcAft>
              <a:buSzPts val="11800"/>
              <a:buFont typeface="Merriweather Light"/>
              <a:buNone/>
              <a:defRPr sz="11800"/>
            </a:lvl9pPr>
          </a:lstStyle>
          <a:p>
            <a:endParaRPr/>
          </a:p>
        </p:txBody>
      </p:sp>
      <p:sp>
        <p:nvSpPr>
          <p:cNvPr id="182" name="Google Shape;182;p35"/>
          <p:cNvSpPr txBox="1">
            <a:spLocks noGrp="1"/>
          </p:cNvSpPr>
          <p:nvPr>
            <p:ph type="body" idx="4"/>
          </p:nvPr>
        </p:nvSpPr>
        <p:spPr>
          <a:xfrm>
            <a:off x="228600" y="4597400"/>
            <a:ext cx="3150000" cy="317400"/>
          </a:xfrm>
          <a:prstGeom prst="rect">
            <a:avLst/>
          </a:prstGeom>
        </p:spPr>
        <p:txBody>
          <a:bodyPr spcFirstLastPara="1" wrap="square" lIns="91425" tIns="91425" rIns="91425" bIns="91425" anchor="b" anchorCtr="0">
            <a:noAutofit/>
          </a:bodyPr>
          <a:lstStyle>
            <a:lvl1pPr marL="457200" lvl="0" indent="-285750">
              <a:spcBef>
                <a:spcPts val="0"/>
              </a:spcBef>
              <a:spcAft>
                <a:spcPts val="0"/>
              </a:spcAft>
              <a:buClr>
                <a:schemeClr val="dk2"/>
              </a:buClr>
              <a:buSzPts val="900"/>
              <a:buFont typeface="Lexend Light"/>
              <a:buChar char="●"/>
              <a:defRPr>
                <a:solidFill>
                  <a:schemeClr val="dk2"/>
                </a:solidFill>
              </a:defRPr>
            </a:lvl1pPr>
            <a:lvl2pPr marL="914400" lvl="1" indent="-285750">
              <a:spcBef>
                <a:spcPts val="0"/>
              </a:spcBef>
              <a:spcAft>
                <a:spcPts val="0"/>
              </a:spcAft>
              <a:buClr>
                <a:schemeClr val="dk2"/>
              </a:buClr>
              <a:buSzPts val="900"/>
              <a:buFont typeface="Lexend Light"/>
              <a:buChar char="○"/>
              <a:defRPr>
                <a:solidFill>
                  <a:schemeClr val="dk2"/>
                </a:solidFill>
              </a:defRPr>
            </a:lvl2pPr>
            <a:lvl3pPr marL="1371600" lvl="2" indent="-285750">
              <a:spcBef>
                <a:spcPts val="0"/>
              </a:spcBef>
              <a:spcAft>
                <a:spcPts val="0"/>
              </a:spcAft>
              <a:buClr>
                <a:schemeClr val="dk2"/>
              </a:buClr>
              <a:buSzPts val="900"/>
              <a:buFont typeface="Lexend Light"/>
              <a:buChar char="■"/>
              <a:defRPr>
                <a:solidFill>
                  <a:schemeClr val="dk2"/>
                </a:solidFill>
              </a:defRPr>
            </a:lvl3pPr>
            <a:lvl4pPr marL="1828800" lvl="3" indent="-285750">
              <a:spcBef>
                <a:spcPts val="0"/>
              </a:spcBef>
              <a:spcAft>
                <a:spcPts val="0"/>
              </a:spcAft>
              <a:buClr>
                <a:schemeClr val="dk2"/>
              </a:buClr>
              <a:buSzPts val="900"/>
              <a:buFont typeface="Lexend Light"/>
              <a:buChar char="●"/>
              <a:defRPr>
                <a:solidFill>
                  <a:schemeClr val="dk2"/>
                </a:solidFill>
              </a:defRPr>
            </a:lvl4pPr>
            <a:lvl5pPr marL="2286000" lvl="4" indent="-285750">
              <a:spcBef>
                <a:spcPts val="0"/>
              </a:spcBef>
              <a:spcAft>
                <a:spcPts val="0"/>
              </a:spcAft>
              <a:buClr>
                <a:schemeClr val="dk2"/>
              </a:buClr>
              <a:buSzPts val="900"/>
              <a:buFont typeface="Lexend Light"/>
              <a:buChar char="○"/>
              <a:defRPr>
                <a:solidFill>
                  <a:schemeClr val="dk2"/>
                </a:solidFill>
              </a:defRPr>
            </a:lvl5pPr>
            <a:lvl6pPr marL="2743200" lvl="5" indent="-285750">
              <a:spcBef>
                <a:spcPts val="0"/>
              </a:spcBef>
              <a:spcAft>
                <a:spcPts val="0"/>
              </a:spcAft>
              <a:buClr>
                <a:schemeClr val="dk2"/>
              </a:buClr>
              <a:buSzPts val="900"/>
              <a:buFont typeface="Lexend Light"/>
              <a:buChar char="■"/>
              <a:defRPr>
                <a:solidFill>
                  <a:schemeClr val="dk2"/>
                </a:solidFill>
              </a:defRPr>
            </a:lvl6pPr>
            <a:lvl7pPr marL="3200400" lvl="6" indent="-285750">
              <a:spcBef>
                <a:spcPts val="0"/>
              </a:spcBef>
              <a:spcAft>
                <a:spcPts val="0"/>
              </a:spcAft>
              <a:buClr>
                <a:schemeClr val="dk2"/>
              </a:buClr>
              <a:buSzPts val="900"/>
              <a:buFont typeface="Lexend Light"/>
              <a:buChar char="●"/>
              <a:defRPr>
                <a:solidFill>
                  <a:schemeClr val="dk2"/>
                </a:solidFill>
              </a:defRPr>
            </a:lvl7pPr>
            <a:lvl8pPr marL="3657600" lvl="7" indent="-285750">
              <a:spcBef>
                <a:spcPts val="0"/>
              </a:spcBef>
              <a:spcAft>
                <a:spcPts val="0"/>
              </a:spcAft>
              <a:buClr>
                <a:schemeClr val="dk2"/>
              </a:buClr>
              <a:buSzPts val="900"/>
              <a:buFont typeface="Lexend Light"/>
              <a:buChar char="○"/>
              <a:defRPr>
                <a:solidFill>
                  <a:schemeClr val="dk2"/>
                </a:solidFill>
              </a:defRPr>
            </a:lvl8pPr>
            <a:lvl9pPr marL="4114800" lvl="8" indent="-285750">
              <a:spcBef>
                <a:spcPts val="0"/>
              </a:spcBef>
              <a:spcAft>
                <a:spcPts val="0"/>
              </a:spcAft>
              <a:buClr>
                <a:schemeClr val="dk2"/>
              </a:buClr>
              <a:buSzPts val="900"/>
              <a:buFont typeface="Lexend Light"/>
              <a:buChar char="■"/>
              <a:defRPr>
                <a:solidFill>
                  <a:schemeClr val="dk2"/>
                </a:solidFill>
              </a:defRPr>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Slide Divider" type="secHead">
  <p:cSld name="SECTION_HEADER">
    <p:spTree>
      <p:nvGrpSpPr>
        <p:cNvPr id="1" name="Shape 183"/>
        <p:cNvGrpSpPr/>
        <p:nvPr/>
      </p:nvGrpSpPr>
      <p:grpSpPr>
        <a:xfrm>
          <a:off x="0" y="0"/>
          <a:ext cx="0" cy="0"/>
          <a:chOff x="0" y="0"/>
          <a:chExt cx="0" cy="0"/>
        </a:xfrm>
      </p:grpSpPr>
      <p:sp>
        <p:nvSpPr>
          <p:cNvPr id="184" name="Google Shape;184;p36"/>
          <p:cNvSpPr>
            <a:spLocks noGrp="1"/>
          </p:cNvSpPr>
          <p:nvPr>
            <p:ph type="pic" idx="2"/>
          </p:nvPr>
        </p:nvSpPr>
        <p:spPr>
          <a:xfrm>
            <a:off x="0" y="0"/>
            <a:ext cx="8583300" cy="3954600"/>
          </a:xfrm>
          <a:prstGeom prst="rect">
            <a:avLst/>
          </a:prstGeom>
          <a:noFill/>
          <a:ln>
            <a:noFill/>
          </a:ln>
        </p:spPr>
      </p:sp>
      <p:sp>
        <p:nvSpPr>
          <p:cNvPr id="185" name="Google Shape;185;p36"/>
          <p:cNvSpPr txBox="1">
            <a:spLocks noGrp="1"/>
          </p:cNvSpPr>
          <p:nvPr>
            <p:ph type="title"/>
          </p:nvPr>
        </p:nvSpPr>
        <p:spPr>
          <a:xfrm>
            <a:off x="228600" y="4076300"/>
            <a:ext cx="8354700" cy="1067400"/>
          </a:xfrm>
          <a:prstGeom prst="rect">
            <a:avLst/>
          </a:prstGeom>
        </p:spPr>
        <p:txBody>
          <a:bodyPr spcFirstLastPara="1" wrap="square" lIns="91425" tIns="91425" rIns="91425" bIns="91425" anchor="t" anchorCtr="0">
            <a:normAutofit/>
          </a:bodyPr>
          <a:lstStyle>
            <a:lvl1pPr lvl="0">
              <a:spcBef>
                <a:spcPts val="0"/>
              </a:spcBef>
              <a:spcAft>
                <a:spcPts val="0"/>
              </a:spcAft>
              <a:buSzPts val="7200"/>
              <a:buFont typeface="Merriweather Light"/>
              <a:buNone/>
              <a:defRPr sz="7200"/>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cxnSp>
        <p:nvCxnSpPr>
          <p:cNvPr id="186" name="Google Shape;186;p36"/>
          <p:cNvCxnSpPr/>
          <p:nvPr/>
        </p:nvCxnSpPr>
        <p:spPr>
          <a:xfrm>
            <a:off x="8586257" y="1"/>
            <a:ext cx="0" cy="5144100"/>
          </a:xfrm>
          <a:prstGeom prst="straightConnector1">
            <a:avLst/>
          </a:prstGeom>
          <a:noFill/>
          <a:ln w="9525" cap="flat" cmpd="sng">
            <a:solidFill>
              <a:schemeClr val="accent1"/>
            </a:solidFill>
            <a:prstDash val="solid"/>
            <a:round/>
            <a:headEnd type="none" w="med" len="med"/>
            <a:tailEnd type="none" w="med" len="med"/>
          </a:ln>
        </p:spPr>
      </p:cxnSp>
      <p:sp>
        <p:nvSpPr>
          <p:cNvPr id="187" name="Google Shape;187;p36"/>
          <p:cNvSpPr txBox="1">
            <a:spLocks noGrp="1"/>
          </p:cNvSpPr>
          <p:nvPr>
            <p:ph type="title" idx="3"/>
          </p:nvPr>
        </p:nvSpPr>
        <p:spPr>
          <a:xfrm rot="-5400000">
            <a:off x="8360500" y="443600"/>
            <a:ext cx="1020300" cy="560700"/>
          </a:xfrm>
          <a:prstGeom prst="rect">
            <a:avLst/>
          </a:prstGeom>
        </p:spPr>
        <p:txBody>
          <a:bodyPr spcFirstLastPara="1" wrap="square" lIns="91425" tIns="91425" rIns="91425" bIns="91425" anchor="ctr" anchorCtr="0">
            <a:noAutofit/>
          </a:bodyPr>
          <a:lstStyle>
            <a:lvl1pPr lvl="0" algn="r">
              <a:spcBef>
                <a:spcPts val="0"/>
              </a:spcBef>
              <a:spcAft>
                <a:spcPts val="0"/>
              </a:spcAft>
              <a:buClr>
                <a:schemeClr val="accent2"/>
              </a:buClr>
              <a:buSzPts val="700"/>
              <a:buFont typeface="Lexend Light"/>
              <a:buNone/>
              <a:defRPr sz="700">
                <a:solidFill>
                  <a:schemeClr val="accent2"/>
                </a:solidFill>
                <a:latin typeface="Lexend Light"/>
                <a:ea typeface="Lexend Light"/>
                <a:cs typeface="Lexend Light"/>
                <a:sym typeface="Lexend Light"/>
              </a:defRPr>
            </a:lvl1pPr>
            <a:lvl2pPr lvl="1">
              <a:spcBef>
                <a:spcPts val="0"/>
              </a:spcBef>
              <a:spcAft>
                <a:spcPts val="0"/>
              </a:spcAft>
              <a:buClr>
                <a:schemeClr val="accent2"/>
              </a:buClr>
              <a:buSzPts val="3000"/>
              <a:buNone/>
              <a:defRPr>
                <a:solidFill>
                  <a:schemeClr val="accent2"/>
                </a:solidFill>
              </a:defRPr>
            </a:lvl2pPr>
            <a:lvl3pPr lvl="2">
              <a:spcBef>
                <a:spcPts val="0"/>
              </a:spcBef>
              <a:spcAft>
                <a:spcPts val="0"/>
              </a:spcAft>
              <a:buClr>
                <a:schemeClr val="accent2"/>
              </a:buClr>
              <a:buSzPts val="3000"/>
              <a:buNone/>
              <a:defRPr>
                <a:solidFill>
                  <a:schemeClr val="accent2"/>
                </a:solidFill>
              </a:defRPr>
            </a:lvl3pPr>
            <a:lvl4pPr lvl="3">
              <a:spcBef>
                <a:spcPts val="0"/>
              </a:spcBef>
              <a:spcAft>
                <a:spcPts val="0"/>
              </a:spcAft>
              <a:buClr>
                <a:schemeClr val="accent2"/>
              </a:buClr>
              <a:buSzPts val="3000"/>
              <a:buNone/>
              <a:defRPr>
                <a:solidFill>
                  <a:schemeClr val="accent2"/>
                </a:solidFill>
              </a:defRPr>
            </a:lvl4pPr>
            <a:lvl5pPr lvl="4">
              <a:spcBef>
                <a:spcPts val="0"/>
              </a:spcBef>
              <a:spcAft>
                <a:spcPts val="0"/>
              </a:spcAft>
              <a:buClr>
                <a:schemeClr val="accent2"/>
              </a:buClr>
              <a:buSzPts val="3000"/>
              <a:buNone/>
              <a:defRPr>
                <a:solidFill>
                  <a:schemeClr val="accent2"/>
                </a:solidFill>
              </a:defRPr>
            </a:lvl5pPr>
            <a:lvl6pPr lvl="5">
              <a:spcBef>
                <a:spcPts val="0"/>
              </a:spcBef>
              <a:spcAft>
                <a:spcPts val="0"/>
              </a:spcAft>
              <a:buClr>
                <a:schemeClr val="accent2"/>
              </a:buClr>
              <a:buSzPts val="3000"/>
              <a:buNone/>
              <a:defRPr>
                <a:solidFill>
                  <a:schemeClr val="accent2"/>
                </a:solidFill>
              </a:defRPr>
            </a:lvl6pPr>
            <a:lvl7pPr lvl="6">
              <a:spcBef>
                <a:spcPts val="0"/>
              </a:spcBef>
              <a:spcAft>
                <a:spcPts val="0"/>
              </a:spcAft>
              <a:buClr>
                <a:schemeClr val="accent2"/>
              </a:buClr>
              <a:buSzPts val="3000"/>
              <a:buNone/>
              <a:defRPr>
                <a:solidFill>
                  <a:schemeClr val="accent2"/>
                </a:solidFill>
              </a:defRPr>
            </a:lvl7pPr>
            <a:lvl8pPr lvl="7">
              <a:spcBef>
                <a:spcPts val="0"/>
              </a:spcBef>
              <a:spcAft>
                <a:spcPts val="0"/>
              </a:spcAft>
              <a:buClr>
                <a:schemeClr val="accent2"/>
              </a:buClr>
              <a:buSzPts val="3000"/>
              <a:buNone/>
              <a:defRPr>
                <a:solidFill>
                  <a:schemeClr val="accent2"/>
                </a:solidFill>
              </a:defRPr>
            </a:lvl8pPr>
            <a:lvl9pPr lvl="8">
              <a:spcBef>
                <a:spcPts val="0"/>
              </a:spcBef>
              <a:spcAft>
                <a:spcPts val="0"/>
              </a:spcAft>
              <a:buClr>
                <a:schemeClr val="accent2"/>
              </a:buClr>
              <a:buSzPts val="3000"/>
              <a:buNone/>
              <a:defRPr>
                <a:solidFill>
                  <a:schemeClr val="accent2"/>
                </a:solidFill>
              </a:defRPr>
            </a:lvl9pPr>
          </a:lstStyle>
          <a:p>
            <a:endParaRPr/>
          </a:p>
        </p:txBody>
      </p:sp>
      <p:sp>
        <p:nvSpPr>
          <p:cNvPr id="188" name="Google Shape;188;p36"/>
          <p:cNvSpPr txBox="1">
            <a:spLocks noGrp="1"/>
          </p:cNvSpPr>
          <p:nvPr>
            <p:ph type="title" idx="4"/>
          </p:nvPr>
        </p:nvSpPr>
        <p:spPr>
          <a:xfrm rot="-5400000">
            <a:off x="7417450" y="2291400"/>
            <a:ext cx="2906400" cy="5607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accent2"/>
              </a:buClr>
              <a:buSzPts val="1500"/>
              <a:buFont typeface="Merriweather Light"/>
              <a:buNone/>
              <a:defRPr sz="1500">
                <a:solidFill>
                  <a:schemeClr val="accent2"/>
                </a:solidFill>
              </a:defRPr>
            </a:lvl1pPr>
            <a:lvl2pPr lvl="1" algn="ctr">
              <a:spcBef>
                <a:spcPts val="0"/>
              </a:spcBef>
              <a:spcAft>
                <a:spcPts val="0"/>
              </a:spcAft>
              <a:buClr>
                <a:schemeClr val="accent2"/>
              </a:buClr>
              <a:buSzPts val="3000"/>
              <a:buNone/>
              <a:defRPr>
                <a:solidFill>
                  <a:schemeClr val="accent2"/>
                </a:solidFill>
              </a:defRPr>
            </a:lvl2pPr>
            <a:lvl3pPr lvl="2" algn="ctr">
              <a:spcBef>
                <a:spcPts val="0"/>
              </a:spcBef>
              <a:spcAft>
                <a:spcPts val="0"/>
              </a:spcAft>
              <a:buClr>
                <a:schemeClr val="accent2"/>
              </a:buClr>
              <a:buSzPts val="3000"/>
              <a:buNone/>
              <a:defRPr>
                <a:solidFill>
                  <a:schemeClr val="accent2"/>
                </a:solidFill>
              </a:defRPr>
            </a:lvl3pPr>
            <a:lvl4pPr lvl="3" algn="ctr">
              <a:spcBef>
                <a:spcPts val="0"/>
              </a:spcBef>
              <a:spcAft>
                <a:spcPts val="0"/>
              </a:spcAft>
              <a:buClr>
                <a:schemeClr val="accent2"/>
              </a:buClr>
              <a:buSzPts val="3000"/>
              <a:buNone/>
              <a:defRPr>
                <a:solidFill>
                  <a:schemeClr val="accent2"/>
                </a:solidFill>
              </a:defRPr>
            </a:lvl4pPr>
            <a:lvl5pPr lvl="4" algn="ctr">
              <a:spcBef>
                <a:spcPts val="0"/>
              </a:spcBef>
              <a:spcAft>
                <a:spcPts val="0"/>
              </a:spcAft>
              <a:buClr>
                <a:schemeClr val="accent2"/>
              </a:buClr>
              <a:buSzPts val="3000"/>
              <a:buNone/>
              <a:defRPr>
                <a:solidFill>
                  <a:schemeClr val="accent2"/>
                </a:solidFill>
              </a:defRPr>
            </a:lvl5pPr>
            <a:lvl6pPr lvl="5" algn="ctr">
              <a:spcBef>
                <a:spcPts val="0"/>
              </a:spcBef>
              <a:spcAft>
                <a:spcPts val="0"/>
              </a:spcAft>
              <a:buClr>
                <a:schemeClr val="accent2"/>
              </a:buClr>
              <a:buSzPts val="3000"/>
              <a:buNone/>
              <a:defRPr>
                <a:solidFill>
                  <a:schemeClr val="accent2"/>
                </a:solidFill>
              </a:defRPr>
            </a:lvl6pPr>
            <a:lvl7pPr lvl="6" algn="ctr">
              <a:spcBef>
                <a:spcPts val="0"/>
              </a:spcBef>
              <a:spcAft>
                <a:spcPts val="0"/>
              </a:spcAft>
              <a:buClr>
                <a:schemeClr val="accent2"/>
              </a:buClr>
              <a:buSzPts val="3000"/>
              <a:buNone/>
              <a:defRPr>
                <a:solidFill>
                  <a:schemeClr val="accent2"/>
                </a:solidFill>
              </a:defRPr>
            </a:lvl7pPr>
            <a:lvl8pPr lvl="7" algn="ctr">
              <a:spcBef>
                <a:spcPts val="0"/>
              </a:spcBef>
              <a:spcAft>
                <a:spcPts val="0"/>
              </a:spcAft>
              <a:buClr>
                <a:schemeClr val="accent2"/>
              </a:buClr>
              <a:buSzPts val="3000"/>
              <a:buNone/>
              <a:defRPr>
                <a:solidFill>
                  <a:schemeClr val="accent2"/>
                </a:solidFill>
              </a:defRPr>
            </a:lvl8pPr>
            <a:lvl9pPr lvl="8" algn="ctr">
              <a:spcBef>
                <a:spcPts val="0"/>
              </a:spcBef>
              <a:spcAft>
                <a:spcPts val="0"/>
              </a:spcAft>
              <a:buClr>
                <a:schemeClr val="accent2"/>
              </a:buClr>
              <a:buSzPts val="3000"/>
              <a:buNone/>
              <a:defRPr>
                <a:solidFill>
                  <a:schemeClr val="accent2"/>
                </a:solidFill>
              </a:defRPr>
            </a:lvl9pPr>
          </a:lstStyle>
          <a:p>
            <a:endParaRPr/>
          </a:p>
        </p:txBody>
      </p:sp>
      <p:sp>
        <p:nvSpPr>
          <p:cNvPr id="189" name="Google Shape;189;p36"/>
          <p:cNvSpPr txBox="1">
            <a:spLocks noGrp="1"/>
          </p:cNvSpPr>
          <p:nvPr>
            <p:ph type="title" idx="5"/>
          </p:nvPr>
        </p:nvSpPr>
        <p:spPr>
          <a:xfrm>
            <a:off x="8583300" y="4329650"/>
            <a:ext cx="567600" cy="6687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accent2"/>
              </a:buClr>
              <a:buSzPts val="700"/>
              <a:buFont typeface="Lexend Light"/>
              <a:buNone/>
              <a:defRPr sz="700">
                <a:solidFill>
                  <a:schemeClr val="accent2"/>
                </a:solidFill>
                <a:latin typeface="Lexend Light"/>
                <a:ea typeface="Lexend Light"/>
                <a:cs typeface="Lexend Light"/>
                <a:sym typeface="Lexend Light"/>
              </a:defRPr>
            </a:lvl1pPr>
            <a:lvl2pPr lvl="1" algn="r">
              <a:spcBef>
                <a:spcPts val="0"/>
              </a:spcBef>
              <a:spcAft>
                <a:spcPts val="0"/>
              </a:spcAft>
              <a:buClr>
                <a:schemeClr val="accent2"/>
              </a:buClr>
              <a:buSzPts val="3000"/>
              <a:buNone/>
              <a:defRPr>
                <a:solidFill>
                  <a:schemeClr val="accent2"/>
                </a:solidFill>
              </a:defRPr>
            </a:lvl2pPr>
            <a:lvl3pPr lvl="2" algn="r">
              <a:spcBef>
                <a:spcPts val="0"/>
              </a:spcBef>
              <a:spcAft>
                <a:spcPts val="0"/>
              </a:spcAft>
              <a:buClr>
                <a:schemeClr val="accent2"/>
              </a:buClr>
              <a:buSzPts val="3000"/>
              <a:buNone/>
              <a:defRPr>
                <a:solidFill>
                  <a:schemeClr val="accent2"/>
                </a:solidFill>
              </a:defRPr>
            </a:lvl3pPr>
            <a:lvl4pPr lvl="3" algn="r">
              <a:spcBef>
                <a:spcPts val="0"/>
              </a:spcBef>
              <a:spcAft>
                <a:spcPts val="0"/>
              </a:spcAft>
              <a:buClr>
                <a:schemeClr val="accent2"/>
              </a:buClr>
              <a:buSzPts val="3000"/>
              <a:buNone/>
              <a:defRPr>
                <a:solidFill>
                  <a:schemeClr val="accent2"/>
                </a:solidFill>
              </a:defRPr>
            </a:lvl4pPr>
            <a:lvl5pPr lvl="4" algn="r">
              <a:spcBef>
                <a:spcPts val="0"/>
              </a:spcBef>
              <a:spcAft>
                <a:spcPts val="0"/>
              </a:spcAft>
              <a:buClr>
                <a:schemeClr val="accent2"/>
              </a:buClr>
              <a:buSzPts val="3000"/>
              <a:buNone/>
              <a:defRPr>
                <a:solidFill>
                  <a:schemeClr val="accent2"/>
                </a:solidFill>
              </a:defRPr>
            </a:lvl5pPr>
            <a:lvl6pPr lvl="5" algn="r">
              <a:spcBef>
                <a:spcPts val="0"/>
              </a:spcBef>
              <a:spcAft>
                <a:spcPts val="0"/>
              </a:spcAft>
              <a:buClr>
                <a:schemeClr val="accent2"/>
              </a:buClr>
              <a:buSzPts val="3000"/>
              <a:buNone/>
              <a:defRPr>
                <a:solidFill>
                  <a:schemeClr val="accent2"/>
                </a:solidFill>
              </a:defRPr>
            </a:lvl6pPr>
            <a:lvl7pPr lvl="6" algn="r">
              <a:spcBef>
                <a:spcPts val="0"/>
              </a:spcBef>
              <a:spcAft>
                <a:spcPts val="0"/>
              </a:spcAft>
              <a:buClr>
                <a:schemeClr val="accent2"/>
              </a:buClr>
              <a:buSzPts val="3000"/>
              <a:buNone/>
              <a:defRPr>
                <a:solidFill>
                  <a:schemeClr val="accent2"/>
                </a:solidFill>
              </a:defRPr>
            </a:lvl7pPr>
            <a:lvl8pPr lvl="7" algn="r">
              <a:spcBef>
                <a:spcPts val="0"/>
              </a:spcBef>
              <a:spcAft>
                <a:spcPts val="0"/>
              </a:spcAft>
              <a:buClr>
                <a:schemeClr val="accent2"/>
              </a:buClr>
              <a:buSzPts val="3000"/>
              <a:buNone/>
              <a:defRPr>
                <a:solidFill>
                  <a:schemeClr val="accent2"/>
                </a:solidFill>
              </a:defRPr>
            </a:lvl8pPr>
            <a:lvl9pPr lvl="8" algn="r">
              <a:spcBef>
                <a:spcPts val="0"/>
              </a:spcBef>
              <a:spcAft>
                <a:spcPts val="0"/>
              </a:spcAft>
              <a:buClr>
                <a:schemeClr val="accent2"/>
              </a:buClr>
              <a:buSzPts val="3000"/>
              <a:buNone/>
              <a:defRPr>
                <a:solidFill>
                  <a:schemeClr val="accent2"/>
                </a:solidFill>
              </a:defRPr>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Services / Clients" type="tx">
  <p:cSld name="TITLE_AND_BODY">
    <p:spTree>
      <p:nvGrpSpPr>
        <p:cNvPr id="1" name="Shape 190"/>
        <p:cNvGrpSpPr/>
        <p:nvPr/>
      </p:nvGrpSpPr>
      <p:grpSpPr>
        <a:xfrm>
          <a:off x="0" y="0"/>
          <a:ext cx="0" cy="0"/>
          <a:chOff x="0" y="0"/>
          <a:chExt cx="0" cy="0"/>
        </a:xfrm>
      </p:grpSpPr>
      <p:cxnSp>
        <p:nvCxnSpPr>
          <p:cNvPr id="191" name="Google Shape;191;p37"/>
          <p:cNvCxnSpPr/>
          <p:nvPr/>
        </p:nvCxnSpPr>
        <p:spPr>
          <a:xfrm>
            <a:off x="8586257" y="1"/>
            <a:ext cx="0" cy="5144100"/>
          </a:xfrm>
          <a:prstGeom prst="straightConnector1">
            <a:avLst/>
          </a:prstGeom>
          <a:noFill/>
          <a:ln w="9525" cap="flat" cmpd="sng">
            <a:solidFill>
              <a:schemeClr val="accent1"/>
            </a:solidFill>
            <a:prstDash val="solid"/>
            <a:round/>
            <a:headEnd type="none" w="med" len="med"/>
            <a:tailEnd type="none" w="med" len="med"/>
          </a:ln>
        </p:spPr>
      </p:cxnSp>
      <p:sp>
        <p:nvSpPr>
          <p:cNvPr id="192" name="Google Shape;192;p37"/>
          <p:cNvSpPr txBox="1">
            <a:spLocks noGrp="1"/>
          </p:cNvSpPr>
          <p:nvPr>
            <p:ph type="title"/>
          </p:nvPr>
        </p:nvSpPr>
        <p:spPr>
          <a:xfrm rot="-5400000">
            <a:off x="8360500" y="443600"/>
            <a:ext cx="1020300" cy="560700"/>
          </a:xfrm>
          <a:prstGeom prst="rect">
            <a:avLst/>
          </a:prstGeom>
        </p:spPr>
        <p:txBody>
          <a:bodyPr spcFirstLastPara="1" wrap="square" lIns="91425" tIns="91425" rIns="91425" bIns="91425" anchor="ctr" anchorCtr="0">
            <a:noAutofit/>
          </a:bodyPr>
          <a:lstStyle>
            <a:lvl1pPr lvl="0" algn="r">
              <a:spcBef>
                <a:spcPts val="0"/>
              </a:spcBef>
              <a:spcAft>
                <a:spcPts val="0"/>
              </a:spcAft>
              <a:buClr>
                <a:schemeClr val="accent2"/>
              </a:buClr>
              <a:buSzPts val="700"/>
              <a:buFont typeface="Lexend Light"/>
              <a:buNone/>
              <a:defRPr sz="700">
                <a:solidFill>
                  <a:schemeClr val="accent2"/>
                </a:solidFill>
                <a:latin typeface="Lexend Light"/>
                <a:ea typeface="Lexend Light"/>
                <a:cs typeface="Lexend Light"/>
                <a:sym typeface="Lexend Light"/>
              </a:defRPr>
            </a:lvl1pPr>
            <a:lvl2pPr lvl="1">
              <a:spcBef>
                <a:spcPts val="0"/>
              </a:spcBef>
              <a:spcAft>
                <a:spcPts val="0"/>
              </a:spcAft>
              <a:buClr>
                <a:schemeClr val="accent2"/>
              </a:buClr>
              <a:buSzPts val="3000"/>
              <a:buNone/>
              <a:defRPr>
                <a:solidFill>
                  <a:schemeClr val="accent2"/>
                </a:solidFill>
              </a:defRPr>
            </a:lvl2pPr>
            <a:lvl3pPr lvl="2">
              <a:spcBef>
                <a:spcPts val="0"/>
              </a:spcBef>
              <a:spcAft>
                <a:spcPts val="0"/>
              </a:spcAft>
              <a:buClr>
                <a:schemeClr val="accent2"/>
              </a:buClr>
              <a:buSzPts val="3000"/>
              <a:buNone/>
              <a:defRPr>
                <a:solidFill>
                  <a:schemeClr val="accent2"/>
                </a:solidFill>
              </a:defRPr>
            </a:lvl3pPr>
            <a:lvl4pPr lvl="3">
              <a:spcBef>
                <a:spcPts val="0"/>
              </a:spcBef>
              <a:spcAft>
                <a:spcPts val="0"/>
              </a:spcAft>
              <a:buClr>
                <a:schemeClr val="accent2"/>
              </a:buClr>
              <a:buSzPts val="3000"/>
              <a:buNone/>
              <a:defRPr>
                <a:solidFill>
                  <a:schemeClr val="accent2"/>
                </a:solidFill>
              </a:defRPr>
            </a:lvl4pPr>
            <a:lvl5pPr lvl="4">
              <a:spcBef>
                <a:spcPts val="0"/>
              </a:spcBef>
              <a:spcAft>
                <a:spcPts val="0"/>
              </a:spcAft>
              <a:buClr>
                <a:schemeClr val="accent2"/>
              </a:buClr>
              <a:buSzPts val="3000"/>
              <a:buNone/>
              <a:defRPr>
                <a:solidFill>
                  <a:schemeClr val="accent2"/>
                </a:solidFill>
              </a:defRPr>
            </a:lvl5pPr>
            <a:lvl6pPr lvl="5">
              <a:spcBef>
                <a:spcPts val="0"/>
              </a:spcBef>
              <a:spcAft>
                <a:spcPts val="0"/>
              </a:spcAft>
              <a:buClr>
                <a:schemeClr val="accent2"/>
              </a:buClr>
              <a:buSzPts val="3000"/>
              <a:buNone/>
              <a:defRPr>
                <a:solidFill>
                  <a:schemeClr val="accent2"/>
                </a:solidFill>
              </a:defRPr>
            </a:lvl6pPr>
            <a:lvl7pPr lvl="6">
              <a:spcBef>
                <a:spcPts val="0"/>
              </a:spcBef>
              <a:spcAft>
                <a:spcPts val="0"/>
              </a:spcAft>
              <a:buClr>
                <a:schemeClr val="accent2"/>
              </a:buClr>
              <a:buSzPts val="3000"/>
              <a:buNone/>
              <a:defRPr>
                <a:solidFill>
                  <a:schemeClr val="accent2"/>
                </a:solidFill>
              </a:defRPr>
            </a:lvl7pPr>
            <a:lvl8pPr lvl="7">
              <a:spcBef>
                <a:spcPts val="0"/>
              </a:spcBef>
              <a:spcAft>
                <a:spcPts val="0"/>
              </a:spcAft>
              <a:buClr>
                <a:schemeClr val="accent2"/>
              </a:buClr>
              <a:buSzPts val="3000"/>
              <a:buNone/>
              <a:defRPr>
                <a:solidFill>
                  <a:schemeClr val="accent2"/>
                </a:solidFill>
              </a:defRPr>
            </a:lvl8pPr>
            <a:lvl9pPr lvl="8">
              <a:spcBef>
                <a:spcPts val="0"/>
              </a:spcBef>
              <a:spcAft>
                <a:spcPts val="0"/>
              </a:spcAft>
              <a:buClr>
                <a:schemeClr val="accent2"/>
              </a:buClr>
              <a:buSzPts val="3000"/>
              <a:buNone/>
              <a:defRPr>
                <a:solidFill>
                  <a:schemeClr val="accent2"/>
                </a:solidFill>
              </a:defRPr>
            </a:lvl9pPr>
          </a:lstStyle>
          <a:p>
            <a:endParaRPr/>
          </a:p>
        </p:txBody>
      </p:sp>
      <p:sp>
        <p:nvSpPr>
          <p:cNvPr id="193" name="Google Shape;193;p37"/>
          <p:cNvSpPr txBox="1">
            <a:spLocks noGrp="1"/>
          </p:cNvSpPr>
          <p:nvPr>
            <p:ph type="title" idx="2"/>
          </p:nvPr>
        </p:nvSpPr>
        <p:spPr>
          <a:xfrm rot="-5400000">
            <a:off x="7417450" y="2291400"/>
            <a:ext cx="2906400" cy="5607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accent2"/>
              </a:buClr>
              <a:buSzPts val="1500"/>
              <a:buFont typeface="Merriweather Light"/>
              <a:buNone/>
              <a:defRPr sz="1500">
                <a:solidFill>
                  <a:schemeClr val="accent2"/>
                </a:solidFill>
              </a:defRPr>
            </a:lvl1pPr>
            <a:lvl2pPr lvl="1" algn="ctr">
              <a:spcBef>
                <a:spcPts val="0"/>
              </a:spcBef>
              <a:spcAft>
                <a:spcPts val="0"/>
              </a:spcAft>
              <a:buClr>
                <a:schemeClr val="accent2"/>
              </a:buClr>
              <a:buSzPts val="3000"/>
              <a:buNone/>
              <a:defRPr>
                <a:solidFill>
                  <a:schemeClr val="accent2"/>
                </a:solidFill>
              </a:defRPr>
            </a:lvl2pPr>
            <a:lvl3pPr lvl="2" algn="ctr">
              <a:spcBef>
                <a:spcPts val="0"/>
              </a:spcBef>
              <a:spcAft>
                <a:spcPts val="0"/>
              </a:spcAft>
              <a:buClr>
                <a:schemeClr val="accent2"/>
              </a:buClr>
              <a:buSzPts val="3000"/>
              <a:buNone/>
              <a:defRPr>
                <a:solidFill>
                  <a:schemeClr val="accent2"/>
                </a:solidFill>
              </a:defRPr>
            </a:lvl3pPr>
            <a:lvl4pPr lvl="3" algn="ctr">
              <a:spcBef>
                <a:spcPts val="0"/>
              </a:spcBef>
              <a:spcAft>
                <a:spcPts val="0"/>
              </a:spcAft>
              <a:buClr>
                <a:schemeClr val="accent2"/>
              </a:buClr>
              <a:buSzPts val="3000"/>
              <a:buNone/>
              <a:defRPr>
                <a:solidFill>
                  <a:schemeClr val="accent2"/>
                </a:solidFill>
              </a:defRPr>
            </a:lvl4pPr>
            <a:lvl5pPr lvl="4" algn="ctr">
              <a:spcBef>
                <a:spcPts val="0"/>
              </a:spcBef>
              <a:spcAft>
                <a:spcPts val="0"/>
              </a:spcAft>
              <a:buClr>
                <a:schemeClr val="accent2"/>
              </a:buClr>
              <a:buSzPts val="3000"/>
              <a:buNone/>
              <a:defRPr>
                <a:solidFill>
                  <a:schemeClr val="accent2"/>
                </a:solidFill>
              </a:defRPr>
            </a:lvl5pPr>
            <a:lvl6pPr lvl="5" algn="ctr">
              <a:spcBef>
                <a:spcPts val="0"/>
              </a:spcBef>
              <a:spcAft>
                <a:spcPts val="0"/>
              </a:spcAft>
              <a:buClr>
                <a:schemeClr val="accent2"/>
              </a:buClr>
              <a:buSzPts val="3000"/>
              <a:buNone/>
              <a:defRPr>
                <a:solidFill>
                  <a:schemeClr val="accent2"/>
                </a:solidFill>
              </a:defRPr>
            </a:lvl6pPr>
            <a:lvl7pPr lvl="6" algn="ctr">
              <a:spcBef>
                <a:spcPts val="0"/>
              </a:spcBef>
              <a:spcAft>
                <a:spcPts val="0"/>
              </a:spcAft>
              <a:buClr>
                <a:schemeClr val="accent2"/>
              </a:buClr>
              <a:buSzPts val="3000"/>
              <a:buNone/>
              <a:defRPr>
                <a:solidFill>
                  <a:schemeClr val="accent2"/>
                </a:solidFill>
              </a:defRPr>
            </a:lvl7pPr>
            <a:lvl8pPr lvl="7" algn="ctr">
              <a:spcBef>
                <a:spcPts val="0"/>
              </a:spcBef>
              <a:spcAft>
                <a:spcPts val="0"/>
              </a:spcAft>
              <a:buClr>
                <a:schemeClr val="accent2"/>
              </a:buClr>
              <a:buSzPts val="3000"/>
              <a:buNone/>
              <a:defRPr>
                <a:solidFill>
                  <a:schemeClr val="accent2"/>
                </a:solidFill>
              </a:defRPr>
            </a:lvl8pPr>
            <a:lvl9pPr lvl="8" algn="ctr">
              <a:spcBef>
                <a:spcPts val="0"/>
              </a:spcBef>
              <a:spcAft>
                <a:spcPts val="0"/>
              </a:spcAft>
              <a:buClr>
                <a:schemeClr val="accent2"/>
              </a:buClr>
              <a:buSzPts val="3000"/>
              <a:buNone/>
              <a:defRPr>
                <a:solidFill>
                  <a:schemeClr val="accent2"/>
                </a:solidFill>
              </a:defRPr>
            </a:lvl9pPr>
          </a:lstStyle>
          <a:p>
            <a:endParaRPr/>
          </a:p>
        </p:txBody>
      </p:sp>
      <p:sp>
        <p:nvSpPr>
          <p:cNvPr id="194" name="Google Shape;194;p37"/>
          <p:cNvSpPr txBox="1">
            <a:spLocks noGrp="1"/>
          </p:cNvSpPr>
          <p:nvPr>
            <p:ph type="title" idx="3"/>
          </p:nvPr>
        </p:nvSpPr>
        <p:spPr>
          <a:xfrm>
            <a:off x="8583300" y="4329650"/>
            <a:ext cx="567600" cy="6687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accent2"/>
              </a:buClr>
              <a:buSzPts val="700"/>
              <a:buFont typeface="Lexend Light"/>
              <a:buNone/>
              <a:defRPr sz="700">
                <a:solidFill>
                  <a:schemeClr val="accent2"/>
                </a:solidFill>
                <a:latin typeface="Lexend Light"/>
                <a:ea typeface="Lexend Light"/>
                <a:cs typeface="Lexend Light"/>
                <a:sym typeface="Lexend Light"/>
              </a:defRPr>
            </a:lvl1pPr>
            <a:lvl2pPr lvl="1" algn="r">
              <a:spcBef>
                <a:spcPts val="0"/>
              </a:spcBef>
              <a:spcAft>
                <a:spcPts val="0"/>
              </a:spcAft>
              <a:buClr>
                <a:schemeClr val="accent2"/>
              </a:buClr>
              <a:buSzPts val="3000"/>
              <a:buNone/>
              <a:defRPr>
                <a:solidFill>
                  <a:schemeClr val="accent2"/>
                </a:solidFill>
              </a:defRPr>
            </a:lvl2pPr>
            <a:lvl3pPr lvl="2" algn="r">
              <a:spcBef>
                <a:spcPts val="0"/>
              </a:spcBef>
              <a:spcAft>
                <a:spcPts val="0"/>
              </a:spcAft>
              <a:buClr>
                <a:schemeClr val="accent2"/>
              </a:buClr>
              <a:buSzPts val="3000"/>
              <a:buNone/>
              <a:defRPr>
                <a:solidFill>
                  <a:schemeClr val="accent2"/>
                </a:solidFill>
              </a:defRPr>
            </a:lvl3pPr>
            <a:lvl4pPr lvl="3" algn="r">
              <a:spcBef>
                <a:spcPts val="0"/>
              </a:spcBef>
              <a:spcAft>
                <a:spcPts val="0"/>
              </a:spcAft>
              <a:buClr>
                <a:schemeClr val="accent2"/>
              </a:buClr>
              <a:buSzPts val="3000"/>
              <a:buNone/>
              <a:defRPr>
                <a:solidFill>
                  <a:schemeClr val="accent2"/>
                </a:solidFill>
              </a:defRPr>
            </a:lvl4pPr>
            <a:lvl5pPr lvl="4" algn="r">
              <a:spcBef>
                <a:spcPts val="0"/>
              </a:spcBef>
              <a:spcAft>
                <a:spcPts val="0"/>
              </a:spcAft>
              <a:buClr>
                <a:schemeClr val="accent2"/>
              </a:buClr>
              <a:buSzPts val="3000"/>
              <a:buNone/>
              <a:defRPr>
                <a:solidFill>
                  <a:schemeClr val="accent2"/>
                </a:solidFill>
              </a:defRPr>
            </a:lvl5pPr>
            <a:lvl6pPr lvl="5" algn="r">
              <a:spcBef>
                <a:spcPts val="0"/>
              </a:spcBef>
              <a:spcAft>
                <a:spcPts val="0"/>
              </a:spcAft>
              <a:buClr>
                <a:schemeClr val="accent2"/>
              </a:buClr>
              <a:buSzPts val="3000"/>
              <a:buNone/>
              <a:defRPr>
                <a:solidFill>
                  <a:schemeClr val="accent2"/>
                </a:solidFill>
              </a:defRPr>
            </a:lvl6pPr>
            <a:lvl7pPr lvl="6" algn="r">
              <a:spcBef>
                <a:spcPts val="0"/>
              </a:spcBef>
              <a:spcAft>
                <a:spcPts val="0"/>
              </a:spcAft>
              <a:buClr>
                <a:schemeClr val="accent2"/>
              </a:buClr>
              <a:buSzPts val="3000"/>
              <a:buNone/>
              <a:defRPr>
                <a:solidFill>
                  <a:schemeClr val="accent2"/>
                </a:solidFill>
              </a:defRPr>
            </a:lvl7pPr>
            <a:lvl8pPr lvl="7" algn="r">
              <a:spcBef>
                <a:spcPts val="0"/>
              </a:spcBef>
              <a:spcAft>
                <a:spcPts val="0"/>
              </a:spcAft>
              <a:buClr>
                <a:schemeClr val="accent2"/>
              </a:buClr>
              <a:buSzPts val="3000"/>
              <a:buNone/>
              <a:defRPr>
                <a:solidFill>
                  <a:schemeClr val="accent2"/>
                </a:solidFill>
              </a:defRPr>
            </a:lvl8pPr>
            <a:lvl9pPr lvl="8" algn="r">
              <a:spcBef>
                <a:spcPts val="0"/>
              </a:spcBef>
              <a:spcAft>
                <a:spcPts val="0"/>
              </a:spcAft>
              <a:buClr>
                <a:schemeClr val="accent2"/>
              </a:buClr>
              <a:buSzPts val="3000"/>
              <a:buNone/>
              <a:defRPr>
                <a:solidFill>
                  <a:schemeClr val="accent2"/>
                </a:solidFill>
              </a:defRPr>
            </a:lvl9pPr>
          </a:lstStyle>
          <a:p>
            <a:endParaRPr/>
          </a:p>
        </p:txBody>
      </p:sp>
      <p:sp>
        <p:nvSpPr>
          <p:cNvPr id="195" name="Google Shape;195;p37"/>
          <p:cNvSpPr txBox="1">
            <a:spLocks noGrp="1"/>
          </p:cNvSpPr>
          <p:nvPr>
            <p:ph type="title" idx="4"/>
          </p:nvPr>
        </p:nvSpPr>
        <p:spPr>
          <a:xfrm>
            <a:off x="228600" y="219850"/>
            <a:ext cx="2048100" cy="297300"/>
          </a:xfrm>
          <a:prstGeom prst="rect">
            <a:avLst/>
          </a:prstGeom>
        </p:spPr>
        <p:txBody>
          <a:bodyPr spcFirstLastPara="1" wrap="square" lIns="91425" tIns="91425" rIns="91425" bIns="91425" anchor="t" anchorCtr="0">
            <a:noAutofit/>
          </a:bodyPr>
          <a:lstStyle>
            <a:lvl1pPr lvl="0">
              <a:spcBef>
                <a:spcPts val="0"/>
              </a:spcBef>
              <a:spcAft>
                <a:spcPts val="0"/>
              </a:spcAft>
              <a:buClr>
                <a:schemeClr val="dk1"/>
              </a:buClr>
              <a:buSzPts val="900"/>
              <a:buFont typeface="Lexend Light"/>
              <a:buNone/>
              <a:defRPr sz="900">
                <a:latin typeface="Lexend Light"/>
                <a:ea typeface="Lexend Light"/>
                <a:cs typeface="Lexend Light"/>
                <a:sym typeface="Lexend Light"/>
              </a:defRPr>
            </a:lvl1pPr>
            <a:lvl2pPr lvl="1">
              <a:spcBef>
                <a:spcPts val="0"/>
              </a:spcBef>
              <a:spcAft>
                <a:spcPts val="0"/>
              </a:spcAft>
              <a:buClr>
                <a:schemeClr val="dk1"/>
              </a:buClr>
              <a:buSzPts val="3000"/>
              <a:buNone/>
              <a:defRPr/>
            </a:lvl2pPr>
            <a:lvl3pPr lvl="2">
              <a:spcBef>
                <a:spcPts val="0"/>
              </a:spcBef>
              <a:spcAft>
                <a:spcPts val="0"/>
              </a:spcAft>
              <a:buClr>
                <a:schemeClr val="dk1"/>
              </a:buClr>
              <a:buSzPts val="3000"/>
              <a:buNone/>
              <a:defRPr/>
            </a:lvl3pPr>
            <a:lvl4pPr lvl="3">
              <a:spcBef>
                <a:spcPts val="0"/>
              </a:spcBef>
              <a:spcAft>
                <a:spcPts val="0"/>
              </a:spcAft>
              <a:buClr>
                <a:schemeClr val="dk1"/>
              </a:buClr>
              <a:buSzPts val="3000"/>
              <a:buNone/>
              <a:defRPr/>
            </a:lvl4pPr>
            <a:lvl5pPr lvl="4">
              <a:spcBef>
                <a:spcPts val="0"/>
              </a:spcBef>
              <a:spcAft>
                <a:spcPts val="0"/>
              </a:spcAft>
              <a:buClr>
                <a:schemeClr val="dk1"/>
              </a:buClr>
              <a:buSzPts val="3000"/>
              <a:buNone/>
              <a:defRPr/>
            </a:lvl5pPr>
            <a:lvl6pPr lvl="5">
              <a:spcBef>
                <a:spcPts val="0"/>
              </a:spcBef>
              <a:spcAft>
                <a:spcPts val="0"/>
              </a:spcAft>
              <a:buClr>
                <a:schemeClr val="dk1"/>
              </a:buClr>
              <a:buSzPts val="3000"/>
              <a:buNone/>
              <a:defRPr/>
            </a:lvl6pPr>
            <a:lvl7pPr lvl="6">
              <a:spcBef>
                <a:spcPts val="0"/>
              </a:spcBef>
              <a:spcAft>
                <a:spcPts val="0"/>
              </a:spcAft>
              <a:buClr>
                <a:schemeClr val="dk1"/>
              </a:buClr>
              <a:buSzPts val="3000"/>
              <a:buNone/>
              <a:defRPr/>
            </a:lvl7pPr>
            <a:lvl8pPr lvl="7">
              <a:spcBef>
                <a:spcPts val="0"/>
              </a:spcBef>
              <a:spcAft>
                <a:spcPts val="0"/>
              </a:spcAft>
              <a:buClr>
                <a:schemeClr val="dk1"/>
              </a:buClr>
              <a:buSzPts val="3000"/>
              <a:buNone/>
              <a:defRPr/>
            </a:lvl8pPr>
            <a:lvl9pPr lvl="8">
              <a:spcBef>
                <a:spcPts val="0"/>
              </a:spcBef>
              <a:spcAft>
                <a:spcPts val="0"/>
              </a:spcAft>
              <a:buClr>
                <a:schemeClr val="dk1"/>
              </a:buClr>
              <a:buSzPts val="3000"/>
              <a:buNone/>
              <a:defRPr/>
            </a:lvl9pPr>
          </a:lstStyle>
          <a:p>
            <a:endParaRPr/>
          </a:p>
        </p:txBody>
      </p:sp>
      <p:sp>
        <p:nvSpPr>
          <p:cNvPr id="196" name="Google Shape;196;p37"/>
          <p:cNvSpPr txBox="1">
            <a:spLocks noGrp="1"/>
          </p:cNvSpPr>
          <p:nvPr>
            <p:ph type="title" idx="5"/>
          </p:nvPr>
        </p:nvSpPr>
        <p:spPr>
          <a:xfrm>
            <a:off x="228600" y="516850"/>
            <a:ext cx="7619700" cy="509700"/>
          </a:xfrm>
          <a:prstGeom prst="rect">
            <a:avLst/>
          </a:prstGeom>
        </p:spPr>
        <p:txBody>
          <a:bodyPr spcFirstLastPara="1" wrap="square" lIns="91425" tIns="91425" rIns="91425" bIns="91425" anchor="t" anchorCtr="0">
            <a:noAutofit/>
          </a:bodyPr>
          <a:lstStyle>
            <a:lvl1pPr lvl="0">
              <a:spcBef>
                <a:spcPts val="0"/>
              </a:spcBef>
              <a:spcAft>
                <a:spcPts val="0"/>
              </a:spcAft>
              <a:buSzPts val="3000"/>
              <a:buFont typeface="Merriweather"/>
              <a:buNone/>
              <a:defRPr>
                <a:latin typeface="Merriweather"/>
                <a:ea typeface="Merriweather"/>
                <a:cs typeface="Merriweather"/>
                <a:sym typeface="Merriweather"/>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cxnSp>
        <p:nvCxnSpPr>
          <p:cNvPr id="197" name="Google Shape;197;p37"/>
          <p:cNvCxnSpPr/>
          <p:nvPr/>
        </p:nvCxnSpPr>
        <p:spPr>
          <a:xfrm>
            <a:off x="0" y="2212850"/>
            <a:ext cx="8586300" cy="0"/>
          </a:xfrm>
          <a:prstGeom prst="straightConnector1">
            <a:avLst/>
          </a:prstGeom>
          <a:noFill/>
          <a:ln w="9525" cap="flat" cmpd="sng">
            <a:solidFill>
              <a:schemeClr val="accent1"/>
            </a:solidFill>
            <a:prstDash val="solid"/>
            <a:round/>
            <a:headEnd type="none" w="med" len="med"/>
            <a:tailEnd type="none" w="med" len="med"/>
          </a:ln>
        </p:spPr>
      </p:cxnSp>
      <p:cxnSp>
        <p:nvCxnSpPr>
          <p:cNvPr id="198" name="Google Shape;198;p37"/>
          <p:cNvCxnSpPr/>
          <p:nvPr/>
        </p:nvCxnSpPr>
        <p:spPr>
          <a:xfrm>
            <a:off x="-125" y="4914900"/>
            <a:ext cx="8586300" cy="0"/>
          </a:xfrm>
          <a:prstGeom prst="straightConnector1">
            <a:avLst/>
          </a:prstGeom>
          <a:noFill/>
          <a:ln w="9525" cap="flat" cmpd="sng">
            <a:solidFill>
              <a:schemeClr val="accent1"/>
            </a:solidFill>
            <a:prstDash val="solid"/>
            <a:round/>
            <a:headEnd type="none" w="med" len="med"/>
            <a:tailEnd type="none" w="med" len="med"/>
          </a:ln>
        </p:spPr>
      </p:cxnSp>
      <p:sp>
        <p:nvSpPr>
          <p:cNvPr id="199" name="Google Shape;199;p37"/>
          <p:cNvSpPr txBox="1">
            <a:spLocks noGrp="1"/>
          </p:cNvSpPr>
          <p:nvPr>
            <p:ph type="subTitle" idx="1"/>
          </p:nvPr>
        </p:nvSpPr>
        <p:spPr>
          <a:xfrm>
            <a:off x="228600" y="2353775"/>
            <a:ext cx="2203500" cy="217800"/>
          </a:xfrm>
          <a:prstGeom prst="rect">
            <a:avLst/>
          </a:prstGeom>
        </p:spPr>
        <p:txBody>
          <a:bodyPr spcFirstLastPara="1" wrap="square" lIns="91425" tIns="91425" rIns="91425" bIns="91425" anchor="t" anchorCtr="0">
            <a:noAutofit/>
          </a:bodyPr>
          <a:lstStyle>
            <a:lvl1pPr lvl="0">
              <a:spcBef>
                <a:spcPts val="0"/>
              </a:spcBef>
              <a:spcAft>
                <a:spcPts val="0"/>
              </a:spcAft>
              <a:buSzPts val="1400"/>
              <a:buFont typeface="Merriweather"/>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0" name="Google Shape;200;p37"/>
          <p:cNvSpPr txBox="1">
            <a:spLocks noGrp="1"/>
          </p:cNvSpPr>
          <p:nvPr>
            <p:ph type="subTitle" idx="6"/>
          </p:nvPr>
        </p:nvSpPr>
        <p:spPr>
          <a:xfrm>
            <a:off x="3558200" y="2353775"/>
            <a:ext cx="2037900" cy="217800"/>
          </a:xfrm>
          <a:prstGeom prst="rect">
            <a:avLst/>
          </a:prstGeom>
        </p:spPr>
        <p:txBody>
          <a:bodyPr spcFirstLastPara="1" wrap="square" lIns="91425" tIns="91425" rIns="91425" bIns="91425" anchor="t" anchorCtr="0">
            <a:noAutofit/>
          </a:bodyPr>
          <a:lstStyle>
            <a:lvl1pPr lvl="0">
              <a:spcBef>
                <a:spcPts val="0"/>
              </a:spcBef>
              <a:spcAft>
                <a:spcPts val="0"/>
              </a:spcAft>
              <a:buSzPts val="1400"/>
              <a:buFont typeface="Merriweather"/>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1" name="Google Shape;201;p37"/>
          <p:cNvSpPr txBox="1">
            <a:spLocks noGrp="1"/>
          </p:cNvSpPr>
          <p:nvPr>
            <p:ph type="body" idx="7"/>
          </p:nvPr>
        </p:nvSpPr>
        <p:spPr>
          <a:xfrm>
            <a:off x="229900" y="3034400"/>
            <a:ext cx="3148800" cy="1773900"/>
          </a:xfrm>
          <a:prstGeom prst="rect">
            <a:avLst/>
          </a:prstGeom>
        </p:spPr>
        <p:txBody>
          <a:bodyPr spcFirstLastPara="1" wrap="square" lIns="91425" tIns="91425" rIns="91425" bIns="91425" anchor="t" anchorCtr="0">
            <a:noAutofit/>
          </a:bodyPr>
          <a:lstStyle>
            <a:lvl1pPr marL="457200" lvl="0" indent="-285750">
              <a:spcBef>
                <a:spcPts val="0"/>
              </a:spcBef>
              <a:spcAft>
                <a:spcPts val="0"/>
              </a:spcAft>
              <a:buSzPts val="900"/>
              <a:buChar char="●"/>
              <a:defRPr/>
            </a:lvl1pPr>
            <a:lvl2pPr marL="914400" lvl="1" indent="-285750">
              <a:spcBef>
                <a:spcPts val="0"/>
              </a:spcBef>
              <a:spcAft>
                <a:spcPts val="0"/>
              </a:spcAft>
              <a:buSzPts val="900"/>
              <a:buChar char="○"/>
              <a:defRPr/>
            </a:lvl2pPr>
            <a:lvl3pPr marL="1371600" lvl="2" indent="-285750">
              <a:spcBef>
                <a:spcPts val="0"/>
              </a:spcBef>
              <a:spcAft>
                <a:spcPts val="0"/>
              </a:spcAft>
              <a:buSzPts val="900"/>
              <a:buChar char="■"/>
              <a:defRPr/>
            </a:lvl3pPr>
            <a:lvl4pPr marL="1828800" lvl="3" indent="-285750">
              <a:spcBef>
                <a:spcPts val="0"/>
              </a:spcBef>
              <a:spcAft>
                <a:spcPts val="0"/>
              </a:spcAft>
              <a:buSzPts val="900"/>
              <a:buChar char="●"/>
              <a:defRPr/>
            </a:lvl4pPr>
            <a:lvl5pPr marL="2286000" lvl="4" indent="-285750">
              <a:spcBef>
                <a:spcPts val="0"/>
              </a:spcBef>
              <a:spcAft>
                <a:spcPts val="0"/>
              </a:spcAft>
              <a:buSzPts val="900"/>
              <a:buChar char="○"/>
              <a:defRPr/>
            </a:lvl5pPr>
            <a:lvl6pPr marL="2743200" lvl="5" indent="-285750">
              <a:spcBef>
                <a:spcPts val="0"/>
              </a:spcBef>
              <a:spcAft>
                <a:spcPts val="0"/>
              </a:spcAft>
              <a:buSzPts val="900"/>
              <a:buChar char="■"/>
              <a:defRPr/>
            </a:lvl6pPr>
            <a:lvl7pPr marL="3200400" lvl="6" indent="-285750">
              <a:spcBef>
                <a:spcPts val="0"/>
              </a:spcBef>
              <a:spcAft>
                <a:spcPts val="0"/>
              </a:spcAft>
              <a:buSzPts val="900"/>
              <a:buChar char="●"/>
              <a:defRPr/>
            </a:lvl7pPr>
            <a:lvl8pPr marL="3657600" lvl="7" indent="-285750">
              <a:spcBef>
                <a:spcPts val="0"/>
              </a:spcBef>
              <a:spcAft>
                <a:spcPts val="0"/>
              </a:spcAft>
              <a:buSzPts val="900"/>
              <a:buChar char="○"/>
              <a:defRPr/>
            </a:lvl8pPr>
            <a:lvl9pPr marL="4114800" lvl="8" indent="-285750">
              <a:spcBef>
                <a:spcPts val="0"/>
              </a:spcBef>
              <a:spcAft>
                <a:spcPts val="0"/>
              </a:spcAft>
              <a:buSzPts val="900"/>
              <a:buChar char="■"/>
              <a:defRPr/>
            </a:lvl9pPr>
          </a:lstStyle>
          <a:p>
            <a:endParaRPr/>
          </a:p>
        </p:txBody>
      </p:sp>
      <p:sp>
        <p:nvSpPr>
          <p:cNvPr id="202" name="Google Shape;202;p37"/>
          <p:cNvSpPr txBox="1">
            <a:spLocks noGrp="1"/>
          </p:cNvSpPr>
          <p:nvPr>
            <p:ph type="body" idx="8"/>
          </p:nvPr>
        </p:nvSpPr>
        <p:spPr>
          <a:xfrm>
            <a:off x="3558200" y="3034400"/>
            <a:ext cx="3148800" cy="1773900"/>
          </a:xfrm>
          <a:prstGeom prst="rect">
            <a:avLst/>
          </a:prstGeom>
        </p:spPr>
        <p:txBody>
          <a:bodyPr spcFirstLastPara="1" wrap="square" lIns="91425" tIns="91425" rIns="91425" bIns="91425" anchor="t" anchorCtr="0">
            <a:noAutofit/>
          </a:bodyPr>
          <a:lstStyle>
            <a:lvl1pPr marL="457200" lvl="0" indent="-285750">
              <a:spcBef>
                <a:spcPts val="0"/>
              </a:spcBef>
              <a:spcAft>
                <a:spcPts val="0"/>
              </a:spcAft>
              <a:buSzPts val="900"/>
              <a:buChar char="●"/>
              <a:defRPr/>
            </a:lvl1pPr>
            <a:lvl2pPr marL="914400" lvl="1" indent="-285750">
              <a:spcBef>
                <a:spcPts val="0"/>
              </a:spcBef>
              <a:spcAft>
                <a:spcPts val="0"/>
              </a:spcAft>
              <a:buSzPts val="900"/>
              <a:buChar char="○"/>
              <a:defRPr/>
            </a:lvl2pPr>
            <a:lvl3pPr marL="1371600" lvl="2" indent="-285750">
              <a:spcBef>
                <a:spcPts val="0"/>
              </a:spcBef>
              <a:spcAft>
                <a:spcPts val="0"/>
              </a:spcAft>
              <a:buSzPts val="900"/>
              <a:buChar char="■"/>
              <a:defRPr/>
            </a:lvl3pPr>
            <a:lvl4pPr marL="1828800" lvl="3" indent="-285750">
              <a:spcBef>
                <a:spcPts val="0"/>
              </a:spcBef>
              <a:spcAft>
                <a:spcPts val="0"/>
              </a:spcAft>
              <a:buSzPts val="900"/>
              <a:buChar char="●"/>
              <a:defRPr/>
            </a:lvl4pPr>
            <a:lvl5pPr marL="2286000" lvl="4" indent="-285750">
              <a:spcBef>
                <a:spcPts val="0"/>
              </a:spcBef>
              <a:spcAft>
                <a:spcPts val="0"/>
              </a:spcAft>
              <a:buSzPts val="900"/>
              <a:buChar char="○"/>
              <a:defRPr/>
            </a:lvl5pPr>
            <a:lvl6pPr marL="2743200" lvl="5" indent="-285750">
              <a:spcBef>
                <a:spcPts val="0"/>
              </a:spcBef>
              <a:spcAft>
                <a:spcPts val="0"/>
              </a:spcAft>
              <a:buSzPts val="900"/>
              <a:buChar char="■"/>
              <a:defRPr/>
            </a:lvl6pPr>
            <a:lvl7pPr marL="3200400" lvl="6" indent="-285750">
              <a:spcBef>
                <a:spcPts val="0"/>
              </a:spcBef>
              <a:spcAft>
                <a:spcPts val="0"/>
              </a:spcAft>
              <a:buSzPts val="900"/>
              <a:buChar char="●"/>
              <a:defRPr/>
            </a:lvl7pPr>
            <a:lvl8pPr marL="3657600" lvl="7" indent="-285750">
              <a:spcBef>
                <a:spcPts val="0"/>
              </a:spcBef>
              <a:spcAft>
                <a:spcPts val="0"/>
              </a:spcAft>
              <a:buSzPts val="900"/>
              <a:buChar char="○"/>
              <a:defRPr/>
            </a:lvl8pPr>
            <a:lvl9pPr marL="4114800" lvl="8" indent="-285750">
              <a:spcBef>
                <a:spcPts val="0"/>
              </a:spcBef>
              <a:spcAft>
                <a:spcPts val="0"/>
              </a:spcAft>
              <a:buSzPts val="900"/>
              <a:buChar char="■"/>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Custom Layout 1">
  <p:cSld name="CUSTOM_3">
    <p:spTree>
      <p:nvGrpSpPr>
        <p:cNvPr id="1" name="Shape 203"/>
        <p:cNvGrpSpPr/>
        <p:nvPr/>
      </p:nvGrpSpPr>
      <p:grpSpPr>
        <a:xfrm>
          <a:off x="0" y="0"/>
          <a:ext cx="0" cy="0"/>
          <a:chOff x="0" y="0"/>
          <a:chExt cx="0" cy="0"/>
        </a:xfrm>
      </p:grpSpPr>
      <p:cxnSp>
        <p:nvCxnSpPr>
          <p:cNvPr id="204" name="Google Shape;204;p38"/>
          <p:cNvCxnSpPr/>
          <p:nvPr/>
        </p:nvCxnSpPr>
        <p:spPr>
          <a:xfrm>
            <a:off x="8586257" y="1"/>
            <a:ext cx="0" cy="5144100"/>
          </a:xfrm>
          <a:prstGeom prst="straightConnector1">
            <a:avLst/>
          </a:prstGeom>
          <a:noFill/>
          <a:ln w="9525" cap="flat" cmpd="sng">
            <a:solidFill>
              <a:schemeClr val="accent1"/>
            </a:solidFill>
            <a:prstDash val="solid"/>
            <a:round/>
            <a:headEnd type="none" w="med" len="med"/>
            <a:tailEnd type="none" w="med" len="med"/>
          </a:ln>
        </p:spPr>
      </p:cxnSp>
      <p:sp>
        <p:nvSpPr>
          <p:cNvPr id="205" name="Google Shape;205;p38"/>
          <p:cNvSpPr txBox="1">
            <a:spLocks noGrp="1"/>
          </p:cNvSpPr>
          <p:nvPr>
            <p:ph type="title"/>
          </p:nvPr>
        </p:nvSpPr>
        <p:spPr>
          <a:xfrm rot="-5400000">
            <a:off x="8360500" y="443600"/>
            <a:ext cx="1020300" cy="560700"/>
          </a:xfrm>
          <a:prstGeom prst="rect">
            <a:avLst/>
          </a:prstGeom>
        </p:spPr>
        <p:txBody>
          <a:bodyPr spcFirstLastPara="1" wrap="square" lIns="91425" tIns="91425" rIns="91425" bIns="91425" anchor="ctr" anchorCtr="0">
            <a:noAutofit/>
          </a:bodyPr>
          <a:lstStyle>
            <a:lvl1pPr lvl="0" algn="r">
              <a:spcBef>
                <a:spcPts val="0"/>
              </a:spcBef>
              <a:spcAft>
                <a:spcPts val="0"/>
              </a:spcAft>
              <a:buClr>
                <a:schemeClr val="accent2"/>
              </a:buClr>
              <a:buSzPts val="700"/>
              <a:buFont typeface="Lexend Light"/>
              <a:buNone/>
              <a:defRPr sz="700">
                <a:solidFill>
                  <a:schemeClr val="accent2"/>
                </a:solidFill>
                <a:latin typeface="Lexend Light"/>
                <a:ea typeface="Lexend Light"/>
                <a:cs typeface="Lexend Light"/>
                <a:sym typeface="Lexend Light"/>
              </a:defRPr>
            </a:lvl1pPr>
            <a:lvl2pPr lvl="1">
              <a:spcBef>
                <a:spcPts val="0"/>
              </a:spcBef>
              <a:spcAft>
                <a:spcPts val="0"/>
              </a:spcAft>
              <a:buClr>
                <a:schemeClr val="accent2"/>
              </a:buClr>
              <a:buSzPts val="3000"/>
              <a:buNone/>
              <a:defRPr>
                <a:solidFill>
                  <a:schemeClr val="accent2"/>
                </a:solidFill>
              </a:defRPr>
            </a:lvl2pPr>
            <a:lvl3pPr lvl="2">
              <a:spcBef>
                <a:spcPts val="0"/>
              </a:spcBef>
              <a:spcAft>
                <a:spcPts val="0"/>
              </a:spcAft>
              <a:buClr>
                <a:schemeClr val="accent2"/>
              </a:buClr>
              <a:buSzPts val="3000"/>
              <a:buNone/>
              <a:defRPr>
                <a:solidFill>
                  <a:schemeClr val="accent2"/>
                </a:solidFill>
              </a:defRPr>
            </a:lvl3pPr>
            <a:lvl4pPr lvl="3">
              <a:spcBef>
                <a:spcPts val="0"/>
              </a:spcBef>
              <a:spcAft>
                <a:spcPts val="0"/>
              </a:spcAft>
              <a:buClr>
                <a:schemeClr val="accent2"/>
              </a:buClr>
              <a:buSzPts val="3000"/>
              <a:buNone/>
              <a:defRPr>
                <a:solidFill>
                  <a:schemeClr val="accent2"/>
                </a:solidFill>
              </a:defRPr>
            </a:lvl4pPr>
            <a:lvl5pPr lvl="4">
              <a:spcBef>
                <a:spcPts val="0"/>
              </a:spcBef>
              <a:spcAft>
                <a:spcPts val="0"/>
              </a:spcAft>
              <a:buClr>
                <a:schemeClr val="accent2"/>
              </a:buClr>
              <a:buSzPts val="3000"/>
              <a:buNone/>
              <a:defRPr>
                <a:solidFill>
                  <a:schemeClr val="accent2"/>
                </a:solidFill>
              </a:defRPr>
            </a:lvl5pPr>
            <a:lvl6pPr lvl="5">
              <a:spcBef>
                <a:spcPts val="0"/>
              </a:spcBef>
              <a:spcAft>
                <a:spcPts val="0"/>
              </a:spcAft>
              <a:buClr>
                <a:schemeClr val="accent2"/>
              </a:buClr>
              <a:buSzPts val="3000"/>
              <a:buNone/>
              <a:defRPr>
                <a:solidFill>
                  <a:schemeClr val="accent2"/>
                </a:solidFill>
              </a:defRPr>
            </a:lvl6pPr>
            <a:lvl7pPr lvl="6">
              <a:spcBef>
                <a:spcPts val="0"/>
              </a:spcBef>
              <a:spcAft>
                <a:spcPts val="0"/>
              </a:spcAft>
              <a:buClr>
                <a:schemeClr val="accent2"/>
              </a:buClr>
              <a:buSzPts val="3000"/>
              <a:buNone/>
              <a:defRPr>
                <a:solidFill>
                  <a:schemeClr val="accent2"/>
                </a:solidFill>
              </a:defRPr>
            </a:lvl7pPr>
            <a:lvl8pPr lvl="7">
              <a:spcBef>
                <a:spcPts val="0"/>
              </a:spcBef>
              <a:spcAft>
                <a:spcPts val="0"/>
              </a:spcAft>
              <a:buClr>
                <a:schemeClr val="accent2"/>
              </a:buClr>
              <a:buSzPts val="3000"/>
              <a:buNone/>
              <a:defRPr>
                <a:solidFill>
                  <a:schemeClr val="accent2"/>
                </a:solidFill>
              </a:defRPr>
            </a:lvl8pPr>
            <a:lvl9pPr lvl="8">
              <a:spcBef>
                <a:spcPts val="0"/>
              </a:spcBef>
              <a:spcAft>
                <a:spcPts val="0"/>
              </a:spcAft>
              <a:buClr>
                <a:schemeClr val="accent2"/>
              </a:buClr>
              <a:buSzPts val="3000"/>
              <a:buNone/>
              <a:defRPr>
                <a:solidFill>
                  <a:schemeClr val="accent2"/>
                </a:solidFill>
              </a:defRPr>
            </a:lvl9pPr>
          </a:lstStyle>
          <a:p>
            <a:endParaRPr/>
          </a:p>
        </p:txBody>
      </p:sp>
      <p:sp>
        <p:nvSpPr>
          <p:cNvPr id="206" name="Google Shape;206;p38"/>
          <p:cNvSpPr txBox="1">
            <a:spLocks noGrp="1"/>
          </p:cNvSpPr>
          <p:nvPr>
            <p:ph type="title" idx="2"/>
          </p:nvPr>
        </p:nvSpPr>
        <p:spPr>
          <a:xfrm rot="-5400000">
            <a:off x="7417450" y="2291400"/>
            <a:ext cx="2906400" cy="5607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accent2"/>
              </a:buClr>
              <a:buSzPts val="1500"/>
              <a:buFont typeface="Merriweather Light"/>
              <a:buNone/>
              <a:defRPr sz="1500">
                <a:solidFill>
                  <a:schemeClr val="accent2"/>
                </a:solidFill>
              </a:defRPr>
            </a:lvl1pPr>
            <a:lvl2pPr lvl="1" algn="ctr">
              <a:spcBef>
                <a:spcPts val="0"/>
              </a:spcBef>
              <a:spcAft>
                <a:spcPts val="0"/>
              </a:spcAft>
              <a:buClr>
                <a:schemeClr val="accent2"/>
              </a:buClr>
              <a:buSzPts val="3000"/>
              <a:buNone/>
              <a:defRPr>
                <a:solidFill>
                  <a:schemeClr val="accent2"/>
                </a:solidFill>
              </a:defRPr>
            </a:lvl2pPr>
            <a:lvl3pPr lvl="2" algn="ctr">
              <a:spcBef>
                <a:spcPts val="0"/>
              </a:spcBef>
              <a:spcAft>
                <a:spcPts val="0"/>
              </a:spcAft>
              <a:buClr>
                <a:schemeClr val="accent2"/>
              </a:buClr>
              <a:buSzPts val="3000"/>
              <a:buNone/>
              <a:defRPr>
                <a:solidFill>
                  <a:schemeClr val="accent2"/>
                </a:solidFill>
              </a:defRPr>
            </a:lvl3pPr>
            <a:lvl4pPr lvl="3" algn="ctr">
              <a:spcBef>
                <a:spcPts val="0"/>
              </a:spcBef>
              <a:spcAft>
                <a:spcPts val="0"/>
              </a:spcAft>
              <a:buClr>
                <a:schemeClr val="accent2"/>
              </a:buClr>
              <a:buSzPts val="3000"/>
              <a:buNone/>
              <a:defRPr>
                <a:solidFill>
                  <a:schemeClr val="accent2"/>
                </a:solidFill>
              </a:defRPr>
            </a:lvl4pPr>
            <a:lvl5pPr lvl="4" algn="ctr">
              <a:spcBef>
                <a:spcPts val="0"/>
              </a:spcBef>
              <a:spcAft>
                <a:spcPts val="0"/>
              </a:spcAft>
              <a:buClr>
                <a:schemeClr val="accent2"/>
              </a:buClr>
              <a:buSzPts val="3000"/>
              <a:buNone/>
              <a:defRPr>
                <a:solidFill>
                  <a:schemeClr val="accent2"/>
                </a:solidFill>
              </a:defRPr>
            </a:lvl5pPr>
            <a:lvl6pPr lvl="5" algn="ctr">
              <a:spcBef>
                <a:spcPts val="0"/>
              </a:spcBef>
              <a:spcAft>
                <a:spcPts val="0"/>
              </a:spcAft>
              <a:buClr>
                <a:schemeClr val="accent2"/>
              </a:buClr>
              <a:buSzPts val="3000"/>
              <a:buNone/>
              <a:defRPr>
                <a:solidFill>
                  <a:schemeClr val="accent2"/>
                </a:solidFill>
              </a:defRPr>
            </a:lvl6pPr>
            <a:lvl7pPr lvl="6" algn="ctr">
              <a:spcBef>
                <a:spcPts val="0"/>
              </a:spcBef>
              <a:spcAft>
                <a:spcPts val="0"/>
              </a:spcAft>
              <a:buClr>
                <a:schemeClr val="accent2"/>
              </a:buClr>
              <a:buSzPts val="3000"/>
              <a:buNone/>
              <a:defRPr>
                <a:solidFill>
                  <a:schemeClr val="accent2"/>
                </a:solidFill>
              </a:defRPr>
            </a:lvl7pPr>
            <a:lvl8pPr lvl="7" algn="ctr">
              <a:spcBef>
                <a:spcPts val="0"/>
              </a:spcBef>
              <a:spcAft>
                <a:spcPts val="0"/>
              </a:spcAft>
              <a:buClr>
                <a:schemeClr val="accent2"/>
              </a:buClr>
              <a:buSzPts val="3000"/>
              <a:buNone/>
              <a:defRPr>
                <a:solidFill>
                  <a:schemeClr val="accent2"/>
                </a:solidFill>
              </a:defRPr>
            </a:lvl8pPr>
            <a:lvl9pPr lvl="8" algn="ctr">
              <a:spcBef>
                <a:spcPts val="0"/>
              </a:spcBef>
              <a:spcAft>
                <a:spcPts val="0"/>
              </a:spcAft>
              <a:buClr>
                <a:schemeClr val="accent2"/>
              </a:buClr>
              <a:buSzPts val="3000"/>
              <a:buNone/>
              <a:defRPr>
                <a:solidFill>
                  <a:schemeClr val="accent2"/>
                </a:solidFill>
              </a:defRPr>
            </a:lvl9pPr>
          </a:lstStyle>
          <a:p>
            <a:endParaRPr/>
          </a:p>
        </p:txBody>
      </p:sp>
      <p:sp>
        <p:nvSpPr>
          <p:cNvPr id="207" name="Google Shape;207;p38"/>
          <p:cNvSpPr txBox="1">
            <a:spLocks noGrp="1"/>
          </p:cNvSpPr>
          <p:nvPr>
            <p:ph type="title" idx="3"/>
          </p:nvPr>
        </p:nvSpPr>
        <p:spPr>
          <a:xfrm>
            <a:off x="8583300" y="4329650"/>
            <a:ext cx="567600" cy="6687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accent2"/>
              </a:buClr>
              <a:buSzPts val="700"/>
              <a:buFont typeface="Lexend Light"/>
              <a:buNone/>
              <a:defRPr sz="700">
                <a:solidFill>
                  <a:schemeClr val="accent2"/>
                </a:solidFill>
                <a:latin typeface="Lexend Light"/>
                <a:ea typeface="Lexend Light"/>
                <a:cs typeface="Lexend Light"/>
                <a:sym typeface="Lexend Light"/>
              </a:defRPr>
            </a:lvl1pPr>
            <a:lvl2pPr lvl="1" algn="r">
              <a:spcBef>
                <a:spcPts val="0"/>
              </a:spcBef>
              <a:spcAft>
                <a:spcPts val="0"/>
              </a:spcAft>
              <a:buClr>
                <a:schemeClr val="accent2"/>
              </a:buClr>
              <a:buSzPts val="3000"/>
              <a:buNone/>
              <a:defRPr>
                <a:solidFill>
                  <a:schemeClr val="accent2"/>
                </a:solidFill>
              </a:defRPr>
            </a:lvl2pPr>
            <a:lvl3pPr lvl="2" algn="r">
              <a:spcBef>
                <a:spcPts val="0"/>
              </a:spcBef>
              <a:spcAft>
                <a:spcPts val="0"/>
              </a:spcAft>
              <a:buClr>
                <a:schemeClr val="accent2"/>
              </a:buClr>
              <a:buSzPts val="3000"/>
              <a:buNone/>
              <a:defRPr>
                <a:solidFill>
                  <a:schemeClr val="accent2"/>
                </a:solidFill>
              </a:defRPr>
            </a:lvl3pPr>
            <a:lvl4pPr lvl="3" algn="r">
              <a:spcBef>
                <a:spcPts val="0"/>
              </a:spcBef>
              <a:spcAft>
                <a:spcPts val="0"/>
              </a:spcAft>
              <a:buClr>
                <a:schemeClr val="accent2"/>
              </a:buClr>
              <a:buSzPts val="3000"/>
              <a:buNone/>
              <a:defRPr>
                <a:solidFill>
                  <a:schemeClr val="accent2"/>
                </a:solidFill>
              </a:defRPr>
            </a:lvl4pPr>
            <a:lvl5pPr lvl="4" algn="r">
              <a:spcBef>
                <a:spcPts val="0"/>
              </a:spcBef>
              <a:spcAft>
                <a:spcPts val="0"/>
              </a:spcAft>
              <a:buClr>
                <a:schemeClr val="accent2"/>
              </a:buClr>
              <a:buSzPts val="3000"/>
              <a:buNone/>
              <a:defRPr>
                <a:solidFill>
                  <a:schemeClr val="accent2"/>
                </a:solidFill>
              </a:defRPr>
            </a:lvl5pPr>
            <a:lvl6pPr lvl="5" algn="r">
              <a:spcBef>
                <a:spcPts val="0"/>
              </a:spcBef>
              <a:spcAft>
                <a:spcPts val="0"/>
              </a:spcAft>
              <a:buClr>
                <a:schemeClr val="accent2"/>
              </a:buClr>
              <a:buSzPts val="3000"/>
              <a:buNone/>
              <a:defRPr>
                <a:solidFill>
                  <a:schemeClr val="accent2"/>
                </a:solidFill>
              </a:defRPr>
            </a:lvl6pPr>
            <a:lvl7pPr lvl="6" algn="r">
              <a:spcBef>
                <a:spcPts val="0"/>
              </a:spcBef>
              <a:spcAft>
                <a:spcPts val="0"/>
              </a:spcAft>
              <a:buClr>
                <a:schemeClr val="accent2"/>
              </a:buClr>
              <a:buSzPts val="3000"/>
              <a:buNone/>
              <a:defRPr>
                <a:solidFill>
                  <a:schemeClr val="accent2"/>
                </a:solidFill>
              </a:defRPr>
            </a:lvl7pPr>
            <a:lvl8pPr lvl="7" algn="r">
              <a:spcBef>
                <a:spcPts val="0"/>
              </a:spcBef>
              <a:spcAft>
                <a:spcPts val="0"/>
              </a:spcAft>
              <a:buClr>
                <a:schemeClr val="accent2"/>
              </a:buClr>
              <a:buSzPts val="3000"/>
              <a:buNone/>
              <a:defRPr>
                <a:solidFill>
                  <a:schemeClr val="accent2"/>
                </a:solidFill>
              </a:defRPr>
            </a:lvl8pPr>
            <a:lvl9pPr lvl="8" algn="r">
              <a:spcBef>
                <a:spcPts val="0"/>
              </a:spcBef>
              <a:spcAft>
                <a:spcPts val="0"/>
              </a:spcAft>
              <a:buClr>
                <a:schemeClr val="accent2"/>
              </a:buClr>
              <a:buSzPts val="3000"/>
              <a:buNone/>
              <a:defRPr>
                <a:solidFill>
                  <a:schemeClr val="accent2"/>
                </a:solidFill>
              </a:defRPr>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Project slide" type="twoColTx">
  <p:cSld name="TITLE_AND_TWO_COLUMNS">
    <p:spTree>
      <p:nvGrpSpPr>
        <p:cNvPr id="1" name="Shape 208"/>
        <p:cNvGrpSpPr/>
        <p:nvPr/>
      </p:nvGrpSpPr>
      <p:grpSpPr>
        <a:xfrm>
          <a:off x="0" y="0"/>
          <a:ext cx="0" cy="0"/>
          <a:chOff x="0" y="0"/>
          <a:chExt cx="0" cy="0"/>
        </a:xfrm>
      </p:grpSpPr>
      <p:sp>
        <p:nvSpPr>
          <p:cNvPr id="209" name="Google Shape;209;p39"/>
          <p:cNvSpPr>
            <a:spLocks noGrp="1"/>
          </p:cNvSpPr>
          <p:nvPr>
            <p:ph type="pic" idx="2"/>
          </p:nvPr>
        </p:nvSpPr>
        <p:spPr>
          <a:xfrm>
            <a:off x="3558200" y="213800"/>
            <a:ext cx="5025000" cy="2358000"/>
          </a:xfrm>
          <a:prstGeom prst="rect">
            <a:avLst/>
          </a:prstGeom>
          <a:noFill/>
          <a:ln>
            <a:noFill/>
          </a:ln>
        </p:spPr>
      </p:sp>
      <p:sp>
        <p:nvSpPr>
          <p:cNvPr id="210" name="Google Shape;210;p39"/>
          <p:cNvSpPr>
            <a:spLocks noGrp="1"/>
          </p:cNvSpPr>
          <p:nvPr>
            <p:ph type="pic" idx="3"/>
          </p:nvPr>
        </p:nvSpPr>
        <p:spPr>
          <a:xfrm>
            <a:off x="3557075" y="2571750"/>
            <a:ext cx="5025000" cy="2343300"/>
          </a:xfrm>
          <a:prstGeom prst="rect">
            <a:avLst/>
          </a:prstGeom>
          <a:noFill/>
          <a:ln>
            <a:noFill/>
          </a:ln>
        </p:spPr>
      </p:sp>
      <p:cxnSp>
        <p:nvCxnSpPr>
          <p:cNvPr id="211" name="Google Shape;211;p39"/>
          <p:cNvCxnSpPr/>
          <p:nvPr/>
        </p:nvCxnSpPr>
        <p:spPr>
          <a:xfrm>
            <a:off x="8586257" y="1"/>
            <a:ext cx="0" cy="5144100"/>
          </a:xfrm>
          <a:prstGeom prst="straightConnector1">
            <a:avLst/>
          </a:prstGeom>
          <a:noFill/>
          <a:ln w="9525" cap="flat" cmpd="sng">
            <a:solidFill>
              <a:schemeClr val="accent1"/>
            </a:solidFill>
            <a:prstDash val="solid"/>
            <a:round/>
            <a:headEnd type="none" w="med" len="med"/>
            <a:tailEnd type="none" w="med" len="med"/>
          </a:ln>
        </p:spPr>
      </p:cxnSp>
      <p:sp>
        <p:nvSpPr>
          <p:cNvPr id="212" name="Google Shape;212;p39"/>
          <p:cNvSpPr txBox="1">
            <a:spLocks noGrp="1"/>
          </p:cNvSpPr>
          <p:nvPr>
            <p:ph type="title"/>
          </p:nvPr>
        </p:nvSpPr>
        <p:spPr>
          <a:xfrm rot="-5400000">
            <a:off x="8360500" y="443600"/>
            <a:ext cx="1020300" cy="560700"/>
          </a:xfrm>
          <a:prstGeom prst="rect">
            <a:avLst/>
          </a:prstGeom>
        </p:spPr>
        <p:txBody>
          <a:bodyPr spcFirstLastPara="1" wrap="square" lIns="91425" tIns="91425" rIns="91425" bIns="91425" anchor="ctr" anchorCtr="0">
            <a:noAutofit/>
          </a:bodyPr>
          <a:lstStyle>
            <a:lvl1pPr lvl="0" algn="r">
              <a:spcBef>
                <a:spcPts val="0"/>
              </a:spcBef>
              <a:spcAft>
                <a:spcPts val="0"/>
              </a:spcAft>
              <a:buClr>
                <a:schemeClr val="accent2"/>
              </a:buClr>
              <a:buSzPts val="700"/>
              <a:buFont typeface="Lexend Light"/>
              <a:buNone/>
              <a:defRPr sz="700">
                <a:solidFill>
                  <a:schemeClr val="accent2"/>
                </a:solidFill>
                <a:latin typeface="Lexend Light"/>
                <a:ea typeface="Lexend Light"/>
                <a:cs typeface="Lexend Light"/>
                <a:sym typeface="Lexend Light"/>
              </a:defRPr>
            </a:lvl1pPr>
            <a:lvl2pPr lvl="1">
              <a:spcBef>
                <a:spcPts val="0"/>
              </a:spcBef>
              <a:spcAft>
                <a:spcPts val="0"/>
              </a:spcAft>
              <a:buClr>
                <a:schemeClr val="accent2"/>
              </a:buClr>
              <a:buSzPts val="3000"/>
              <a:buNone/>
              <a:defRPr>
                <a:solidFill>
                  <a:schemeClr val="accent2"/>
                </a:solidFill>
              </a:defRPr>
            </a:lvl2pPr>
            <a:lvl3pPr lvl="2">
              <a:spcBef>
                <a:spcPts val="0"/>
              </a:spcBef>
              <a:spcAft>
                <a:spcPts val="0"/>
              </a:spcAft>
              <a:buClr>
                <a:schemeClr val="accent2"/>
              </a:buClr>
              <a:buSzPts val="3000"/>
              <a:buNone/>
              <a:defRPr>
                <a:solidFill>
                  <a:schemeClr val="accent2"/>
                </a:solidFill>
              </a:defRPr>
            </a:lvl3pPr>
            <a:lvl4pPr lvl="3">
              <a:spcBef>
                <a:spcPts val="0"/>
              </a:spcBef>
              <a:spcAft>
                <a:spcPts val="0"/>
              </a:spcAft>
              <a:buClr>
                <a:schemeClr val="accent2"/>
              </a:buClr>
              <a:buSzPts val="3000"/>
              <a:buNone/>
              <a:defRPr>
                <a:solidFill>
                  <a:schemeClr val="accent2"/>
                </a:solidFill>
              </a:defRPr>
            </a:lvl4pPr>
            <a:lvl5pPr lvl="4">
              <a:spcBef>
                <a:spcPts val="0"/>
              </a:spcBef>
              <a:spcAft>
                <a:spcPts val="0"/>
              </a:spcAft>
              <a:buClr>
                <a:schemeClr val="accent2"/>
              </a:buClr>
              <a:buSzPts val="3000"/>
              <a:buNone/>
              <a:defRPr>
                <a:solidFill>
                  <a:schemeClr val="accent2"/>
                </a:solidFill>
              </a:defRPr>
            </a:lvl5pPr>
            <a:lvl6pPr lvl="5">
              <a:spcBef>
                <a:spcPts val="0"/>
              </a:spcBef>
              <a:spcAft>
                <a:spcPts val="0"/>
              </a:spcAft>
              <a:buClr>
                <a:schemeClr val="accent2"/>
              </a:buClr>
              <a:buSzPts val="3000"/>
              <a:buNone/>
              <a:defRPr>
                <a:solidFill>
                  <a:schemeClr val="accent2"/>
                </a:solidFill>
              </a:defRPr>
            </a:lvl6pPr>
            <a:lvl7pPr lvl="6">
              <a:spcBef>
                <a:spcPts val="0"/>
              </a:spcBef>
              <a:spcAft>
                <a:spcPts val="0"/>
              </a:spcAft>
              <a:buClr>
                <a:schemeClr val="accent2"/>
              </a:buClr>
              <a:buSzPts val="3000"/>
              <a:buNone/>
              <a:defRPr>
                <a:solidFill>
                  <a:schemeClr val="accent2"/>
                </a:solidFill>
              </a:defRPr>
            </a:lvl7pPr>
            <a:lvl8pPr lvl="7">
              <a:spcBef>
                <a:spcPts val="0"/>
              </a:spcBef>
              <a:spcAft>
                <a:spcPts val="0"/>
              </a:spcAft>
              <a:buClr>
                <a:schemeClr val="accent2"/>
              </a:buClr>
              <a:buSzPts val="3000"/>
              <a:buNone/>
              <a:defRPr>
                <a:solidFill>
                  <a:schemeClr val="accent2"/>
                </a:solidFill>
              </a:defRPr>
            </a:lvl8pPr>
            <a:lvl9pPr lvl="8">
              <a:spcBef>
                <a:spcPts val="0"/>
              </a:spcBef>
              <a:spcAft>
                <a:spcPts val="0"/>
              </a:spcAft>
              <a:buClr>
                <a:schemeClr val="accent2"/>
              </a:buClr>
              <a:buSzPts val="3000"/>
              <a:buNone/>
              <a:defRPr>
                <a:solidFill>
                  <a:schemeClr val="accent2"/>
                </a:solidFill>
              </a:defRPr>
            </a:lvl9pPr>
          </a:lstStyle>
          <a:p>
            <a:endParaRPr/>
          </a:p>
        </p:txBody>
      </p:sp>
      <p:sp>
        <p:nvSpPr>
          <p:cNvPr id="213" name="Google Shape;213;p39"/>
          <p:cNvSpPr txBox="1">
            <a:spLocks noGrp="1"/>
          </p:cNvSpPr>
          <p:nvPr>
            <p:ph type="title" idx="4"/>
          </p:nvPr>
        </p:nvSpPr>
        <p:spPr>
          <a:xfrm rot="-5400000">
            <a:off x="7417450" y="2291400"/>
            <a:ext cx="2906400" cy="5607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accent2"/>
              </a:buClr>
              <a:buSzPts val="1500"/>
              <a:buFont typeface="Merriweather Light"/>
              <a:buNone/>
              <a:defRPr sz="1500">
                <a:solidFill>
                  <a:schemeClr val="accent2"/>
                </a:solidFill>
              </a:defRPr>
            </a:lvl1pPr>
            <a:lvl2pPr lvl="1" algn="ctr">
              <a:spcBef>
                <a:spcPts val="0"/>
              </a:spcBef>
              <a:spcAft>
                <a:spcPts val="0"/>
              </a:spcAft>
              <a:buClr>
                <a:schemeClr val="accent2"/>
              </a:buClr>
              <a:buSzPts val="3000"/>
              <a:buNone/>
              <a:defRPr>
                <a:solidFill>
                  <a:schemeClr val="accent2"/>
                </a:solidFill>
              </a:defRPr>
            </a:lvl2pPr>
            <a:lvl3pPr lvl="2" algn="ctr">
              <a:spcBef>
                <a:spcPts val="0"/>
              </a:spcBef>
              <a:spcAft>
                <a:spcPts val="0"/>
              </a:spcAft>
              <a:buClr>
                <a:schemeClr val="accent2"/>
              </a:buClr>
              <a:buSzPts val="3000"/>
              <a:buNone/>
              <a:defRPr>
                <a:solidFill>
                  <a:schemeClr val="accent2"/>
                </a:solidFill>
              </a:defRPr>
            </a:lvl3pPr>
            <a:lvl4pPr lvl="3" algn="ctr">
              <a:spcBef>
                <a:spcPts val="0"/>
              </a:spcBef>
              <a:spcAft>
                <a:spcPts val="0"/>
              </a:spcAft>
              <a:buClr>
                <a:schemeClr val="accent2"/>
              </a:buClr>
              <a:buSzPts val="3000"/>
              <a:buNone/>
              <a:defRPr>
                <a:solidFill>
                  <a:schemeClr val="accent2"/>
                </a:solidFill>
              </a:defRPr>
            </a:lvl4pPr>
            <a:lvl5pPr lvl="4" algn="ctr">
              <a:spcBef>
                <a:spcPts val="0"/>
              </a:spcBef>
              <a:spcAft>
                <a:spcPts val="0"/>
              </a:spcAft>
              <a:buClr>
                <a:schemeClr val="accent2"/>
              </a:buClr>
              <a:buSzPts val="3000"/>
              <a:buNone/>
              <a:defRPr>
                <a:solidFill>
                  <a:schemeClr val="accent2"/>
                </a:solidFill>
              </a:defRPr>
            </a:lvl5pPr>
            <a:lvl6pPr lvl="5" algn="ctr">
              <a:spcBef>
                <a:spcPts val="0"/>
              </a:spcBef>
              <a:spcAft>
                <a:spcPts val="0"/>
              </a:spcAft>
              <a:buClr>
                <a:schemeClr val="accent2"/>
              </a:buClr>
              <a:buSzPts val="3000"/>
              <a:buNone/>
              <a:defRPr>
                <a:solidFill>
                  <a:schemeClr val="accent2"/>
                </a:solidFill>
              </a:defRPr>
            </a:lvl6pPr>
            <a:lvl7pPr lvl="6" algn="ctr">
              <a:spcBef>
                <a:spcPts val="0"/>
              </a:spcBef>
              <a:spcAft>
                <a:spcPts val="0"/>
              </a:spcAft>
              <a:buClr>
                <a:schemeClr val="accent2"/>
              </a:buClr>
              <a:buSzPts val="3000"/>
              <a:buNone/>
              <a:defRPr>
                <a:solidFill>
                  <a:schemeClr val="accent2"/>
                </a:solidFill>
              </a:defRPr>
            </a:lvl7pPr>
            <a:lvl8pPr lvl="7" algn="ctr">
              <a:spcBef>
                <a:spcPts val="0"/>
              </a:spcBef>
              <a:spcAft>
                <a:spcPts val="0"/>
              </a:spcAft>
              <a:buClr>
                <a:schemeClr val="accent2"/>
              </a:buClr>
              <a:buSzPts val="3000"/>
              <a:buNone/>
              <a:defRPr>
                <a:solidFill>
                  <a:schemeClr val="accent2"/>
                </a:solidFill>
              </a:defRPr>
            </a:lvl8pPr>
            <a:lvl9pPr lvl="8" algn="ctr">
              <a:spcBef>
                <a:spcPts val="0"/>
              </a:spcBef>
              <a:spcAft>
                <a:spcPts val="0"/>
              </a:spcAft>
              <a:buClr>
                <a:schemeClr val="accent2"/>
              </a:buClr>
              <a:buSzPts val="3000"/>
              <a:buNone/>
              <a:defRPr>
                <a:solidFill>
                  <a:schemeClr val="accent2"/>
                </a:solidFill>
              </a:defRPr>
            </a:lvl9pPr>
          </a:lstStyle>
          <a:p>
            <a:endParaRPr/>
          </a:p>
        </p:txBody>
      </p:sp>
      <p:sp>
        <p:nvSpPr>
          <p:cNvPr id="214" name="Google Shape;214;p39"/>
          <p:cNvSpPr txBox="1">
            <a:spLocks noGrp="1"/>
          </p:cNvSpPr>
          <p:nvPr>
            <p:ph type="title" idx="5"/>
          </p:nvPr>
        </p:nvSpPr>
        <p:spPr>
          <a:xfrm>
            <a:off x="8583300" y="4329650"/>
            <a:ext cx="567600" cy="6687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accent2"/>
              </a:buClr>
              <a:buSzPts val="700"/>
              <a:buFont typeface="Lexend Light"/>
              <a:buNone/>
              <a:defRPr sz="700">
                <a:solidFill>
                  <a:schemeClr val="accent2"/>
                </a:solidFill>
                <a:latin typeface="Lexend Light"/>
                <a:ea typeface="Lexend Light"/>
                <a:cs typeface="Lexend Light"/>
                <a:sym typeface="Lexend Light"/>
              </a:defRPr>
            </a:lvl1pPr>
            <a:lvl2pPr lvl="1" algn="r">
              <a:spcBef>
                <a:spcPts val="0"/>
              </a:spcBef>
              <a:spcAft>
                <a:spcPts val="0"/>
              </a:spcAft>
              <a:buClr>
                <a:schemeClr val="accent2"/>
              </a:buClr>
              <a:buSzPts val="3000"/>
              <a:buNone/>
              <a:defRPr>
                <a:solidFill>
                  <a:schemeClr val="accent2"/>
                </a:solidFill>
              </a:defRPr>
            </a:lvl2pPr>
            <a:lvl3pPr lvl="2" algn="r">
              <a:spcBef>
                <a:spcPts val="0"/>
              </a:spcBef>
              <a:spcAft>
                <a:spcPts val="0"/>
              </a:spcAft>
              <a:buClr>
                <a:schemeClr val="accent2"/>
              </a:buClr>
              <a:buSzPts val="3000"/>
              <a:buNone/>
              <a:defRPr>
                <a:solidFill>
                  <a:schemeClr val="accent2"/>
                </a:solidFill>
              </a:defRPr>
            </a:lvl3pPr>
            <a:lvl4pPr lvl="3" algn="r">
              <a:spcBef>
                <a:spcPts val="0"/>
              </a:spcBef>
              <a:spcAft>
                <a:spcPts val="0"/>
              </a:spcAft>
              <a:buClr>
                <a:schemeClr val="accent2"/>
              </a:buClr>
              <a:buSzPts val="3000"/>
              <a:buNone/>
              <a:defRPr>
                <a:solidFill>
                  <a:schemeClr val="accent2"/>
                </a:solidFill>
              </a:defRPr>
            </a:lvl4pPr>
            <a:lvl5pPr lvl="4" algn="r">
              <a:spcBef>
                <a:spcPts val="0"/>
              </a:spcBef>
              <a:spcAft>
                <a:spcPts val="0"/>
              </a:spcAft>
              <a:buClr>
                <a:schemeClr val="accent2"/>
              </a:buClr>
              <a:buSzPts val="3000"/>
              <a:buNone/>
              <a:defRPr>
                <a:solidFill>
                  <a:schemeClr val="accent2"/>
                </a:solidFill>
              </a:defRPr>
            </a:lvl5pPr>
            <a:lvl6pPr lvl="5" algn="r">
              <a:spcBef>
                <a:spcPts val="0"/>
              </a:spcBef>
              <a:spcAft>
                <a:spcPts val="0"/>
              </a:spcAft>
              <a:buClr>
                <a:schemeClr val="accent2"/>
              </a:buClr>
              <a:buSzPts val="3000"/>
              <a:buNone/>
              <a:defRPr>
                <a:solidFill>
                  <a:schemeClr val="accent2"/>
                </a:solidFill>
              </a:defRPr>
            </a:lvl6pPr>
            <a:lvl7pPr lvl="6" algn="r">
              <a:spcBef>
                <a:spcPts val="0"/>
              </a:spcBef>
              <a:spcAft>
                <a:spcPts val="0"/>
              </a:spcAft>
              <a:buClr>
                <a:schemeClr val="accent2"/>
              </a:buClr>
              <a:buSzPts val="3000"/>
              <a:buNone/>
              <a:defRPr>
                <a:solidFill>
                  <a:schemeClr val="accent2"/>
                </a:solidFill>
              </a:defRPr>
            </a:lvl7pPr>
            <a:lvl8pPr lvl="7" algn="r">
              <a:spcBef>
                <a:spcPts val="0"/>
              </a:spcBef>
              <a:spcAft>
                <a:spcPts val="0"/>
              </a:spcAft>
              <a:buClr>
                <a:schemeClr val="accent2"/>
              </a:buClr>
              <a:buSzPts val="3000"/>
              <a:buNone/>
              <a:defRPr>
                <a:solidFill>
                  <a:schemeClr val="accent2"/>
                </a:solidFill>
              </a:defRPr>
            </a:lvl8pPr>
            <a:lvl9pPr lvl="8" algn="r">
              <a:spcBef>
                <a:spcPts val="0"/>
              </a:spcBef>
              <a:spcAft>
                <a:spcPts val="0"/>
              </a:spcAft>
              <a:buClr>
                <a:schemeClr val="accent2"/>
              </a:buClr>
              <a:buSzPts val="3000"/>
              <a:buNone/>
              <a:defRPr>
                <a:solidFill>
                  <a:schemeClr val="accent2"/>
                </a:solidFill>
              </a:defRPr>
            </a:lvl9pPr>
          </a:lstStyle>
          <a:p>
            <a:endParaRPr/>
          </a:p>
        </p:txBody>
      </p:sp>
      <p:sp>
        <p:nvSpPr>
          <p:cNvPr id="215" name="Google Shape;215;p39"/>
          <p:cNvSpPr txBox="1">
            <a:spLocks noGrp="1"/>
          </p:cNvSpPr>
          <p:nvPr>
            <p:ph type="title" idx="6"/>
          </p:nvPr>
        </p:nvSpPr>
        <p:spPr>
          <a:xfrm>
            <a:off x="228600" y="219850"/>
            <a:ext cx="2048100" cy="297300"/>
          </a:xfrm>
          <a:prstGeom prst="rect">
            <a:avLst/>
          </a:prstGeom>
        </p:spPr>
        <p:txBody>
          <a:bodyPr spcFirstLastPara="1" wrap="square" lIns="91425" tIns="91425" rIns="91425" bIns="91425" anchor="t" anchorCtr="0">
            <a:noAutofit/>
          </a:bodyPr>
          <a:lstStyle>
            <a:lvl1pPr lvl="0">
              <a:spcBef>
                <a:spcPts val="0"/>
              </a:spcBef>
              <a:spcAft>
                <a:spcPts val="0"/>
              </a:spcAft>
              <a:buClr>
                <a:schemeClr val="dk1"/>
              </a:buClr>
              <a:buSzPts val="900"/>
              <a:buFont typeface="Lexend Light"/>
              <a:buNone/>
              <a:defRPr sz="900">
                <a:latin typeface="Lexend Light"/>
                <a:ea typeface="Lexend Light"/>
                <a:cs typeface="Lexend Light"/>
                <a:sym typeface="Lexend Light"/>
              </a:defRPr>
            </a:lvl1pPr>
            <a:lvl2pPr lvl="1">
              <a:spcBef>
                <a:spcPts val="0"/>
              </a:spcBef>
              <a:spcAft>
                <a:spcPts val="0"/>
              </a:spcAft>
              <a:buClr>
                <a:schemeClr val="dk1"/>
              </a:buClr>
              <a:buSzPts val="3000"/>
              <a:buNone/>
              <a:defRPr/>
            </a:lvl2pPr>
            <a:lvl3pPr lvl="2">
              <a:spcBef>
                <a:spcPts val="0"/>
              </a:spcBef>
              <a:spcAft>
                <a:spcPts val="0"/>
              </a:spcAft>
              <a:buClr>
                <a:schemeClr val="dk1"/>
              </a:buClr>
              <a:buSzPts val="3000"/>
              <a:buNone/>
              <a:defRPr/>
            </a:lvl3pPr>
            <a:lvl4pPr lvl="3">
              <a:spcBef>
                <a:spcPts val="0"/>
              </a:spcBef>
              <a:spcAft>
                <a:spcPts val="0"/>
              </a:spcAft>
              <a:buClr>
                <a:schemeClr val="dk1"/>
              </a:buClr>
              <a:buSzPts val="3000"/>
              <a:buNone/>
              <a:defRPr/>
            </a:lvl4pPr>
            <a:lvl5pPr lvl="4">
              <a:spcBef>
                <a:spcPts val="0"/>
              </a:spcBef>
              <a:spcAft>
                <a:spcPts val="0"/>
              </a:spcAft>
              <a:buClr>
                <a:schemeClr val="dk1"/>
              </a:buClr>
              <a:buSzPts val="3000"/>
              <a:buNone/>
              <a:defRPr/>
            </a:lvl5pPr>
            <a:lvl6pPr lvl="5">
              <a:spcBef>
                <a:spcPts val="0"/>
              </a:spcBef>
              <a:spcAft>
                <a:spcPts val="0"/>
              </a:spcAft>
              <a:buClr>
                <a:schemeClr val="dk1"/>
              </a:buClr>
              <a:buSzPts val="3000"/>
              <a:buNone/>
              <a:defRPr/>
            </a:lvl6pPr>
            <a:lvl7pPr lvl="6">
              <a:spcBef>
                <a:spcPts val="0"/>
              </a:spcBef>
              <a:spcAft>
                <a:spcPts val="0"/>
              </a:spcAft>
              <a:buClr>
                <a:schemeClr val="dk1"/>
              </a:buClr>
              <a:buSzPts val="3000"/>
              <a:buNone/>
              <a:defRPr/>
            </a:lvl7pPr>
            <a:lvl8pPr lvl="7">
              <a:spcBef>
                <a:spcPts val="0"/>
              </a:spcBef>
              <a:spcAft>
                <a:spcPts val="0"/>
              </a:spcAft>
              <a:buClr>
                <a:schemeClr val="dk1"/>
              </a:buClr>
              <a:buSzPts val="3000"/>
              <a:buNone/>
              <a:defRPr/>
            </a:lvl8pPr>
            <a:lvl9pPr lvl="8">
              <a:spcBef>
                <a:spcPts val="0"/>
              </a:spcBef>
              <a:spcAft>
                <a:spcPts val="0"/>
              </a:spcAft>
              <a:buClr>
                <a:schemeClr val="dk1"/>
              </a:buClr>
              <a:buSzPts val="3000"/>
              <a:buNone/>
              <a:defRPr/>
            </a:lvl9pPr>
          </a:lstStyle>
          <a:p>
            <a:endParaRPr/>
          </a:p>
        </p:txBody>
      </p:sp>
      <p:sp>
        <p:nvSpPr>
          <p:cNvPr id="216" name="Google Shape;216;p39"/>
          <p:cNvSpPr txBox="1">
            <a:spLocks noGrp="1"/>
          </p:cNvSpPr>
          <p:nvPr>
            <p:ph type="title" idx="7"/>
          </p:nvPr>
        </p:nvSpPr>
        <p:spPr>
          <a:xfrm>
            <a:off x="231325" y="1403700"/>
            <a:ext cx="3147300" cy="1167900"/>
          </a:xfrm>
          <a:prstGeom prst="rect">
            <a:avLst/>
          </a:prstGeom>
        </p:spPr>
        <p:txBody>
          <a:bodyPr spcFirstLastPara="1" wrap="square" lIns="91425" tIns="91425" rIns="91425" bIns="91425" anchor="t" anchorCtr="0">
            <a:noAutofit/>
          </a:bodyPr>
          <a:lstStyle>
            <a:lvl1pPr lvl="0">
              <a:spcBef>
                <a:spcPts val="0"/>
              </a:spcBef>
              <a:spcAft>
                <a:spcPts val="0"/>
              </a:spcAft>
              <a:buClr>
                <a:schemeClr val="dk1"/>
              </a:buClr>
              <a:buSzPts val="3000"/>
              <a:buFont typeface="Merriweather Light"/>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17" name="Google Shape;217;p39"/>
          <p:cNvSpPr txBox="1">
            <a:spLocks noGrp="1"/>
          </p:cNvSpPr>
          <p:nvPr>
            <p:ph type="body" idx="1"/>
          </p:nvPr>
        </p:nvSpPr>
        <p:spPr>
          <a:xfrm>
            <a:off x="229125" y="2572475"/>
            <a:ext cx="3149400" cy="1754700"/>
          </a:xfrm>
          <a:prstGeom prst="rect">
            <a:avLst/>
          </a:prstGeom>
        </p:spPr>
        <p:txBody>
          <a:bodyPr spcFirstLastPara="1" wrap="square" lIns="91425" tIns="91425" rIns="91425" bIns="91425" anchor="t" anchorCtr="0">
            <a:noAutofit/>
          </a:bodyPr>
          <a:lstStyle>
            <a:lvl1pPr marL="457200" lvl="0" indent="-285750">
              <a:spcBef>
                <a:spcPts val="0"/>
              </a:spcBef>
              <a:spcAft>
                <a:spcPts val="0"/>
              </a:spcAft>
              <a:buClr>
                <a:schemeClr val="dk2"/>
              </a:buClr>
              <a:buSzPts val="900"/>
              <a:buFont typeface="Lexend Light"/>
              <a:buChar char="●"/>
              <a:defRPr>
                <a:solidFill>
                  <a:schemeClr val="dk2"/>
                </a:solidFill>
              </a:defRPr>
            </a:lvl1pPr>
            <a:lvl2pPr marL="914400" lvl="1" indent="-285750">
              <a:spcBef>
                <a:spcPts val="0"/>
              </a:spcBef>
              <a:spcAft>
                <a:spcPts val="0"/>
              </a:spcAft>
              <a:buClr>
                <a:schemeClr val="dk2"/>
              </a:buClr>
              <a:buSzPts val="900"/>
              <a:buFont typeface="Lexend Light"/>
              <a:buChar char="○"/>
              <a:defRPr>
                <a:solidFill>
                  <a:schemeClr val="dk2"/>
                </a:solidFill>
              </a:defRPr>
            </a:lvl2pPr>
            <a:lvl3pPr marL="1371600" lvl="2" indent="-285750">
              <a:spcBef>
                <a:spcPts val="0"/>
              </a:spcBef>
              <a:spcAft>
                <a:spcPts val="0"/>
              </a:spcAft>
              <a:buClr>
                <a:schemeClr val="dk2"/>
              </a:buClr>
              <a:buSzPts val="900"/>
              <a:buFont typeface="Lexend Light"/>
              <a:buChar char="■"/>
              <a:defRPr>
                <a:solidFill>
                  <a:schemeClr val="dk2"/>
                </a:solidFill>
              </a:defRPr>
            </a:lvl3pPr>
            <a:lvl4pPr marL="1828800" lvl="3" indent="-285750">
              <a:spcBef>
                <a:spcPts val="0"/>
              </a:spcBef>
              <a:spcAft>
                <a:spcPts val="0"/>
              </a:spcAft>
              <a:buClr>
                <a:schemeClr val="dk2"/>
              </a:buClr>
              <a:buSzPts val="900"/>
              <a:buFont typeface="Lexend Light"/>
              <a:buChar char="●"/>
              <a:defRPr>
                <a:solidFill>
                  <a:schemeClr val="dk2"/>
                </a:solidFill>
              </a:defRPr>
            </a:lvl4pPr>
            <a:lvl5pPr marL="2286000" lvl="4" indent="-285750">
              <a:spcBef>
                <a:spcPts val="0"/>
              </a:spcBef>
              <a:spcAft>
                <a:spcPts val="0"/>
              </a:spcAft>
              <a:buClr>
                <a:schemeClr val="dk2"/>
              </a:buClr>
              <a:buSzPts val="900"/>
              <a:buFont typeface="Lexend Light"/>
              <a:buChar char="○"/>
              <a:defRPr>
                <a:solidFill>
                  <a:schemeClr val="dk2"/>
                </a:solidFill>
              </a:defRPr>
            </a:lvl5pPr>
            <a:lvl6pPr marL="2743200" lvl="5" indent="-285750">
              <a:spcBef>
                <a:spcPts val="0"/>
              </a:spcBef>
              <a:spcAft>
                <a:spcPts val="0"/>
              </a:spcAft>
              <a:buClr>
                <a:schemeClr val="dk2"/>
              </a:buClr>
              <a:buSzPts val="900"/>
              <a:buFont typeface="Lexend Light"/>
              <a:buChar char="■"/>
              <a:defRPr>
                <a:solidFill>
                  <a:schemeClr val="dk2"/>
                </a:solidFill>
              </a:defRPr>
            </a:lvl6pPr>
            <a:lvl7pPr marL="3200400" lvl="6" indent="-285750">
              <a:spcBef>
                <a:spcPts val="0"/>
              </a:spcBef>
              <a:spcAft>
                <a:spcPts val="0"/>
              </a:spcAft>
              <a:buClr>
                <a:schemeClr val="dk2"/>
              </a:buClr>
              <a:buSzPts val="900"/>
              <a:buFont typeface="Lexend Light"/>
              <a:buChar char="●"/>
              <a:defRPr>
                <a:solidFill>
                  <a:schemeClr val="dk2"/>
                </a:solidFill>
              </a:defRPr>
            </a:lvl7pPr>
            <a:lvl8pPr marL="3657600" lvl="7" indent="-285750">
              <a:spcBef>
                <a:spcPts val="0"/>
              </a:spcBef>
              <a:spcAft>
                <a:spcPts val="0"/>
              </a:spcAft>
              <a:buClr>
                <a:schemeClr val="dk2"/>
              </a:buClr>
              <a:buSzPts val="900"/>
              <a:buFont typeface="Lexend Light"/>
              <a:buChar char="○"/>
              <a:defRPr>
                <a:solidFill>
                  <a:schemeClr val="dk2"/>
                </a:solidFill>
              </a:defRPr>
            </a:lvl8pPr>
            <a:lvl9pPr marL="4114800" lvl="8" indent="-285750">
              <a:spcBef>
                <a:spcPts val="0"/>
              </a:spcBef>
              <a:spcAft>
                <a:spcPts val="0"/>
              </a:spcAft>
              <a:buClr>
                <a:schemeClr val="dk2"/>
              </a:buClr>
              <a:buSzPts val="900"/>
              <a:buFont typeface="Lexend Light"/>
              <a:buChar char="■"/>
              <a:defRPr>
                <a:solidFill>
                  <a:schemeClr val="dk2"/>
                </a:solidFill>
              </a:defRPr>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Images with captions" type="titleOnly">
  <p:cSld name="TITLE_ONLY">
    <p:spTree>
      <p:nvGrpSpPr>
        <p:cNvPr id="1" name="Shape 218"/>
        <p:cNvGrpSpPr/>
        <p:nvPr/>
      </p:nvGrpSpPr>
      <p:grpSpPr>
        <a:xfrm>
          <a:off x="0" y="0"/>
          <a:ext cx="0" cy="0"/>
          <a:chOff x="0" y="0"/>
          <a:chExt cx="0" cy="0"/>
        </a:xfrm>
      </p:grpSpPr>
      <p:sp>
        <p:nvSpPr>
          <p:cNvPr id="219" name="Google Shape;219;p40"/>
          <p:cNvSpPr>
            <a:spLocks noGrp="1"/>
          </p:cNvSpPr>
          <p:nvPr>
            <p:ph type="pic" idx="2"/>
          </p:nvPr>
        </p:nvSpPr>
        <p:spPr>
          <a:xfrm>
            <a:off x="233775" y="820275"/>
            <a:ext cx="2043000" cy="3507000"/>
          </a:xfrm>
          <a:prstGeom prst="rect">
            <a:avLst/>
          </a:prstGeom>
          <a:noFill/>
          <a:ln>
            <a:noFill/>
          </a:ln>
        </p:spPr>
      </p:sp>
      <p:sp>
        <p:nvSpPr>
          <p:cNvPr id="220" name="Google Shape;220;p40"/>
          <p:cNvSpPr>
            <a:spLocks noGrp="1"/>
          </p:cNvSpPr>
          <p:nvPr>
            <p:ph type="pic" idx="3"/>
          </p:nvPr>
        </p:nvSpPr>
        <p:spPr>
          <a:xfrm>
            <a:off x="2441450" y="1404850"/>
            <a:ext cx="3154200" cy="3507000"/>
          </a:xfrm>
          <a:prstGeom prst="rect">
            <a:avLst/>
          </a:prstGeom>
          <a:noFill/>
          <a:ln>
            <a:noFill/>
          </a:ln>
        </p:spPr>
      </p:sp>
      <p:sp>
        <p:nvSpPr>
          <p:cNvPr id="221" name="Google Shape;221;p40"/>
          <p:cNvSpPr>
            <a:spLocks noGrp="1"/>
          </p:cNvSpPr>
          <p:nvPr>
            <p:ph type="pic" idx="4"/>
          </p:nvPr>
        </p:nvSpPr>
        <p:spPr>
          <a:xfrm>
            <a:off x="5760650" y="818250"/>
            <a:ext cx="2052600" cy="3612900"/>
          </a:xfrm>
          <a:prstGeom prst="rect">
            <a:avLst/>
          </a:prstGeom>
          <a:noFill/>
          <a:ln>
            <a:noFill/>
          </a:ln>
        </p:spPr>
      </p:sp>
      <p:cxnSp>
        <p:nvCxnSpPr>
          <p:cNvPr id="222" name="Google Shape;222;p40"/>
          <p:cNvCxnSpPr/>
          <p:nvPr/>
        </p:nvCxnSpPr>
        <p:spPr>
          <a:xfrm>
            <a:off x="8586257" y="1"/>
            <a:ext cx="0" cy="5144100"/>
          </a:xfrm>
          <a:prstGeom prst="straightConnector1">
            <a:avLst/>
          </a:prstGeom>
          <a:noFill/>
          <a:ln w="9525" cap="flat" cmpd="sng">
            <a:solidFill>
              <a:schemeClr val="accent1"/>
            </a:solidFill>
            <a:prstDash val="solid"/>
            <a:round/>
            <a:headEnd type="none" w="med" len="med"/>
            <a:tailEnd type="none" w="med" len="med"/>
          </a:ln>
        </p:spPr>
      </p:cxnSp>
      <p:sp>
        <p:nvSpPr>
          <p:cNvPr id="223" name="Google Shape;223;p40"/>
          <p:cNvSpPr txBox="1">
            <a:spLocks noGrp="1"/>
          </p:cNvSpPr>
          <p:nvPr>
            <p:ph type="title"/>
          </p:nvPr>
        </p:nvSpPr>
        <p:spPr>
          <a:xfrm rot="-5400000">
            <a:off x="8360500" y="443600"/>
            <a:ext cx="1020300" cy="560700"/>
          </a:xfrm>
          <a:prstGeom prst="rect">
            <a:avLst/>
          </a:prstGeom>
        </p:spPr>
        <p:txBody>
          <a:bodyPr spcFirstLastPara="1" wrap="square" lIns="91425" tIns="91425" rIns="91425" bIns="91425" anchor="ctr" anchorCtr="0">
            <a:noAutofit/>
          </a:bodyPr>
          <a:lstStyle>
            <a:lvl1pPr lvl="0" algn="r">
              <a:spcBef>
                <a:spcPts val="0"/>
              </a:spcBef>
              <a:spcAft>
                <a:spcPts val="0"/>
              </a:spcAft>
              <a:buClr>
                <a:schemeClr val="accent2"/>
              </a:buClr>
              <a:buSzPts val="700"/>
              <a:buFont typeface="Lexend Light"/>
              <a:buNone/>
              <a:defRPr sz="700">
                <a:solidFill>
                  <a:schemeClr val="accent2"/>
                </a:solidFill>
                <a:latin typeface="Lexend Light"/>
                <a:ea typeface="Lexend Light"/>
                <a:cs typeface="Lexend Light"/>
                <a:sym typeface="Lexend Light"/>
              </a:defRPr>
            </a:lvl1pPr>
            <a:lvl2pPr lvl="1">
              <a:spcBef>
                <a:spcPts val="0"/>
              </a:spcBef>
              <a:spcAft>
                <a:spcPts val="0"/>
              </a:spcAft>
              <a:buClr>
                <a:schemeClr val="accent2"/>
              </a:buClr>
              <a:buSzPts val="3000"/>
              <a:buNone/>
              <a:defRPr>
                <a:solidFill>
                  <a:schemeClr val="accent2"/>
                </a:solidFill>
              </a:defRPr>
            </a:lvl2pPr>
            <a:lvl3pPr lvl="2">
              <a:spcBef>
                <a:spcPts val="0"/>
              </a:spcBef>
              <a:spcAft>
                <a:spcPts val="0"/>
              </a:spcAft>
              <a:buClr>
                <a:schemeClr val="accent2"/>
              </a:buClr>
              <a:buSzPts val="3000"/>
              <a:buNone/>
              <a:defRPr>
                <a:solidFill>
                  <a:schemeClr val="accent2"/>
                </a:solidFill>
              </a:defRPr>
            </a:lvl3pPr>
            <a:lvl4pPr lvl="3">
              <a:spcBef>
                <a:spcPts val="0"/>
              </a:spcBef>
              <a:spcAft>
                <a:spcPts val="0"/>
              </a:spcAft>
              <a:buClr>
                <a:schemeClr val="accent2"/>
              </a:buClr>
              <a:buSzPts val="3000"/>
              <a:buNone/>
              <a:defRPr>
                <a:solidFill>
                  <a:schemeClr val="accent2"/>
                </a:solidFill>
              </a:defRPr>
            </a:lvl4pPr>
            <a:lvl5pPr lvl="4">
              <a:spcBef>
                <a:spcPts val="0"/>
              </a:spcBef>
              <a:spcAft>
                <a:spcPts val="0"/>
              </a:spcAft>
              <a:buClr>
                <a:schemeClr val="accent2"/>
              </a:buClr>
              <a:buSzPts val="3000"/>
              <a:buNone/>
              <a:defRPr>
                <a:solidFill>
                  <a:schemeClr val="accent2"/>
                </a:solidFill>
              </a:defRPr>
            </a:lvl5pPr>
            <a:lvl6pPr lvl="5">
              <a:spcBef>
                <a:spcPts val="0"/>
              </a:spcBef>
              <a:spcAft>
                <a:spcPts val="0"/>
              </a:spcAft>
              <a:buClr>
                <a:schemeClr val="accent2"/>
              </a:buClr>
              <a:buSzPts val="3000"/>
              <a:buNone/>
              <a:defRPr>
                <a:solidFill>
                  <a:schemeClr val="accent2"/>
                </a:solidFill>
              </a:defRPr>
            </a:lvl6pPr>
            <a:lvl7pPr lvl="6">
              <a:spcBef>
                <a:spcPts val="0"/>
              </a:spcBef>
              <a:spcAft>
                <a:spcPts val="0"/>
              </a:spcAft>
              <a:buClr>
                <a:schemeClr val="accent2"/>
              </a:buClr>
              <a:buSzPts val="3000"/>
              <a:buNone/>
              <a:defRPr>
                <a:solidFill>
                  <a:schemeClr val="accent2"/>
                </a:solidFill>
              </a:defRPr>
            </a:lvl7pPr>
            <a:lvl8pPr lvl="7">
              <a:spcBef>
                <a:spcPts val="0"/>
              </a:spcBef>
              <a:spcAft>
                <a:spcPts val="0"/>
              </a:spcAft>
              <a:buClr>
                <a:schemeClr val="accent2"/>
              </a:buClr>
              <a:buSzPts val="3000"/>
              <a:buNone/>
              <a:defRPr>
                <a:solidFill>
                  <a:schemeClr val="accent2"/>
                </a:solidFill>
              </a:defRPr>
            </a:lvl8pPr>
            <a:lvl9pPr lvl="8">
              <a:spcBef>
                <a:spcPts val="0"/>
              </a:spcBef>
              <a:spcAft>
                <a:spcPts val="0"/>
              </a:spcAft>
              <a:buClr>
                <a:schemeClr val="accent2"/>
              </a:buClr>
              <a:buSzPts val="3000"/>
              <a:buNone/>
              <a:defRPr>
                <a:solidFill>
                  <a:schemeClr val="accent2"/>
                </a:solidFill>
              </a:defRPr>
            </a:lvl9pPr>
          </a:lstStyle>
          <a:p>
            <a:endParaRPr/>
          </a:p>
        </p:txBody>
      </p:sp>
      <p:sp>
        <p:nvSpPr>
          <p:cNvPr id="224" name="Google Shape;224;p40"/>
          <p:cNvSpPr txBox="1">
            <a:spLocks noGrp="1"/>
          </p:cNvSpPr>
          <p:nvPr>
            <p:ph type="title" idx="5"/>
          </p:nvPr>
        </p:nvSpPr>
        <p:spPr>
          <a:xfrm rot="-5400000">
            <a:off x="7417450" y="2291400"/>
            <a:ext cx="2906400" cy="5607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accent2"/>
              </a:buClr>
              <a:buSzPts val="1500"/>
              <a:buFont typeface="Merriweather Light"/>
              <a:buNone/>
              <a:defRPr sz="1500">
                <a:solidFill>
                  <a:schemeClr val="accent2"/>
                </a:solidFill>
              </a:defRPr>
            </a:lvl1pPr>
            <a:lvl2pPr lvl="1" algn="ctr">
              <a:spcBef>
                <a:spcPts val="0"/>
              </a:spcBef>
              <a:spcAft>
                <a:spcPts val="0"/>
              </a:spcAft>
              <a:buClr>
                <a:schemeClr val="accent2"/>
              </a:buClr>
              <a:buSzPts val="3000"/>
              <a:buNone/>
              <a:defRPr>
                <a:solidFill>
                  <a:schemeClr val="accent2"/>
                </a:solidFill>
              </a:defRPr>
            </a:lvl2pPr>
            <a:lvl3pPr lvl="2" algn="ctr">
              <a:spcBef>
                <a:spcPts val="0"/>
              </a:spcBef>
              <a:spcAft>
                <a:spcPts val="0"/>
              </a:spcAft>
              <a:buClr>
                <a:schemeClr val="accent2"/>
              </a:buClr>
              <a:buSzPts val="3000"/>
              <a:buNone/>
              <a:defRPr>
                <a:solidFill>
                  <a:schemeClr val="accent2"/>
                </a:solidFill>
              </a:defRPr>
            </a:lvl3pPr>
            <a:lvl4pPr lvl="3" algn="ctr">
              <a:spcBef>
                <a:spcPts val="0"/>
              </a:spcBef>
              <a:spcAft>
                <a:spcPts val="0"/>
              </a:spcAft>
              <a:buClr>
                <a:schemeClr val="accent2"/>
              </a:buClr>
              <a:buSzPts val="3000"/>
              <a:buNone/>
              <a:defRPr>
                <a:solidFill>
                  <a:schemeClr val="accent2"/>
                </a:solidFill>
              </a:defRPr>
            </a:lvl4pPr>
            <a:lvl5pPr lvl="4" algn="ctr">
              <a:spcBef>
                <a:spcPts val="0"/>
              </a:spcBef>
              <a:spcAft>
                <a:spcPts val="0"/>
              </a:spcAft>
              <a:buClr>
                <a:schemeClr val="accent2"/>
              </a:buClr>
              <a:buSzPts val="3000"/>
              <a:buNone/>
              <a:defRPr>
                <a:solidFill>
                  <a:schemeClr val="accent2"/>
                </a:solidFill>
              </a:defRPr>
            </a:lvl5pPr>
            <a:lvl6pPr lvl="5" algn="ctr">
              <a:spcBef>
                <a:spcPts val="0"/>
              </a:spcBef>
              <a:spcAft>
                <a:spcPts val="0"/>
              </a:spcAft>
              <a:buClr>
                <a:schemeClr val="accent2"/>
              </a:buClr>
              <a:buSzPts val="3000"/>
              <a:buNone/>
              <a:defRPr>
                <a:solidFill>
                  <a:schemeClr val="accent2"/>
                </a:solidFill>
              </a:defRPr>
            </a:lvl6pPr>
            <a:lvl7pPr lvl="6" algn="ctr">
              <a:spcBef>
                <a:spcPts val="0"/>
              </a:spcBef>
              <a:spcAft>
                <a:spcPts val="0"/>
              </a:spcAft>
              <a:buClr>
                <a:schemeClr val="accent2"/>
              </a:buClr>
              <a:buSzPts val="3000"/>
              <a:buNone/>
              <a:defRPr>
                <a:solidFill>
                  <a:schemeClr val="accent2"/>
                </a:solidFill>
              </a:defRPr>
            </a:lvl7pPr>
            <a:lvl8pPr lvl="7" algn="ctr">
              <a:spcBef>
                <a:spcPts val="0"/>
              </a:spcBef>
              <a:spcAft>
                <a:spcPts val="0"/>
              </a:spcAft>
              <a:buClr>
                <a:schemeClr val="accent2"/>
              </a:buClr>
              <a:buSzPts val="3000"/>
              <a:buNone/>
              <a:defRPr>
                <a:solidFill>
                  <a:schemeClr val="accent2"/>
                </a:solidFill>
              </a:defRPr>
            </a:lvl8pPr>
            <a:lvl9pPr lvl="8" algn="ctr">
              <a:spcBef>
                <a:spcPts val="0"/>
              </a:spcBef>
              <a:spcAft>
                <a:spcPts val="0"/>
              </a:spcAft>
              <a:buClr>
                <a:schemeClr val="accent2"/>
              </a:buClr>
              <a:buSzPts val="3000"/>
              <a:buNone/>
              <a:defRPr>
                <a:solidFill>
                  <a:schemeClr val="accent2"/>
                </a:solidFill>
              </a:defRPr>
            </a:lvl9pPr>
          </a:lstStyle>
          <a:p>
            <a:endParaRPr/>
          </a:p>
        </p:txBody>
      </p:sp>
      <p:sp>
        <p:nvSpPr>
          <p:cNvPr id="225" name="Google Shape;225;p40"/>
          <p:cNvSpPr txBox="1">
            <a:spLocks noGrp="1"/>
          </p:cNvSpPr>
          <p:nvPr>
            <p:ph type="title" idx="6"/>
          </p:nvPr>
        </p:nvSpPr>
        <p:spPr>
          <a:xfrm>
            <a:off x="8583300" y="4329650"/>
            <a:ext cx="567600" cy="6687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accent2"/>
              </a:buClr>
              <a:buSzPts val="700"/>
              <a:buFont typeface="Lexend Light"/>
              <a:buNone/>
              <a:defRPr sz="700">
                <a:solidFill>
                  <a:schemeClr val="accent2"/>
                </a:solidFill>
                <a:latin typeface="Lexend Light"/>
                <a:ea typeface="Lexend Light"/>
                <a:cs typeface="Lexend Light"/>
                <a:sym typeface="Lexend Light"/>
              </a:defRPr>
            </a:lvl1pPr>
            <a:lvl2pPr lvl="1" algn="r">
              <a:spcBef>
                <a:spcPts val="0"/>
              </a:spcBef>
              <a:spcAft>
                <a:spcPts val="0"/>
              </a:spcAft>
              <a:buClr>
                <a:schemeClr val="accent2"/>
              </a:buClr>
              <a:buSzPts val="3000"/>
              <a:buNone/>
              <a:defRPr>
                <a:solidFill>
                  <a:schemeClr val="accent2"/>
                </a:solidFill>
              </a:defRPr>
            </a:lvl2pPr>
            <a:lvl3pPr lvl="2" algn="r">
              <a:spcBef>
                <a:spcPts val="0"/>
              </a:spcBef>
              <a:spcAft>
                <a:spcPts val="0"/>
              </a:spcAft>
              <a:buClr>
                <a:schemeClr val="accent2"/>
              </a:buClr>
              <a:buSzPts val="3000"/>
              <a:buNone/>
              <a:defRPr>
                <a:solidFill>
                  <a:schemeClr val="accent2"/>
                </a:solidFill>
              </a:defRPr>
            </a:lvl3pPr>
            <a:lvl4pPr lvl="3" algn="r">
              <a:spcBef>
                <a:spcPts val="0"/>
              </a:spcBef>
              <a:spcAft>
                <a:spcPts val="0"/>
              </a:spcAft>
              <a:buClr>
                <a:schemeClr val="accent2"/>
              </a:buClr>
              <a:buSzPts val="3000"/>
              <a:buNone/>
              <a:defRPr>
                <a:solidFill>
                  <a:schemeClr val="accent2"/>
                </a:solidFill>
              </a:defRPr>
            </a:lvl4pPr>
            <a:lvl5pPr lvl="4" algn="r">
              <a:spcBef>
                <a:spcPts val="0"/>
              </a:spcBef>
              <a:spcAft>
                <a:spcPts val="0"/>
              </a:spcAft>
              <a:buClr>
                <a:schemeClr val="accent2"/>
              </a:buClr>
              <a:buSzPts val="3000"/>
              <a:buNone/>
              <a:defRPr>
                <a:solidFill>
                  <a:schemeClr val="accent2"/>
                </a:solidFill>
              </a:defRPr>
            </a:lvl5pPr>
            <a:lvl6pPr lvl="5" algn="r">
              <a:spcBef>
                <a:spcPts val="0"/>
              </a:spcBef>
              <a:spcAft>
                <a:spcPts val="0"/>
              </a:spcAft>
              <a:buClr>
                <a:schemeClr val="accent2"/>
              </a:buClr>
              <a:buSzPts val="3000"/>
              <a:buNone/>
              <a:defRPr>
                <a:solidFill>
                  <a:schemeClr val="accent2"/>
                </a:solidFill>
              </a:defRPr>
            </a:lvl6pPr>
            <a:lvl7pPr lvl="6" algn="r">
              <a:spcBef>
                <a:spcPts val="0"/>
              </a:spcBef>
              <a:spcAft>
                <a:spcPts val="0"/>
              </a:spcAft>
              <a:buClr>
                <a:schemeClr val="accent2"/>
              </a:buClr>
              <a:buSzPts val="3000"/>
              <a:buNone/>
              <a:defRPr>
                <a:solidFill>
                  <a:schemeClr val="accent2"/>
                </a:solidFill>
              </a:defRPr>
            </a:lvl7pPr>
            <a:lvl8pPr lvl="7" algn="r">
              <a:spcBef>
                <a:spcPts val="0"/>
              </a:spcBef>
              <a:spcAft>
                <a:spcPts val="0"/>
              </a:spcAft>
              <a:buClr>
                <a:schemeClr val="accent2"/>
              </a:buClr>
              <a:buSzPts val="3000"/>
              <a:buNone/>
              <a:defRPr>
                <a:solidFill>
                  <a:schemeClr val="accent2"/>
                </a:solidFill>
              </a:defRPr>
            </a:lvl8pPr>
            <a:lvl9pPr lvl="8" algn="r">
              <a:spcBef>
                <a:spcPts val="0"/>
              </a:spcBef>
              <a:spcAft>
                <a:spcPts val="0"/>
              </a:spcAft>
              <a:buClr>
                <a:schemeClr val="accent2"/>
              </a:buClr>
              <a:buSzPts val="3000"/>
              <a:buNone/>
              <a:defRPr>
                <a:solidFill>
                  <a:schemeClr val="accent2"/>
                </a:solidFill>
              </a:defRPr>
            </a:lvl9pPr>
          </a:lstStyle>
          <a:p>
            <a:endParaRPr/>
          </a:p>
        </p:txBody>
      </p:sp>
      <p:sp>
        <p:nvSpPr>
          <p:cNvPr id="226" name="Google Shape;226;p40"/>
          <p:cNvSpPr txBox="1">
            <a:spLocks noGrp="1"/>
          </p:cNvSpPr>
          <p:nvPr>
            <p:ph type="title" idx="7"/>
          </p:nvPr>
        </p:nvSpPr>
        <p:spPr>
          <a:xfrm>
            <a:off x="228600" y="219850"/>
            <a:ext cx="2048100" cy="297300"/>
          </a:xfrm>
          <a:prstGeom prst="rect">
            <a:avLst/>
          </a:prstGeom>
        </p:spPr>
        <p:txBody>
          <a:bodyPr spcFirstLastPara="1" wrap="square" lIns="91425" tIns="91425" rIns="91425" bIns="91425" anchor="t" anchorCtr="0">
            <a:noAutofit/>
          </a:bodyPr>
          <a:lstStyle>
            <a:lvl1pPr lvl="0">
              <a:spcBef>
                <a:spcPts val="0"/>
              </a:spcBef>
              <a:spcAft>
                <a:spcPts val="0"/>
              </a:spcAft>
              <a:buClr>
                <a:schemeClr val="dk1"/>
              </a:buClr>
              <a:buSzPts val="900"/>
              <a:buFont typeface="Lexend Light"/>
              <a:buNone/>
              <a:defRPr sz="900">
                <a:latin typeface="Lexend Light"/>
                <a:ea typeface="Lexend Light"/>
                <a:cs typeface="Lexend Light"/>
                <a:sym typeface="Lexend Light"/>
              </a:defRPr>
            </a:lvl1pPr>
            <a:lvl2pPr lvl="1">
              <a:spcBef>
                <a:spcPts val="0"/>
              </a:spcBef>
              <a:spcAft>
                <a:spcPts val="0"/>
              </a:spcAft>
              <a:buClr>
                <a:schemeClr val="dk1"/>
              </a:buClr>
              <a:buSzPts val="3000"/>
              <a:buNone/>
              <a:defRPr/>
            </a:lvl2pPr>
            <a:lvl3pPr lvl="2">
              <a:spcBef>
                <a:spcPts val="0"/>
              </a:spcBef>
              <a:spcAft>
                <a:spcPts val="0"/>
              </a:spcAft>
              <a:buClr>
                <a:schemeClr val="dk1"/>
              </a:buClr>
              <a:buSzPts val="3000"/>
              <a:buNone/>
              <a:defRPr/>
            </a:lvl3pPr>
            <a:lvl4pPr lvl="3">
              <a:spcBef>
                <a:spcPts val="0"/>
              </a:spcBef>
              <a:spcAft>
                <a:spcPts val="0"/>
              </a:spcAft>
              <a:buClr>
                <a:schemeClr val="dk1"/>
              </a:buClr>
              <a:buSzPts val="3000"/>
              <a:buNone/>
              <a:defRPr/>
            </a:lvl4pPr>
            <a:lvl5pPr lvl="4">
              <a:spcBef>
                <a:spcPts val="0"/>
              </a:spcBef>
              <a:spcAft>
                <a:spcPts val="0"/>
              </a:spcAft>
              <a:buClr>
                <a:schemeClr val="dk1"/>
              </a:buClr>
              <a:buSzPts val="3000"/>
              <a:buNone/>
              <a:defRPr/>
            </a:lvl5pPr>
            <a:lvl6pPr lvl="5">
              <a:spcBef>
                <a:spcPts val="0"/>
              </a:spcBef>
              <a:spcAft>
                <a:spcPts val="0"/>
              </a:spcAft>
              <a:buClr>
                <a:schemeClr val="dk1"/>
              </a:buClr>
              <a:buSzPts val="3000"/>
              <a:buNone/>
              <a:defRPr/>
            </a:lvl6pPr>
            <a:lvl7pPr lvl="6">
              <a:spcBef>
                <a:spcPts val="0"/>
              </a:spcBef>
              <a:spcAft>
                <a:spcPts val="0"/>
              </a:spcAft>
              <a:buClr>
                <a:schemeClr val="dk1"/>
              </a:buClr>
              <a:buSzPts val="3000"/>
              <a:buNone/>
              <a:defRPr/>
            </a:lvl7pPr>
            <a:lvl8pPr lvl="7">
              <a:spcBef>
                <a:spcPts val="0"/>
              </a:spcBef>
              <a:spcAft>
                <a:spcPts val="0"/>
              </a:spcAft>
              <a:buClr>
                <a:schemeClr val="dk1"/>
              </a:buClr>
              <a:buSzPts val="3000"/>
              <a:buNone/>
              <a:defRPr/>
            </a:lvl8pPr>
            <a:lvl9pPr lvl="8">
              <a:spcBef>
                <a:spcPts val="0"/>
              </a:spcBef>
              <a:spcAft>
                <a:spcPts val="0"/>
              </a:spcAft>
              <a:buClr>
                <a:schemeClr val="dk1"/>
              </a:buClr>
              <a:buSzPts val="3000"/>
              <a:buNone/>
              <a:defRPr/>
            </a:lvl9pPr>
          </a:lstStyle>
          <a:p>
            <a:endParaRPr/>
          </a:p>
        </p:txBody>
      </p:sp>
      <p:sp>
        <p:nvSpPr>
          <p:cNvPr id="227" name="Google Shape;227;p40"/>
          <p:cNvSpPr txBox="1">
            <a:spLocks noGrp="1"/>
          </p:cNvSpPr>
          <p:nvPr>
            <p:ph type="body" idx="1"/>
          </p:nvPr>
        </p:nvSpPr>
        <p:spPr>
          <a:xfrm>
            <a:off x="2447900" y="818250"/>
            <a:ext cx="3147600" cy="583500"/>
          </a:xfrm>
          <a:prstGeom prst="rect">
            <a:avLst/>
          </a:prstGeom>
        </p:spPr>
        <p:txBody>
          <a:bodyPr spcFirstLastPara="1" wrap="square" lIns="91425" tIns="91425" rIns="91425" bIns="91425" anchor="t" anchorCtr="0">
            <a:noAutofit/>
          </a:bodyPr>
          <a:lstStyle>
            <a:lvl1pPr marL="457200" lvl="0" indent="-285750">
              <a:spcBef>
                <a:spcPts val="0"/>
              </a:spcBef>
              <a:spcAft>
                <a:spcPts val="0"/>
              </a:spcAft>
              <a:buClr>
                <a:schemeClr val="dk2"/>
              </a:buClr>
              <a:buSzPts val="900"/>
              <a:buFont typeface="Merriweather"/>
              <a:buChar char="●"/>
              <a:defRPr>
                <a:solidFill>
                  <a:schemeClr val="dk2"/>
                </a:solidFill>
                <a:latin typeface="Merriweather"/>
                <a:ea typeface="Merriweather"/>
                <a:cs typeface="Merriweather"/>
                <a:sym typeface="Merriweather"/>
              </a:defRPr>
            </a:lvl1pPr>
            <a:lvl2pPr marL="914400" lvl="1" indent="-285750">
              <a:spcBef>
                <a:spcPts val="0"/>
              </a:spcBef>
              <a:spcAft>
                <a:spcPts val="0"/>
              </a:spcAft>
              <a:buClr>
                <a:schemeClr val="dk2"/>
              </a:buClr>
              <a:buSzPts val="900"/>
              <a:buFont typeface="Merriweather"/>
              <a:buChar char="○"/>
              <a:defRPr>
                <a:solidFill>
                  <a:schemeClr val="dk2"/>
                </a:solidFill>
                <a:latin typeface="Merriweather"/>
                <a:ea typeface="Merriweather"/>
                <a:cs typeface="Merriweather"/>
                <a:sym typeface="Merriweather"/>
              </a:defRPr>
            </a:lvl2pPr>
            <a:lvl3pPr marL="1371600" lvl="2" indent="-285750">
              <a:spcBef>
                <a:spcPts val="0"/>
              </a:spcBef>
              <a:spcAft>
                <a:spcPts val="0"/>
              </a:spcAft>
              <a:buClr>
                <a:schemeClr val="dk2"/>
              </a:buClr>
              <a:buSzPts val="900"/>
              <a:buFont typeface="Merriweather"/>
              <a:buChar char="■"/>
              <a:defRPr>
                <a:solidFill>
                  <a:schemeClr val="dk2"/>
                </a:solidFill>
                <a:latin typeface="Merriweather"/>
                <a:ea typeface="Merriweather"/>
                <a:cs typeface="Merriweather"/>
                <a:sym typeface="Merriweather"/>
              </a:defRPr>
            </a:lvl3pPr>
            <a:lvl4pPr marL="1828800" lvl="3" indent="-285750">
              <a:spcBef>
                <a:spcPts val="0"/>
              </a:spcBef>
              <a:spcAft>
                <a:spcPts val="0"/>
              </a:spcAft>
              <a:buClr>
                <a:schemeClr val="dk2"/>
              </a:buClr>
              <a:buSzPts val="900"/>
              <a:buFont typeface="Merriweather"/>
              <a:buChar char="●"/>
              <a:defRPr>
                <a:solidFill>
                  <a:schemeClr val="dk2"/>
                </a:solidFill>
                <a:latin typeface="Merriweather"/>
                <a:ea typeface="Merriweather"/>
                <a:cs typeface="Merriweather"/>
                <a:sym typeface="Merriweather"/>
              </a:defRPr>
            </a:lvl4pPr>
            <a:lvl5pPr marL="2286000" lvl="4" indent="-285750">
              <a:spcBef>
                <a:spcPts val="0"/>
              </a:spcBef>
              <a:spcAft>
                <a:spcPts val="0"/>
              </a:spcAft>
              <a:buClr>
                <a:schemeClr val="dk2"/>
              </a:buClr>
              <a:buSzPts val="900"/>
              <a:buFont typeface="Merriweather"/>
              <a:buChar char="○"/>
              <a:defRPr>
                <a:solidFill>
                  <a:schemeClr val="dk2"/>
                </a:solidFill>
                <a:latin typeface="Merriweather"/>
                <a:ea typeface="Merriweather"/>
                <a:cs typeface="Merriweather"/>
                <a:sym typeface="Merriweather"/>
              </a:defRPr>
            </a:lvl5pPr>
            <a:lvl6pPr marL="2743200" lvl="5" indent="-285750">
              <a:spcBef>
                <a:spcPts val="0"/>
              </a:spcBef>
              <a:spcAft>
                <a:spcPts val="0"/>
              </a:spcAft>
              <a:buClr>
                <a:schemeClr val="dk2"/>
              </a:buClr>
              <a:buSzPts val="900"/>
              <a:buFont typeface="Merriweather"/>
              <a:buChar char="■"/>
              <a:defRPr>
                <a:solidFill>
                  <a:schemeClr val="dk2"/>
                </a:solidFill>
                <a:latin typeface="Merriweather"/>
                <a:ea typeface="Merriweather"/>
                <a:cs typeface="Merriweather"/>
                <a:sym typeface="Merriweather"/>
              </a:defRPr>
            </a:lvl6pPr>
            <a:lvl7pPr marL="3200400" lvl="6" indent="-285750">
              <a:spcBef>
                <a:spcPts val="0"/>
              </a:spcBef>
              <a:spcAft>
                <a:spcPts val="0"/>
              </a:spcAft>
              <a:buClr>
                <a:schemeClr val="dk2"/>
              </a:buClr>
              <a:buSzPts val="900"/>
              <a:buFont typeface="Merriweather"/>
              <a:buChar char="●"/>
              <a:defRPr>
                <a:solidFill>
                  <a:schemeClr val="dk2"/>
                </a:solidFill>
                <a:latin typeface="Merriweather"/>
                <a:ea typeface="Merriweather"/>
                <a:cs typeface="Merriweather"/>
                <a:sym typeface="Merriweather"/>
              </a:defRPr>
            </a:lvl7pPr>
            <a:lvl8pPr marL="3657600" lvl="7" indent="-285750">
              <a:spcBef>
                <a:spcPts val="0"/>
              </a:spcBef>
              <a:spcAft>
                <a:spcPts val="0"/>
              </a:spcAft>
              <a:buClr>
                <a:schemeClr val="dk2"/>
              </a:buClr>
              <a:buSzPts val="900"/>
              <a:buFont typeface="Merriweather"/>
              <a:buChar char="○"/>
              <a:defRPr>
                <a:solidFill>
                  <a:schemeClr val="dk2"/>
                </a:solidFill>
                <a:latin typeface="Merriweather"/>
                <a:ea typeface="Merriweather"/>
                <a:cs typeface="Merriweather"/>
                <a:sym typeface="Merriweather"/>
              </a:defRPr>
            </a:lvl8pPr>
            <a:lvl9pPr marL="4114800" lvl="8" indent="-285750">
              <a:spcBef>
                <a:spcPts val="0"/>
              </a:spcBef>
              <a:spcAft>
                <a:spcPts val="0"/>
              </a:spcAft>
              <a:buClr>
                <a:schemeClr val="dk2"/>
              </a:buClr>
              <a:buSzPts val="900"/>
              <a:buFont typeface="Merriweather"/>
              <a:buChar char="■"/>
              <a:defRPr>
                <a:solidFill>
                  <a:schemeClr val="dk2"/>
                </a:solidFill>
                <a:latin typeface="Merriweather"/>
                <a:ea typeface="Merriweather"/>
                <a:cs typeface="Merriweather"/>
                <a:sym typeface="Merriweather"/>
              </a:defRPr>
            </a:lvl9pPr>
          </a:lstStyle>
          <a:p>
            <a:endParaRPr/>
          </a:p>
        </p:txBody>
      </p:sp>
      <p:sp>
        <p:nvSpPr>
          <p:cNvPr id="228" name="Google Shape;228;p40"/>
          <p:cNvSpPr txBox="1">
            <a:spLocks noGrp="1"/>
          </p:cNvSpPr>
          <p:nvPr>
            <p:ph type="body" idx="8"/>
          </p:nvPr>
        </p:nvSpPr>
        <p:spPr>
          <a:xfrm>
            <a:off x="228600" y="4329625"/>
            <a:ext cx="2052600" cy="583500"/>
          </a:xfrm>
          <a:prstGeom prst="rect">
            <a:avLst/>
          </a:prstGeom>
        </p:spPr>
        <p:txBody>
          <a:bodyPr spcFirstLastPara="1" wrap="square" lIns="91425" tIns="91425" rIns="91425" bIns="91425" anchor="b" anchorCtr="0">
            <a:noAutofit/>
          </a:bodyPr>
          <a:lstStyle>
            <a:lvl1pPr marL="457200" lvl="0" indent="-285750">
              <a:spcBef>
                <a:spcPts val="0"/>
              </a:spcBef>
              <a:spcAft>
                <a:spcPts val="0"/>
              </a:spcAft>
              <a:buClr>
                <a:schemeClr val="dk2"/>
              </a:buClr>
              <a:buSzPts val="900"/>
              <a:buFont typeface="Merriweather"/>
              <a:buChar char="●"/>
              <a:defRPr>
                <a:solidFill>
                  <a:schemeClr val="dk2"/>
                </a:solidFill>
                <a:latin typeface="Merriweather"/>
                <a:ea typeface="Merriweather"/>
                <a:cs typeface="Merriweather"/>
                <a:sym typeface="Merriweather"/>
              </a:defRPr>
            </a:lvl1pPr>
            <a:lvl2pPr marL="914400" lvl="1" indent="-285750">
              <a:spcBef>
                <a:spcPts val="0"/>
              </a:spcBef>
              <a:spcAft>
                <a:spcPts val="0"/>
              </a:spcAft>
              <a:buClr>
                <a:schemeClr val="dk2"/>
              </a:buClr>
              <a:buSzPts val="900"/>
              <a:buFont typeface="Merriweather"/>
              <a:buChar char="○"/>
              <a:defRPr>
                <a:solidFill>
                  <a:schemeClr val="dk2"/>
                </a:solidFill>
                <a:latin typeface="Merriweather"/>
                <a:ea typeface="Merriweather"/>
                <a:cs typeface="Merriweather"/>
                <a:sym typeface="Merriweather"/>
              </a:defRPr>
            </a:lvl2pPr>
            <a:lvl3pPr marL="1371600" lvl="2" indent="-285750">
              <a:spcBef>
                <a:spcPts val="0"/>
              </a:spcBef>
              <a:spcAft>
                <a:spcPts val="0"/>
              </a:spcAft>
              <a:buClr>
                <a:schemeClr val="dk2"/>
              </a:buClr>
              <a:buSzPts val="900"/>
              <a:buFont typeface="Merriweather"/>
              <a:buChar char="■"/>
              <a:defRPr>
                <a:solidFill>
                  <a:schemeClr val="dk2"/>
                </a:solidFill>
                <a:latin typeface="Merriweather"/>
                <a:ea typeface="Merriweather"/>
                <a:cs typeface="Merriweather"/>
                <a:sym typeface="Merriweather"/>
              </a:defRPr>
            </a:lvl3pPr>
            <a:lvl4pPr marL="1828800" lvl="3" indent="-285750">
              <a:spcBef>
                <a:spcPts val="0"/>
              </a:spcBef>
              <a:spcAft>
                <a:spcPts val="0"/>
              </a:spcAft>
              <a:buClr>
                <a:schemeClr val="dk2"/>
              </a:buClr>
              <a:buSzPts val="900"/>
              <a:buFont typeface="Merriweather"/>
              <a:buChar char="●"/>
              <a:defRPr>
                <a:solidFill>
                  <a:schemeClr val="dk2"/>
                </a:solidFill>
                <a:latin typeface="Merriweather"/>
                <a:ea typeface="Merriweather"/>
                <a:cs typeface="Merriweather"/>
                <a:sym typeface="Merriweather"/>
              </a:defRPr>
            </a:lvl4pPr>
            <a:lvl5pPr marL="2286000" lvl="4" indent="-285750">
              <a:spcBef>
                <a:spcPts val="0"/>
              </a:spcBef>
              <a:spcAft>
                <a:spcPts val="0"/>
              </a:spcAft>
              <a:buClr>
                <a:schemeClr val="dk2"/>
              </a:buClr>
              <a:buSzPts val="900"/>
              <a:buFont typeface="Merriweather"/>
              <a:buChar char="○"/>
              <a:defRPr>
                <a:solidFill>
                  <a:schemeClr val="dk2"/>
                </a:solidFill>
                <a:latin typeface="Merriweather"/>
                <a:ea typeface="Merriweather"/>
                <a:cs typeface="Merriweather"/>
                <a:sym typeface="Merriweather"/>
              </a:defRPr>
            </a:lvl5pPr>
            <a:lvl6pPr marL="2743200" lvl="5" indent="-285750">
              <a:spcBef>
                <a:spcPts val="0"/>
              </a:spcBef>
              <a:spcAft>
                <a:spcPts val="0"/>
              </a:spcAft>
              <a:buClr>
                <a:schemeClr val="dk2"/>
              </a:buClr>
              <a:buSzPts val="900"/>
              <a:buFont typeface="Merriweather"/>
              <a:buChar char="■"/>
              <a:defRPr>
                <a:solidFill>
                  <a:schemeClr val="dk2"/>
                </a:solidFill>
                <a:latin typeface="Merriweather"/>
                <a:ea typeface="Merriweather"/>
                <a:cs typeface="Merriweather"/>
                <a:sym typeface="Merriweather"/>
              </a:defRPr>
            </a:lvl6pPr>
            <a:lvl7pPr marL="3200400" lvl="6" indent="-285750">
              <a:spcBef>
                <a:spcPts val="0"/>
              </a:spcBef>
              <a:spcAft>
                <a:spcPts val="0"/>
              </a:spcAft>
              <a:buClr>
                <a:schemeClr val="dk2"/>
              </a:buClr>
              <a:buSzPts val="900"/>
              <a:buFont typeface="Merriweather"/>
              <a:buChar char="●"/>
              <a:defRPr>
                <a:solidFill>
                  <a:schemeClr val="dk2"/>
                </a:solidFill>
                <a:latin typeface="Merriweather"/>
                <a:ea typeface="Merriweather"/>
                <a:cs typeface="Merriweather"/>
                <a:sym typeface="Merriweather"/>
              </a:defRPr>
            </a:lvl7pPr>
            <a:lvl8pPr marL="3657600" lvl="7" indent="-285750">
              <a:spcBef>
                <a:spcPts val="0"/>
              </a:spcBef>
              <a:spcAft>
                <a:spcPts val="0"/>
              </a:spcAft>
              <a:buClr>
                <a:schemeClr val="dk2"/>
              </a:buClr>
              <a:buSzPts val="900"/>
              <a:buFont typeface="Merriweather"/>
              <a:buChar char="○"/>
              <a:defRPr>
                <a:solidFill>
                  <a:schemeClr val="dk2"/>
                </a:solidFill>
                <a:latin typeface="Merriweather"/>
                <a:ea typeface="Merriweather"/>
                <a:cs typeface="Merriweather"/>
                <a:sym typeface="Merriweather"/>
              </a:defRPr>
            </a:lvl8pPr>
            <a:lvl9pPr marL="4114800" lvl="8" indent="-285750">
              <a:spcBef>
                <a:spcPts val="0"/>
              </a:spcBef>
              <a:spcAft>
                <a:spcPts val="0"/>
              </a:spcAft>
              <a:buClr>
                <a:schemeClr val="dk2"/>
              </a:buClr>
              <a:buSzPts val="900"/>
              <a:buFont typeface="Merriweather"/>
              <a:buChar char="■"/>
              <a:defRPr>
                <a:solidFill>
                  <a:schemeClr val="dk2"/>
                </a:solidFill>
                <a:latin typeface="Merriweather"/>
                <a:ea typeface="Merriweather"/>
                <a:cs typeface="Merriweather"/>
                <a:sym typeface="Merriweather"/>
              </a:defRPr>
            </a:lvl9pPr>
          </a:lstStyle>
          <a:p>
            <a:endParaRPr/>
          </a:p>
        </p:txBody>
      </p:sp>
      <p:sp>
        <p:nvSpPr>
          <p:cNvPr id="229" name="Google Shape;229;p40"/>
          <p:cNvSpPr txBox="1">
            <a:spLocks noGrp="1"/>
          </p:cNvSpPr>
          <p:nvPr>
            <p:ph type="body" idx="9"/>
          </p:nvPr>
        </p:nvSpPr>
        <p:spPr>
          <a:xfrm>
            <a:off x="5755900" y="4431150"/>
            <a:ext cx="2057700" cy="480600"/>
          </a:xfrm>
          <a:prstGeom prst="rect">
            <a:avLst/>
          </a:prstGeom>
        </p:spPr>
        <p:txBody>
          <a:bodyPr spcFirstLastPara="1" wrap="square" lIns="91425" tIns="91425" rIns="91425" bIns="91425" anchor="b" anchorCtr="0">
            <a:noAutofit/>
          </a:bodyPr>
          <a:lstStyle>
            <a:lvl1pPr marL="457200" lvl="0" indent="-285750">
              <a:spcBef>
                <a:spcPts val="0"/>
              </a:spcBef>
              <a:spcAft>
                <a:spcPts val="0"/>
              </a:spcAft>
              <a:buClr>
                <a:schemeClr val="dk2"/>
              </a:buClr>
              <a:buSzPts val="900"/>
              <a:buFont typeface="Merriweather"/>
              <a:buChar char="●"/>
              <a:defRPr>
                <a:solidFill>
                  <a:schemeClr val="dk2"/>
                </a:solidFill>
                <a:latin typeface="Merriweather"/>
                <a:ea typeface="Merriweather"/>
                <a:cs typeface="Merriweather"/>
                <a:sym typeface="Merriweather"/>
              </a:defRPr>
            </a:lvl1pPr>
            <a:lvl2pPr marL="914400" lvl="1" indent="-285750">
              <a:spcBef>
                <a:spcPts val="0"/>
              </a:spcBef>
              <a:spcAft>
                <a:spcPts val="0"/>
              </a:spcAft>
              <a:buClr>
                <a:schemeClr val="dk2"/>
              </a:buClr>
              <a:buSzPts val="900"/>
              <a:buFont typeface="Merriweather"/>
              <a:buChar char="○"/>
              <a:defRPr>
                <a:solidFill>
                  <a:schemeClr val="dk2"/>
                </a:solidFill>
                <a:latin typeface="Merriweather"/>
                <a:ea typeface="Merriweather"/>
                <a:cs typeface="Merriweather"/>
                <a:sym typeface="Merriweather"/>
              </a:defRPr>
            </a:lvl2pPr>
            <a:lvl3pPr marL="1371600" lvl="2" indent="-285750">
              <a:spcBef>
                <a:spcPts val="0"/>
              </a:spcBef>
              <a:spcAft>
                <a:spcPts val="0"/>
              </a:spcAft>
              <a:buClr>
                <a:schemeClr val="dk2"/>
              </a:buClr>
              <a:buSzPts val="900"/>
              <a:buFont typeface="Merriweather"/>
              <a:buChar char="■"/>
              <a:defRPr>
                <a:solidFill>
                  <a:schemeClr val="dk2"/>
                </a:solidFill>
                <a:latin typeface="Merriweather"/>
                <a:ea typeface="Merriweather"/>
                <a:cs typeface="Merriweather"/>
                <a:sym typeface="Merriweather"/>
              </a:defRPr>
            </a:lvl3pPr>
            <a:lvl4pPr marL="1828800" lvl="3" indent="-285750">
              <a:spcBef>
                <a:spcPts val="0"/>
              </a:spcBef>
              <a:spcAft>
                <a:spcPts val="0"/>
              </a:spcAft>
              <a:buClr>
                <a:schemeClr val="dk2"/>
              </a:buClr>
              <a:buSzPts val="900"/>
              <a:buFont typeface="Merriweather"/>
              <a:buChar char="●"/>
              <a:defRPr>
                <a:solidFill>
                  <a:schemeClr val="dk2"/>
                </a:solidFill>
                <a:latin typeface="Merriweather"/>
                <a:ea typeface="Merriweather"/>
                <a:cs typeface="Merriweather"/>
                <a:sym typeface="Merriweather"/>
              </a:defRPr>
            </a:lvl4pPr>
            <a:lvl5pPr marL="2286000" lvl="4" indent="-285750">
              <a:spcBef>
                <a:spcPts val="0"/>
              </a:spcBef>
              <a:spcAft>
                <a:spcPts val="0"/>
              </a:spcAft>
              <a:buClr>
                <a:schemeClr val="dk2"/>
              </a:buClr>
              <a:buSzPts val="900"/>
              <a:buFont typeface="Merriweather"/>
              <a:buChar char="○"/>
              <a:defRPr>
                <a:solidFill>
                  <a:schemeClr val="dk2"/>
                </a:solidFill>
                <a:latin typeface="Merriweather"/>
                <a:ea typeface="Merriweather"/>
                <a:cs typeface="Merriweather"/>
                <a:sym typeface="Merriweather"/>
              </a:defRPr>
            </a:lvl5pPr>
            <a:lvl6pPr marL="2743200" lvl="5" indent="-285750">
              <a:spcBef>
                <a:spcPts val="0"/>
              </a:spcBef>
              <a:spcAft>
                <a:spcPts val="0"/>
              </a:spcAft>
              <a:buClr>
                <a:schemeClr val="dk2"/>
              </a:buClr>
              <a:buSzPts val="900"/>
              <a:buFont typeface="Merriweather"/>
              <a:buChar char="■"/>
              <a:defRPr>
                <a:solidFill>
                  <a:schemeClr val="dk2"/>
                </a:solidFill>
                <a:latin typeface="Merriweather"/>
                <a:ea typeface="Merriweather"/>
                <a:cs typeface="Merriweather"/>
                <a:sym typeface="Merriweather"/>
              </a:defRPr>
            </a:lvl6pPr>
            <a:lvl7pPr marL="3200400" lvl="6" indent="-285750">
              <a:spcBef>
                <a:spcPts val="0"/>
              </a:spcBef>
              <a:spcAft>
                <a:spcPts val="0"/>
              </a:spcAft>
              <a:buClr>
                <a:schemeClr val="dk2"/>
              </a:buClr>
              <a:buSzPts val="900"/>
              <a:buFont typeface="Merriweather"/>
              <a:buChar char="●"/>
              <a:defRPr>
                <a:solidFill>
                  <a:schemeClr val="dk2"/>
                </a:solidFill>
                <a:latin typeface="Merriweather"/>
                <a:ea typeface="Merriweather"/>
                <a:cs typeface="Merriweather"/>
                <a:sym typeface="Merriweather"/>
              </a:defRPr>
            </a:lvl7pPr>
            <a:lvl8pPr marL="3657600" lvl="7" indent="-285750">
              <a:spcBef>
                <a:spcPts val="0"/>
              </a:spcBef>
              <a:spcAft>
                <a:spcPts val="0"/>
              </a:spcAft>
              <a:buClr>
                <a:schemeClr val="dk2"/>
              </a:buClr>
              <a:buSzPts val="900"/>
              <a:buFont typeface="Merriweather"/>
              <a:buChar char="○"/>
              <a:defRPr>
                <a:solidFill>
                  <a:schemeClr val="dk2"/>
                </a:solidFill>
                <a:latin typeface="Merriweather"/>
                <a:ea typeface="Merriweather"/>
                <a:cs typeface="Merriweather"/>
                <a:sym typeface="Merriweather"/>
              </a:defRPr>
            </a:lvl8pPr>
            <a:lvl9pPr marL="4114800" lvl="8" indent="-285750">
              <a:spcBef>
                <a:spcPts val="0"/>
              </a:spcBef>
              <a:spcAft>
                <a:spcPts val="0"/>
              </a:spcAft>
              <a:buClr>
                <a:schemeClr val="dk2"/>
              </a:buClr>
              <a:buSzPts val="900"/>
              <a:buFont typeface="Merriweather"/>
              <a:buChar char="■"/>
              <a:defRPr>
                <a:solidFill>
                  <a:schemeClr val="dk2"/>
                </a:solidFill>
                <a:latin typeface="Merriweather"/>
                <a:ea typeface="Merriweather"/>
                <a:cs typeface="Merriweather"/>
                <a:sym typeface="Merriweather"/>
              </a:defRPr>
            </a:lvl9pPr>
          </a:lstStyle>
          <a:p>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Expertise / Skills">
  <p:cSld name="ONE_COLUMN_TEXT">
    <p:spTree>
      <p:nvGrpSpPr>
        <p:cNvPr id="1" name="Shape 230"/>
        <p:cNvGrpSpPr/>
        <p:nvPr/>
      </p:nvGrpSpPr>
      <p:grpSpPr>
        <a:xfrm>
          <a:off x="0" y="0"/>
          <a:ext cx="0" cy="0"/>
          <a:chOff x="0" y="0"/>
          <a:chExt cx="0" cy="0"/>
        </a:xfrm>
      </p:grpSpPr>
      <p:sp>
        <p:nvSpPr>
          <p:cNvPr id="231" name="Google Shape;231;p41"/>
          <p:cNvSpPr txBox="1">
            <a:spLocks noGrp="1"/>
          </p:cNvSpPr>
          <p:nvPr>
            <p:ph type="title"/>
          </p:nvPr>
        </p:nvSpPr>
        <p:spPr>
          <a:xfrm>
            <a:off x="221950" y="804550"/>
            <a:ext cx="3156600" cy="3220500"/>
          </a:xfrm>
          <a:prstGeom prst="rect">
            <a:avLst/>
          </a:prstGeom>
        </p:spPr>
        <p:txBody>
          <a:bodyPr spcFirstLastPara="1" wrap="square" lIns="91425" tIns="91425" rIns="91425" bIns="91425" anchor="t" anchorCtr="0">
            <a:noAutofit/>
          </a:bodyPr>
          <a:lstStyle>
            <a:lvl1pPr lvl="0">
              <a:spcBef>
                <a:spcPts val="0"/>
              </a:spcBef>
              <a:spcAft>
                <a:spcPts val="0"/>
              </a:spcAft>
              <a:buClr>
                <a:schemeClr val="dk1"/>
              </a:buClr>
              <a:buSzPts val="3000"/>
              <a:buFont typeface="Merriweather"/>
              <a:buNone/>
              <a:defRPr>
                <a:latin typeface="Merriweather"/>
                <a:ea typeface="Merriweather"/>
                <a:cs typeface="Merriweather"/>
                <a:sym typeface="Merriweather"/>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cxnSp>
        <p:nvCxnSpPr>
          <p:cNvPr id="232" name="Google Shape;232;p41"/>
          <p:cNvCxnSpPr/>
          <p:nvPr/>
        </p:nvCxnSpPr>
        <p:spPr>
          <a:xfrm>
            <a:off x="8586257" y="1"/>
            <a:ext cx="0" cy="5144100"/>
          </a:xfrm>
          <a:prstGeom prst="straightConnector1">
            <a:avLst/>
          </a:prstGeom>
          <a:noFill/>
          <a:ln w="9525" cap="flat" cmpd="sng">
            <a:solidFill>
              <a:schemeClr val="accent1"/>
            </a:solidFill>
            <a:prstDash val="solid"/>
            <a:round/>
            <a:headEnd type="none" w="med" len="med"/>
            <a:tailEnd type="none" w="med" len="med"/>
          </a:ln>
        </p:spPr>
      </p:cxnSp>
      <p:sp>
        <p:nvSpPr>
          <p:cNvPr id="233" name="Google Shape;233;p41"/>
          <p:cNvSpPr txBox="1">
            <a:spLocks noGrp="1"/>
          </p:cNvSpPr>
          <p:nvPr>
            <p:ph type="title" idx="2"/>
          </p:nvPr>
        </p:nvSpPr>
        <p:spPr>
          <a:xfrm rot="-5400000">
            <a:off x="8360500" y="443600"/>
            <a:ext cx="1020300" cy="560700"/>
          </a:xfrm>
          <a:prstGeom prst="rect">
            <a:avLst/>
          </a:prstGeom>
        </p:spPr>
        <p:txBody>
          <a:bodyPr spcFirstLastPara="1" wrap="square" lIns="91425" tIns="91425" rIns="91425" bIns="91425" anchor="ctr" anchorCtr="0">
            <a:noAutofit/>
          </a:bodyPr>
          <a:lstStyle>
            <a:lvl1pPr lvl="0" algn="r">
              <a:spcBef>
                <a:spcPts val="0"/>
              </a:spcBef>
              <a:spcAft>
                <a:spcPts val="0"/>
              </a:spcAft>
              <a:buClr>
                <a:schemeClr val="accent2"/>
              </a:buClr>
              <a:buSzPts val="700"/>
              <a:buFont typeface="Lexend Light"/>
              <a:buNone/>
              <a:defRPr sz="700">
                <a:solidFill>
                  <a:schemeClr val="accent2"/>
                </a:solidFill>
                <a:latin typeface="Lexend Light"/>
                <a:ea typeface="Lexend Light"/>
                <a:cs typeface="Lexend Light"/>
                <a:sym typeface="Lexend Light"/>
              </a:defRPr>
            </a:lvl1pPr>
            <a:lvl2pPr lvl="1">
              <a:spcBef>
                <a:spcPts val="0"/>
              </a:spcBef>
              <a:spcAft>
                <a:spcPts val="0"/>
              </a:spcAft>
              <a:buClr>
                <a:schemeClr val="accent2"/>
              </a:buClr>
              <a:buSzPts val="3000"/>
              <a:buNone/>
              <a:defRPr>
                <a:solidFill>
                  <a:schemeClr val="accent2"/>
                </a:solidFill>
              </a:defRPr>
            </a:lvl2pPr>
            <a:lvl3pPr lvl="2">
              <a:spcBef>
                <a:spcPts val="0"/>
              </a:spcBef>
              <a:spcAft>
                <a:spcPts val="0"/>
              </a:spcAft>
              <a:buClr>
                <a:schemeClr val="accent2"/>
              </a:buClr>
              <a:buSzPts val="3000"/>
              <a:buNone/>
              <a:defRPr>
                <a:solidFill>
                  <a:schemeClr val="accent2"/>
                </a:solidFill>
              </a:defRPr>
            </a:lvl3pPr>
            <a:lvl4pPr lvl="3">
              <a:spcBef>
                <a:spcPts val="0"/>
              </a:spcBef>
              <a:spcAft>
                <a:spcPts val="0"/>
              </a:spcAft>
              <a:buClr>
                <a:schemeClr val="accent2"/>
              </a:buClr>
              <a:buSzPts val="3000"/>
              <a:buNone/>
              <a:defRPr>
                <a:solidFill>
                  <a:schemeClr val="accent2"/>
                </a:solidFill>
              </a:defRPr>
            </a:lvl4pPr>
            <a:lvl5pPr lvl="4">
              <a:spcBef>
                <a:spcPts val="0"/>
              </a:spcBef>
              <a:spcAft>
                <a:spcPts val="0"/>
              </a:spcAft>
              <a:buClr>
                <a:schemeClr val="accent2"/>
              </a:buClr>
              <a:buSzPts val="3000"/>
              <a:buNone/>
              <a:defRPr>
                <a:solidFill>
                  <a:schemeClr val="accent2"/>
                </a:solidFill>
              </a:defRPr>
            </a:lvl5pPr>
            <a:lvl6pPr lvl="5">
              <a:spcBef>
                <a:spcPts val="0"/>
              </a:spcBef>
              <a:spcAft>
                <a:spcPts val="0"/>
              </a:spcAft>
              <a:buClr>
                <a:schemeClr val="accent2"/>
              </a:buClr>
              <a:buSzPts val="3000"/>
              <a:buNone/>
              <a:defRPr>
                <a:solidFill>
                  <a:schemeClr val="accent2"/>
                </a:solidFill>
              </a:defRPr>
            </a:lvl6pPr>
            <a:lvl7pPr lvl="6">
              <a:spcBef>
                <a:spcPts val="0"/>
              </a:spcBef>
              <a:spcAft>
                <a:spcPts val="0"/>
              </a:spcAft>
              <a:buClr>
                <a:schemeClr val="accent2"/>
              </a:buClr>
              <a:buSzPts val="3000"/>
              <a:buNone/>
              <a:defRPr>
                <a:solidFill>
                  <a:schemeClr val="accent2"/>
                </a:solidFill>
              </a:defRPr>
            </a:lvl7pPr>
            <a:lvl8pPr lvl="7">
              <a:spcBef>
                <a:spcPts val="0"/>
              </a:spcBef>
              <a:spcAft>
                <a:spcPts val="0"/>
              </a:spcAft>
              <a:buClr>
                <a:schemeClr val="accent2"/>
              </a:buClr>
              <a:buSzPts val="3000"/>
              <a:buNone/>
              <a:defRPr>
                <a:solidFill>
                  <a:schemeClr val="accent2"/>
                </a:solidFill>
              </a:defRPr>
            </a:lvl8pPr>
            <a:lvl9pPr lvl="8">
              <a:spcBef>
                <a:spcPts val="0"/>
              </a:spcBef>
              <a:spcAft>
                <a:spcPts val="0"/>
              </a:spcAft>
              <a:buClr>
                <a:schemeClr val="accent2"/>
              </a:buClr>
              <a:buSzPts val="3000"/>
              <a:buNone/>
              <a:defRPr>
                <a:solidFill>
                  <a:schemeClr val="accent2"/>
                </a:solidFill>
              </a:defRPr>
            </a:lvl9pPr>
          </a:lstStyle>
          <a:p>
            <a:endParaRPr/>
          </a:p>
        </p:txBody>
      </p:sp>
      <p:sp>
        <p:nvSpPr>
          <p:cNvPr id="234" name="Google Shape;234;p41"/>
          <p:cNvSpPr txBox="1">
            <a:spLocks noGrp="1"/>
          </p:cNvSpPr>
          <p:nvPr>
            <p:ph type="title" idx="3"/>
          </p:nvPr>
        </p:nvSpPr>
        <p:spPr>
          <a:xfrm rot="-5400000">
            <a:off x="7417450" y="2291400"/>
            <a:ext cx="2906400" cy="5607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accent2"/>
              </a:buClr>
              <a:buSzPts val="1500"/>
              <a:buFont typeface="Merriweather Light"/>
              <a:buNone/>
              <a:defRPr sz="1500">
                <a:solidFill>
                  <a:schemeClr val="accent2"/>
                </a:solidFill>
              </a:defRPr>
            </a:lvl1pPr>
            <a:lvl2pPr lvl="1" algn="ctr">
              <a:spcBef>
                <a:spcPts val="0"/>
              </a:spcBef>
              <a:spcAft>
                <a:spcPts val="0"/>
              </a:spcAft>
              <a:buClr>
                <a:schemeClr val="accent2"/>
              </a:buClr>
              <a:buSzPts val="3000"/>
              <a:buNone/>
              <a:defRPr>
                <a:solidFill>
                  <a:schemeClr val="accent2"/>
                </a:solidFill>
              </a:defRPr>
            </a:lvl2pPr>
            <a:lvl3pPr lvl="2" algn="ctr">
              <a:spcBef>
                <a:spcPts val="0"/>
              </a:spcBef>
              <a:spcAft>
                <a:spcPts val="0"/>
              </a:spcAft>
              <a:buClr>
                <a:schemeClr val="accent2"/>
              </a:buClr>
              <a:buSzPts val="3000"/>
              <a:buNone/>
              <a:defRPr>
                <a:solidFill>
                  <a:schemeClr val="accent2"/>
                </a:solidFill>
              </a:defRPr>
            </a:lvl3pPr>
            <a:lvl4pPr lvl="3" algn="ctr">
              <a:spcBef>
                <a:spcPts val="0"/>
              </a:spcBef>
              <a:spcAft>
                <a:spcPts val="0"/>
              </a:spcAft>
              <a:buClr>
                <a:schemeClr val="accent2"/>
              </a:buClr>
              <a:buSzPts val="3000"/>
              <a:buNone/>
              <a:defRPr>
                <a:solidFill>
                  <a:schemeClr val="accent2"/>
                </a:solidFill>
              </a:defRPr>
            </a:lvl4pPr>
            <a:lvl5pPr lvl="4" algn="ctr">
              <a:spcBef>
                <a:spcPts val="0"/>
              </a:spcBef>
              <a:spcAft>
                <a:spcPts val="0"/>
              </a:spcAft>
              <a:buClr>
                <a:schemeClr val="accent2"/>
              </a:buClr>
              <a:buSzPts val="3000"/>
              <a:buNone/>
              <a:defRPr>
                <a:solidFill>
                  <a:schemeClr val="accent2"/>
                </a:solidFill>
              </a:defRPr>
            </a:lvl5pPr>
            <a:lvl6pPr lvl="5" algn="ctr">
              <a:spcBef>
                <a:spcPts val="0"/>
              </a:spcBef>
              <a:spcAft>
                <a:spcPts val="0"/>
              </a:spcAft>
              <a:buClr>
                <a:schemeClr val="accent2"/>
              </a:buClr>
              <a:buSzPts val="3000"/>
              <a:buNone/>
              <a:defRPr>
                <a:solidFill>
                  <a:schemeClr val="accent2"/>
                </a:solidFill>
              </a:defRPr>
            </a:lvl6pPr>
            <a:lvl7pPr lvl="6" algn="ctr">
              <a:spcBef>
                <a:spcPts val="0"/>
              </a:spcBef>
              <a:spcAft>
                <a:spcPts val="0"/>
              </a:spcAft>
              <a:buClr>
                <a:schemeClr val="accent2"/>
              </a:buClr>
              <a:buSzPts val="3000"/>
              <a:buNone/>
              <a:defRPr>
                <a:solidFill>
                  <a:schemeClr val="accent2"/>
                </a:solidFill>
              </a:defRPr>
            </a:lvl7pPr>
            <a:lvl8pPr lvl="7" algn="ctr">
              <a:spcBef>
                <a:spcPts val="0"/>
              </a:spcBef>
              <a:spcAft>
                <a:spcPts val="0"/>
              </a:spcAft>
              <a:buClr>
                <a:schemeClr val="accent2"/>
              </a:buClr>
              <a:buSzPts val="3000"/>
              <a:buNone/>
              <a:defRPr>
                <a:solidFill>
                  <a:schemeClr val="accent2"/>
                </a:solidFill>
              </a:defRPr>
            </a:lvl8pPr>
            <a:lvl9pPr lvl="8" algn="ctr">
              <a:spcBef>
                <a:spcPts val="0"/>
              </a:spcBef>
              <a:spcAft>
                <a:spcPts val="0"/>
              </a:spcAft>
              <a:buClr>
                <a:schemeClr val="accent2"/>
              </a:buClr>
              <a:buSzPts val="3000"/>
              <a:buNone/>
              <a:defRPr>
                <a:solidFill>
                  <a:schemeClr val="accent2"/>
                </a:solidFill>
              </a:defRPr>
            </a:lvl9pPr>
          </a:lstStyle>
          <a:p>
            <a:endParaRPr/>
          </a:p>
        </p:txBody>
      </p:sp>
      <p:sp>
        <p:nvSpPr>
          <p:cNvPr id="235" name="Google Shape;235;p41"/>
          <p:cNvSpPr txBox="1">
            <a:spLocks noGrp="1"/>
          </p:cNvSpPr>
          <p:nvPr>
            <p:ph type="title" idx="4"/>
          </p:nvPr>
        </p:nvSpPr>
        <p:spPr>
          <a:xfrm>
            <a:off x="8583300" y="4329650"/>
            <a:ext cx="567600" cy="6687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accent2"/>
              </a:buClr>
              <a:buSzPts val="700"/>
              <a:buFont typeface="Lexend Light"/>
              <a:buNone/>
              <a:defRPr sz="700">
                <a:solidFill>
                  <a:schemeClr val="accent2"/>
                </a:solidFill>
                <a:latin typeface="Lexend Light"/>
                <a:ea typeface="Lexend Light"/>
                <a:cs typeface="Lexend Light"/>
                <a:sym typeface="Lexend Light"/>
              </a:defRPr>
            </a:lvl1pPr>
            <a:lvl2pPr lvl="1" algn="r">
              <a:spcBef>
                <a:spcPts val="0"/>
              </a:spcBef>
              <a:spcAft>
                <a:spcPts val="0"/>
              </a:spcAft>
              <a:buClr>
                <a:schemeClr val="accent2"/>
              </a:buClr>
              <a:buSzPts val="3000"/>
              <a:buNone/>
              <a:defRPr>
                <a:solidFill>
                  <a:schemeClr val="accent2"/>
                </a:solidFill>
              </a:defRPr>
            </a:lvl2pPr>
            <a:lvl3pPr lvl="2" algn="r">
              <a:spcBef>
                <a:spcPts val="0"/>
              </a:spcBef>
              <a:spcAft>
                <a:spcPts val="0"/>
              </a:spcAft>
              <a:buClr>
                <a:schemeClr val="accent2"/>
              </a:buClr>
              <a:buSzPts val="3000"/>
              <a:buNone/>
              <a:defRPr>
                <a:solidFill>
                  <a:schemeClr val="accent2"/>
                </a:solidFill>
              </a:defRPr>
            </a:lvl3pPr>
            <a:lvl4pPr lvl="3" algn="r">
              <a:spcBef>
                <a:spcPts val="0"/>
              </a:spcBef>
              <a:spcAft>
                <a:spcPts val="0"/>
              </a:spcAft>
              <a:buClr>
                <a:schemeClr val="accent2"/>
              </a:buClr>
              <a:buSzPts val="3000"/>
              <a:buNone/>
              <a:defRPr>
                <a:solidFill>
                  <a:schemeClr val="accent2"/>
                </a:solidFill>
              </a:defRPr>
            </a:lvl4pPr>
            <a:lvl5pPr lvl="4" algn="r">
              <a:spcBef>
                <a:spcPts val="0"/>
              </a:spcBef>
              <a:spcAft>
                <a:spcPts val="0"/>
              </a:spcAft>
              <a:buClr>
                <a:schemeClr val="accent2"/>
              </a:buClr>
              <a:buSzPts val="3000"/>
              <a:buNone/>
              <a:defRPr>
                <a:solidFill>
                  <a:schemeClr val="accent2"/>
                </a:solidFill>
              </a:defRPr>
            </a:lvl5pPr>
            <a:lvl6pPr lvl="5" algn="r">
              <a:spcBef>
                <a:spcPts val="0"/>
              </a:spcBef>
              <a:spcAft>
                <a:spcPts val="0"/>
              </a:spcAft>
              <a:buClr>
                <a:schemeClr val="accent2"/>
              </a:buClr>
              <a:buSzPts val="3000"/>
              <a:buNone/>
              <a:defRPr>
                <a:solidFill>
                  <a:schemeClr val="accent2"/>
                </a:solidFill>
              </a:defRPr>
            </a:lvl6pPr>
            <a:lvl7pPr lvl="6" algn="r">
              <a:spcBef>
                <a:spcPts val="0"/>
              </a:spcBef>
              <a:spcAft>
                <a:spcPts val="0"/>
              </a:spcAft>
              <a:buClr>
                <a:schemeClr val="accent2"/>
              </a:buClr>
              <a:buSzPts val="3000"/>
              <a:buNone/>
              <a:defRPr>
                <a:solidFill>
                  <a:schemeClr val="accent2"/>
                </a:solidFill>
              </a:defRPr>
            </a:lvl7pPr>
            <a:lvl8pPr lvl="7" algn="r">
              <a:spcBef>
                <a:spcPts val="0"/>
              </a:spcBef>
              <a:spcAft>
                <a:spcPts val="0"/>
              </a:spcAft>
              <a:buClr>
                <a:schemeClr val="accent2"/>
              </a:buClr>
              <a:buSzPts val="3000"/>
              <a:buNone/>
              <a:defRPr>
                <a:solidFill>
                  <a:schemeClr val="accent2"/>
                </a:solidFill>
              </a:defRPr>
            </a:lvl8pPr>
            <a:lvl9pPr lvl="8" algn="r">
              <a:spcBef>
                <a:spcPts val="0"/>
              </a:spcBef>
              <a:spcAft>
                <a:spcPts val="0"/>
              </a:spcAft>
              <a:buClr>
                <a:schemeClr val="accent2"/>
              </a:buClr>
              <a:buSzPts val="3000"/>
              <a:buNone/>
              <a:defRPr>
                <a:solidFill>
                  <a:schemeClr val="accent2"/>
                </a:solidFill>
              </a:defRPr>
            </a:lvl9pPr>
          </a:lstStyle>
          <a:p>
            <a:endParaRPr/>
          </a:p>
        </p:txBody>
      </p:sp>
      <p:sp>
        <p:nvSpPr>
          <p:cNvPr id="236" name="Google Shape;236;p41"/>
          <p:cNvSpPr txBox="1">
            <a:spLocks noGrp="1"/>
          </p:cNvSpPr>
          <p:nvPr>
            <p:ph type="title" idx="5"/>
          </p:nvPr>
        </p:nvSpPr>
        <p:spPr>
          <a:xfrm>
            <a:off x="228600" y="219850"/>
            <a:ext cx="2048100" cy="297300"/>
          </a:xfrm>
          <a:prstGeom prst="rect">
            <a:avLst/>
          </a:prstGeom>
        </p:spPr>
        <p:txBody>
          <a:bodyPr spcFirstLastPara="1" wrap="square" lIns="91425" tIns="91425" rIns="91425" bIns="91425" anchor="t" anchorCtr="0">
            <a:noAutofit/>
          </a:bodyPr>
          <a:lstStyle>
            <a:lvl1pPr lvl="0">
              <a:spcBef>
                <a:spcPts val="0"/>
              </a:spcBef>
              <a:spcAft>
                <a:spcPts val="0"/>
              </a:spcAft>
              <a:buClr>
                <a:schemeClr val="dk1"/>
              </a:buClr>
              <a:buSzPts val="900"/>
              <a:buFont typeface="Lexend Light"/>
              <a:buNone/>
              <a:defRPr sz="900">
                <a:latin typeface="Lexend Light"/>
                <a:ea typeface="Lexend Light"/>
                <a:cs typeface="Lexend Light"/>
                <a:sym typeface="Lexend Light"/>
              </a:defRPr>
            </a:lvl1pPr>
            <a:lvl2pPr lvl="1">
              <a:spcBef>
                <a:spcPts val="0"/>
              </a:spcBef>
              <a:spcAft>
                <a:spcPts val="0"/>
              </a:spcAft>
              <a:buClr>
                <a:schemeClr val="dk1"/>
              </a:buClr>
              <a:buSzPts val="3000"/>
              <a:buNone/>
              <a:defRPr/>
            </a:lvl2pPr>
            <a:lvl3pPr lvl="2">
              <a:spcBef>
                <a:spcPts val="0"/>
              </a:spcBef>
              <a:spcAft>
                <a:spcPts val="0"/>
              </a:spcAft>
              <a:buClr>
                <a:schemeClr val="dk1"/>
              </a:buClr>
              <a:buSzPts val="3000"/>
              <a:buNone/>
              <a:defRPr/>
            </a:lvl3pPr>
            <a:lvl4pPr lvl="3">
              <a:spcBef>
                <a:spcPts val="0"/>
              </a:spcBef>
              <a:spcAft>
                <a:spcPts val="0"/>
              </a:spcAft>
              <a:buClr>
                <a:schemeClr val="dk1"/>
              </a:buClr>
              <a:buSzPts val="3000"/>
              <a:buNone/>
              <a:defRPr/>
            </a:lvl4pPr>
            <a:lvl5pPr lvl="4">
              <a:spcBef>
                <a:spcPts val="0"/>
              </a:spcBef>
              <a:spcAft>
                <a:spcPts val="0"/>
              </a:spcAft>
              <a:buClr>
                <a:schemeClr val="dk1"/>
              </a:buClr>
              <a:buSzPts val="3000"/>
              <a:buNone/>
              <a:defRPr/>
            </a:lvl5pPr>
            <a:lvl6pPr lvl="5">
              <a:spcBef>
                <a:spcPts val="0"/>
              </a:spcBef>
              <a:spcAft>
                <a:spcPts val="0"/>
              </a:spcAft>
              <a:buClr>
                <a:schemeClr val="dk1"/>
              </a:buClr>
              <a:buSzPts val="3000"/>
              <a:buNone/>
              <a:defRPr/>
            </a:lvl6pPr>
            <a:lvl7pPr lvl="6">
              <a:spcBef>
                <a:spcPts val="0"/>
              </a:spcBef>
              <a:spcAft>
                <a:spcPts val="0"/>
              </a:spcAft>
              <a:buClr>
                <a:schemeClr val="dk1"/>
              </a:buClr>
              <a:buSzPts val="3000"/>
              <a:buNone/>
              <a:defRPr/>
            </a:lvl7pPr>
            <a:lvl8pPr lvl="7">
              <a:spcBef>
                <a:spcPts val="0"/>
              </a:spcBef>
              <a:spcAft>
                <a:spcPts val="0"/>
              </a:spcAft>
              <a:buClr>
                <a:schemeClr val="dk1"/>
              </a:buClr>
              <a:buSzPts val="3000"/>
              <a:buNone/>
              <a:defRPr/>
            </a:lvl8pPr>
            <a:lvl9pPr lvl="8">
              <a:spcBef>
                <a:spcPts val="0"/>
              </a:spcBef>
              <a:spcAft>
                <a:spcPts val="0"/>
              </a:spcAft>
              <a:buClr>
                <a:schemeClr val="dk1"/>
              </a:buClr>
              <a:buSzPts val="3000"/>
              <a:buNone/>
              <a:defRPr/>
            </a:lvl9pPr>
          </a:lstStyle>
          <a:p>
            <a:endParaRPr/>
          </a:p>
        </p:txBody>
      </p:sp>
      <p:sp>
        <p:nvSpPr>
          <p:cNvPr id="237" name="Google Shape;237;p41"/>
          <p:cNvSpPr>
            <a:spLocks noGrp="1"/>
          </p:cNvSpPr>
          <p:nvPr>
            <p:ph type="pic" idx="6"/>
          </p:nvPr>
        </p:nvSpPr>
        <p:spPr>
          <a:xfrm>
            <a:off x="3556900" y="818400"/>
            <a:ext cx="2039100" cy="4098600"/>
          </a:xfrm>
          <a:prstGeom prst="rect">
            <a:avLst/>
          </a:prstGeom>
          <a:noFill/>
          <a:ln>
            <a:noFill/>
          </a:ln>
        </p:spPr>
      </p:sp>
      <p:sp>
        <p:nvSpPr>
          <p:cNvPr id="238" name="Google Shape;238;p41"/>
          <p:cNvSpPr>
            <a:spLocks noGrp="1"/>
          </p:cNvSpPr>
          <p:nvPr>
            <p:ph type="pic" idx="7"/>
          </p:nvPr>
        </p:nvSpPr>
        <p:spPr>
          <a:xfrm>
            <a:off x="5758550" y="818400"/>
            <a:ext cx="2052900" cy="4098600"/>
          </a:xfrm>
          <a:prstGeom prst="rect">
            <a:avLst/>
          </a:prstGeom>
          <a:noFill/>
          <a:ln>
            <a:noFill/>
          </a:ln>
        </p:spPr>
      </p:sp>
      <p:sp>
        <p:nvSpPr>
          <p:cNvPr id="239" name="Google Shape;239;p41"/>
          <p:cNvSpPr txBox="1">
            <a:spLocks noGrp="1"/>
          </p:cNvSpPr>
          <p:nvPr>
            <p:ph type="body" idx="1"/>
          </p:nvPr>
        </p:nvSpPr>
        <p:spPr>
          <a:xfrm>
            <a:off x="228600" y="4179600"/>
            <a:ext cx="3150000" cy="737400"/>
          </a:xfrm>
          <a:prstGeom prst="rect">
            <a:avLst/>
          </a:prstGeom>
        </p:spPr>
        <p:txBody>
          <a:bodyPr spcFirstLastPara="1" wrap="square" lIns="91425" tIns="91425" rIns="91425" bIns="91425" anchor="b" anchorCtr="0">
            <a:noAutofit/>
          </a:bodyPr>
          <a:lstStyle>
            <a:lvl1pPr marL="457200" lvl="0" indent="-285750">
              <a:spcBef>
                <a:spcPts val="0"/>
              </a:spcBef>
              <a:spcAft>
                <a:spcPts val="0"/>
              </a:spcAft>
              <a:buClr>
                <a:schemeClr val="dk2"/>
              </a:buClr>
              <a:buSzPts val="900"/>
              <a:buFont typeface="Lexend Light"/>
              <a:buChar char="●"/>
              <a:defRPr>
                <a:solidFill>
                  <a:schemeClr val="dk2"/>
                </a:solidFill>
              </a:defRPr>
            </a:lvl1pPr>
            <a:lvl2pPr marL="914400" lvl="1" indent="-285750">
              <a:spcBef>
                <a:spcPts val="0"/>
              </a:spcBef>
              <a:spcAft>
                <a:spcPts val="0"/>
              </a:spcAft>
              <a:buClr>
                <a:schemeClr val="dk2"/>
              </a:buClr>
              <a:buSzPts val="900"/>
              <a:buFont typeface="Lexend Light"/>
              <a:buChar char="○"/>
              <a:defRPr>
                <a:solidFill>
                  <a:schemeClr val="dk2"/>
                </a:solidFill>
              </a:defRPr>
            </a:lvl2pPr>
            <a:lvl3pPr marL="1371600" lvl="2" indent="-285750">
              <a:spcBef>
                <a:spcPts val="0"/>
              </a:spcBef>
              <a:spcAft>
                <a:spcPts val="0"/>
              </a:spcAft>
              <a:buClr>
                <a:schemeClr val="dk2"/>
              </a:buClr>
              <a:buSzPts val="900"/>
              <a:buFont typeface="Lexend Light"/>
              <a:buChar char="■"/>
              <a:defRPr>
                <a:solidFill>
                  <a:schemeClr val="dk2"/>
                </a:solidFill>
              </a:defRPr>
            </a:lvl3pPr>
            <a:lvl4pPr marL="1828800" lvl="3" indent="-285750">
              <a:spcBef>
                <a:spcPts val="0"/>
              </a:spcBef>
              <a:spcAft>
                <a:spcPts val="0"/>
              </a:spcAft>
              <a:buClr>
                <a:schemeClr val="dk2"/>
              </a:buClr>
              <a:buSzPts val="900"/>
              <a:buFont typeface="Lexend Light"/>
              <a:buChar char="●"/>
              <a:defRPr>
                <a:solidFill>
                  <a:schemeClr val="dk2"/>
                </a:solidFill>
              </a:defRPr>
            </a:lvl4pPr>
            <a:lvl5pPr marL="2286000" lvl="4" indent="-285750">
              <a:spcBef>
                <a:spcPts val="0"/>
              </a:spcBef>
              <a:spcAft>
                <a:spcPts val="0"/>
              </a:spcAft>
              <a:buClr>
                <a:schemeClr val="dk2"/>
              </a:buClr>
              <a:buSzPts val="900"/>
              <a:buFont typeface="Lexend Light"/>
              <a:buChar char="○"/>
              <a:defRPr>
                <a:solidFill>
                  <a:schemeClr val="dk2"/>
                </a:solidFill>
              </a:defRPr>
            </a:lvl5pPr>
            <a:lvl6pPr marL="2743200" lvl="5" indent="-285750">
              <a:spcBef>
                <a:spcPts val="0"/>
              </a:spcBef>
              <a:spcAft>
                <a:spcPts val="0"/>
              </a:spcAft>
              <a:buClr>
                <a:schemeClr val="dk2"/>
              </a:buClr>
              <a:buSzPts val="900"/>
              <a:buFont typeface="Lexend Light"/>
              <a:buChar char="■"/>
              <a:defRPr>
                <a:solidFill>
                  <a:schemeClr val="dk2"/>
                </a:solidFill>
              </a:defRPr>
            </a:lvl6pPr>
            <a:lvl7pPr marL="3200400" lvl="6" indent="-285750">
              <a:spcBef>
                <a:spcPts val="0"/>
              </a:spcBef>
              <a:spcAft>
                <a:spcPts val="0"/>
              </a:spcAft>
              <a:buClr>
                <a:schemeClr val="dk2"/>
              </a:buClr>
              <a:buSzPts val="900"/>
              <a:buFont typeface="Lexend Light"/>
              <a:buChar char="●"/>
              <a:defRPr>
                <a:solidFill>
                  <a:schemeClr val="dk2"/>
                </a:solidFill>
              </a:defRPr>
            </a:lvl7pPr>
            <a:lvl8pPr marL="3657600" lvl="7" indent="-285750">
              <a:spcBef>
                <a:spcPts val="0"/>
              </a:spcBef>
              <a:spcAft>
                <a:spcPts val="0"/>
              </a:spcAft>
              <a:buClr>
                <a:schemeClr val="dk2"/>
              </a:buClr>
              <a:buSzPts val="900"/>
              <a:buFont typeface="Lexend Light"/>
              <a:buChar char="○"/>
              <a:defRPr>
                <a:solidFill>
                  <a:schemeClr val="dk2"/>
                </a:solidFill>
              </a:defRPr>
            </a:lvl8pPr>
            <a:lvl9pPr marL="4114800" lvl="8" indent="-285750">
              <a:spcBef>
                <a:spcPts val="0"/>
              </a:spcBef>
              <a:spcAft>
                <a:spcPts val="0"/>
              </a:spcAft>
              <a:buClr>
                <a:schemeClr val="dk2"/>
              </a:buClr>
              <a:buSzPts val="900"/>
              <a:buFont typeface="Lexend Light"/>
              <a:buChar char="■"/>
              <a:defRPr>
                <a:solidFill>
                  <a:schemeClr val="dk2"/>
                </a:solidFill>
              </a:defRPr>
            </a:lvl9pPr>
          </a:lstStyle>
          <a:p>
            <a:endParaRPr/>
          </a:p>
        </p:txBody>
      </p:sp>
      <p:sp>
        <p:nvSpPr>
          <p:cNvPr id="240" name="Google Shape;240;p41"/>
          <p:cNvSpPr txBox="1">
            <a:spLocks noGrp="1"/>
          </p:cNvSpPr>
          <p:nvPr>
            <p:ph type="subTitle" idx="8"/>
          </p:nvPr>
        </p:nvSpPr>
        <p:spPr>
          <a:xfrm>
            <a:off x="3556900" y="213800"/>
            <a:ext cx="2203500" cy="303300"/>
          </a:xfrm>
          <a:prstGeom prst="rect">
            <a:avLst/>
          </a:prstGeom>
        </p:spPr>
        <p:txBody>
          <a:bodyPr spcFirstLastPara="1" wrap="square" lIns="91425" tIns="91425" rIns="91425" bIns="91425" anchor="t" anchorCtr="0">
            <a:noAutofit/>
          </a:bodyPr>
          <a:lstStyle>
            <a:lvl1pPr lvl="0">
              <a:spcBef>
                <a:spcPts val="0"/>
              </a:spcBef>
              <a:spcAft>
                <a:spcPts val="0"/>
              </a:spcAft>
              <a:buClr>
                <a:schemeClr val="dk1"/>
              </a:buClr>
              <a:buSzPts val="1400"/>
              <a:buNone/>
              <a:defRPr/>
            </a:lvl1pPr>
            <a:lvl2pPr lvl="1">
              <a:spcBef>
                <a:spcPts val="0"/>
              </a:spcBef>
              <a:spcAft>
                <a:spcPts val="0"/>
              </a:spcAft>
              <a:buClr>
                <a:schemeClr val="dk1"/>
              </a:buClr>
              <a:buSzPts val="1400"/>
              <a:buFont typeface="Merriweather"/>
              <a:buNone/>
              <a:defRPr/>
            </a:lvl2pPr>
            <a:lvl3pPr lvl="2">
              <a:spcBef>
                <a:spcPts val="0"/>
              </a:spcBef>
              <a:spcAft>
                <a:spcPts val="0"/>
              </a:spcAft>
              <a:buClr>
                <a:schemeClr val="dk1"/>
              </a:buClr>
              <a:buSzPts val="1400"/>
              <a:buFont typeface="Merriweather"/>
              <a:buNone/>
              <a:defRPr/>
            </a:lvl3pPr>
            <a:lvl4pPr lvl="3">
              <a:spcBef>
                <a:spcPts val="0"/>
              </a:spcBef>
              <a:spcAft>
                <a:spcPts val="0"/>
              </a:spcAft>
              <a:buClr>
                <a:schemeClr val="dk1"/>
              </a:buClr>
              <a:buSzPts val="1400"/>
              <a:buFont typeface="Merriweather"/>
              <a:buNone/>
              <a:defRPr/>
            </a:lvl4pPr>
            <a:lvl5pPr lvl="4">
              <a:spcBef>
                <a:spcPts val="0"/>
              </a:spcBef>
              <a:spcAft>
                <a:spcPts val="0"/>
              </a:spcAft>
              <a:buClr>
                <a:schemeClr val="dk1"/>
              </a:buClr>
              <a:buSzPts val="1400"/>
              <a:buFont typeface="Merriweather"/>
              <a:buNone/>
              <a:defRPr/>
            </a:lvl5pPr>
            <a:lvl6pPr lvl="5">
              <a:spcBef>
                <a:spcPts val="0"/>
              </a:spcBef>
              <a:spcAft>
                <a:spcPts val="0"/>
              </a:spcAft>
              <a:buClr>
                <a:schemeClr val="dk1"/>
              </a:buClr>
              <a:buSzPts val="1400"/>
              <a:buFont typeface="Merriweather"/>
              <a:buNone/>
              <a:defRPr/>
            </a:lvl6pPr>
            <a:lvl7pPr lvl="6">
              <a:spcBef>
                <a:spcPts val="0"/>
              </a:spcBef>
              <a:spcAft>
                <a:spcPts val="0"/>
              </a:spcAft>
              <a:buClr>
                <a:schemeClr val="dk1"/>
              </a:buClr>
              <a:buSzPts val="1400"/>
              <a:buFont typeface="Merriweather"/>
              <a:buNone/>
              <a:defRPr/>
            </a:lvl7pPr>
            <a:lvl8pPr lvl="7">
              <a:spcBef>
                <a:spcPts val="0"/>
              </a:spcBef>
              <a:spcAft>
                <a:spcPts val="0"/>
              </a:spcAft>
              <a:buClr>
                <a:schemeClr val="dk1"/>
              </a:buClr>
              <a:buSzPts val="1400"/>
              <a:buFont typeface="Merriweather"/>
              <a:buNone/>
              <a:defRPr/>
            </a:lvl8pPr>
            <a:lvl9pPr lvl="8">
              <a:spcBef>
                <a:spcPts val="0"/>
              </a:spcBef>
              <a:spcAft>
                <a:spcPts val="0"/>
              </a:spcAft>
              <a:buClr>
                <a:schemeClr val="dk1"/>
              </a:buClr>
              <a:buSzPts val="1400"/>
              <a:buFont typeface="Merriweather"/>
              <a:buNone/>
              <a:defRPr/>
            </a:lvl9pPr>
          </a:lstStyle>
          <a:p>
            <a:endParaRPr/>
          </a:p>
        </p:txBody>
      </p:sp>
      <p:sp>
        <p:nvSpPr>
          <p:cNvPr id="241" name="Google Shape;241;p41"/>
          <p:cNvSpPr txBox="1">
            <a:spLocks noGrp="1"/>
          </p:cNvSpPr>
          <p:nvPr>
            <p:ph type="subTitle" idx="9"/>
          </p:nvPr>
        </p:nvSpPr>
        <p:spPr>
          <a:xfrm>
            <a:off x="5766050" y="213800"/>
            <a:ext cx="2037900" cy="303300"/>
          </a:xfrm>
          <a:prstGeom prst="rect">
            <a:avLst/>
          </a:prstGeom>
        </p:spPr>
        <p:txBody>
          <a:bodyPr spcFirstLastPara="1" wrap="square" lIns="91425" tIns="91425" rIns="91425" bIns="91425" anchor="t" anchorCtr="0">
            <a:noAutofit/>
          </a:bodyPr>
          <a:lstStyle>
            <a:lvl1pPr lvl="0">
              <a:spcBef>
                <a:spcPts val="0"/>
              </a:spcBef>
              <a:spcAft>
                <a:spcPts val="0"/>
              </a:spcAft>
              <a:buClr>
                <a:schemeClr val="dk1"/>
              </a:buClr>
              <a:buSzPts val="1400"/>
              <a:buNone/>
              <a:defRPr/>
            </a:lvl1pPr>
            <a:lvl2pPr lvl="1">
              <a:spcBef>
                <a:spcPts val="0"/>
              </a:spcBef>
              <a:spcAft>
                <a:spcPts val="0"/>
              </a:spcAft>
              <a:buClr>
                <a:schemeClr val="dk1"/>
              </a:buClr>
              <a:buSzPts val="1400"/>
              <a:buFont typeface="Merriweather"/>
              <a:buNone/>
              <a:defRPr/>
            </a:lvl2pPr>
            <a:lvl3pPr lvl="2">
              <a:spcBef>
                <a:spcPts val="0"/>
              </a:spcBef>
              <a:spcAft>
                <a:spcPts val="0"/>
              </a:spcAft>
              <a:buClr>
                <a:schemeClr val="dk1"/>
              </a:buClr>
              <a:buSzPts val="1400"/>
              <a:buFont typeface="Merriweather"/>
              <a:buNone/>
              <a:defRPr/>
            </a:lvl3pPr>
            <a:lvl4pPr lvl="3">
              <a:spcBef>
                <a:spcPts val="0"/>
              </a:spcBef>
              <a:spcAft>
                <a:spcPts val="0"/>
              </a:spcAft>
              <a:buClr>
                <a:schemeClr val="dk1"/>
              </a:buClr>
              <a:buSzPts val="1400"/>
              <a:buFont typeface="Merriweather"/>
              <a:buNone/>
              <a:defRPr/>
            </a:lvl4pPr>
            <a:lvl5pPr lvl="4">
              <a:spcBef>
                <a:spcPts val="0"/>
              </a:spcBef>
              <a:spcAft>
                <a:spcPts val="0"/>
              </a:spcAft>
              <a:buClr>
                <a:schemeClr val="dk1"/>
              </a:buClr>
              <a:buSzPts val="1400"/>
              <a:buFont typeface="Merriweather"/>
              <a:buNone/>
              <a:defRPr/>
            </a:lvl5pPr>
            <a:lvl6pPr lvl="5">
              <a:spcBef>
                <a:spcPts val="0"/>
              </a:spcBef>
              <a:spcAft>
                <a:spcPts val="0"/>
              </a:spcAft>
              <a:buClr>
                <a:schemeClr val="dk1"/>
              </a:buClr>
              <a:buSzPts val="1400"/>
              <a:buFont typeface="Merriweather"/>
              <a:buNone/>
              <a:defRPr/>
            </a:lvl6pPr>
            <a:lvl7pPr lvl="6">
              <a:spcBef>
                <a:spcPts val="0"/>
              </a:spcBef>
              <a:spcAft>
                <a:spcPts val="0"/>
              </a:spcAft>
              <a:buClr>
                <a:schemeClr val="dk1"/>
              </a:buClr>
              <a:buSzPts val="1400"/>
              <a:buFont typeface="Merriweather"/>
              <a:buNone/>
              <a:defRPr/>
            </a:lvl7pPr>
            <a:lvl8pPr lvl="7">
              <a:spcBef>
                <a:spcPts val="0"/>
              </a:spcBef>
              <a:spcAft>
                <a:spcPts val="0"/>
              </a:spcAft>
              <a:buClr>
                <a:schemeClr val="dk1"/>
              </a:buClr>
              <a:buSzPts val="1400"/>
              <a:buFont typeface="Merriweather"/>
              <a:buNone/>
              <a:defRPr/>
            </a:lvl8pPr>
            <a:lvl9pPr lvl="8">
              <a:spcBef>
                <a:spcPts val="0"/>
              </a:spcBef>
              <a:spcAft>
                <a:spcPts val="0"/>
              </a:spcAft>
              <a:buClr>
                <a:schemeClr val="dk1"/>
              </a:buClr>
              <a:buSzPts val="1400"/>
              <a:buFont typeface="Merriweather"/>
              <a:buNone/>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Contact page">
  <p:cSld name="MAIN_POINT">
    <p:spTree>
      <p:nvGrpSpPr>
        <p:cNvPr id="1" name="Shape 242"/>
        <p:cNvGrpSpPr/>
        <p:nvPr/>
      </p:nvGrpSpPr>
      <p:grpSpPr>
        <a:xfrm>
          <a:off x="0" y="0"/>
          <a:ext cx="0" cy="0"/>
          <a:chOff x="0" y="0"/>
          <a:chExt cx="0" cy="0"/>
        </a:xfrm>
      </p:grpSpPr>
      <p:sp>
        <p:nvSpPr>
          <p:cNvPr id="243" name="Google Shape;243;p42"/>
          <p:cNvSpPr txBox="1">
            <a:spLocks noGrp="1"/>
          </p:cNvSpPr>
          <p:nvPr>
            <p:ph type="title"/>
          </p:nvPr>
        </p:nvSpPr>
        <p:spPr>
          <a:xfrm>
            <a:off x="228600" y="219850"/>
            <a:ext cx="7740000" cy="598500"/>
          </a:xfrm>
          <a:prstGeom prst="rect">
            <a:avLst/>
          </a:prstGeom>
        </p:spPr>
        <p:txBody>
          <a:bodyPr spcFirstLastPara="1" wrap="square" lIns="91425" tIns="91425" rIns="91425" bIns="91425" anchor="t" anchorCtr="0">
            <a:noAutofit/>
          </a:bodyPr>
          <a:lstStyle>
            <a:lvl1pPr lvl="0">
              <a:spcBef>
                <a:spcPts val="0"/>
              </a:spcBef>
              <a:spcAft>
                <a:spcPts val="0"/>
              </a:spcAft>
              <a:buSzPts val="3000"/>
              <a:buFont typeface="Merriweather Light"/>
              <a:buNone/>
              <a:defRPr/>
            </a:lvl1pPr>
            <a:lvl2pPr lvl="1">
              <a:spcBef>
                <a:spcPts val="0"/>
              </a:spcBef>
              <a:spcAft>
                <a:spcPts val="0"/>
              </a:spcAft>
              <a:buClr>
                <a:schemeClr val="dk1"/>
              </a:buClr>
              <a:buSzPts val="3000"/>
              <a:buFont typeface="Merriweather Light"/>
              <a:buNone/>
              <a:defRPr/>
            </a:lvl2pPr>
            <a:lvl3pPr lvl="2">
              <a:spcBef>
                <a:spcPts val="0"/>
              </a:spcBef>
              <a:spcAft>
                <a:spcPts val="0"/>
              </a:spcAft>
              <a:buClr>
                <a:schemeClr val="dk1"/>
              </a:buClr>
              <a:buSzPts val="3000"/>
              <a:buFont typeface="Merriweather Light"/>
              <a:buNone/>
              <a:defRPr/>
            </a:lvl3pPr>
            <a:lvl4pPr lvl="3">
              <a:spcBef>
                <a:spcPts val="0"/>
              </a:spcBef>
              <a:spcAft>
                <a:spcPts val="0"/>
              </a:spcAft>
              <a:buClr>
                <a:schemeClr val="dk1"/>
              </a:buClr>
              <a:buSzPts val="3000"/>
              <a:buFont typeface="Merriweather Light"/>
              <a:buNone/>
              <a:defRPr/>
            </a:lvl4pPr>
            <a:lvl5pPr lvl="4">
              <a:spcBef>
                <a:spcPts val="0"/>
              </a:spcBef>
              <a:spcAft>
                <a:spcPts val="0"/>
              </a:spcAft>
              <a:buClr>
                <a:schemeClr val="dk1"/>
              </a:buClr>
              <a:buSzPts val="3000"/>
              <a:buFont typeface="Merriweather Light"/>
              <a:buNone/>
              <a:defRPr/>
            </a:lvl5pPr>
            <a:lvl6pPr lvl="5">
              <a:spcBef>
                <a:spcPts val="0"/>
              </a:spcBef>
              <a:spcAft>
                <a:spcPts val="0"/>
              </a:spcAft>
              <a:buClr>
                <a:schemeClr val="dk1"/>
              </a:buClr>
              <a:buSzPts val="3000"/>
              <a:buFont typeface="Merriweather Light"/>
              <a:buNone/>
              <a:defRPr/>
            </a:lvl6pPr>
            <a:lvl7pPr lvl="6">
              <a:spcBef>
                <a:spcPts val="0"/>
              </a:spcBef>
              <a:spcAft>
                <a:spcPts val="0"/>
              </a:spcAft>
              <a:buClr>
                <a:schemeClr val="dk1"/>
              </a:buClr>
              <a:buSzPts val="3000"/>
              <a:buFont typeface="Merriweather Light"/>
              <a:buNone/>
              <a:defRPr/>
            </a:lvl7pPr>
            <a:lvl8pPr lvl="7">
              <a:spcBef>
                <a:spcPts val="0"/>
              </a:spcBef>
              <a:spcAft>
                <a:spcPts val="0"/>
              </a:spcAft>
              <a:buClr>
                <a:schemeClr val="dk1"/>
              </a:buClr>
              <a:buSzPts val="3000"/>
              <a:buFont typeface="Merriweather Light"/>
              <a:buNone/>
              <a:defRPr/>
            </a:lvl8pPr>
            <a:lvl9pPr lvl="8">
              <a:spcBef>
                <a:spcPts val="0"/>
              </a:spcBef>
              <a:spcAft>
                <a:spcPts val="0"/>
              </a:spcAft>
              <a:buClr>
                <a:schemeClr val="dk1"/>
              </a:buClr>
              <a:buSzPts val="3000"/>
              <a:buFont typeface="Merriweather Light"/>
              <a:buNone/>
              <a:defRPr/>
            </a:lvl9pPr>
          </a:lstStyle>
          <a:p>
            <a:endParaRPr/>
          </a:p>
        </p:txBody>
      </p:sp>
      <p:sp>
        <p:nvSpPr>
          <p:cNvPr id="244" name="Google Shape;244;p42"/>
          <p:cNvSpPr txBox="1">
            <a:spLocks noGrp="1"/>
          </p:cNvSpPr>
          <p:nvPr>
            <p:ph type="title" idx="2"/>
          </p:nvPr>
        </p:nvSpPr>
        <p:spPr>
          <a:xfrm>
            <a:off x="228600" y="1984250"/>
            <a:ext cx="4265700" cy="598500"/>
          </a:xfrm>
          <a:prstGeom prst="rect">
            <a:avLst/>
          </a:prstGeom>
        </p:spPr>
        <p:txBody>
          <a:bodyPr spcFirstLastPara="1" wrap="square" lIns="91425" tIns="91425" rIns="91425" bIns="91425" anchor="t" anchorCtr="0">
            <a:noAutofit/>
          </a:bodyPr>
          <a:lstStyle>
            <a:lvl1pPr lvl="0">
              <a:spcBef>
                <a:spcPts val="0"/>
              </a:spcBef>
              <a:spcAft>
                <a:spcPts val="0"/>
              </a:spcAft>
              <a:buSzPts val="3000"/>
              <a:buFont typeface="Merriweather"/>
              <a:buNone/>
              <a:defRPr>
                <a:latin typeface="Merriweather"/>
                <a:ea typeface="Merriweather"/>
                <a:cs typeface="Merriweather"/>
                <a:sym typeface="Merriweather"/>
              </a:defRPr>
            </a:lvl1pPr>
            <a:lvl2pPr lvl="1">
              <a:spcBef>
                <a:spcPts val="0"/>
              </a:spcBef>
              <a:spcAft>
                <a:spcPts val="0"/>
              </a:spcAft>
              <a:buClr>
                <a:schemeClr val="dk1"/>
              </a:buClr>
              <a:buSzPts val="3000"/>
              <a:buFont typeface="Merriweather"/>
              <a:buNone/>
              <a:defRPr>
                <a:latin typeface="Merriweather"/>
                <a:ea typeface="Merriweather"/>
                <a:cs typeface="Merriweather"/>
                <a:sym typeface="Merriweather"/>
              </a:defRPr>
            </a:lvl2pPr>
            <a:lvl3pPr lvl="2">
              <a:spcBef>
                <a:spcPts val="0"/>
              </a:spcBef>
              <a:spcAft>
                <a:spcPts val="0"/>
              </a:spcAft>
              <a:buClr>
                <a:schemeClr val="dk1"/>
              </a:buClr>
              <a:buSzPts val="3000"/>
              <a:buFont typeface="Merriweather"/>
              <a:buNone/>
              <a:defRPr>
                <a:latin typeface="Merriweather"/>
                <a:ea typeface="Merriweather"/>
                <a:cs typeface="Merriweather"/>
                <a:sym typeface="Merriweather"/>
              </a:defRPr>
            </a:lvl3pPr>
            <a:lvl4pPr lvl="3">
              <a:spcBef>
                <a:spcPts val="0"/>
              </a:spcBef>
              <a:spcAft>
                <a:spcPts val="0"/>
              </a:spcAft>
              <a:buClr>
                <a:schemeClr val="dk1"/>
              </a:buClr>
              <a:buSzPts val="3000"/>
              <a:buFont typeface="Merriweather"/>
              <a:buNone/>
              <a:defRPr>
                <a:latin typeface="Merriweather"/>
                <a:ea typeface="Merriweather"/>
                <a:cs typeface="Merriweather"/>
                <a:sym typeface="Merriweather"/>
              </a:defRPr>
            </a:lvl4pPr>
            <a:lvl5pPr lvl="4">
              <a:spcBef>
                <a:spcPts val="0"/>
              </a:spcBef>
              <a:spcAft>
                <a:spcPts val="0"/>
              </a:spcAft>
              <a:buClr>
                <a:schemeClr val="dk1"/>
              </a:buClr>
              <a:buSzPts val="3000"/>
              <a:buFont typeface="Merriweather"/>
              <a:buNone/>
              <a:defRPr>
                <a:latin typeface="Merriweather"/>
                <a:ea typeface="Merriweather"/>
                <a:cs typeface="Merriweather"/>
                <a:sym typeface="Merriweather"/>
              </a:defRPr>
            </a:lvl5pPr>
            <a:lvl6pPr lvl="5">
              <a:spcBef>
                <a:spcPts val="0"/>
              </a:spcBef>
              <a:spcAft>
                <a:spcPts val="0"/>
              </a:spcAft>
              <a:buClr>
                <a:schemeClr val="dk1"/>
              </a:buClr>
              <a:buSzPts val="3000"/>
              <a:buFont typeface="Merriweather"/>
              <a:buNone/>
              <a:defRPr>
                <a:latin typeface="Merriweather"/>
                <a:ea typeface="Merriweather"/>
                <a:cs typeface="Merriweather"/>
                <a:sym typeface="Merriweather"/>
              </a:defRPr>
            </a:lvl6pPr>
            <a:lvl7pPr lvl="6">
              <a:spcBef>
                <a:spcPts val="0"/>
              </a:spcBef>
              <a:spcAft>
                <a:spcPts val="0"/>
              </a:spcAft>
              <a:buClr>
                <a:schemeClr val="dk1"/>
              </a:buClr>
              <a:buSzPts val="3000"/>
              <a:buFont typeface="Merriweather"/>
              <a:buNone/>
              <a:defRPr>
                <a:latin typeface="Merriweather"/>
                <a:ea typeface="Merriweather"/>
                <a:cs typeface="Merriweather"/>
                <a:sym typeface="Merriweather"/>
              </a:defRPr>
            </a:lvl7pPr>
            <a:lvl8pPr lvl="7">
              <a:spcBef>
                <a:spcPts val="0"/>
              </a:spcBef>
              <a:spcAft>
                <a:spcPts val="0"/>
              </a:spcAft>
              <a:buClr>
                <a:schemeClr val="dk1"/>
              </a:buClr>
              <a:buSzPts val="3000"/>
              <a:buFont typeface="Merriweather"/>
              <a:buNone/>
              <a:defRPr>
                <a:latin typeface="Merriweather"/>
                <a:ea typeface="Merriweather"/>
                <a:cs typeface="Merriweather"/>
                <a:sym typeface="Merriweather"/>
              </a:defRPr>
            </a:lvl8pPr>
            <a:lvl9pPr lvl="8">
              <a:spcBef>
                <a:spcPts val="0"/>
              </a:spcBef>
              <a:spcAft>
                <a:spcPts val="0"/>
              </a:spcAft>
              <a:buClr>
                <a:schemeClr val="dk1"/>
              </a:buClr>
              <a:buSzPts val="3000"/>
              <a:buFont typeface="Merriweather"/>
              <a:buNone/>
              <a:defRPr>
                <a:latin typeface="Merriweather"/>
                <a:ea typeface="Merriweather"/>
                <a:cs typeface="Merriweather"/>
                <a:sym typeface="Merriweather"/>
              </a:defRPr>
            </a:lvl9pPr>
          </a:lstStyle>
          <a:p>
            <a:endParaRPr/>
          </a:p>
        </p:txBody>
      </p:sp>
      <p:sp>
        <p:nvSpPr>
          <p:cNvPr id="245" name="Google Shape;245;p42"/>
          <p:cNvSpPr txBox="1">
            <a:spLocks noGrp="1"/>
          </p:cNvSpPr>
          <p:nvPr>
            <p:ph type="title" idx="3"/>
          </p:nvPr>
        </p:nvSpPr>
        <p:spPr>
          <a:xfrm>
            <a:off x="4658875" y="4316425"/>
            <a:ext cx="4256400" cy="598500"/>
          </a:xfrm>
          <a:prstGeom prst="rect">
            <a:avLst/>
          </a:prstGeom>
        </p:spPr>
        <p:txBody>
          <a:bodyPr spcFirstLastPara="1" wrap="square" lIns="91425" tIns="91425" rIns="91425" bIns="91425" anchor="t" anchorCtr="0">
            <a:normAutofit/>
          </a:bodyPr>
          <a:lstStyle>
            <a:lvl1pPr lvl="0">
              <a:spcBef>
                <a:spcPts val="0"/>
              </a:spcBef>
              <a:spcAft>
                <a:spcPts val="0"/>
              </a:spcAft>
              <a:buSzPts val="3000"/>
              <a:buFont typeface="Merriweather Light"/>
              <a:buNone/>
              <a:defRPr/>
            </a:lvl1pPr>
            <a:lvl2pPr lvl="1">
              <a:spcBef>
                <a:spcPts val="0"/>
              </a:spcBef>
              <a:spcAft>
                <a:spcPts val="0"/>
              </a:spcAft>
              <a:buClr>
                <a:schemeClr val="dk1"/>
              </a:buClr>
              <a:buSzPts val="3000"/>
              <a:buFont typeface="Merriweather Light"/>
              <a:buNone/>
              <a:defRPr/>
            </a:lvl2pPr>
            <a:lvl3pPr lvl="2">
              <a:spcBef>
                <a:spcPts val="0"/>
              </a:spcBef>
              <a:spcAft>
                <a:spcPts val="0"/>
              </a:spcAft>
              <a:buClr>
                <a:schemeClr val="dk1"/>
              </a:buClr>
              <a:buSzPts val="3000"/>
              <a:buFont typeface="Merriweather Light"/>
              <a:buNone/>
              <a:defRPr/>
            </a:lvl3pPr>
            <a:lvl4pPr lvl="3">
              <a:spcBef>
                <a:spcPts val="0"/>
              </a:spcBef>
              <a:spcAft>
                <a:spcPts val="0"/>
              </a:spcAft>
              <a:buClr>
                <a:schemeClr val="dk1"/>
              </a:buClr>
              <a:buSzPts val="3000"/>
              <a:buFont typeface="Merriweather Light"/>
              <a:buNone/>
              <a:defRPr/>
            </a:lvl4pPr>
            <a:lvl5pPr lvl="4">
              <a:spcBef>
                <a:spcPts val="0"/>
              </a:spcBef>
              <a:spcAft>
                <a:spcPts val="0"/>
              </a:spcAft>
              <a:buClr>
                <a:schemeClr val="dk1"/>
              </a:buClr>
              <a:buSzPts val="3000"/>
              <a:buFont typeface="Merriweather Light"/>
              <a:buNone/>
              <a:defRPr/>
            </a:lvl5pPr>
            <a:lvl6pPr lvl="5">
              <a:spcBef>
                <a:spcPts val="0"/>
              </a:spcBef>
              <a:spcAft>
                <a:spcPts val="0"/>
              </a:spcAft>
              <a:buClr>
                <a:schemeClr val="dk1"/>
              </a:buClr>
              <a:buSzPts val="3000"/>
              <a:buFont typeface="Merriweather Light"/>
              <a:buNone/>
              <a:defRPr/>
            </a:lvl6pPr>
            <a:lvl7pPr lvl="6">
              <a:spcBef>
                <a:spcPts val="0"/>
              </a:spcBef>
              <a:spcAft>
                <a:spcPts val="0"/>
              </a:spcAft>
              <a:buClr>
                <a:schemeClr val="dk1"/>
              </a:buClr>
              <a:buSzPts val="3000"/>
              <a:buFont typeface="Merriweather Light"/>
              <a:buNone/>
              <a:defRPr/>
            </a:lvl7pPr>
            <a:lvl8pPr lvl="7">
              <a:spcBef>
                <a:spcPts val="0"/>
              </a:spcBef>
              <a:spcAft>
                <a:spcPts val="0"/>
              </a:spcAft>
              <a:buClr>
                <a:schemeClr val="dk1"/>
              </a:buClr>
              <a:buSzPts val="3000"/>
              <a:buFont typeface="Merriweather Light"/>
              <a:buNone/>
              <a:defRPr/>
            </a:lvl8pPr>
            <a:lvl9pPr lvl="8">
              <a:spcBef>
                <a:spcPts val="0"/>
              </a:spcBef>
              <a:spcAft>
                <a:spcPts val="0"/>
              </a:spcAft>
              <a:buClr>
                <a:schemeClr val="dk1"/>
              </a:buClr>
              <a:buSzPts val="3000"/>
              <a:buFont typeface="Merriweather Light"/>
              <a:buNone/>
              <a:defRPr/>
            </a:lvl9pPr>
          </a:lstStyle>
          <a:p>
            <a:endParaRPr/>
          </a:p>
        </p:txBody>
      </p:sp>
      <p:sp>
        <p:nvSpPr>
          <p:cNvPr id="246" name="Google Shape;246;p42"/>
          <p:cNvSpPr txBox="1">
            <a:spLocks noGrp="1"/>
          </p:cNvSpPr>
          <p:nvPr>
            <p:ph type="body" idx="1"/>
          </p:nvPr>
        </p:nvSpPr>
        <p:spPr>
          <a:xfrm>
            <a:off x="228600" y="4179600"/>
            <a:ext cx="3150000" cy="737400"/>
          </a:xfrm>
          <a:prstGeom prst="rect">
            <a:avLst/>
          </a:prstGeom>
        </p:spPr>
        <p:txBody>
          <a:bodyPr spcFirstLastPara="1" wrap="square" lIns="91425" tIns="91425" rIns="91425" bIns="91425" anchor="b" anchorCtr="0">
            <a:noAutofit/>
          </a:bodyPr>
          <a:lstStyle>
            <a:lvl1pPr marL="457200" lvl="0" indent="-285750">
              <a:spcBef>
                <a:spcPts val="0"/>
              </a:spcBef>
              <a:spcAft>
                <a:spcPts val="0"/>
              </a:spcAft>
              <a:buClr>
                <a:schemeClr val="dk2"/>
              </a:buClr>
              <a:buSzPts val="900"/>
              <a:buFont typeface="Lexend Light"/>
              <a:buChar char="●"/>
              <a:defRPr>
                <a:solidFill>
                  <a:schemeClr val="dk2"/>
                </a:solidFill>
              </a:defRPr>
            </a:lvl1pPr>
            <a:lvl2pPr marL="914400" lvl="1" indent="-285750">
              <a:spcBef>
                <a:spcPts val="0"/>
              </a:spcBef>
              <a:spcAft>
                <a:spcPts val="0"/>
              </a:spcAft>
              <a:buClr>
                <a:schemeClr val="dk2"/>
              </a:buClr>
              <a:buSzPts val="900"/>
              <a:buFont typeface="Lexend Light"/>
              <a:buChar char="○"/>
              <a:defRPr>
                <a:solidFill>
                  <a:schemeClr val="dk2"/>
                </a:solidFill>
              </a:defRPr>
            </a:lvl2pPr>
            <a:lvl3pPr marL="1371600" lvl="2" indent="-285750">
              <a:spcBef>
                <a:spcPts val="0"/>
              </a:spcBef>
              <a:spcAft>
                <a:spcPts val="0"/>
              </a:spcAft>
              <a:buClr>
                <a:schemeClr val="dk2"/>
              </a:buClr>
              <a:buSzPts val="900"/>
              <a:buFont typeface="Lexend Light"/>
              <a:buChar char="■"/>
              <a:defRPr>
                <a:solidFill>
                  <a:schemeClr val="dk2"/>
                </a:solidFill>
              </a:defRPr>
            </a:lvl3pPr>
            <a:lvl4pPr marL="1828800" lvl="3" indent="-285750">
              <a:spcBef>
                <a:spcPts val="0"/>
              </a:spcBef>
              <a:spcAft>
                <a:spcPts val="0"/>
              </a:spcAft>
              <a:buClr>
                <a:schemeClr val="dk2"/>
              </a:buClr>
              <a:buSzPts val="900"/>
              <a:buFont typeface="Lexend Light"/>
              <a:buChar char="●"/>
              <a:defRPr>
                <a:solidFill>
                  <a:schemeClr val="dk2"/>
                </a:solidFill>
              </a:defRPr>
            </a:lvl4pPr>
            <a:lvl5pPr marL="2286000" lvl="4" indent="-285750">
              <a:spcBef>
                <a:spcPts val="0"/>
              </a:spcBef>
              <a:spcAft>
                <a:spcPts val="0"/>
              </a:spcAft>
              <a:buClr>
                <a:schemeClr val="dk2"/>
              </a:buClr>
              <a:buSzPts val="900"/>
              <a:buFont typeface="Lexend Light"/>
              <a:buChar char="○"/>
              <a:defRPr>
                <a:solidFill>
                  <a:schemeClr val="dk2"/>
                </a:solidFill>
              </a:defRPr>
            </a:lvl5pPr>
            <a:lvl6pPr marL="2743200" lvl="5" indent="-285750">
              <a:spcBef>
                <a:spcPts val="0"/>
              </a:spcBef>
              <a:spcAft>
                <a:spcPts val="0"/>
              </a:spcAft>
              <a:buClr>
                <a:schemeClr val="dk2"/>
              </a:buClr>
              <a:buSzPts val="900"/>
              <a:buFont typeface="Lexend Light"/>
              <a:buChar char="■"/>
              <a:defRPr>
                <a:solidFill>
                  <a:schemeClr val="dk2"/>
                </a:solidFill>
              </a:defRPr>
            </a:lvl6pPr>
            <a:lvl7pPr marL="3200400" lvl="6" indent="-285750">
              <a:spcBef>
                <a:spcPts val="0"/>
              </a:spcBef>
              <a:spcAft>
                <a:spcPts val="0"/>
              </a:spcAft>
              <a:buClr>
                <a:schemeClr val="dk2"/>
              </a:buClr>
              <a:buSzPts val="900"/>
              <a:buFont typeface="Lexend Light"/>
              <a:buChar char="●"/>
              <a:defRPr>
                <a:solidFill>
                  <a:schemeClr val="dk2"/>
                </a:solidFill>
              </a:defRPr>
            </a:lvl7pPr>
            <a:lvl8pPr marL="3657600" lvl="7" indent="-285750">
              <a:spcBef>
                <a:spcPts val="0"/>
              </a:spcBef>
              <a:spcAft>
                <a:spcPts val="0"/>
              </a:spcAft>
              <a:buClr>
                <a:schemeClr val="dk2"/>
              </a:buClr>
              <a:buSzPts val="900"/>
              <a:buFont typeface="Lexend Light"/>
              <a:buChar char="○"/>
              <a:defRPr>
                <a:solidFill>
                  <a:schemeClr val="dk2"/>
                </a:solidFill>
              </a:defRPr>
            </a:lvl8pPr>
            <a:lvl9pPr marL="4114800" lvl="8" indent="-285750">
              <a:spcBef>
                <a:spcPts val="0"/>
              </a:spcBef>
              <a:spcAft>
                <a:spcPts val="0"/>
              </a:spcAft>
              <a:buClr>
                <a:schemeClr val="dk2"/>
              </a:buClr>
              <a:buSzPts val="900"/>
              <a:buFont typeface="Lexend Light"/>
              <a:buChar char="■"/>
              <a:defRPr>
                <a:solidFill>
                  <a:schemeClr val="dk2"/>
                </a:solidFill>
              </a:defRPr>
            </a:lvl9pPr>
          </a:lstStyle>
          <a:p>
            <a:endParaRPr/>
          </a:p>
        </p:txBody>
      </p:sp>
      <p:sp>
        <p:nvSpPr>
          <p:cNvPr id="247" name="Google Shape;247;p42"/>
          <p:cNvSpPr txBox="1">
            <a:spLocks noGrp="1"/>
          </p:cNvSpPr>
          <p:nvPr>
            <p:ph type="body" idx="4"/>
          </p:nvPr>
        </p:nvSpPr>
        <p:spPr>
          <a:xfrm>
            <a:off x="4658875" y="1984250"/>
            <a:ext cx="4265700" cy="737400"/>
          </a:xfrm>
          <a:prstGeom prst="rect">
            <a:avLst/>
          </a:prstGeom>
        </p:spPr>
        <p:txBody>
          <a:bodyPr spcFirstLastPara="1" wrap="square" lIns="91425" tIns="91425" rIns="91425" bIns="91425" anchor="t" anchorCtr="0">
            <a:noAutofit/>
          </a:bodyPr>
          <a:lstStyle>
            <a:lvl1pPr marL="457200" lvl="0" indent="-285750">
              <a:spcBef>
                <a:spcPts val="0"/>
              </a:spcBef>
              <a:spcAft>
                <a:spcPts val="0"/>
              </a:spcAft>
              <a:buClr>
                <a:schemeClr val="dk2"/>
              </a:buClr>
              <a:buSzPts val="900"/>
              <a:buFont typeface="Lexend Light"/>
              <a:buChar char="●"/>
              <a:defRPr>
                <a:solidFill>
                  <a:schemeClr val="dk2"/>
                </a:solidFill>
              </a:defRPr>
            </a:lvl1pPr>
            <a:lvl2pPr marL="914400" lvl="1" indent="-285750">
              <a:spcBef>
                <a:spcPts val="0"/>
              </a:spcBef>
              <a:spcAft>
                <a:spcPts val="0"/>
              </a:spcAft>
              <a:buClr>
                <a:schemeClr val="dk2"/>
              </a:buClr>
              <a:buSzPts val="900"/>
              <a:buFont typeface="Lexend Light"/>
              <a:buChar char="○"/>
              <a:defRPr>
                <a:solidFill>
                  <a:schemeClr val="dk2"/>
                </a:solidFill>
              </a:defRPr>
            </a:lvl2pPr>
            <a:lvl3pPr marL="1371600" lvl="2" indent="-285750">
              <a:spcBef>
                <a:spcPts val="0"/>
              </a:spcBef>
              <a:spcAft>
                <a:spcPts val="0"/>
              </a:spcAft>
              <a:buClr>
                <a:schemeClr val="dk2"/>
              </a:buClr>
              <a:buSzPts val="900"/>
              <a:buFont typeface="Lexend Light"/>
              <a:buChar char="■"/>
              <a:defRPr>
                <a:solidFill>
                  <a:schemeClr val="dk2"/>
                </a:solidFill>
              </a:defRPr>
            </a:lvl3pPr>
            <a:lvl4pPr marL="1828800" lvl="3" indent="-285750">
              <a:spcBef>
                <a:spcPts val="0"/>
              </a:spcBef>
              <a:spcAft>
                <a:spcPts val="0"/>
              </a:spcAft>
              <a:buClr>
                <a:schemeClr val="dk2"/>
              </a:buClr>
              <a:buSzPts val="900"/>
              <a:buFont typeface="Lexend Light"/>
              <a:buChar char="●"/>
              <a:defRPr>
                <a:solidFill>
                  <a:schemeClr val="dk2"/>
                </a:solidFill>
              </a:defRPr>
            </a:lvl4pPr>
            <a:lvl5pPr marL="2286000" lvl="4" indent="-285750">
              <a:spcBef>
                <a:spcPts val="0"/>
              </a:spcBef>
              <a:spcAft>
                <a:spcPts val="0"/>
              </a:spcAft>
              <a:buClr>
                <a:schemeClr val="dk2"/>
              </a:buClr>
              <a:buSzPts val="900"/>
              <a:buFont typeface="Lexend Light"/>
              <a:buChar char="○"/>
              <a:defRPr>
                <a:solidFill>
                  <a:schemeClr val="dk2"/>
                </a:solidFill>
              </a:defRPr>
            </a:lvl5pPr>
            <a:lvl6pPr marL="2743200" lvl="5" indent="-285750">
              <a:spcBef>
                <a:spcPts val="0"/>
              </a:spcBef>
              <a:spcAft>
                <a:spcPts val="0"/>
              </a:spcAft>
              <a:buClr>
                <a:schemeClr val="dk2"/>
              </a:buClr>
              <a:buSzPts val="900"/>
              <a:buFont typeface="Lexend Light"/>
              <a:buChar char="■"/>
              <a:defRPr>
                <a:solidFill>
                  <a:schemeClr val="dk2"/>
                </a:solidFill>
              </a:defRPr>
            </a:lvl6pPr>
            <a:lvl7pPr marL="3200400" lvl="6" indent="-285750">
              <a:spcBef>
                <a:spcPts val="0"/>
              </a:spcBef>
              <a:spcAft>
                <a:spcPts val="0"/>
              </a:spcAft>
              <a:buClr>
                <a:schemeClr val="dk2"/>
              </a:buClr>
              <a:buSzPts val="900"/>
              <a:buFont typeface="Lexend Light"/>
              <a:buChar char="●"/>
              <a:defRPr>
                <a:solidFill>
                  <a:schemeClr val="dk2"/>
                </a:solidFill>
              </a:defRPr>
            </a:lvl7pPr>
            <a:lvl8pPr marL="3657600" lvl="7" indent="-285750">
              <a:spcBef>
                <a:spcPts val="0"/>
              </a:spcBef>
              <a:spcAft>
                <a:spcPts val="0"/>
              </a:spcAft>
              <a:buClr>
                <a:schemeClr val="dk2"/>
              </a:buClr>
              <a:buSzPts val="900"/>
              <a:buFont typeface="Lexend Light"/>
              <a:buChar char="○"/>
              <a:defRPr>
                <a:solidFill>
                  <a:schemeClr val="dk2"/>
                </a:solidFill>
              </a:defRPr>
            </a:lvl8pPr>
            <a:lvl9pPr marL="4114800" lvl="8" indent="-285750">
              <a:spcBef>
                <a:spcPts val="0"/>
              </a:spcBef>
              <a:spcAft>
                <a:spcPts val="0"/>
              </a:spcAft>
              <a:buClr>
                <a:schemeClr val="dk2"/>
              </a:buClr>
              <a:buSzPts val="900"/>
              <a:buFont typeface="Lexend Light"/>
              <a:buChar char="■"/>
              <a:defRPr>
                <a:solidFill>
                  <a:schemeClr val="dk2"/>
                </a:solidFill>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Awards">
  <p:cSld name="SECTION_TITLE_AND_DESCRIPTION">
    <p:spTree>
      <p:nvGrpSpPr>
        <p:cNvPr id="1" name="Shape 248"/>
        <p:cNvGrpSpPr/>
        <p:nvPr/>
      </p:nvGrpSpPr>
      <p:grpSpPr>
        <a:xfrm>
          <a:off x="0" y="0"/>
          <a:ext cx="0" cy="0"/>
          <a:chOff x="0" y="0"/>
          <a:chExt cx="0" cy="0"/>
        </a:xfrm>
      </p:grpSpPr>
      <p:cxnSp>
        <p:nvCxnSpPr>
          <p:cNvPr id="249" name="Google Shape;249;p43"/>
          <p:cNvCxnSpPr/>
          <p:nvPr/>
        </p:nvCxnSpPr>
        <p:spPr>
          <a:xfrm>
            <a:off x="-125" y="2270875"/>
            <a:ext cx="8586300" cy="0"/>
          </a:xfrm>
          <a:prstGeom prst="straightConnector1">
            <a:avLst/>
          </a:prstGeom>
          <a:noFill/>
          <a:ln w="9525" cap="flat" cmpd="sng">
            <a:solidFill>
              <a:schemeClr val="accent1"/>
            </a:solidFill>
            <a:prstDash val="solid"/>
            <a:round/>
            <a:headEnd type="none" w="med" len="med"/>
            <a:tailEnd type="none" w="med" len="med"/>
          </a:ln>
        </p:spPr>
      </p:cxnSp>
      <p:cxnSp>
        <p:nvCxnSpPr>
          <p:cNvPr id="250" name="Google Shape;250;p43"/>
          <p:cNvCxnSpPr/>
          <p:nvPr/>
        </p:nvCxnSpPr>
        <p:spPr>
          <a:xfrm>
            <a:off x="-125" y="3149550"/>
            <a:ext cx="8586300" cy="0"/>
          </a:xfrm>
          <a:prstGeom prst="straightConnector1">
            <a:avLst/>
          </a:prstGeom>
          <a:noFill/>
          <a:ln w="9525" cap="flat" cmpd="sng">
            <a:solidFill>
              <a:schemeClr val="accent1"/>
            </a:solidFill>
            <a:prstDash val="solid"/>
            <a:round/>
            <a:headEnd type="none" w="med" len="med"/>
            <a:tailEnd type="none" w="med" len="med"/>
          </a:ln>
        </p:spPr>
      </p:cxnSp>
      <p:cxnSp>
        <p:nvCxnSpPr>
          <p:cNvPr id="251" name="Google Shape;251;p43"/>
          <p:cNvCxnSpPr/>
          <p:nvPr/>
        </p:nvCxnSpPr>
        <p:spPr>
          <a:xfrm>
            <a:off x="-125" y="4030900"/>
            <a:ext cx="8586300" cy="0"/>
          </a:xfrm>
          <a:prstGeom prst="straightConnector1">
            <a:avLst/>
          </a:prstGeom>
          <a:noFill/>
          <a:ln w="9525" cap="flat" cmpd="sng">
            <a:solidFill>
              <a:schemeClr val="accent1"/>
            </a:solidFill>
            <a:prstDash val="solid"/>
            <a:round/>
            <a:headEnd type="none" w="med" len="med"/>
            <a:tailEnd type="none" w="med" len="med"/>
          </a:ln>
        </p:spPr>
      </p:cxnSp>
      <p:cxnSp>
        <p:nvCxnSpPr>
          <p:cNvPr id="252" name="Google Shape;252;p43"/>
          <p:cNvCxnSpPr/>
          <p:nvPr/>
        </p:nvCxnSpPr>
        <p:spPr>
          <a:xfrm>
            <a:off x="-125" y="4914900"/>
            <a:ext cx="8586300" cy="0"/>
          </a:xfrm>
          <a:prstGeom prst="straightConnector1">
            <a:avLst/>
          </a:prstGeom>
          <a:noFill/>
          <a:ln w="9525" cap="flat" cmpd="sng">
            <a:solidFill>
              <a:schemeClr val="accent1"/>
            </a:solidFill>
            <a:prstDash val="solid"/>
            <a:round/>
            <a:headEnd type="none" w="med" len="med"/>
            <a:tailEnd type="none" w="med" len="med"/>
          </a:ln>
        </p:spPr>
      </p:cxnSp>
      <p:sp>
        <p:nvSpPr>
          <p:cNvPr id="253" name="Google Shape;253;p43"/>
          <p:cNvSpPr txBox="1">
            <a:spLocks noGrp="1"/>
          </p:cNvSpPr>
          <p:nvPr>
            <p:ph type="title"/>
          </p:nvPr>
        </p:nvSpPr>
        <p:spPr>
          <a:xfrm>
            <a:off x="228600" y="219850"/>
            <a:ext cx="2048100" cy="297300"/>
          </a:xfrm>
          <a:prstGeom prst="rect">
            <a:avLst/>
          </a:prstGeom>
        </p:spPr>
        <p:txBody>
          <a:bodyPr spcFirstLastPara="1" wrap="square" lIns="91425" tIns="91425" rIns="91425" bIns="91425" anchor="t" anchorCtr="0">
            <a:noAutofit/>
          </a:bodyPr>
          <a:lstStyle>
            <a:lvl1pPr lvl="0">
              <a:spcBef>
                <a:spcPts val="0"/>
              </a:spcBef>
              <a:spcAft>
                <a:spcPts val="0"/>
              </a:spcAft>
              <a:buClr>
                <a:schemeClr val="dk1"/>
              </a:buClr>
              <a:buSzPts val="900"/>
              <a:buFont typeface="Lexend Light"/>
              <a:buNone/>
              <a:defRPr sz="900">
                <a:latin typeface="Lexend Light"/>
                <a:ea typeface="Lexend Light"/>
                <a:cs typeface="Lexend Light"/>
                <a:sym typeface="Lexend Light"/>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cxnSp>
        <p:nvCxnSpPr>
          <p:cNvPr id="254" name="Google Shape;254;p43"/>
          <p:cNvCxnSpPr/>
          <p:nvPr/>
        </p:nvCxnSpPr>
        <p:spPr>
          <a:xfrm>
            <a:off x="8586257" y="1"/>
            <a:ext cx="0" cy="5144100"/>
          </a:xfrm>
          <a:prstGeom prst="straightConnector1">
            <a:avLst/>
          </a:prstGeom>
          <a:noFill/>
          <a:ln w="9525" cap="flat" cmpd="sng">
            <a:solidFill>
              <a:schemeClr val="accent1"/>
            </a:solidFill>
            <a:prstDash val="solid"/>
            <a:round/>
            <a:headEnd type="none" w="med" len="med"/>
            <a:tailEnd type="none" w="med" len="med"/>
          </a:ln>
        </p:spPr>
      </p:cxnSp>
      <p:sp>
        <p:nvSpPr>
          <p:cNvPr id="255" name="Google Shape;255;p43"/>
          <p:cNvSpPr txBox="1">
            <a:spLocks noGrp="1"/>
          </p:cNvSpPr>
          <p:nvPr>
            <p:ph type="title" idx="2"/>
          </p:nvPr>
        </p:nvSpPr>
        <p:spPr>
          <a:xfrm rot="-5400000">
            <a:off x="8360500" y="443600"/>
            <a:ext cx="1020300" cy="560700"/>
          </a:xfrm>
          <a:prstGeom prst="rect">
            <a:avLst/>
          </a:prstGeom>
        </p:spPr>
        <p:txBody>
          <a:bodyPr spcFirstLastPara="1" wrap="square" lIns="91425" tIns="91425" rIns="91425" bIns="91425" anchor="ctr" anchorCtr="0">
            <a:noAutofit/>
          </a:bodyPr>
          <a:lstStyle>
            <a:lvl1pPr lvl="0" algn="r">
              <a:spcBef>
                <a:spcPts val="0"/>
              </a:spcBef>
              <a:spcAft>
                <a:spcPts val="0"/>
              </a:spcAft>
              <a:buClr>
                <a:schemeClr val="accent2"/>
              </a:buClr>
              <a:buSzPts val="700"/>
              <a:buFont typeface="Lexend Light"/>
              <a:buNone/>
              <a:defRPr sz="700">
                <a:solidFill>
                  <a:schemeClr val="accent2"/>
                </a:solidFill>
                <a:latin typeface="Lexend Light"/>
                <a:ea typeface="Lexend Light"/>
                <a:cs typeface="Lexend Light"/>
                <a:sym typeface="Lexend Light"/>
              </a:defRPr>
            </a:lvl1pPr>
            <a:lvl2pPr lvl="1">
              <a:spcBef>
                <a:spcPts val="0"/>
              </a:spcBef>
              <a:spcAft>
                <a:spcPts val="0"/>
              </a:spcAft>
              <a:buClr>
                <a:schemeClr val="accent2"/>
              </a:buClr>
              <a:buSzPts val="3000"/>
              <a:buNone/>
              <a:defRPr>
                <a:solidFill>
                  <a:schemeClr val="accent2"/>
                </a:solidFill>
              </a:defRPr>
            </a:lvl2pPr>
            <a:lvl3pPr lvl="2">
              <a:spcBef>
                <a:spcPts val="0"/>
              </a:spcBef>
              <a:spcAft>
                <a:spcPts val="0"/>
              </a:spcAft>
              <a:buClr>
                <a:schemeClr val="accent2"/>
              </a:buClr>
              <a:buSzPts val="3000"/>
              <a:buNone/>
              <a:defRPr>
                <a:solidFill>
                  <a:schemeClr val="accent2"/>
                </a:solidFill>
              </a:defRPr>
            </a:lvl3pPr>
            <a:lvl4pPr lvl="3">
              <a:spcBef>
                <a:spcPts val="0"/>
              </a:spcBef>
              <a:spcAft>
                <a:spcPts val="0"/>
              </a:spcAft>
              <a:buClr>
                <a:schemeClr val="accent2"/>
              </a:buClr>
              <a:buSzPts val="3000"/>
              <a:buNone/>
              <a:defRPr>
                <a:solidFill>
                  <a:schemeClr val="accent2"/>
                </a:solidFill>
              </a:defRPr>
            </a:lvl4pPr>
            <a:lvl5pPr lvl="4">
              <a:spcBef>
                <a:spcPts val="0"/>
              </a:spcBef>
              <a:spcAft>
                <a:spcPts val="0"/>
              </a:spcAft>
              <a:buClr>
                <a:schemeClr val="accent2"/>
              </a:buClr>
              <a:buSzPts val="3000"/>
              <a:buNone/>
              <a:defRPr>
                <a:solidFill>
                  <a:schemeClr val="accent2"/>
                </a:solidFill>
              </a:defRPr>
            </a:lvl5pPr>
            <a:lvl6pPr lvl="5">
              <a:spcBef>
                <a:spcPts val="0"/>
              </a:spcBef>
              <a:spcAft>
                <a:spcPts val="0"/>
              </a:spcAft>
              <a:buClr>
                <a:schemeClr val="accent2"/>
              </a:buClr>
              <a:buSzPts val="3000"/>
              <a:buNone/>
              <a:defRPr>
                <a:solidFill>
                  <a:schemeClr val="accent2"/>
                </a:solidFill>
              </a:defRPr>
            </a:lvl6pPr>
            <a:lvl7pPr lvl="6">
              <a:spcBef>
                <a:spcPts val="0"/>
              </a:spcBef>
              <a:spcAft>
                <a:spcPts val="0"/>
              </a:spcAft>
              <a:buClr>
                <a:schemeClr val="accent2"/>
              </a:buClr>
              <a:buSzPts val="3000"/>
              <a:buNone/>
              <a:defRPr>
                <a:solidFill>
                  <a:schemeClr val="accent2"/>
                </a:solidFill>
              </a:defRPr>
            </a:lvl7pPr>
            <a:lvl8pPr lvl="7">
              <a:spcBef>
                <a:spcPts val="0"/>
              </a:spcBef>
              <a:spcAft>
                <a:spcPts val="0"/>
              </a:spcAft>
              <a:buClr>
                <a:schemeClr val="accent2"/>
              </a:buClr>
              <a:buSzPts val="3000"/>
              <a:buNone/>
              <a:defRPr>
                <a:solidFill>
                  <a:schemeClr val="accent2"/>
                </a:solidFill>
              </a:defRPr>
            </a:lvl8pPr>
            <a:lvl9pPr lvl="8">
              <a:spcBef>
                <a:spcPts val="0"/>
              </a:spcBef>
              <a:spcAft>
                <a:spcPts val="0"/>
              </a:spcAft>
              <a:buClr>
                <a:schemeClr val="accent2"/>
              </a:buClr>
              <a:buSzPts val="3000"/>
              <a:buNone/>
              <a:defRPr>
                <a:solidFill>
                  <a:schemeClr val="accent2"/>
                </a:solidFill>
              </a:defRPr>
            </a:lvl9pPr>
          </a:lstStyle>
          <a:p>
            <a:endParaRPr/>
          </a:p>
        </p:txBody>
      </p:sp>
      <p:sp>
        <p:nvSpPr>
          <p:cNvPr id="256" name="Google Shape;256;p43"/>
          <p:cNvSpPr txBox="1">
            <a:spLocks noGrp="1"/>
          </p:cNvSpPr>
          <p:nvPr>
            <p:ph type="title" idx="3"/>
          </p:nvPr>
        </p:nvSpPr>
        <p:spPr>
          <a:xfrm rot="-5400000">
            <a:off x="7417450" y="2291400"/>
            <a:ext cx="2906400" cy="5607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accent2"/>
              </a:buClr>
              <a:buSzPts val="1500"/>
              <a:buFont typeface="Merriweather Light"/>
              <a:buNone/>
              <a:defRPr sz="1500">
                <a:solidFill>
                  <a:schemeClr val="accent2"/>
                </a:solidFill>
              </a:defRPr>
            </a:lvl1pPr>
            <a:lvl2pPr lvl="1" algn="ctr">
              <a:spcBef>
                <a:spcPts val="0"/>
              </a:spcBef>
              <a:spcAft>
                <a:spcPts val="0"/>
              </a:spcAft>
              <a:buClr>
                <a:schemeClr val="accent2"/>
              </a:buClr>
              <a:buSzPts val="3000"/>
              <a:buNone/>
              <a:defRPr>
                <a:solidFill>
                  <a:schemeClr val="accent2"/>
                </a:solidFill>
              </a:defRPr>
            </a:lvl2pPr>
            <a:lvl3pPr lvl="2" algn="ctr">
              <a:spcBef>
                <a:spcPts val="0"/>
              </a:spcBef>
              <a:spcAft>
                <a:spcPts val="0"/>
              </a:spcAft>
              <a:buClr>
                <a:schemeClr val="accent2"/>
              </a:buClr>
              <a:buSzPts val="3000"/>
              <a:buNone/>
              <a:defRPr>
                <a:solidFill>
                  <a:schemeClr val="accent2"/>
                </a:solidFill>
              </a:defRPr>
            </a:lvl3pPr>
            <a:lvl4pPr lvl="3" algn="ctr">
              <a:spcBef>
                <a:spcPts val="0"/>
              </a:spcBef>
              <a:spcAft>
                <a:spcPts val="0"/>
              </a:spcAft>
              <a:buClr>
                <a:schemeClr val="accent2"/>
              </a:buClr>
              <a:buSzPts val="3000"/>
              <a:buNone/>
              <a:defRPr>
                <a:solidFill>
                  <a:schemeClr val="accent2"/>
                </a:solidFill>
              </a:defRPr>
            </a:lvl4pPr>
            <a:lvl5pPr lvl="4" algn="ctr">
              <a:spcBef>
                <a:spcPts val="0"/>
              </a:spcBef>
              <a:spcAft>
                <a:spcPts val="0"/>
              </a:spcAft>
              <a:buClr>
                <a:schemeClr val="accent2"/>
              </a:buClr>
              <a:buSzPts val="3000"/>
              <a:buNone/>
              <a:defRPr>
                <a:solidFill>
                  <a:schemeClr val="accent2"/>
                </a:solidFill>
              </a:defRPr>
            </a:lvl5pPr>
            <a:lvl6pPr lvl="5" algn="ctr">
              <a:spcBef>
                <a:spcPts val="0"/>
              </a:spcBef>
              <a:spcAft>
                <a:spcPts val="0"/>
              </a:spcAft>
              <a:buClr>
                <a:schemeClr val="accent2"/>
              </a:buClr>
              <a:buSzPts val="3000"/>
              <a:buNone/>
              <a:defRPr>
                <a:solidFill>
                  <a:schemeClr val="accent2"/>
                </a:solidFill>
              </a:defRPr>
            </a:lvl6pPr>
            <a:lvl7pPr lvl="6" algn="ctr">
              <a:spcBef>
                <a:spcPts val="0"/>
              </a:spcBef>
              <a:spcAft>
                <a:spcPts val="0"/>
              </a:spcAft>
              <a:buClr>
                <a:schemeClr val="accent2"/>
              </a:buClr>
              <a:buSzPts val="3000"/>
              <a:buNone/>
              <a:defRPr>
                <a:solidFill>
                  <a:schemeClr val="accent2"/>
                </a:solidFill>
              </a:defRPr>
            </a:lvl7pPr>
            <a:lvl8pPr lvl="7" algn="ctr">
              <a:spcBef>
                <a:spcPts val="0"/>
              </a:spcBef>
              <a:spcAft>
                <a:spcPts val="0"/>
              </a:spcAft>
              <a:buClr>
                <a:schemeClr val="accent2"/>
              </a:buClr>
              <a:buSzPts val="3000"/>
              <a:buNone/>
              <a:defRPr>
                <a:solidFill>
                  <a:schemeClr val="accent2"/>
                </a:solidFill>
              </a:defRPr>
            </a:lvl8pPr>
            <a:lvl9pPr lvl="8" algn="ctr">
              <a:spcBef>
                <a:spcPts val="0"/>
              </a:spcBef>
              <a:spcAft>
                <a:spcPts val="0"/>
              </a:spcAft>
              <a:buClr>
                <a:schemeClr val="accent2"/>
              </a:buClr>
              <a:buSzPts val="3000"/>
              <a:buNone/>
              <a:defRPr>
                <a:solidFill>
                  <a:schemeClr val="accent2"/>
                </a:solidFill>
              </a:defRPr>
            </a:lvl9pPr>
          </a:lstStyle>
          <a:p>
            <a:endParaRPr/>
          </a:p>
        </p:txBody>
      </p:sp>
      <p:sp>
        <p:nvSpPr>
          <p:cNvPr id="257" name="Google Shape;257;p43"/>
          <p:cNvSpPr txBox="1">
            <a:spLocks noGrp="1"/>
          </p:cNvSpPr>
          <p:nvPr>
            <p:ph type="title" idx="4"/>
          </p:nvPr>
        </p:nvSpPr>
        <p:spPr>
          <a:xfrm>
            <a:off x="8583300" y="4329650"/>
            <a:ext cx="567600" cy="6687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accent2"/>
              </a:buClr>
              <a:buSzPts val="700"/>
              <a:buFont typeface="Lexend Light"/>
              <a:buNone/>
              <a:defRPr sz="700">
                <a:solidFill>
                  <a:schemeClr val="accent2"/>
                </a:solidFill>
                <a:latin typeface="Lexend Light"/>
                <a:ea typeface="Lexend Light"/>
                <a:cs typeface="Lexend Light"/>
                <a:sym typeface="Lexend Light"/>
              </a:defRPr>
            </a:lvl1pPr>
            <a:lvl2pPr lvl="1" algn="r">
              <a:spcBef>
                <a:spcPts val="0"/>
              </a:spcBef>
              <a:spcAft>
                <a:spcPts val="0"/>
              </a:spcAft>
              <a:buClr>
                <a:schemeClr val="accent2"/>
              </a:buClr>
              <a:buSzPts val="3000"/>
              <a:buNone/>
              <a:defRPr>
                <a:solidFill>
                  <a:schemeClr val="accent2"/>
                </a:solidFill>
              </a:defRPr>
            </a:lvl2pPr>
            <a:lvl3pPr lvl="2" algn="r">
              <a:spcBef>
                <a:spcPts val="0"/>
              </a:spcBef>
              <a:spcAft>
                <a:spcPts val="0"/>
              </a:spcAft>
              <a:buClr>
                <a:schemeClr val="accent2"/>
              </a:buClr>
              <a:buSzPts val="3000"/>
              <a:buNone/>
              <a:defRPr>
                <a:solidFill>
                  <a:schemeClr val="accent2"/>
                </a:solidFill>
              </a:defRPr>
            </a:lvl3pPr>
            <a:lvl4pPr lvl="3" algn="r">
              <a:spcBef>
                <a:spcPts val="0"/>
              </a:spcBef>
              <a:spcAft>
                <a:spcPts val="0"/>
              </a:spcAft>
              <a:buClr>
                <a:schemeClr val="accent2"/>
              </a:buClr>
              <a:buSzPts val="3000"/>
              <a:buNone/>
              <a:defRPr>
                <a:solidFill>
                  <a:schemeClr val="accent2"/>
                </a:solidFill>
              </a:defRPr>
            </a:lvl4pPr>
            <a:lvl5pPr lvl="4" algn="r">
              <a:spcBef>
                <a:spcPts val="0"/>
              </a:spcBef>
              <a:spcAft>
                <a:spcPts val="0"/>
              </a:spcAft>
              <a:buClr>
                <a:schemeClr val="accent2"/>
              </a:buClr>
              <a:buSzPts val="3000"/>
              <a:buNone/>
              <a:defRPr>
                <a:solidFill>
                  <a:schemeClr val="accent2"/>
                </a:solidFill>
              </a:defRPr>
            </a:lvl5pPr>
            <a:lvl6pPr lvl="5" algn="r">
              <a:spcBef>
                <a:spcPts val="0"/>
              </a:spcBef>
              <a:spcAft>
                <a:spcPts val="0"/>
              </a:spcAft>
              <a:buClr>
                <a:schemeClr val="accent2"/>
              </a:buClr>
              <a:buSzPts val="3000"/>
              <a:buNone/>
              <a:defRPr>
                <a:solidFill>
                  <a:schemeClr val="accent2"/>
                </a:solidFill>
              </a:defRPr>
            </a:lvl6pPr>
            <a:lvl7pPr lvl="6" algn="r">
              <a:spcBef>
                <a:spcPts val="0"/>
              </a:spcBef>
              <a:spcAft>
                <a:spcPts val="0"/>
              </a:spcAft>
              <a:buClr>
                <a:schemeClr val="accent2"/>
              </a:buClr>
              <a:buSzPts val="3000"/>
              <a:buNone/>
              <a:defRPr>
                <a:solidFill>
                  <a:schemeClr val="accent2"/>
                </a:solidFill>
              </a:defRPr>
            </a:lvl7pPr>
            <a:lvl8pPr lvl="7" algn="r">
              <a:spcBef>
                <a:spcPts val="0"/>
              </a:spcBef>
              <a:spcAft>
                <a:spcPts val="0"/>
              </a:spcAft>
              <a:buClr>
                <a:schemeClr val="accent2"/>
              </a:buClr>
              <a:buSzPts val="3000"/>
              <a:buNone/>
              <a:defRPr>
                <a:solidFill>
                  <a:schemeClr val="accent2"/>
                </a:solidFill>
              </a:defRPr>
            </a:lvl8pPr>
            <a:lvl9pPr lvl="8" algn="r">
              <a:spcBef>
                <a:spcPts val="0"/>
              </a:spcBef>
              <a:spcAft>
                <a:spcPts val="0"/>
              </a:spcAft>
              <a:buClr>
                <a:schemeClr val="accent2"/>
              </a:buClr>
              <a:buSzPts val="3000"/>
              <a:buNone/>
              <a:defRPr>
                <a:solidFill>
                  <a:schemeClr val="accent2"/>
                </a:solidFill>
              </a:defRPr>
            </a:lvl9pPr>
          </a:lstStyle>
          <a:p>
            <a:endParaRPr/>
          </a:p>
        </p:txBody>
      </p:sp>
      <p:sp>
        <p:nvSpPr>
          <p:cNvPr id="258" name="Google Shape;258;p43"/>
          <p:cNvSpPr txBox="1">
            <a:spLocks noGrp="1"/>
          </p:cNvSpPr>
          <p:nvPr>
            <p:ph type="title" idx="5"/>
          </p:nvPr>
        </p:nvSpPr>
        <p:spPr>
          <a:xfrm>
            <a:off x="1325925" y="1403700"/>
            <a:ext cx="4270200" cy="864600"/>
          </a:xfrm>
          <a:prstGeom prst="rect">
            <a:avLst/>
          </a:prstGeom>
        </p:spPr>
        <p:txBody>
          <a:bodyPr spcFirstLastPara="1" wrap="square" lIns="91425" tIns="91425" rIns="91425" bIns="91425" anchor="ctr" anchorCtr="0">
            <a:noAutofit/>
          </a:bodyPr>
          <a:lstStyle>
            <a:lvl1pPr lvl="0">
              <a:spcBef>
                <a:spcPts val="0"/>
              </a:spcBef>
              <a:spcAft>
                <a:spcPts val="0"/>
              </a:spcAft>
              <a:buSzPts val="3600"/>
              <a:buFont typeface="Merriweather"/>
              <a:buNone/>
              <a:defRPr sz="3600">
                <a:latin typeface="Merriweather"/>
                <a:ea typeface="Merriweather"/>
                <a:cs typeface="Merriweather"/>
                <a:sym typeface="Merriweather"/>
              </a:defRPr>
            </a:lvl1pPr>
            <a:lvl2pPr lvl="1">
              <a:spcBef>
                <a:spcPts val="0"/>
              </a:spcBef>
              <a:spcAft>
                <a:spcPts val="0"/>
              </a:spcAft>
              <a:buClr>
                <a:schemeClr val="dk1"/>
              </a:buClr>
              <a:buSzPts val="3600"/>
              <a:buFont typeface="Merriweather"/>
              <a:buNone/>
              <a:defRPr sz="3600">
                <a:latin typeface="Merriweather"/>
                <a:ea typeface="Merriweather"/>
                <a:cs typeface="Merriweather"/>
                <a:sym typeface="Merriweather"/>
              </a:defRPr>
            </a:lvl2pPr>
            <a:lvl3pPr lvl="2">
              <a:spcBef>
                <a:spcPts val="0"/>
              </a:spcBef>
              <a:spcAft>
                <a:spcPts val="0"/>
              </a:spcAft>
              <a:buClr>
                <a:schemeClr val="dk1"/>
              </a:buClr>
              <a:buSzPts val="3600"/>
              <a:buFont typeface="Merriweather"/>
              <a:buNone/>
              <a:defRPr sz="3600">
                <a:latin typeface="Merriweather"/>
                <a:ea typeface="Merriweather"/>
                <a:cs typeface="Merriweather"/>
                <a:sym typeface="Merriweather"/>
              </a:defRPr>
            </a:lvl3pPr>
            <a:lvl4pPr lvl="3">
              <a:spcBef>
                <a:spcPts val="0"/>
              </a:spcBef>
              <a:spcAft>
                <a:spcPts val="0"/>
              </a:spcAft>
              <a:buClr>
                <a:schemeClr val="dk1"/>
              </a:buClr>
              <a:buSzPts val="3600"/>
              <a:buFont typeface="Merriweather"/>
              <a:buNone/>
              <a:defRPr sz="3600">
                <a:latin typeface="Merriweather"/>
                <a:ea typeface="Merriweather"/>
                <a:cs typeface="Merriweather"/>
                <a:sym typeface="Merriweather"/>
              </a:defRPr>
            </a:lvl4pPr>
            <a:lvl5pPr lvl="4">
              <a:spcBef>
                <a:spcPts val="0"/>
              </a:spcBef>
              <a:spcAft>
                <a:spcPts val="0"/>
              </a:spcAft>
              <a:buClr>
                <a:schemeClr val="dk1"/>
              </a:buClr>
              <a:buSzPts val="3600"/>
              <a:buFont typeface="Merriweather"/>
              <a:buNone/>
              <a:defRPr sz="3600">
                <a:latin typeface="Merriweather"/>
                <a:ea typeface="Merriweather"/>
                <a:cs typeface="Merriweather"/>
                <a:sym typeface="Merriweather"/>
              </a:defRPr>
            </a:lvl5pPr>
            <a:lvl6pPr lvl="5">
              <a:spcBef>
                <a:spcPts val="0"/>
              </a:spcBef>
              <a:spcAft>
                <a:spcPts val="0"/>
              </a:spcAft>
              <a:buClr>
                <a:schemeClr val="dk1"/>
              </a:buClr>
              <a:buSzPts val="3600"/>
              <a:buFont typeface="Merriweather"/>
              <a:buNone/>
              <a:defRPr sz="3600">
                <a:latin typeface="Merriweather"/>
                <a:ea typeface="Merriweather"/>
                <a:cs typeface="Merriweather"/>
                <a:sym typeface="Merriweather"/>
              </a:defRPr>
            </a:lvl6pPr>
            <a:lvl7pPr lvl="6">
              <a:spcBef>
                <a:spcPts val="0"/>
              </a:spcBef>
              <a:spcAft>
                <a:spcPts val="0"/>
              </a:spcAft>
              <a:buClr>
                <a:schemeClr val="dk1"/>
              </a:buClr>
              <a:buSzPts val="3600"/>
              <a:buFont typeface="Merriweather"/>
              <a:buNone/>
              <a:defRPr sz="3600">
                <a:latin typeface="Merriweather"/>
                <a:ea typeface="Merriweather"/>
                <a:cs typeface="Merriweather"/>
                <a:sym typeface="Merriweather"/>
              </a:defRPr>
            </a:lvl7pPr>
            <a:lvl8pPr lvl="7">
              <a:spcBef>
                <a:spcPts val="0"/>
              </a:spcBef>
              <a:spcAft>
                <a:spcPts val="0"/>
              </a:spcAft>
              <a:buClr>
                <a:schemeClr val="dk1"/>
              </a:buClr>
              <a:buSzPts val="3600"/>
              <a:buFont typeface="Merriweather"/>
              <a:buNone/>
              <a:defRPr sz="3600">
                <a:latin typeface="Merriweather"/>
                <a:ea typeface="Merriweather"/>
                <a:cs typeface="Merriweather"/>
                <a:sym typeface="Merriweather"/>
              </a:defRPr>
            </a:lvl8pPr>
            <a:lvl9pPr lvl="8">
              <a:spcBef>
                <a:spcPts val="0"/>
              </a:spcBef>
              <a:spcAft>
                <a:spcPts val="0"/>
              </a:spcAft>
              <a:buClr>
                <a:schemeClr val="dk1"/>
              </a:buClr>
              <a:buSzPts val="3600"/>
              <a:buFont typeface="Merriweather"/>
              <a:buNone/>
              <a:defRPr sz="3600">
                <a:latin typeface="Merriweather"/>
                <a:ea typeface="Merriweather"/>
                <a:cs typeface="Merriweather"/>
                <a:sym typeface="Merriweather"/>
              </a:defRPr>
            </a:lvl9pPr>
          </a:lstStyle>
          <a:p>
            <a:endParaRPr/>
          </a:p>
        </p:txBody>
      </p:sp>
      <p:sp>
        <p:nvSpPr>
          <p:cNvPr id="259" name="Google Shape;259;p43"/>
          <p:cNvSpPr txBox="1">
            <a:spLocks noGrp="1"/>
          </p:cNvSpPr>
          <p:nvPr>
            <p:ph type="title" idx="6"/>
          </p:nvPr>
        </p:nvSpPr>
        <p:spPr>
          <a:xfrm>
            <a:off x="1325875" y="2273525"/>
            <a:ext cx="4270200" cy="876000"/>
          </a:xfrm>
          <a:prstGeom prst="rect">
            <a:avLst/>
          </a:prstGeom>
        </p:spPr>
        <p:txBody>
          <a:bodyPr spcFirstLastPara="1" wrap="square" lIns="91425" tIns="91425" rIns="91425" bIns="91425" anchor="ctr" anchorCtr="0">
            <a:noAutofit/>
          </a:bodyPr>
          <a:lstStyle>
            <a:lvl1pPr lvl="0">
              <a:spcBef>
                <a:spcPts val="0"/>
              </a:spcBef>
              <a:spcAft>
                <a:spcPts val="0"/>
              </a:spcAft>
              <a:buSzPts val="3600"/>
              <a:buFont typeface="Merriweather"/>
              <a:buNone/>
              <a:defRPr sz="3600">
                <a:latin typeface="Merriweather"/>
                <a:ea typeface="Merriweather"/>
                <a:cs typeface="Merriweather"/>
                <a:sym typeface="Merriweather"/>
              </a:defRPr>
            </a:lvl1pPr>
            <a:lvl2pPr lvl="1">
              <a:spcBef>
                <a:spcPts val="0"/>
              </a:spcBef>
              <a:spcAft>
                <a:spcPts val="0"/>
              </a:spcAft>
              <a:buClr>
                <a:schemeClr val="dk1"/>
              </a:buClr>
              <a:buSzPts val="3600"/>
              <a:buFont typeface="Merriweather"/>
              <a:buNone/>
              <a:defRPr sz="3600">
                <a:latin typeface="Merriweather"/>
                <a:ea typeface="Merriweather"/>
                <a:cs typeface="Merriweather"/>
                <a:sym typeface="Merriweather"/>
              </a:defRPr>
            </a:lvl2pPr>
            <a:lvl3pPr lvl="2">
              <a:spcBef>
                <a:spcPts val="0"/>
              </a:spcBef>
              <a:spcAft>
                <a:spcPts val="0"/>
              </a:spcAft>
              <a:buClr>
                <a:schemeClr val="dk1"/>
              </a:buClr>
              <a:buSzPts val="3600"/>
              <a:buFont typeface="Merriweather"/>
              <a:buNone/>
              <a:defRPr sz="3600">
                <a:latin typeface="Merriweather"/>
                <a:ea typeface="Merriweather"/>
                <a:cs typeface="Merriweather"/>
                <a:sym typeface="Merriweather"/>
              </a:defRPr>
            </a:lvl3pPr>
            <a:lvl4pPr lvl="3">
              <a:spcBef>
                <a:spcPts val="0"/>
              </a:spcBef>
              <a:spcAft>
                <a:spcPts val="0"/>
              </a:spcAft>
              <a:buClr>
                <a:schemeClr val="dk1"/>
              </a:buClr>
              <a:buSzPts val="3600"/>
              <a:buFont typeface="Merriweather"/>
              <a:buNone/>
              <a:defRPr sz="3600">
                <a:latin typeface="Merriweather"/>
                <a:ea typeface="Merriweather"/>
                <a:cs typeface="Merriweather"/>
                <a:sym typeface="Merriweather"/>
              </a:defRPr>
            </a:lvl4pPr>
            <a:lvl5pPr lvl="4">
              <a:spcBef>
                <a:spcPts val="0"/>
              </a:spcBef>
              <a:spcAft>
                <a:spcPts val="0"/>
              </a:spcAft>
              <a:buClr>
                <a:schemeClr val="dk1"/>
              </a:buClr>
              <a:buSzPts val="3600"/>
              <a:buFont typeface="Merriweather"/>
              <a:buNone/>
              <a:defRPr sz="3600">
                <a:latin typeface="Merriweather"/>
                <a:ea typeface="Merriweather"/>
                <a:cs typeface="Merriweather"/>
                <a:sym typeface="Merriweather"/>
              </a:defRPr>
            </a:lvl5pPr>
            <a:lvl6pPr lvl="5">
              <a:spcBef>
                <a:spcPts val="0"/>
              </a:spcBef>
              <a:spcAft>
                <a:spcPts val="0"/>
              </a:spcAft>
              <a:buClr>
                <a:schemeClr val="dk1"/>
              </a:buClr>
              <a:buSzPts val="3600"/>
              <a:buFont typeface="Merriweather"/>
              <a:buNone/>
              <a:defRPr sz="3600">
                <a:latin typeface="Merriweather"/>
                <a:ea typeface="Merriweather"/>
                <a:cs typeface="Merriweather"/>
                <a:sym typeface="Merriweather"/>
              </a:defRPr>
            </a:lvl6pPr>
            <a:lvl7pPr lvl="6">
              <a:spcBef>
                <a:spcPts val="0"/>
              </a:spcBef>
              <a:spcAft>
                <a:spcPts val="0"/>
              </a:spcAft>
              <a:buClr>
                <a:schemeClr val="dk1"/>
              </a:buClr>
              <a:buSzPts val="3600"/>
              <a:buFont typeface="Merriweather"/>
              <a:buNone/>
              <a:defRPr sz="3600">
                <a:latin typeface="Merriweather"/>
                <a:ea typeface="Merriweather"/>
                <a:cs typeface="Merriweather"/>
                <a:sym typeface="Merriweather"/>
              </a:defRPr>
            </a:lvl7pPr>
            <a:lvl8pPr lvl="7">
              <a:spcBef>
                <a:spcPts val="0"/>
              </a:spcBef>
              <a:spcAft>
                <a:spcPts val="0"/>
              </a:spcAft>
              <a:buClr>
                <a:schemeClr val="dk1"/>
              </a:buClr>
              <a:buSzPts val="3600"/>
              <a:buFont typeface="Merriweather"/>
              <a:buNone/>
              <a:defRPr sz="3600">
                <a:latin typeface="Merriweather"/>
                <a:ea typeface="Merriweather"/>
                <a:cs typeface="Merriweather"/>
                <a:sym typeface="Merriweather"/>
              </a:defRPr>
            </a:lvl8pPr>
            <a:lvl9pPr lvl="8">
              <a:spcBef>
                <a:spcPts val="0"/>
              </a:spcBef>
              <a:spcAft>
                <a:spcPts val="0"/>
              </a:spcAft>
              <a:buClr>
                <a:schemeClr val="dk1"/>
              </a:buClr>
              <a:buSzPts val="3600"/>
              <a:buFont typeface="Merriweather"/>
              <a:buNone/>
              <a:defRPr sz="3600">
                <a:latin typeface="Merriweather"/>
                <a:ea typeface="Merriweather"/>
                <a:cs typeface="Merriweather"/>
                <a:sym typeface="Merriweather"/>
              </a:defRPr>
            </a:lvl9pPr>
          </a:lstStyle>
          <a:p>
            <a:endParaRPr/>
          </a:p>
        </p:txBody>
      </p:sp>
      <p:sp>
        <p:nvSpPr>
          <p:cNvPr id="260" name="Google Shape;260;p43"/>
          <p:cNvSpPr txBox="1">
            <a:spLocks noGrp="1"/>
          </p:cNvSpPr>
          <p:nvPr>
            <p:ph type="title" idx="7"/>
          </p:nvPr>
        </p:nvSpPr>
        <p:spPr>
          <a:xfrm>
            <a:off x="1325875" y="3152225"/>
            <a:ext cx="4270200" cy="881400"/>
          </a:xfrm>
          <a:prstGeom prst="rect">
            <a:avLst/>
          </a:prstGeom>
        </p:spPr>
        <p:txBody>
          <a:bodyPr spcFirstLastPara="1" wrap="square" lIns="91425" tIns="91425" rIns="91425" bIns="91425" anchor="ctr" anchorCtr="0">
            <a:noAutofit/>
          </a:bodyPr>
          <a:lstStyle>
            <a:lvl1pPr lvl="0">
              <a:spcBef>
                <a:spcPts val="0"/>
              </a:spcBef>
              <a:spcAft>
                <a:spcPts val="0"/>
              </a:spcAft>
              <a:buSzPts val="3600"/>
              <a:buFont typeface="Merriweather"/>
              <a:buNone/>
              <a:defRPr sz="3600">
                <a:latin typeface="Merriweather"/>
                <a:ea typeface="Merriweather"/>
                <a:cs typeface="Merriweather"/>
                <a:sym typeface="Merriweather"/>
              </a:defRPr>
            </a:lvl1pPr>
            <a:lvl2pPr lvl="1">
              <a:spcBef>
                <a:spcPts val="0"/>
              </a:spcBef>
              <a:spcAft>
                <a:spcPts val="0"/>
              </a:spcAft>
              <a:buClr>
                <a:schemeClr val="dk1"/>
              </a:buClr>
              <a:buSzPts val="3600"/>
              <a:buFont typeface="Merriweather"/>
              <a:buNone/>
              <a:defRPr sz="3600">
                <a:latin typeface="Merriweather"/>
                <a:ea typeface="Merriweather"/>
                <a:cs typeface="Merriweather"/>
                <a:sym typeface="Merriweather"/>
              </a:defRPr>
            </a:lvl2pPr>
            <a:lvl3pPr lvl="2">
              <a:spcBef>
                <a:spcPts val="0"/>
              </a:spcBef>
              <a:spcAft>
                <a:spcPts val="0"/>
              </a:spcAft>
              <a:buClr>
                <a:schemeClr val="dk1"/>
              </a:buClr>
              <a:buSzPts val="3600"/>
              <a:buFont typeface="Merriweather"/>
              <a:buNone/>
              <a:defRPr sz="3600">
                <a:latin typeface="Merriweather"/>
                <a:ea typeface="Merriweather"/>
                <a:cs typeface="Merriweather"/>
                <a:sym typeface="Merriweather"/>
              </a:defRPr>
            </a:lvl3pPr>
            <a:lvl4pPr lvl="3">
              <a:spcBef>
                <a:spcPts val="0"/>
              </a:spcBef>
              <a:spcAft>
                <a:spcPts val="0"/>
              </a:spcAft>
              <a:buClr>
                <a:schemeClr val="dk1"/>
              </a:buClr>
              <a:buSzPts val="3600"/>
              <a:buFont typeface="Merriweather"/>
              <a:buNone/>
              <a:defRPr sz="3600">
                <a:latin typeface="Merriweather"/>
                <a:ea typeface="Merriweather"/>
                <a:cs typeface="Merriweather"/>
                <a:sym typeface="Merriweather"/>
              </a:defRPr>
            </a:lvl4pPr>
            <a:lvl5pPr lvl="4">
              <a:spcBef>
                <a:spcPts val="0"/>
              </a:spcBef>
              <a:spcAft>
                <a:spcPts val="0"/>
              </a:spcAft>
              <a:buClr>
                <a:schemeClr val="dk1"/>
              </a:buClr>
              <a:buSzPts val="3600"/>
              <a:buFont typeface="Merriweather"/>
              <a:buNone/>
              <a:defRPr sz="3600">
                <a:latin typeface="Merriweather"/>
                <a:ea typeface="Merriweather"/>
                <a:cs typeface="Merriweather"/>
                <a:sym typeface="Merriweather"/>
              </a:defRPr>
            </a:lvl5pPr>
            <a:lvl6pPr lvl="5">
              <a:spcBef>
                <a:spcPts val="0"/>
              </a:spcBef>
              <a:spcAft>
                <a:spcPts val="0"/>
              </a:spcAft>
              <a:buClr>
                <a:schemeClr val="dk1"/>
              </a:buClr>
              <a:buSzPts val="3600"/>
              <a:buFont typeface="Merriweather"/>
              <a:buNone/>
              <a:defRPr sz="3600">
                <a:latin typeface="Merriweather"/>
                <a:ea typeface="Merriweather"/>
                <a:cs typeface="Merriweather"/>
                <a:sym typeface="Merriweather"/>
              </a:defRPr>
            </a:lvl6pPr>
            <a:lvl7pPr lvl="6">
              <a:spcBef>
                <a:spcPts val="0"/>
              </a:spcBef>
              <a:spcAft>
                <a:spcPts val="0"/>
              </a:spcAft>
              <a:buClr>
                <a:schemeClr val="dk1"/>
              </a:buClr>
              <a:buSzPts val="3600"/>
              <a:buFont typeface="Merriweather"/>
              <a:buNone/>
              <a:defRPr sz="3600">
                <a:latin typeface="Merriweather"/>
                <a:ea typeface="Merriweather"/>
                <a:cs typeface="Merriweather"/>
                <a:sym typeface="Merriweather"/>
              </a:defRPr>
            </a:lvl7pPr>
            <a:lvl8pPr lvl="7">
              <a:spcBef>
                <a:spcPts val="0"/>
              </a:spcBef>
              <a:spcAft>
                <a:spcPts val="0"/>
              </a:spcAft>
              <a:buClr>
                <a:schemeClr val="dk1"/>
              </a:buClr>
              <a:buSzPts val="3600"/>
              <a:buFont typeface="Merriweather"/>
              <a:buNone/>
              <a:defRPr sz="3600">
                <a:latin typeface="Merriweather"/>
                <a:ea typeface="Merriweather"/>
                <a:cs typeface="Merriweather"/>
                <a:sym typeface="Merriweather"/>
              </a:defRPr>
            </a:lvl8pPr>
            <a:lvl9pPr lvl="8">
              <a:spcBef>
                <a:spcPts val="0"/>
              </a:spcBef>
              <a:spcAft>
                <a:spcPts val="0"/>
              </a:spcAft>
              <a:buClr>
                <a:schemeClr val="dk1"/>
              </a:buClr>
              <a:buSzPts val="3600"/>
              <a:buFont typeface="Merriweather"/>
              <a:buNone/>
              <a:defRPr sz="3600">
                <a:latin typeface="Merriweather"/>
                <a:ea typeface="Merriweather"/>
                <a:cs typeface="Merriweather"/>
                <a:sym typeface="Merriweather"/>
              </a:defRPr>
            </a:lvl9pPr>
          </a:lstStyle>
          <a:p>
            <a:endParaRPr/>
          </a:p>
        </p:txBody>
      </p:sp>
      <p:sp>
        <p:nvSpPr>
          <p:cNvPr id="261" name="Google Shape;261;p43"/>
          <p:cNvSpPr txBox="1">
            <a:spLocks noGrp="1"/>
          </p:cNvSpPr>
          <p:nvPr>
            <p:ph type="title" idx="8"/>
          </p:nvPr>
        </p:nvSpPr>
        <p:spPr>
          <a:xfrm>
            <a:off x="1325875" y="4036300"/>
            <a:ext cx="4276800" cy="881400"/>
          </a:xfrm>
          <a:prstGeom prst="rect">
            <a:avLst/>
          </a:prstGeom>
        </p:spPr>
        <p:txBody>
          <a:bodyPr spcFirstLastPara="1" wrap="square" lIns="91425" tIns="91425" rIns="91425" bIns="91425" anchor="ctr" anchorCtr="0">
            <a:noAutofit/>
          </a:bodyPr>
          <a:lstStyle>
            <a:lvl1pPr lvl="0">
              <a:spcBef>
                <a:spcPts val="0"/>
              </a:spcBef>
              <a:spcAft>
                <a:spcPts val="0"/>
              </a:spcAft>
              <a:buSzPts val="3600"/>
              <a:buFont typeface="Merriweather"/>
              <a:buNone/>
              <a:defRPr sz="3600">
                <a:latin typeface="Merriweather"/>
                <a:ea typeface="Merriweather"/>
                <a:cs typeface="Merriweather"/>
                <a:sym typeface="Merriweather"/>
              </a:defRPr>
            </a:lvl1pPr>
            <a:lvl2pPr lvl="1">
              <a:spcBef>
                <a:spcPts val="0"/>
              </a:spcBef>
              <a:spcAft>
                <a:spcPts val="0"/>
              </a:spcAft>
              <a:buClr>
                <a:schemeClr val="dk1"/>
              </a:buClr>
              <a:buSzPts val="3600"/>
              <a:buFont typeface="Merriweather"/>
              <a:buNone/>
              <a:defRPr sz="3600">
                <a:latin typeface="Merriweather"/>
                <a:ea typeface="Merriweather"/>
                <a:cs typeface="Merriweather"/>
                <a:sym typeface="Merriweather"/>
              </a:defRPr>
            </a:lvl2pPr>
            <a:lvl3pPr lvl="2">
              <a:spcBef>
                <a:spcPts val="0"/>
              </a:spcBef>
              <a:spcAft>
                <a:spcPts val="0"/>
              </a:spcAft>
              <a:buClr>
                <a:schemeClr val="dk1"/>
              </a:buClr>
              <a:buSzPts val="3600"/>
              <a:buFont typeface="Merriweather"/>
              <a:buNone/>
              <a:defRPr sz="3600">
                <a:latin typeface="Merriweather"/>
                <a:ea typeface="Merriweather"/>
                <a:cs typeface="Merriweather"/>
                <a:sym typeface="Merriweather"/>
              </a:defRPr>
            </a:lvl3pPr>
            <a:lvl4pPr lvl="3">
              <a:spcBef>
                <a:spcPts val="0"/>
              </a:spcBef>
              <a:spcAft>
                <a:spcPts val="0"/>
              </a:spcAft>
              <a:buClr>
                <a:schemeClr val="dk1"/>
              </a:buClr>
              <a:buSzPts val="3600"/>
              <a:buFont typeface="Merriweather"/>
              <a:buNone/>
              <a:defRPr sz="3600">
                <a:latin typeface="Merriweather"/>
                <a:ea typeface="Merriweather"/>
                <a:cs typeface="Merriweather"/>
                <a:sym typeface="Merriweather"/>
              </a:defRPr>
            </a:lvl4pPr>
            <a:lvl5pPr lvl="4">
              <a:spcBef>
                <a:spcPts val="0"/>
              </a:spcBef>
              <a:spcAft>
                <a:spcPts val="0"/>
              </a:spcAft>
              <a:buClr>
                <a:schemeClr val="dk1"/>
              </a:buClr>
              <a:buSzPts val="3600"/>
              <a:buFont typeface="Merriweather"/>
              <a:buNone/>
              <a:defRPr sz="3600">
                <a:latin typeface="Merriweather"/>
                <a:ea typeface="Merriweather"/>
                <a:cs typeface="Merriweather"/>
                <a:sym typeface="Merriweather"/>
              </a:defRPr>
            </a:lvl5pPr>
            <a:lvl6pPr lvl="5">
              <a:spcBef>
                <a:spcPts val="0"/>
              </a:spcBef>
              <a:spcAft>
                <a:spcPts val="0"/>
              </a:spcAft>
              <a:buClr>
                <a:schemeClr val="dk1"/>
              </a:buClr>
              <a:buSzPts val="3600"/>
              <a:buFont typeface="Merriweather"/>
              <a:buNone/>
              <a:defRPr sz="3600">
                <a:latin typeface="Merriweather"/>
                <a:ea typeface="Merriweather"/>
                <a:cs typeface="Merriweather"/>
                <a:sym typeface="Merriweather"/>
              </a:defRPr>
            </a:lvl6pPr>
            <a:lvl7pPr lvl="6">
              <a:spcBef>
                <a:spcPts val="0"/>
              </a:spcBef>
              <a:spcAft>
                <a:spcPts val="0"/>
              </a:spcAft>
              <a:buClr>
                <a:schemeClr val="dk1"/>
              </a:buClr>
              <a:buSzPts val="3600"/>
              <a:buFont typeface="Merriweather"/>
              <a:buNone/>
              <a:defRPr sz="3600">
                <a:latin typeface="Merriweather"/>
                <a:ea typeface="Merriweather"/>
                <a:cs typeface="Merriweather"/>
                <a:sym typeface="Merriweather"/>
              </a:defRPr>
            </a:lvl7pPr>
            <a:lvl8pPr lvl="7">
              <a:spcBef>
                <a:spcPts val="0"/>
              </a:spcBef>
              <a:spcAft>
                <a:spcPts val="0"/>
              </a:spcAft>
              <a:buClr>
                <a:schemeClr val="dk1"/>
              </a:buClr>
              <a:buSzPts val="3600"/>
              <a:buFont typeface="Merriweather"/>
              <a:buNone/>
              <a:defRPr sz="3600">
                <a:latin typeface="Merriweather"/>
                <a:ea typeface="Merriweather"/>
                <a:cs typeface="Merriweather"/>
                <a:sym typeface="Merriweather"/>
              </a:defRPr>
            </a:lvl8pPr>
            <a:lvl9pPr lvl="8">
              <a:spcBef>
                <a:spcPts val="0"/>
              </a:spcBef>
              <a:spcAft>
                <a:spcPts val="0"/>
              </a:spcAft>
              <a:buClr>
                <a:schemeClr val="dk1"/>
              </a:buClr>
              <a:buSzPts val="3600"/>
              <a:buFont typeface="Merriweather"/>
              <a:buNone/>
              <a:defRPr sz="3600">
                <a:latin typeface="Merriweather"/>
                <a:ea typeface="Merriweather"/>
                <a:cs typeface="Merriweather"/>
                <a:sym typeface="Merriweather"/>
              </a:defRPr>
            </a:lvl9pPr>
          </a:lstStyle>
          <a:p>
            <a:endParaRPr/>
          </a:p>
        </p:txBody>
      </p:sp>
      <p:sp>
        <p:nvSpPr>
          <p:cNvPr id="262" name="Google Shape;262;p43"/>
          <p:cNvSpPr txBox="1">
            <a:spLocks noGrp="1"/>
          </p:cNvSpPr>
          <p:nvPr>
            <p:ph type="subTitle" idx="1"/>
          </p:nvPr>
        </p:nvSpPr>
        <p:spPr>
          <a:xfrm>
            <a:off x="228600" y="1403700"/>
            <a:ext cx="937200" cy="864600"/>
          </a:xfrm>
          <a:prstGeom prst="rect">
            <a:avLst/>
          </a:prstGeom>
        </p:spPr>
        <p:txBody>
          <a:bodyPr spcFirstLastPara="1" wrap="square" lIns="91425" tIns="91425" rIns="91425" bIns="91425" anchor="ctr" anchorCtr="0">
            <a:noAutofit/>
          </a:bodyPr>
          <a:lstStyle>
            <a:lvl1pPr lvl="0">
              <a:spcBef>
                <a:spcPts val="0"/>
              </a:spcBef>
              <a:spcAft>
                <a:spcPts val="0"/>
              </a:spcAft>
              <a:buClr>
                <a:schemeClr val="dk1"/>
              </a:buClr>
              <a:buSzPts val="1400"/>
              <a:buFont typeface="Lexend"/>
              <a:buNone/>
              <a:defRPr>
                <a:latin typeface="Lexend"/>
                <a:ea typeface="Lexend"/>
                <a:cs typeface="Lexend"/>
                <a:sym typeface="Lexend"/>
              </a:defRPr>
            </a:lvl1pPr>
            <a:lvl2pPr lvl="1">
              <a:spcBef>
                <a:spcPts val="0"/>
              </a:spcBef>
              <a:spcAft>
                <a:spcPts val="0"/>
              </a:spcAft>
              <a:buClr>
                <a:schemeClr val="dk1"/>
              </a:buClr>
              <a:buSzPts val="1400"/>
              <a:buFont typeface="Lexend"/>
              <a:buNone/>
              <a:defRPr>
                <a:latin typeface="Lexend"/>
                <a:ea typeface="Lexend"/>
                <a:cs typeface="Lexend"/>
                <a:sym typeface="Lexend"/>
              </a:defRPr>
            </a:lvl2pPr>
            <a:lvl3pPr lvl="2">
              <a:spcBef>
                <a:spcPts val="0"/>
              </a:spcBef>
              <a:spcAft>
                <a:spcPts val="0"/>
              </a:spcAft>
              <a:buClr>
                <a:schemeClr val="dk1"/>
              </a:buClr>
              <a:buSzPts val="1400"/>
              <a:buFont typeface="Lexend"/>
              <a:buNone/>
              <a:defRPr>
                <a:latin typeface="Lexend"/>
                <a:ea typeface="Lexend"/>
                <a:cs typeface="Lexend"/>
                <a:sym typeface="Lexend"/>
              </a:defRPr>
            </a:lvl3pPr>
            <a:lvl4pPr lvl="3">
              <a:spcBef>
                <a:spcPts val="0"/>
              </a:spcBef>
              <a:spcAft>
                <a:spcPts val="0"/>
              </a:spcAft>
              <a:buClr>
                <a:schemeClr val="dk1"/>
              </a:buClr>
              <a:buSzPts val="1400"/>
              <a:buFont typeface="Lexend"/>
              <a:buNone/>
              <a:defRPr>
                <a:latin typeface="Lexend"/>
                <a:ea typeface="Lexend"/>
                <a:cs typeface="Lexend"/>
                <a:sym typeface="Lexend"/>
              </a:defRPr>
            </a:lvl4pPr>
            <a:lvl5pPr lvl="4">
              <a:spcBef>
                <a:spcPts val="0"/>
              </a:spcBef>
              <a:spcAft>
                <a:spcPts val="0"/>
              </a:spcAft>
              <a:buClr>
                <a:schemeClr val="dk1"/>
              </a:buClr>
              <a:buSzPts val="1400"/>
              <a:buFont typeface="Lexend"/>
              <a:buNone/>
              <a:defRPr>
                <a:latin typeface="Lexend"/>
                <a:ea typeface="Lexend"/>
                <a:cs typeface="Lexend"/>
                <a:sym typeface="Lexend"/>
              </a:defRPr>
            </a:lvl5pPr>
            <a:lvl6pPr lvl="5">
              <a:spcBef>
                <a:spcPts val="0"/>
              </a:spcBef>
              <a:spcAft>
                <a:spcPts val="0"/>
              </a:spcAft>
              <a:buClr>
                <a:schemeClr val="dk1"/>
              </a:buClr>
              <a:buSzPts val="1400"/>
              <a:buFont typeface="Lexend"/>
              <a:buNone/>
              <a:defRPr>
                <a:latin typeface="Lexend"/>
                <a:ea typeface="Lexend"/>
                <a:cs typeface="Lexend"/>
                <a:sym typeface="Lexend"/>
              </a:defRPr>
            </a:lvl6pPr>
            <a:lvl7pPr lvl="6">
              <a:spcBef>
                <a:spcPts val="0"/>
              </a:spcBef>
              <a:spcAft>
                <a:spcPts val="0"/>
              </a:spcAft>
              <a:buClr>
                <a:schemeClr val="dk1"/>
              </a:buClr>
              <a:buSzPts val="1400"/>
              <a:buFont typeface="Lexend"/>
              <a:buNone/>
              <a:defRPr>
                <a:latin typeface="Lexend"/>
                <a:ea typeface="Lexend"/>
                <a:cs typeface="Lexend"/>
                <a:sym typeface="Lexend"/>
              </a:defRPr>
            </a:lvl7pPr>
            <a:lvl8pPr lvl="7">
              <a:spcBef>
                <a:spcPts val="0"/>
              </a:spcBef>
              <a:spcAft>
                <a:spcPts val="0"/>
              </a:spcAft>
              <a:buClr>
                <a:schemeClr val="dk1"/>
              </a:buClr>
              <a:buSzPts val="1400"/>
              <a:buFont typeface="Lexend"/>
              <a:buNone/>
              <a:defRPr>
                <a:latin typeface="Lexend"/>
                <a:ea typeface="Lexend"/>
                <a:cs typeface="Lexend"/>
                <a:sym typeface="Lexend"/>
              </a:defRPr>
            </a:lvl8pPr>
            <a:lvl9pPr lvl="8">
              <a:spcBef>
                <a:spcPts val="0"/>
              </a:spcBef>
              <a:spcAft>
                <a:spcPts val="0"/>
              </a:spcAft>
              <a:buClr>
                <a:schemeClr val="dk1"/>
              </a:buClr>
              <a:buSzPts val="1400"/>
              <a:buFont typeface="Lexend"/>
              <a:buNone/>
              <a:defRPr>
                <a:latin typeface="Lexend"/>
                <a:ea typeface="Lexend"/>
                <a:cs typeface="Lexend"/>
                <a:sym typeface="Lexend"/>
              </a:defRPr>
            </a:lvl9pPr>
          </a:lstStyle>
          <a:p>
            <a:endParaRPr/>
          </a:p>
        </p:txBody>
      </p:sp>
      <p:sp>
        <p:nvSpPr>
          <p:cNvPr id="263" name="Google Shape;263;p43"/>
          <p:cNvSpPr txBox="1">
            <a:spLocks noGrp="1"/>
          </p:cNvSpPr>
          <p:nvPr>
            <p:ph type="subTitle" idx="9"/>
          </p:nvPr>
        </p:nvSpPr>
        <p:spPr>
          <a:xfrm>
            <a:off x="228600" y="2273525"/>
            <a:ext cx="937200" cy="876000"/>
          </a:xfrm>
          <a:prstGeom prst="rect">
            <a:avLst/>
          </a:prstGeom>
        </p:spPr>
        <p:txBody>
          <a:bodyPr spcFirstLastPara="1" wrap="square" lIns="91425" tIns="91425" rIns="91425" bIns="91425" anchor="ctr" anchorCtr="0">
            <a:noAutofit/>
          </a:bodyPr>
          <a:lstStyle>
            <a:lvl1pPr lvl="0">
              <a:spcBef>
                <a:spcPts val="0"/>
              </a:spcBef>
              <a:spcAft>
                <a:spcPts val="0"/>
              </a:spcAft>
              <a:buClr>
                <a:schemeClr val="dk1"/>
              </a:buClr>
              <a:buSzPts val="1400"/>
              <a:buFont typeface="Lexend"/>
              <a:buNone/>
              <a:defRPr>
                <a:latin typeface="Lexend"/>
                <a:ea typeface="Lexend"/>
                <a:cs typeface="Lexend"/>
                <a:sym typeface="Lexend"/>
              </a:defRPr>
            </a:lvl1pPr>
            <a:lvl2pPr lvl="1">
              <a:spcBef>
                <a:spcPts val="0"/>
              </a:spcBef>
              <a:spcAft>
                <a:spcPts val="0"/>
              </a:spcAft>
              <a:buClr>
                <a:schemeClr val="dk1"/>
              </a:buClr>
              <a:buSzPts val="1400"/>
              <a:buFont typeface="Lexend"/>
              <a:buNone/>
              <a:defRPr>
                <a:latin typeface="Lexend"/>
                <a:ea typeface="Lexend"/>
                <a:cs typeface="Lexend"/>
                <a:sym typeface="Lexend"/>
              </a:defRPr>
            </a:lvl2pPr>
            <a:lvl3pPr lvl="2">
              <a:spcBef>
                <a:spcPts val="0"/>
              </a:spcBef>
              <a:spcAft>
                <a:spcPts val="0"/>
              </a:spcAft>
              <a:buClr>
                <a:schemeClr val="dk1"/>
              </a:buClr>
              <a:buSzPts val="1400"/>
              <a:buFont typeface="Lexend"/>
              <a:buNone/>
              <a:defRPr>
                <a:latin typeface="Lexend"/>
                <a:ea typeface="Lexend"/>
                <a:cs typeface="Lexend"/>
                <a:sym typeface="Lexend"/>
              </a:defRPr>
            </a:lvl3pPr>
            <a:lvl4pPr lvl="3">
              <a:spcBef>
                <a:spcPts val="0"/>
              </a:spcBef>
              <a:spcAft>
                <a:spcPts val="0"/>
              </a:spcAft>
              <a:buClr>
                <a:schemeClr val="dk1"/>
              </a:buClr>
              <a:buSzPts val="1400"/>
              <a:buFont typeface="Lexend"/>
              <a:buNone/>
              <a:defRPr>
                <a:latin typeface="Lexend"/>
                <a:ea typeface="Lexend"/>
                <a:cs typeface="Lexend"/>
                <a:sym typeface="Lexend"/>
              </a:defRPr>
            </a:lvl4pPr>
            <a:lvl5pPr lvl="4">
              <a:spcBef>
                <a:spcPts val="0"/>
              </a:spcBef>
              <a:spcAft>
                <a:spcPts val="0"/>
              </a:spcAft>
              <a:buClr>
                <a:schemeClr val="dk1"/>
              </a:buClr>
              <a:buSzPts val="1400"/>
              <a:buFont typeface="Lexend"/>
              <a:buNone/>
              <a:defRPr>
                <a:latin typeface="Lexend"/>
                <a:ea typeface="Lexend"/>
                <a:cs typeface="Lexend"/>
                <a:sym typeface="Lexend"/>
              </a:defRPr>
            </a:lvl5pPr>
            <a:lvl6pPr lvl="5">
              <a:spcBef>
                <a:spcPts val="0"/>
              </a:spcBef>
              <a:spcAft>
                <a:spcPts val="0"/>
              </a:spcAft>
              <a:buClr>
                <a:schemeClr val="dk1"/>
              </a:buClr>
              <a:buSzPts val="1400"/>
              <a:buFont typeface="Lexend"/>
              <a:buNone/>
              <a:defRPr>
                <a:latin typeface="Lexend"/>
                <a:ea typeface="Lexend"/>
                <a:cs typeface="Lexend"/>
                <a:sym typeface="Lexend"/>
              </a:defRPr>
            </a:lvl6pPr>
            <a:lvl7pPr lvl="6">
              <a:spcBef>
                <a:spcPts val="0"/>
              </a:spcBef>
              <a:spcAft>
                <a:spcPts val="0"/>
              </a:spcAft>
              <a:buClr>
                <a:schemeClr val="dk1"/>
              </a:buClr>
              <a:buSzPts val="1400"/>
              <a:buFont typeface="Lexend"/>
              <a:buNone/>
              <a:defRPr>
                <a:latin typeface="Lexend"/>
                <a:ea typeface="Lexend"/>
                <a:cs typeface="Lexend"/>
                <a:sym typeface="Lexend"/>
              </a:defRPr>
            </a:lvl7pPr>
            <a:lvl8pPr lvl="7">
              <a:spcBef>
                <a:spcPts val="0"/>
              </a:spcBef>
              <a:spcAft>
                <a:spcPts val="0"/>
              </a:spcAft>
              <a:buClr>
                <a:schemeClr val="dk1"/>
              </a:buClr>
              <a:buSzPts val="1400"/>
              <a:buFont typeface="Lexend"/>
              <a:buNone/>
              <a:defRPr>
                <a:latin typeface="Lexend"/>
                <a:ea typeface="Lexend"/>
                <a:cs typeface="Lexend"/>
                <a:sym typeface="Lexend"/>
              </a:defRPr>
            </a:lvl8pPr>
            <a:lvl9pPr lvl="8">
              <a:spcBef>
                <a:spcPts val="0"/>
              </a:spcBef>
              <a:spcAft>
                <a:spcPts val="0"/>
              </a:spcAft>
              <a:buClr>
                <a:schemeClr val="dk1"/>
              </a:buClr>
              <a:buSzPts val="1400"/>
              <a:buFont typeface="Lexend"/>
              <a:buNone/>
              <a:defRPr>
                <a:latin typeface="Lexend"/>
                <a:ea typeface="Lexend"/>
                <a:cs typeface="Lexend"/>
                <a:sym typeface="Lexend"/>
              </a:defRPr>
            </a:lvl9pPr>
          </a:lstStyle>
          <a:p>
            <a:endParaRPr/>
          </a:p>
        </p:txBody>
      </p:sp>
      <p:sp>
        <p:nvSpPr>
          <p:cNvPr id="264" name="Google Shape;264;p43"/>
          <p:cNvSpPr txBox="1">
            <a:spLocks noGrp="1"/>
          </p:cNvSpPr>
          <p:nvPr>
            <p:ph type="subTitle" idx="13"/>
          </p:nvPr>
        </p:nvSpPr>
        <p:spPr>
          <a:xfrm>
            <a:off x="231150" y="3152225"/>
            <a:ext cx="934800" cy="876000"/>
          </a:xfrm>
          <a:prstGeom prst="rect">
            <a:avLst/>
          </a:prstGeom>
        </p:spPr>
        <p:txBody>
          <a:bodyPr spcFirstLastPara="1" wrap="square" lIns="91425" tIns="91425" rIns="91425" bIns="91425" anchor="ctr" anchorCtr="0">
            <a:noAutofit/>
          </a:bodyPr>
          <a:lstStyle>
            <a:lvl1pPr lvl="0">
              <a:spcBef>
                <a:spcPts val="0"/>
              </a:spcBef>
              <a:spcAft>
                <a:spcPts val="0"/>
              </a:spcAft>
              <a:buClr>
                <a:schemeClr val="dk1"/>
              </a:buClr>
              <a:buSzPts val="1400"/>
              <a:buFont typeface="Lexend"/>
              <a:buNone/>
              <a:defRPr>
                <a:latin typeface="Lexend"/>
                <a:ea typeface="Lexend"/>
                <a:cs typeface="Lexend"/>
                <a:sym typeface="Lexend"/>
              </a:defRPr>
            </a:lvl1pPr>
            <a:lvl2pPr lvl="1">
              <a:spcBef>
                <a:spcPts val="0"/>
              </a:spcBef>
              <a:spcAft>
                <a:spcPts val="0"/>
              </a:spcAft>
              <a:buClr>
                <a:schemeClr val="dk1"/>
              </a:buClr>
              <a:buSzPts val="1400"/>
              <a:buFont typeface="Lexend"/>
              <a:buNone/>
              <a:defRPr>
                <a:latin typeface="Lexend"/>
                <a:ea typeface="Lexend"/>
                <a:cs typeface="Lexend"/>
                <a:sym typeface="Lexend"/>
              </a:defRPr>
            </a:lvl2pPr>
            <a:lvl3pPr lvl="2">
              <a:spcBef>
                <a:spcPts val="0"/>
              </a:spcBef>
              <a:spcAft>
                <a:spcPts val="0"/>
              </a:spcAft>
              <a:buClr>
                <a:schemeClr val="dk1"/>
              </a:buClr>
              <a:buSzPts val="1400"/>
              <a:buFont typeface="Lexend"/>
              <a:buNone/>
              <a:defRPr>
                <a:latin typeface="Lexend"/>
                <a:ea typeface="Lexend"/>
                <a:cs typeface="Lexend"/>
                <a:sym typeface="Lexend"/>
              </a:defRPr>
            </a:lvl3pPr>
            <a:lvl4pPr lvl="3">
              <a:spcBef>
                <a:spcPts val="0"/>
              </a:spcBef>
              <a:spcAft>
                <a:spcPts val="0"/>
              </a:spcAft>
              <a:buClr>
                <a:schemeClr val="dk1"/>
              </a:buClr>
              <a:buSzPts val="1400"/>
              <a:buFont typeface="Lexend"/>
              <a:buNone/>
              <a:defRPr>
                <a:latin typeface="Lexend"/>
                <a:ea typeface="Lexend"/>
                <a:cs typeface="Lexend"/>
                <a:sym typeface="Lexend"/>
              </a:defRPr>
            </a:lvl4pPr>
            <a:lvl5pPr lvl="4">
              <a:spcBef>
                <a:spcPts val="0"/>
              </a:spcBef>
              <a:spcAft>
                <a:spcPts val="0"/>
              </a:spcAft>
              <a:buClr>
                <a:schemeClr val="dk1"/>
              </a:buClr>
              <a:buSzPts val="1400"/>
              <a:buFont typeface="Lexend"/>
              <a:buNone/>
              <a:defRPr>
                <a:latin typeface="Lexend"/>
                <a:ea typeface="Lexend"/>
                <a:cs typeface="Lexend"/>
                <a:sym typeface="Lexend"/>
              </a:defRPr>
            </a:lvl5pPr>
            <a:lvl6pPr lvl="5">
              <a:spcBef>
                <a:spcPts val="0"/>
              </a:spcBef>
              <a:spcAft>
                <a:spcPts val="0"/>
              </a:spcAft>
              <a:buClr>
                <a:schemeClr val="dk1"/>
              </a:buClr>
              <a:buSzPts val="1400"/>
              <a:buFont typeface="Lexend"/>
              <a:buNone/>
              <a:defRPr>
                <a:latin typeface="Lexend"/>
                <a:ea typeface="Lexend"/>
                <a:cs typeface="Lexend"/>
                <a:sym typeface="Lexend"/>
              </a:defRPr>
            </a:lvl6pPr>
            <a:lvl7pPr lvl="6">
              <a:spcBef>
                <a:spcPts val="0"/>
              </a:spcBef>
              <a:spcAft>
                <a:spcPts val="0"/>
              </a:spcAft>
              <a:buClr>
                <a:schemeClr val="dk1"/>
              </a:buClr>
              <a:buSzPts val="1400"/>
              <a:buFont typeface="Lexend"/>
              <a:buNone/>
              <a:defRPr>
                <a:latin typeface="Lexend"/>
                <a:ea typeface="Lexend"/>
                <a:cs typeface="Lexend"/>
                <a:sym typeface="Lexend"/>
              </a:defRPr>
            </a:lvl7pPr>
            <a:lvl8pPr lvl="7">
              <a:spcBef>
                <a:spcPts val="0"/>
              </a:spcBef>
              <a:spcAft>
                <a:spcPts val="0"/>
              </a:spcAft>
              <a:buClr>
                <a:schemeClr val="dk1"/>
              </a:buClr>
              <a:buSzPts val="1400"/>
              <a:buFont typeface="Lexend"/>
              <a:buNone/>
              <a:defRPr>
                <a:latin typeface="Lexend"/>
                <a:ea typeface="Lexend"/>
                <a:cs typeface="Lexend"/>
                <a:sym typeface="Lexend"/>
              </a:defRPr>
            </a:lvl8pPr>
            <a:lvl9pPr lvl="8">
              <a:spcBef>
                <a:spcPts val="0"/>
              </a:spcBef>
              <a:spcAft>
                <a:spcPts val="0"/>
              </a:spcAft>
              <a:buClr>
                <a:schemeClr val="dk1"/>
              </a:buClr>
              <a:buSzPts val="1400"/>
              <a:buFont typeface="Lexend"/>
              <a:buNone/>
              <a:defRPr>
                <a:latin typeface="Lexend"/>
                <a:ea typeface="Lexend"/>
                <a:cs typeface="Lexend"/>
                <a:sym typeface="Lexend"/>
              </a:defRPr>
            </a:lvl9pPr>
          </a:lstStyle>
          <a:p>
            <a:endParaRPr/>
          </a:p>
        </p:txBody>
      </p:sp>
      <p:sp>
        <p:nvSpPr>
          <p:cNvPr id="265" name="Google Shape;265;p43"/>
          <p:cNvSpPr txBox="1">
            <a:spLocks noGrp="1"/>
          </p:cNvSpPr>
          <p:nvPr>
            <p:ph type="subTitle" idx="14"/>
          </p:nvPr>
        </p:nvSpPr>
        <p:spPr>
          <a:xfrm>
            <a:off x="228600" y="4028225"/>
            <a:ext cx="937200" cy="876000"/>
          </a:xfrm>
          <a:prstGeom prst="rect">
            <a:avLst/>
          </a:prstGeom>
        </p:spPr>
        <p:txBody>
          <a:bodyPr spcFirstLastPara="1" wrap="square" lIns="91425" tIns="91425" rIns="91425" bIns="91425" anchor="ctr" anchorCtr="0">
            <a:noAutofit/>
          </a:bodyPr>
          <a:lstStyle>
            <a:lvl1pPr lvl="0">
              <a:spcBef>
                <a:spcPts val="0"/>
              </a:spcBef>
              <a:spcAft>
                <a:spcPts val="0"/>
              </a:spcAft>
              <a:buClr>
                <a:schemeClr val="dk1"/>
              </a:buClr>
              <a:buSzPts val="1400"/>
              <a:buFont typeface="Lexend"/>
              <a:buNone/>
              <a:defRPr>
                <a:latin typeface="Lexend"/>
                <a:ea typeface="Lexend"/>
                <a:cs typeface="Lexend"/>
                <a:sym typeface="Lexend"/>
              </a:defRPr>
            </a:lvl1pPr>
            <a:lvl2pPr lvl="1">
              <a:spcBef>
                <a:spcPts val="0"/>
              </a:spcBef>
              <a:spcAft>
                <a:spcPts val="0"/>
              </a:spcAft>
              <a:buClr>
                <a:schemeClr val="dk1"/>
              </a:buClr>
              <a:buSzPts val="1400"/>
              <a:buFont typeface="Lexend"/>
              <a:buNone/>
              <a:defRPr>
                <a:latin typeface="Lexend"/>
                <a:ea typeface="Lexend"/>
                <a:cs typeface="Lexend"/>
                <a:sym typeface="Lexend"/>
              </a:defRPr>
            </a:lvl2pPr>
            <a:lvl3pPr lvl="2">
              <a:spcBef>
                <a:spcPts val="0"/>
              </a:spcBef>
              <a:spcAft>
                <a:spcPts val="0"/>
              </a:spcAft>
              <a:buClr>
                <a:schemeClr val="dk1"/>
              </a:buClr>
              <a:buSzPts val="1400"/>
              <a:buFont typeface="Lexend"/>
              <a:buNone/>
              <a:defRPr>
                <a:latin typeface="Lexend"/>
                <a:ea typeface="Lexend"/>
                <a:cs typeface="Lexend"/>
                <a:sym typeface="Lexend"/>
              </a:defRPr>
            </a:lvl3pPr>
            <a:lvl4pPr lvl="3">
              <a:spcBef>
                <a:spcPts val="0"/>
              </a:spcBef>
              <a:spcAft>
                <a:spcPts val="0"/>
              </a:spcAft>
              <a:buClr>
                <a:schemeClr val="dk1"/>
              </a:buClr>
              <a:buSzPts val="1400"/>
              <a:buFont typeface="Lexend"/>
              <a:buNone/>
              <a:defRPr>
                <a:latin typeface="Lexend"/>
                <a:ea typeface="Lexend"/>
                <a:cs typeface="Lexend"/>
                <a:sym typeface="Lexend"/>
              </a:defRPr>
            </a:lvl4pPr>
            <a:lvl5pPr lvl="4">
              <a:spcBef>
                <a:spcPts val="0"/>
              </a:spcBef>
              <a:spcAft>
                <a:spcPts val="0"/>
              </a:spcAft>
              <a:buClr>
                <a:schemeClr val="dk1"/>
              </a:buClr>
              <a:buSzPts val="1400"/>
              <a:buFont typeface="Lexend"/>
              <a:buNone/>
              <a:defRPr>
                <a:latin typeface="Lexend"/>
                <a:ea typeface="Lexend"/>
                <a:cs typeface="Lexend"/>
                <a:sym typeface="Lexend"/>
              </a:defRPr>
            </a:lvl5pPr>
            <a:lvl6pPr lvl="5">
              <a:spcBef>
                <a:spcPts val="0"/>
              </a:spcBef>
              <a:spcAft>
                <a:spcPts val="0"/>
              </a:spcAft>
              <a:buClr>
                <a:schemeClr val="dk1"/>
              </a:buClr>
              <a:buSzPts val="1400"/>
              <a:buFont typeface="Lexend"/>
              <a:buNone/>
              <a:defRPr>
                <a:latin typeface="Lexend"/>
                <a:ea typeface="Lexend"/>
                <a:cs typeface="Lexend"/>
                <a:sym typeface="Lexend"/>
              </a:defRPr>
            </a:lvl6pPr>
            <a:lvl7pPr lvl="6">
              <a:spcBef>
                <a:spcPts val="0"/>
              </a:spcBef>
              <a:spcAft>
                <a:spcPts val="0"/>
              </a:spcAft>
              <a:buClr>
                <a:schemeClr val="dk1"/>
              </a:buClr>
              <a:buSzPts val="1400"/>
              <a:buFont typeface="Lexend"/>
              <a:buNone/>
              <a:defRPr>
                <a:latin typeface="Lexend"/>
                <a:ea typeface="Lexend"/>
                <a:cs typeface="Lexend"/>
                <a:sym typeface="Lexend"/>
              </a:defRPr>
            </a:lvl7pPr>
            <a:lvl8pPr lvl="7">
              <a:spcBef>
                <a:spcPts val="0"/>
              </a:spcBef>
              <a:spcAft>
                <a:spcPts val="0"/>
              </a:spcAft>
              <a:buClr>
                <a:schemeClr val="dk1"/>
              </a:buClr>
              <a:buSzPts val="1400"/>
              <a:buFont typeface="Lexend"/>
              <a:buNone/>
              <a:defRPr>
                <a:latin typeface="Lexend"/>
                <a:ea typeface="Lexend"/>
                <a:cs typeface="Lexend"/>
                <a:sym typeface="Lexend"/>
              </a:defRPr>
            </a:lvl8pPr>
            <a:lvl9pPr lvl="8">
              <a:spcBef>
                <a:spcPts val="0"/>
              </a:spcBef>
              <a:spcAft>
                <a:spcPts val="0"/>
              </a:spcAft>
              <a:buClr>
                <a:schemeClr val="dk1"/>
              </a:buClr>
              <a:buSzPts val="1400"/>
              <a:buFont typeface="Lexend"/>
              <a:buNone/>
              <a:defRPr>
                <a:latin typeface="Lexend"/>
                <a:ea typeface="Lexend"/>
                <a:cs typeface="Lexend"/>
                <a:sym typeface="Lexend"/>
              </a:defRPr>
            </a:lvl9pPr>
          </a:lstStyle>
          <a:p>
            <a:endParaRPr/>
          </a:p>
        </p:txBody>
      </p:sp>
      <p:sp>
        <p:nvSpPr>
          <p:cNvPr id="266" name="Google Shape;266;p43"/>
          <p:cNvSpPr txBox="1">
            <a:spLocks noGrp="1"/>
          </p:cNvSpPr>
          <p:nvPr>
            <p:ph type="body" idx="15"/>
          </p:nvPr>
        </p:nvSpPr>
        <p:spPr>
          <a:xfrm>
            <a:off x="5760650" y="1403700"/>
            <a:ext cx="2829600" cy="861600"/>
          </a:xfrm>
          <a:prstGeom prst="rect">
            <a:avLst/>
          </a:prstGeom>
        </p:spPr>
        <p:txBody>
          <a:bodyPr spcFirstLastPara="1" wrap="square" lIns="91425" tIns="91425" rIns="91425" bIns="91425" anchor="ctr" anchorCtr="0">
            <a:noAutofit/>
          </a:bodyPr>
          <a:lstStyle>
            <a:lvl1pPr marL="457200" lvl="0" indent="-285750">
              <a:spcBef>
                <a:spcPts val="0"/>
              </a:spcBef>
              <a:spcAft>
                <a:spcPts val="0"/>
              </a:spcAft>
              <a:buClr>
                <a:schemeClr val="dk2"/>
              </a:buClr>
              <a:buSzPts val="900"/>
              <a:buFont typeface="Lexend Light"/>
              <a:buChar char="●"/>
              <a:defRPr>
                <a:solidFill>
                  <a:schemeClr val="dk2"/>
                </a:solidFill>
              </a:defRPr>
            </a:lvl1pPr>
            <a:lvl2pPr marL="914400" lvl="1" indent="-285750">
              <a:spcBef>
                <a:spcPts val="0"/>
              </a:spcBef>
              <a:spcAft>
                <a:spcPts val="0"/>
              </a:spcAft>
              <a:buClr>
                <a:schemeClr val="dk2"/>
              </a:buClr>
              <a:buSzPts val="900"/>
              <a:buFont typeface="Lexend Light"/>
              <a:buChar char="○"/>
              <a:defRPr>
                <a:solidFill>
                  <a:schemeClr val="dk2"/>
                </a:solidFill>
              </a:defRPr>
            </a:lvl2pPr>
            <a:lvl3pPr marL="1371600" lvl="2" indent="-285750">
              <a:spcBef>
                <a:spcPts val="0"/>
              </a:spcBef>
              <a:spcAft>
                <a:spcPts val="0"/>
              </a:spcAft>
              <a:buClr>
                <a:schemeClr val="dk2"/>
              </a:buClr>
              <a:buSzPts val="900"/>
              <a:buFont typeface="Lexend Light"/>
              <a:buChar char="■"/>
              <a:defRPr>
                <a:solidFill>
                  <a:schemeClr val="dk2"/>
                </a:solidFill>
              </a:defRPr>
            </a:lvl3pPr>
            <a:lvl4pPr marL="1828800" lvl="3" indent="-285750">
              <a:spcBef>
                <a:spcPts val="0"/>
              </a:spcBef>
              <a:spcAft>
                <a:spcPts val="0"/>
              </a:spcAft>
              <a:buClr>
                <a:schemeClr val="dk2"/>
              </a:buClr>
              <a:buSzPts val="900"/>
              <a:buFont typeface="Lexend Light"/>
              <a:buChar char="●"/>
              <a:defRPr>
                <a:solidFill>
                  <a:schemeClr val="dk2"/>
                </a:solidFill>
              </a:defRPr>
            </a:lvl4pPr>
            <a:lvl5pPr marL="2286000" lvl="4" indent="-285750">
              <a:spcBef>
                <a:spcPts val="0"/>
              </a:spcBef>
              <a:spcAft>
                <a:spcPts val="0"/>
              </a:spcAft>
              <a:buClr>
                <a:schemeClr val="dk2"/>
              </a:buClr>
              <a:buSzPts val="900"/>
              <a:buFont typeface="Lexend Light"/>
              <a:buChar char="○"/>
              <a:defRPr>
                <a:solidFill>
                  <a:schemeClr val="dk2"/>
                </a:solidFill>
              </a:defRPr>
            </a:lvl5pPr>
            <a:lvl6pPr marL="2743200" lvl="5" indent="-285750">
              <a:spcBef>
                <a:spcPts val="0"/>
              </a:spcBef>
              <a:spcAft>
                <a:spcPts val="0"/>
              </a:spcAft>
              <a:buClr>
                <a:schemeClr val="dk2"/>
              </a:buClr>
              <a:buSzPts val="900"/>
              <a:buFont typeface="Lexend Light"/>
              <a:buChar char="■"/>
              <a:defRPr>
                <a:solidFill>
                  <a:schemeClr val="dk2"/>
                </a:solidFill>
              </a:defRPr>
            </a:lvl6pPr>
            <a:lvl7pPr marL="3200400" lvl="6" indent="-285750">
              <a:spcBef>
                <a:spcPts val="0"/>
              </a:spcBef>
              <a:spcAft>
                <a:spcPts val="0"/>
              </a:spcAft>
              <a:buClr>
                <a:schemeClr val="dk2"/>
              </a:buClr>
              <a:buSzPts val="900"/>
              <a:buFont typeface="Lexend Light"/>
              <a:buChar char="●"/>
              <a:defRPr>
                <a:solidFill>
                  <a:schemeClr val="dk2"/>
                </a:solidFill>
              </a:defRPr>
            </a:lvl7pPr>
            <a:lvl8pPr marL="3657600" lvl="7" indent="-285750">
              <a:spcBef>
                <a:spcPts val="0"/>
              </a:spcBef>
              <a:spcAft>
                <a:spcPts val="0"/>
              </a:spcAft>
              <a:buClr>
                <a:schemeClr val="dk2"/>
              </a:buClr>
              <a:buSzPts val="900"/>
              <a:buFont typeface="Lexend Light"/>
              <a:buChar char="○"/>
              <a:defRPr>
                <a:solidFill>
                  <a:schemeClr val="dk2"/>
                </a:solidFill>
              </a:defRPr>
            </a:lvl8pPr>
            <a:lvl9pPr marL="4114800" lvl="8" indent="-285750">
              <a:spcBef>
                <a:spcPts val="0"/>
              </a:spcBef>
              <a:spcAft>
                <a:spcPts val="0"/>
              </a:spcAft>
              <a:buClr>
                <a:schemeClr val="dk2"/>
              </a:buClr>
              <a:buSzPts val="900"/>
              <a:buFont typeface="Lexend Light"/>
              <a:buChar char="■"/>
              <a:defRPr>
                <a:solidFill>
                  <a:schemeClr val="dk2"/>
                </a:solidFill>
              </a:defRPr>
            </a:lvl9pPr>
          </a:lstStyle>
          <a:p>
            <a:endParaRPr/>
          </a:p>
        </p:txBody>
      </p:sp>
      <p:sp>
        <p:nvSpPr>
          <p:cNvPr id="267" name="Google Shape;267;p43"/>
          <p:cNvSpPr txBox="1">
            <a:spLocks noGrp="1"/>
          </p:cNvSpPr>
          <p:nvPr>
            <p:ph type="body" idx="16"/>
          </p:nvPr>
        </p:nvSpPr>
        <p:spPr>
          <a:xfrm>
            <a:off x="5760650" y="2268150"/>
            <a:ext cx="2829600" cy="881400"/>
          </a:xfrm>
          <a:prstGeom prst="rect">
            <a:avLst/>
          </a:prstGeom>
        </p:spPr>
        <p:txBody>
          <a:bodyPr spcFirstLastPara="1" wrap="square" lIns="91425" tIns="91425" rIns="91425" bIns="91425" anchor="ctr" anchorCtr="0">
            <a:noAutofit/>
          </a:bodyPr>
          <a:lstStyle>
            <a:lvl1pPr marL="457200" lvl="0" indent="-285750">
              <a:spcBef>
                <a:spcPts val="0"/>
              </a:spcBef>
              <a:spcAft>
                <a:spcPts val="0"/>
              </a:spcAft>
              <a:buClr>
                <a:schemeClr val="dk2"/>
              </a:buClr>
              <a:buSzPts val="900"/>
              <a:buFont typeface="Lexend Light"/>
              <a:buChar char="●"/>
              <a:defRPr>
                <a:solidFill>
                  <a:schemeClr val="dk2"/>
                </a:solidFill>
              </a:defRPr>
            </a:lvl1pPr>
            <a:lvl2pPr marL="914400" lvl="1" indent="-285750">
              <a:spcBef>
                <a:spcPts val="0"/>
              </a:spcBef>
              <a:spcAft>
                <a:spcPts val="0"/>
              </a:spcAft>
              <a:buClr>
                <a:schemeClr val="dk2"/>
              </a:buClr>
              <a:buSzPts val="900"/>
              <a:buFont typeface="Lexend Light"/>
              <a:buChar char="○"/>
              <a:defRPr>
                <a:solidFill>
                  <a:schemeClr val="dk2"/>
                </a:solidFill>
              </a:defRPr>
            </a:lvl2pPr>
            <a:lvl3pPr marL="1371600" lvl="2" indent="-285750">
              <a:spcBef>
                <a:spcPts val="0"/>
              </a:spcBef>
              <a:spcAft>
                <a:spcPts val="0"/>
              </a:spcAft>
              <a:buClr>
                <a:schemeClr val="dk2"/>
              </a:buClr>
              <a:buSzPts val="900"/>
              <a:buFont typeface="Lexend Light"/>
              <a:buChar char="■"/>
              <a:defRPr>
                <a:solidFill>
                  <a:schemeClr val="dk2"/>
                </a:solidFill>
              </a:defRPr>
            </a:lvl3pPr>
            <a:lvl4pPr marL="1828800" lvl="3" indent="-285750">
              <a:spcBef>
                <a:spcPts val="0"/>
              </a:spcBef>
              <a:spcAft>
                <a:spcPts val="0"/>
              </a:spcAft>
              <a:buClr>
                <a:schemeClr val="dk2"/>
              </a:buClr>
              <a:buSzPts val="900"/>
              <a:buFont typeface="Lexend Light"/>
              <a:buChar char="●"/>
              <a:defRPr>
                <a:solidFill>
                  <a:schemeClr val="dk2"/>
                </a:solidFill>
              </a:defRPr>
            </a:lvl4pPr>
            <a:lvl5pPr marL="2286000" lvl="4" indent="-285750">
              <a:spcBef>
                <a:spcPts val="0"/>
              </a:spcBef>
              <a:spcAft>
                <a:spcPts val="0"/>
              </a:spcAft>
              <a:buClr>
                <a:schemeClr val="dk2"/>
              </a:buClr>
              <a:buSzPts val="900"/>
              <a:buFont typeface="Lexend Light"/>
              <a:buChar char="○"/>
              <a:defRPr>
                <a:solidFill>
                  <a:schemeClr val="dk2"/>
                </a:solidFill>
              </a:defRPr>
            </a:lvl5pPr>
            <a:lvl6pPr marL="2743200" lvl="5" indent="-285750">
              <a:spcBef>
                <a:spcPts val="0"/>
              </a:spcBef>
              <a:spcAft>
                <a:spcPts val="0"/>
              </a:spcAft>
              <a:buClr>
                <a:schemeClr val="dk2"/>
              </a:buClr>
              <a:buSzPts val="900"/>
              <a:buFont typeface="Lexend Light"/>
              <a:buChar char="■"/>
              <a:defRPr>
                <a:solidFill>
                  <a:schemeClr val="dk2"/>
                </a:solidFill>
              </a:defRPr>
            </a:lvl6pPr>
            <a:lvl7pPr marL="3200400" lvl="6" indent="-285750">
              <a:spcBef>
                <a:spcPts val="0"/>
              </a:spcBef>
              <a:spcAft>
                <a:spcPts val="0"/>
              </a:spcAft>
              <a:buClr>
                <a:schemeClr val="dk2"/>
              </a:buClr>
              <a:buSzPts val="900"/>
              <a:buFont typeface="Lexend Light"/>
              <a:buChar char="●"/>
              <a:defRPr>
                <a:solidFill>
                  <a:schemeClr val="dk2"/>
                </a:solidFill>
              </a:defRPr>
            </a:lvl7pPr>
            <a:lvl8pPr marL="3657600" lvl="7" indent="-285750">
              <a:spcBef>
                <a:spcPts val="0"/>
              </a:spcBef>
              <a:spcAft>
                <a:spcPts val="0"/>
              </a:spcAft>
              <a:buClr>
                <a:schemeClr val="dk2"/>
              </a:buClr>
              <a:buSzPts val="900"/>
              <a:buFont typeface="Lexend Light"/>
              <a:buChar char="○"/>
              <a:defRPr>
                <a:solidFill>
                  <a:schemeClr val="dk2"/>
                </a:solidFill>
              </a:defRPr>
            </a:lvl8pPr>
            <a:lvl9pPr marL="4114800" lvl="8" indent="-285750">
              <a:spcBef>
                <a:spcPts val="0"/>
              </a:spcBef>
              <a:spcAft>
                <a:spcPts val="0"/>
              </a:spcAft>
              <a:buClr>
                <a:schemeClr val="dk2"/>
              </a:buClr>
              <a:buSzPts val="900"/>
              <a:buFont typeface="Lexend Light"/>
              <a:buChar char="■"/>
              <a:defRPr>
                <a:solidFill>
                  <a:schemeClr val="dk2"/>
                </a:solidFill>
              </a:defRPr>
            </a:lvl9pPr>
          </a:lstStyle>
          <a:p>
            <a:endParaRPr/>
          </a:p>
        </p:txBody>
      </p:sp>
      <p:sp>
        <p:nvSpPr>
          <p:cNvPr id="268" name="Google Shape;268;p43"/>
          <p:cNvSpPr txBox="1">
            <a:spLocks noGrp="1"/>
          </p:cNvSpPr>
          <p:nvPr>
            <p:ph type="body" idx="17"/>
          </p:nvPr>
        </p:nvSpPr>
        <p:spPr>
          <a:xfrm>
            <a:off x="5760500" y="3152200"/>
            <a:ext cx="2829600" cy="881400"/>
          </a:xfrm>
          <a:prstGeom prst="rect">
            <a:avLst/>
          </a:prstGeom>
        </p:spPr>
        <p:txBody>
          <a:bodyPr spcFirstLastPara="1" wrap="square" lIns="91425" tIns="91425" rIns="91425" bIns="91425" anchor="ctr" anchorCtr="0">
            <a:noAutofit/>
          </a:bodyPr>
          <a:lstStyle>
            <a:lvl1pPr marL="457200" lvl="0" indent="-285750">
              <a:spcBef>
                <a:spcPts val="0"/>
              </a:spcBef>
              <a:spcAft>
                <a:spcPts val="0"/>
              </a:spcAft>
              <a:buClr>
                <a:schemeClr val="dk2"/>
              </a:buClr>
              <a:buSzPts val="900"/>
              <a:buFont typeface="Lexend Light"/>
              <a:buChar char="●"/>
              <a:defRPr>
                <a:solidFill>
                  <a:schemeClr val="dk2"/>
                </a:solidFill>
              </a:defRPr>
            </a:lvl1pPr>
            <a:lvl2pPr marL="914400" lvl="1" indent="-285750">
              <a:spcBef>
                <a:spcPts val="0"/>
              </a:spcBef>
              <a:spcAft>
                <a:spcPts val="0"/>
              </a:spcAft>
              <a:buClr>
                <a:schemeClr val="dk2"/>
              </a:buClr>
              <a:buSzPts val="900"/>
              <a:buFont typeface="Lexend Light"/>
              <a:buChar char="○"/>
              <a:defRPr>
                <a:solidFill>
                  <a:schemeClr val="dk2"/>
                </a:solidFill>
              </a:defRPr>
            </a:lvl2pPr>
            <a:lvl3pPr marL="1371600" lvl="2" indent="-285750">
              <a:spcBef>
                <a:spcPts val="0"/>
              </a:spcBef>
              <a:spcAft>
                <a:spcPts val="0"/>
              </a:spcAft>
              <a:buClr>
                <a:schemeClr val="dk2"/>
              </a:buClr>
              <a:buSzPts val="900"/>
              <a:buFont typeface="Lexend Light"/>
              <a:buChar char="■"/>
              <a:defRPr>
                <a:solidFill>
                  <a:schemeClr val="dk2"/>
                </a:solidFill>
              </a:defRPr>
            </a:lvl3pPr>
            <a:lvl4pPr marL="1828800" lvl="3" indent="-285750">
              <a:spcBef>
                <a:spcPts val="0"/>
              </a:spcBef>
              <a:spcAft>
                <a:spcPts val="0"/>
              </a:spcAft>
              <a:buClr>
                <a:schemeClr val="dk2"/>
              </a:buClr>
              <a:buSzPts val="900"/>
              <a:buFont typeface="Lexend Light"/>
              <a:buChar char="●"/>
              <a:defRPr>
                <a:solidFill>
                  <a:schemeClr val="dk2"/>
                </a:solidFill>
              </a:defRPr>
            </a:lvl4pPr>
            <a:lvl5pPr marL="2286000" lvl="4" indent="-285750">
              <a:spcBef>
                <a:spcPts val="0"/>
              </a:spcBef>
              <a:spcAft>
                <a:spcPts val="0"/>
              </a:spcAft>
              <a:buClr>
                <a:schemeClr val="dk2"/>
              </a:buClr>
              <a:buSzPts val="900"/>
              <a:buFont typeface="Lexend Light"/>
              <a:buChar char="○"/>
              <a:defRPr>
                <a:solidFill>
                  <a:schemeClr val="dk2"/>
                </a:solidFill>
              </a:defRPr>
            </a:lvl5pPr>
            <a:lvl6pPr marL="2743200" lvl="5" indent="-285750">
              <a:spcBef>
                <a:spcPts val="0"/>
              </a:spcBef>
              <a:spcAft>
                <a:spcPts val="0"/>
              </a:spcAft>
              <a:buClr>
                <a:schemeClr val="dk2"/>
              </a:buClr>
              <a:buSzPts val="900"/>
              <a:buFont typeface="Lexend Light"/>
              <a:buChar char="■"/>
              <a:defRPr>
                <a:solidFill>
                  <a:schemeClr val="dk2"/>
                </a:solidFill>
              </a:defRPr>
            </a:lvl6pPr>
            <a:lvl7pPr marL="3200400" lvl="6" indent="-285750">
              <a:spcBef>
                <a:spcPts val="0"/>
              </a:spcBef>
              <a:spcAft>
                <a:spcPts val="0"/>
              </a:spcAft>
              <a:buClr>
                <a:schemeClr val="dk2"/>
              </a:buClr>
              <a:buSzPts val="900"/>
              <a:buFont typeface="Lexend Light"/>
              <a:buChar char="●"/>
              <a:defRPr>
                <a:solidFill>
                  <a:schemeClr val="dk2"/>
                </a:solidFill>
              </a:defRPr>
            </a:lvl7pPr>
            <a:lvl8pPr marL="3657600" lvl="7" indent="-285750">
              <a:spcBef>
                <a:spcPts val="0"/>
              </a:spcBef>
              <a:spcAft>
                <a:spcPts val="0"/>
              </a:spcAft>
              <a:buClr>
                <a:schemeClr val="dk2"/>
              </a:buClr>
              <a:buSzPts val="900"/>
              <a:buFont typeface="Lexend Light"/>
              <a:buChar char="○"/>
              <a:defRPr>
                <a:solidFill>
                  <a:schemeClr val="dk2"/>
                </a:solidFill>
              </a:defRPr>
            </a:lvl8pPr>
            <a:lvl9pPr marL="4114800" lvl="8" indent="-285750">
              <a:spcBef>
                <a:spcPts val="0"/>
              </a:spcBef>
              <a:spcAft>
                <a:spcPts val="0"/>
              </a:spcAft>
              <a:buClr>
                <a:schemeClr val="dk2"/>
              </a:buClr>
              <a:buSzPts val="900"/>
              <a:buFont typeface="Lexend Light"/>
              <a:buChar char="■"/>
              <a:defRPr>
                <a:solidFill>
                  <a:schemeClr val="dk2"/>
                </a:solidFill>
              </a:defRPr>
            </a:lvl9pPr>
          </a:lstStyle>
          <a:p>
            <a:endParaRPr/>
          </a:p>
        </p:txBody>
      </p:sp>
      <p:sp>
        <p:nvSpPr>
          <p:cNvPr id="269" name="Google Shape;269;p43"/>
          <p:cNvSpPr txBox="1">
            <a:spLocks noGrp="1"/>
          </p:cNvSpPr>
          <p:nvPr>
            <p:ph type="body" idx="18"/>
          </p:nvPr>
        </p:nvSpPr>
        <p:spPr>
          <a:xfrm>
            <a:off x="5762750" y="4036238"/>
            <a:ext cx="2834100" cy="881400"/>
          </a:xfrm>
          <a:prstGeom prst="rect">
            <a:avLst/>
          </a:prstGeom>
        </p:spPr>
        <p:txBody>
          <a:bodyPr spcFirstLastPara="1" wrap="square" lIns="91425" tIns="91425" rIns="91425" bIns="91425" anchor="ctr" anchorCtr="0">
            <a:noAutofit/>
          </a:bodyPr>
          <a:lstStyle>
            <a:lvl1pPr marL="457200" lvl="0" indent="-285750">
              <a:spcBef>
                <a:spcPts val="0"/>
              </a:spcBef>
              <a:spcAft>
                <a:spcPts val="0"/>
              </a:spcAft>
              <a:buClr>
                <a:schemeClr val="dk2"/>
              </a:buClr>
              <a:buSzPts val="900"/>
              <a:buFont typeface="Lexend Light"/>
              <a:buChar char="●"/>
              <a:defRPr>
                <a:solidFill>
                  <a:schemeClr val="dk2"/>
                </a:solidFill>
              </a:defRPr>
            </a:lvl1pPr>
            <a:lvl2pPr marL="914400" lvl="1" indent="-285750">
              <a:spcBef>
                <a:spcPts val="0"/>
              </a:spcBef>
              <a:spcAft>
                <a:spcPts val="0"/>
              </a:spcAft>
              <a:buClr>
                <a:schemeClr val="dk2"/>
              </a:buClr>
              <a:buSzPts val="900"/>
              <a:buFont typeface="Lexend Light"/>
              <a:buChar char="○"/>
              <a:defRPr>
                <a:solidFill>
                  <a:schemeClr val="dk2"/>
                </a:solidFill>
              </a:defRPr>
            </a:lvl2pPr>
            <a:lvl3pPr marL="1371600" lvl="2" indent="-285750">
              <a:spcBef>
                <a:spcPts val="0"/>
              </a:spcBef>
              <a:spcAft>
                <a:spcPts val="0"/>
              </a:spcAft>
              <a:buClr>
                <a:schemeClr val="dk2"/>
              </a:buClr>
              <a:buSzPts val="900"/>
              <a:buFont typeface="Lexend Light"/>
              <a:buChar char="■"/>
              <a:defRPr>
                <a:solidFill>
                  <a:schemeClr val="dk2"/>
                </a:solidFill>
              </a:defRPr>
            </a:lvl3pPr>
            <a:lvl4pPr marL="1828800" lvl="3" indent="-285750">
              <a:spcBef>
                <a:spcPts val="0"/>
              </a:spcBef>
              <a:spcAft>
                <a:spcPts val="0"/>
              </a:spcAft>
              <a:buClr>
                <a:schemeClr val="dk2"/>
              </a:buClr>
              <a:buSzPts val="900"/>
              <a:buFont typeface="Lexend Light"/>
              <a:buChar char="●"/>
              <a:defRPr>
                <a:solidFill>
                  <a:schemeClr val="dk2"/>
                </a:solidFill>
              </a:defRPr>
            </a:lvl4pPr>
            <a:lvl5pPr marL="2286000" lvl="4" indent="-285750">
              <a:spcBef>
                <a:spcPts val="0"/>
              </a:spcBef>
              <a:spcAft>
                <a:spcPts val="0"/>
              </a:spcAft>
              <a:buClr>
                <a:schemeClr val="dk2"/>
              </a:buClr>
              <a:buSzPts val="900"/>
              <a:buFont typeface="Lexend Light"/>
              <a:buChar char="○"/>
              <a:defRPr>
                <a:solidFill>
                  <a:schemeClr val="dk2"/>
                </a:solidFill>
              </a:defRPr>
            </a:lvl5pPr>
            <a:lvl6pPr marL="2743200" lvl="5" indent="-285750">
              <a:spcBef>
                <a:spcPts val="0"/>
              </a:spcBef>
              <a:spcAft>
                <a:spcPts val="0"/>
              </a:spcAft>
              <a:buClr>
                <a:schemeClr val="dk2"/>
              </a:buClr>
              <a:buSzPts val="900"/>
              <a:buFont typeface="Lexend Light"/>
              <a:buChar char="■"/>
              <a:defRPr>
                <a:solidFill>
                  <a:schemeClr val="dk2"/>
                </a:solidFill>
              </a:defRPr>
            </a:lvl6pPr>
            <a:lvl7pPr marL="3200400" lvl="6" indent="-285750">
              <a:spcBef>
                <a:spcPts val="0"/>
              </a:spcBef>
              <a:spcAft>
                <a:spcPts val="0"/>
              </a:spcAft>
              <a:buClr>
                <a:schemeClr val="dk2"/>
              </a:buClr>
              <a:buSzPts val="900"/>
              <a:buFont typeface="Lexend Light"/>
              <a:buChar char="●"/>
              <a:defRPr>
                <a:solidFill>
                  <a:schemeClr val="dk2"/>
                </a:solidFill>
              </a:defRPr>
            </a:lvl7pPr>
            <a:lvl8pPr marL="3657600" lvl="7" indent="-285750">
              <a:spcBef>
                <a:spcPts val="0"/>
              </a:spcBef>
              <a:spcAft>
                <a:spcPts val="0"/>
              </a:spcAft>
              <a:buClr>
                <a:schemeClr val="dk2"/>
              </a:buClr>
              <a:buSzPts val="900"/>
              <a:buFont typeface="Lexend Light"/>
              <a:buChar char="○"/>
              <a:defRPr>
                <a:solidFill>
                  <a:schemeClr val="dk2"/>
                </a:solidFill>
              </a:defRPr>
            </a:lvl8pPr>
            <a:lvl9pPr marL="4114800" lvl="8" indent="-285750">
              <a:spcBef>
                <a:spcPts val="0"/>
              </a:spcBef>
              <a:spcAft>
                <a:spcPts val="0"/>
              </a:spcAft>
              <a:buClr>
                <a:schemeClr val="dk2"/>
              </a:buClr>
              <a:buSzPts val="900"/>
              <a:buFont typeface="Lexend Light"/>
              <a:buChar char="■"/>
              <a:defRPr>
                <a:solidFill>
                  <a:schemeClr val="dk2"/>
                </a:solidFill>
              </a:defRPr>
            </a:lvl9pPr>
          </a:lstStyle>
          <a:p>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hank You">
  <p:cSld name="CAPTION_ONLY">
    <p:spTree>
      <p:nvGrpSpPr>
        <p:cNvPr id="1" name="Shape 270"/>
        <p:cNvGrpSpPr/>
        <p:nvPr/>
      </p:nvGrpSpPr>
      <p:grpSpPr>
        <a:xfrm>
          <a:off x="0" y="0"/>
          <a:ext cx="0" cy="0"/>
          <a:chOff x="0" y="0"/>
          <a:chExt cx="0" cy="0"/>
        </a:xfrm>
      </p:grpSpPr>
      <p:sp>
        <p:nvSpPr>
          <p:cNvPr id="271" name="Google Shape;271;p44"/>
          <p:cNvSpPr txBox="1">
            <a:spLocks noGrp="1"/>
          </p:cNvSpPr>
          <p:nvPr>
            <p:ph type="title"/>
          </p:nvPr>
        </p:nvSpPr>
        <p:spPr>
          <a:xfrm>
            <a:off x="-21000" y="-125200"/>
            <a:ext cx="9186000" cy="1558800"/>
          </a:xfrm>
          <a:prstGeom prst="rect">
            <a:avLst/>
          </a:prstGeom>
        </p:spPr>
        <p:txBody>
          <a:bodyPr spcFirstLastPara="1" wrap="square" lIns="91425" tIns="91425" rIns="91425" bIns="91425" anchor="t" anchorCtr="0">
            <a:normAutofit/>
          </a:bodyPr>
          <a:lstStyle>
            <a:lvl1pPr lvl="0">
              <a:spcBef>
                <a:spcPts val="0"/>
              </a:spcBef>
              <a:spcAft>
                <a:spcPts val="0"/>
              </a:spcAft>
              <a:buClr>
                <a:schemeClr val="dk1"/>
              </a:buClr>
              <a:buSzPts val="11800"/>
              <a:buFont typeface="Merriweather Light"/>
              <a:buNone/>
              <a:defRPr sz="11800"/>
            </a:lvl1pPr>
            <a:lvl2pPr lvl="1">
              <a:spcBef>
                <a:spcPts val="0"/>
              </a:spcBef>
              <a:spcAft>
                <a:spcPts val="0"/>
              </a:spcAft>
              <a:buClr>
                <a:schemeClr val="dk1"/>
              </a:buClr>
              <a:buSzPts val="3000"/>
              <a:buNone/>
              <a:defRPr/>
            </a:lvl2pPr>
            <a:lvl3pPr lvl="2">
              <a:spcBef>
                <a:spcPts val="0"/>
              </a:spcBef>
              <a:spcAft>
                <a:spcPts val="0"/>
              </a:spcAft>
              <a:buClr>
                <a:schemeClr val="dk1"/>
              </a:buClr>
              <a:buSzPts val="3000"/>
              <a:buNone/>
              <a:defRPr/>
            </a:lvl3pPr>
            <a:lvl4pPr lvl="3">
              <a:spcBef>
                <a:spcPts val="0"/>
              </a:spcBef>
              <a:spcAft>
                <a:spcPts val="0"/>
              </a:spcAft>
              <a:buClr>
                <a:schemeClr val="dk1"/>
              </a:buClr>
              <a:buSzPts val="3000"/>
              <a:buNone/>
              <a:defRPr/>
            </a:lvl4pPr>
            <a:lvl5pPr lvl="4">
              <a:spcBef>
                <a:spcPts val="0"/>
              </a:spcBef>
              <a:spcAft>
                <a:spcPts val="0"/>
              </a:spcAft>
              <a:buClr>
                <a:schemeClr val="dk1"/>
              </a:buClr>
              <a:buSzPts val="3000"/>
              <a:buNone/>
              <a:defRPr/>
            </a:lvl5pPr>
            <a:lvl6pPr lvl="5">
              <a:spcBef>
                <a:spcPts val="0"/>
              </a:spcBef>
              <a:spcAft>
                <a:spcPts val="0"/>
              </a:spcAft>
              <a:buClr>
                <a:schemeClr val="dk1"/>
              </a:buClr>
              <a:buSzPts val="3000"/>
              <a:buNone/>
              <a:defRPr/>
            </a:lvl6pPr>
            <a:lvl7pPr lvl="6">
              <a:spcBef>
                <a:spcPts val="0"/>
              </a:spcBef>
              <a:spcAft>
                <a:spcPts val="0"/>
              </a:spcAft>
              <a:buClr>
                <a:schemeClr val="dk1"/>
              </a:buClr>
              <a:buSzPts val="3000"/>
              <a:buNone/>
              <a:defRPr/>
            </a:lvl7pPr>
            <a:lvl8pPr lvl="7">
              <a:spcBef>
                <a:spcPts val="0"/>
              </a:spcBef>
              <a:spcAft>
                <a:spcPts val="0"/>
              </a:spcAft>
              <a:buClr>
                <a:schemeClr val="dk1"/>
              </a:buClr>
              <a:buSzPts val="3000"/>
              <a:buNone/>
              <a:defRPr/>
            </a:lvl8pPr>
            <a:lvl9pPr lvl="8">
              <a:spcBef>
                <a:spcPts val="0"/>
              </a:spcBef>
              <a:spcAft>
                <a:spcPts val="0"/>
              </a:spcAft>
              <a:buClr>
                <a:schemeClr val="dk1"/>
              </a:buClr>
              <a:buSzPts val="3000"/>
              <a:buNone/>
              <a:defRPr/>
            </a:lvl9pPr>
          </a:lstStyle>
          <a:p>
            <a:endParaRPr/>
          </a:p>
        </p:txBody>
      </p:sp>
      <p:sp>
        <p:nvSpPr>
          <p:cNvPr id="272" name="Google Shape;272;p44"/>
          <p:cNvSpPr txBox="1">
            <a:spLocks noGrp="1"/>
          </p:cNvSpPr>
          <p:nvPr>
            <p:ph type="title" idx="2"/>
          </p:nvPr>
        </p:nvSpPr>
        <p:spPr>
          <a:xfrm>
            <a:off x="4658875" y="4316425"/>
            <a:ext cx="4256400" cy="598500"/>
          </a:xfrm>
          <a:prstGeom prst="rect">
            <a:avLst/>
          </a:prstGeom>
        </p:spPr>
        <p:txBody>
          <a:bodyPr spcFirstLastPara="1" wrap="square" lIns="91425" tIns="91425" rIns="91425" bIns="91425" anchor="t" anchorCtr="0">
            <a:normAutofit/>
          </a:bodyPr>
          <a:lstStyle>
            <a:lvl1pPr lvl="0">
              <a:spcBef>
                <a:spcPts val="0"/>
              </a:spcBef>
              <a:spcAft>
                <a:spcPts val="0"/>
              </a:spcAft>
              <a:buClr>
                <a:schemeClr val="dk1"/>
              </a:buClr>
              <a:buSzPts val="3000"/>
              <a:buFont typeface="Merriweather Light"/>
              <a:buNone/>
              <a:defRPr/>
            </a:lvl1pPr>
            <a:lvl2pPr lvl="1">
              <a:spcBef>
                <a:spcPts val="0"/>
              </a:spcBef>
              <a:spcAft>
                <a:spcPts val="0"/>
              </a:spcAft>
              <a:buClr>
                <a:schemeClr val="dk1"/>
              </a:buClr>
              <a:buSzPts val="3000"/>
              <a:buFont typeface="Merriweather Light"/>
              <a:buNone/>
              <a:defRPr/>
            </a:lvl2pPr>
            <a:lvl3pPr lvl="2">
              <a:spcBef>
                <a:spcPts val="0"/>
              </a:spcBef>
              <a:spcAft>
                <a:spcPts val="0"/>
              </a:spcAft>
              <a:buClr>
                <a:schemeClr val="dk1"/>
              </a:buClr>
              <a:buSzPts val="3000"/>
              <a:buFont typeface="Merriweather Light"/>
              <a:buNone/>
              <a:defRPr/>
            </a:lvl3pPr>
            <a:lvl4pPr lvl="3">
              <a:spcBef>
                <a:spcPts val="0"/>
              </a:spcBef>
              <a:spcAft>
                <a:spcPts val="0"/>
              </a:spcAft>
              <a:buClr>
                <a:schemeClr val="dk1"/>
              </a:buClr>
              <a:buSzPts val="3000"/>
              <a:buFont typeface="Merriweather Light"/>
              <a:buNone/>
              <a:defRPr/>
            </a:lvl4pPr>
            <a:lvl5pPr lvl="4">
              <a:spcBef>
                <a:spcPts val="0"/>
              </a:spcBef>
              <a:spcAft>
                <a:spcPts val="0"/>
              </a:spcAft>
              <a:buClr>
                <a:schemeClr val="dk1"/>
              </a:buClr>
              <a:buSzPts val="3000"/>
              <a:buFont typeface="Merriweather Light"/>
              <a:buNone/>
              <a:defRPr/>
            </a:lvl5pPr>
            <a:lvl6pPr lvl="5">
              <a:spcBef>
                <a:spcPts val="0"/>
              </a:spcBef>
              <a:spcAft>
                <a:spcPts val="0"/>
              </a:spcAft>
              <a:buClr>
                <a:schemeClr val="dk1"/>
              </a:buClr>
              <a:buSzPts val="3000"/>
              <a:buFont typeface="Merriweather Light"/>
              <a:buNone/>
              <a:defRPr/>
            </a:lvl6pPr>
            <a:lvl7pPr lvl="6">
              <a:spcBef>
                <a:spcPts val="0"/>
              </a:spcBef>
              <a:spcAft>
                <a:spcPts val="0"/>
              </a:spcAft>
              <a:buClr>
                <a:schemeClr val="dk1"/>
              </a:buClr>
              <a:buSzPts val="3000"/>
              <a:buFont typeface="Merriweather Light"/>
              <a:buNone/>
              <a:defRPr/>
            </a:lvl7pPr>
            <a:lvl8pPr lvl="7">
              <a:spcBef>
                <a:spcPts val="0"/>
              </a:spcBef>
              <a:spcAft>
                <a:spcPts val="0"/>
              </a:spcAft>
              <a:buClr>
                <a:schemeClr val="dk1"/>
              </a:buClr>
              <a:buSzPts val="3000"/>
              <a:buFont typeface="Merriweather Light"/>
              <a:buNone/>
              <a:defRPr/>
            </a:lvl8pPr>
            <a:lvl9pPr lvl="8">
              <a:spcBef>
                <a:spcPts val="0"/>
              </a:spcBef>
              <a:spcAft>
                <a:spcPts val="0"/>
              </a:spcAft>
              <a:buClr>
                <a:schemeClr val="dk1"/>
              </a:buClr>
              <a:buSzPts val="3000"/>
              <a:buFont typeface="Merriweather Light"/>
              <a:buNone/>
              <a:defRPr/>
            </a:lvl9pPr>
          </a:lstStyle>
          <a:p>
            <a:endParaRPr/>
          </a:p>
        </p:txBody>
      </p:sp>
      <p:sp>
        <p:nvSpPr>
          <p:cNvPr id="273" name="Google Shape;273;p44"/>
          <p:cNvSpPr txBox="1">
            <a:spLocks noGrp="1"/>
          </p:cNvSpPr>
          <p:nvPr>
            <p:ph type="body" idx="1"/>
          </p:nvPr>
        </p:nvSpPr>
        <p:spPr>
          <a:xfrm>
            <a:off x="228600" y="4179600"/>
            <a:ext cx="3150000" cy="737400"/>
          </a:xfrm>
          <a:prstGeom prst="rect">
            <a:avLst/>
          </a:prstGeom>
        </p:spPr>
        <p:txBody>
          <a:bodyPr spcFirstLastPara="1" wrap="square" lIns="91425" tIns="91425" rIns="91425" bIns="91425" anchor="b" anchorCtr="0">
            <a:noAutofit/>
          </a:bodyPr>
          <a:lstStyle>
            <a:lvl1pPr marL="457200" lvl="0" indent="-285750">
              <a:spcBef>
                <a:spcPts val="0"/>
              </a:spcBef>
              <a:spcAft>
                <a:spcPts val="0"/>
              </a:spcAft>
              <a:buClr>
                <a:schemeClr val="dk2"/>
              </a:buClr>
              <a:buSzPts val="900"/>
              <a:buFont typeface="Lexend Light"/>
              <a:buChar char="●"/>
              <a:defRPr>
                <a:solidFill>
                  <a:schemeClr val="dk2"/>
                </a:solidFill>
              </a:defRPr>
            </a:lvl1pPr>
            <a:lvl2pPr marL="914400" lvl="1" indent="-285750">
              <a:spcBef>
                <a:spcPts val="0"/>
              </a:spcBef>
              <a:spcAft>
                <a:spcPts val="0"/>
              </a:spcAft>
              <a:buClr>
                <a:schemeClr val="dk2"/>
              </a:buClr>
              <a:buSzPts val="900"/>
              <a:buFont typeface="Lexend Light"/>
              <a:buChar char="○"/>
              <a:defRPr>
                <a:solidFill>
                  <a:schemeClr val="dk2"/>
                </a:solidFill>
              </a:defRPr>
            </a:lvl2pPr>
            <a:lvl3pPr marL="1371600" lvl="2" indent="-285750">
              <a:spcBef>
                <a:spcPts val="0"/>
              </a:spcBef>
              <a:spcAft>
                <a:spcPts val="0"/>
              </a:spcAft>
              <a:buClr>
                <a:schemeClr val="dk2"/>
              </a:buClr>
              <a:buSzPts val="900"/>
              <a:buFont typeface="Lexend Light"/>
              <a:buChar char="■"/>
              <a:defRPr>
                <a:solidFill>
                  <a:schemeClr val="dk2"/>
                </a:solidFill>
              </a:defRPr>
            </a:lvl3pPr>
            <a:lvl4pPr marL="1828800" lvl="3" indent="-285750">
              <a:spcBef>
                <a:spcPts val="0"/>
              </a:spcBef>
              <a:spcAft>
                <a:spcPts val="0"/>
              </a:spcAft>
              <a:buClr>
                <a:schemeClr val="dk2"/>
              </a:buClr>
              <a:buSzPts val="900"/>
              <a:buFont typeface="Lexend Light"/>
              <a:buChar char="●"/>
              <a:defRPr>
                <a:solidFill>
                  <a:schemeClr val="dk2"/>
                </a:solidFill>
              </a:defRPr>
            </a:lvl4pPr>
            <a:lvl5pPr marL="2286000" lvl="4" indent="-285750">
              <a:spcBef>
                <a:spcPts val="0"/>
              </a:spcBef>
              <a:spcAft>
                <a:spcPts val="0"/>
              </a:spcAft>
              <a:buClr>
                <a:schemeClr val="dk2"/>
              </a:buClr>
              <a:buSzPts val="900"/>
              <a:buFont typeface="Lexend Light"/>
              <a:buChar char="○"/>
              <a:defRPr>
                <a:solidFill>
                  <a:schemeClr val="dk2"/>
                </a:solidFill>
              </a:defRPr>
            </a:lvl5pPr>
            <a:lvl6pPr marL="2743200" lvl="5" indent="-285750">
              <a:spcBef>
                <a:spcPts val="0"/>
              </a:spcBef>
              <a:spcAft>
                <a:spcPts val="0"/>
              </a:spcAft>
              <a:buClr>
                <a:schemeClr val="dk2"/>
              </a:buClr>
              <a:buSzPts val="900"/>
              <a:buFont typeface="Lexend Light"/>
              <a:buChar char="■"/>
              <a:defRPr>
                <a:solidFill>
                  <a:schemeClr val="dk2"/>
                </a:solidFill>
              </a:defRPr>
            </a:lvl6pPr>
            <a:lvl7pPr marL="3200400" lvl="6" indent="-285750">
              <a:spcBef>
                <a:spcPts val="0"/>
              </a:spcBef>
              <a:spcAft>
                <a:spcPts val="0"/>
              </a:spcAft>
              <a:buClr>
                <a:schemeClr val="dk2"/>
              </a:buClr>
              <a:buSzPts val="900"/>
              <a:buFont typeface="Lexend Light"/>
              <a:buChar char="●"/>
              <a:defRPr>
                <a:solidFill>
                  <a:schemeClr val="dk2"/>
                </a:solidFill>
              </a:defRPr>
            </a:lvl7pPr>
            <a:lvl8pPr marL="3657600" lvl="7" indent="-285750">
              <a:spcBef>
                <a:spcPts val="0"/>
              </a:spcBef>
              <a:spcAft>
                <a:spcPts val="0"/>
              </a:spcAft>
              <a:buClr>
                <a:schemeClr val="dk2"/>
              </a:buClr>
              <a:buSzPts val="900"/>
              <a:buFont typeface="Lexend Light"/>
              <a:buChar char="○"/>
              <a:defRPr>
                <a:solidFill>
                  <a:schemeClr val="dk2"/>
                </a:solidFill>
              </a:defRPr>
            </a:lvl8pPr>
            <a:lvl9pPr marL="4114800" lvl="8" indent="-285750">
              <a:spcBef>
                <a:spcPts val="0"/>
              </a:spcBef>
              <a:spcAft>
                <a:spcPts val="0"/>
              </a:spcAft>
              <a:buClr>
                <a:schemeClr val="dk2"/>
              </a:buClr>
              <a:buSzPts val="900"/>
              <a:buFont typeface="Lexend Light"/>
              <a:buChar char="■"/>
              <a:defRPr>
                <a:solidFill>
                  <a:schemeClr val="dk2"/>
                </a:solidFill>
              </a:defRPr>
            </a:lvl9pPr>
          </a:lstStyle>
          <a:p>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Full Image">
  <p:cSld name="BIG_NUMBER">
    <p:spTree>
      <p:nvGrpSpPr>
        <p:cNvPr id="1" name="Shape 274"/>
        <p:cNvGrpSpPr/>
        <p:nvPr/>
      </p:nvGrpSpPr>
      <p:grpSpPr>
        <a:xfrm>
          <a:off x="0" y="0"/>
          <a:ext cx="0" cy="0"/>
          <a:chOff x="0" y="0"/>
          <a:chExt cx="0" cy="0"/>
        </a:xfrm>
      </p:grpSpPr>
      <p:cxnSp>
        <p:nvCxnSpPr>
          <p:cNvPr id="275" name="Google Shape;275;p45"/>
          <p:cNvCxnSpPr/>
          <p:nvPr/>
        </p:nvCxnSpPr>
        <p:spPr>
          <a:xfrm>
            <a:off x="8586257" y="1"/>
            <a:ext cx="0" cy="5144100"/>
          </a:xfrm>
          <a:prstGeom prst="straightConnector1">
            <a:avLst/>
          </a:prstGeom>
          <a:noFill/>
          <a:ln w="9525" cap="flat" cmpd="sng">
            <a:solidFill>
              <a:schemeClr val="accent1"/>
            </a:solidFill>
            <a:prstDash val="solid"/>
            <a:round/>
            <a:headEnd type="none" w="med" len="med"/>
            <a:tailEnd type="none" w="med" len="med"/>
          </a:ln>
        </p:spPr>
      </p:cxnSp>
      <p:sp>
        <p:nvSpPr>
          <p:cNvPr id="276" name="Google Shape;276;p45"/>
          <p:cNvSpPr txBox="1">
            <a:spLocks noGrp="1"/>
          </p:cNvSpPr>
          <p:nvPr>
            <p:ph type="title"/>
          </p:nvPr>
        </p:nvSpPr>
        <p:spPr>
          <a:xfrm rot="-5400000">
            <a:off x="8360500" y="443600"/>
            <a:ext cx="1020300" cy="560700"/>
          </a:xfrm>
          <a:prstGeom prst="rect">
            <a:avLst/>
          </a:prstGeom>
        </p:spPr>
        <p:txBody>
          <a:bodyPr spcFirstLastPara="1" wrap="square" lIns="91425" tIns="91425" rIns="91425" bIns="91425" anchor="ctr" anchorCtr="0">
            <a:noAutofit/>
          </a:bodyPr>
          <a:lstStyle>
            <a:lvl1pPr lvl="0" algn="r">
              <a:spcBef>
                <a:spcPts val="0"/>
              </a:spcBef>
              <a:spcAft>
                <a:spcPts val="0"/>
              </a:spcAft>
              <a:buClr>
                <a:schemeClr val="accent2"/>
              </a:buClr>
              <a:buSzPts val="700"/>
              <a:buFont typeface="Lexend Light"/>
              <a:buNone/>
              <a:defRPr sz="700">
                <a:solidFill>
                  <a:schemeClr val="accent2"/>
                </a:solidFill>
                <a:latin typeface="Lexend Light"/>
                <a:ea typeface="Lexend Light"/>
                <a:cs typeface="Lexend Light"/>
                <a:sym typeface="Lexend Light"/>
              </a:defRPr>
            </a:lvl1pPr>
            <a:lvl2pPr lvl="1">
              <a:spcBef>
                <a:spcPts val="0"/>
              </a:spcBef>
              <a:spcAft>
                <a:spcPts val="0"/>
              </a:spcAft>
              <a:buClr>
                <a:schemeClr val="accent2"/>
              </a:buClr>
              <a:buSzPts val="3000"/>
              <a:buNone/>
              <a:defRPr>
                <a:solidFill>
                  <a:schemeClr val="accent2"/>
                </a:solidFill>
              </a:defRPr>
            </a:lvl2pPr>
            <a:lvl3pPr lvl="2">
              <a:spcBef>
                <a:spcPts val="0"/>
              </a:spcBef>
              <a:spcAft>
                <a:spcPts val="0"/>
              </a:spcAft>
              <a:buClr>
                <a:schemeClr val="accent2"/>
              </a:buClr>
              <a:buSzPts val="3000"/>
              <a:buNone/>
              <a:defRPr>
                <a:solidFill>
                  <a:schemeClr val="accent2"/>
                </a:solidFill>
              </a:defRPr>
            </a:lvl3pPr>
            <a:lvl4pPr lvl="3">
              <a:spcBef>
                <a:spcPts val="0"/>
              </a:spcBef>
              <a:spcAft>
                <a:spcPts val="0"/>
              </a:spcAft>
              <a:buClr>
                <a:schemeClr val="accent2"/>
              </a:buClr>
              <a:buSzPts val="3000"/>
              <a:buNone/>
              <a:defRPr>
                <a:solidFill>
                  <a:schemeClr val="accent2"/>
                </a:solidFill>
              </a:defRPr>
            </a:lvl4pPr>
            <a:lvl5pPr lvl="4">
              <a:spcBef>
                <a:spcPts val="0"/>
              </a:spcBef>
              <a:spcAft>
                <a:spcPts val="0"/>
              </a:spcAft>
              <a:buClr>
                <a:schemeClr val="accent2"/>
              </a:buClr>
              <a:buSzPts val="3000"/>
              <a:buNone/>
              <a:defRPr>
                <a:solidFill>
                  <a:schemeClr val="accent2"/>
                </a:solidFill>
              </a:defRPr>
            </a:lvl5pPr>
            <a:lvl6pPr lvl="5">
              <a:spcBef>
                <a:spcPts val="0"/>
              </a:spcBef>
              <a:spcAft>
                <a:spcPts val="0"/>
              </a:spcAft>
              <a:buClr>
                <a:schemeClr val="accent2"/>
              </a:buClr>
              <a:buSzPts val="3000"/>
              <a:buNone/>
              <a:defRPr>
                <a:solidFill>
                  <a:schemeClr val="accent2"/>
                </a:solidFill>
              </a:defRPr>
            </a:lvl6pPr>
            <a:lvl7pPr lvl="6">
              <a:spcBef>
                <a:spcPts val="0"/>
              </a:spcBef>
              <a:spcAft>
                <a:spcPts val="0"/>
              </a:spcAft>
              <a:buClr>
                <a:schemeClr val="accent2"/>
              </a:buClr>
              <a:buSzPts val="3000"/>
              <a:buNone/>
              <a:defRPr>
                <a:solidFill>
                  <a:schemeClr val="accent2"/>
                </a:solidFill>
              </a:defRPr>
            </a:lvl7pPr>
            <a:lvl8pPr lvl="7">
              <a:spcBef>
                <a:spcPts val="0"/>
              </a:spcBef>
              <a:spcAft>
                <a:spcPts val="0"/>
              </a:spcAft>
              <a:buClr>
                <a:schemeClr val="accent2"/>
              </a:buClr>
              <a:buSzPts val="3000"/>
              <a:buNone/>
              <a:defRPr>
                <a:solidFill>
                  <a:schemeClr val="accent2"/>
                </a:solidFill>
              </a:defRPr>
            </a:lvl8pPr>
            <a:lvl9pPr lvl="8">
              <a:spcBef>
                <a:spcPts val="0"/>
              </a:spcBef>
              <a:spcAft>
                <a:spcPts val="0"/>
              </a:spcAft>
              <a:buClr>
                <a:schemeClr val="accent2"/>
              </a:buClr>
              <a:buSzPts val="3000"/>
              <a:buNone/>
              <a:defRPr>
                <a:solidFill>
                  <a:schemeClr val="accent2"/>
                </a:solidFill>
              </a:defRPr>
            </a:lvl9pPr>
          </a:lstStyle>
          <a:p>
            <a:endParaRPr/>
          </a:p>
        </p:txBody>
      </p:sp>
      <p:sp>
        <p:nvSpPr>
          <p:cNvPr id="277" name="Google Shape;277;p45"/>
          <p:cNvSpPr txBox="1">
            <a:spLocks noGrp="1"/>
          </p:cNvSpPr>
          <p:nvPr>
            <p:ph type="title" idx="2"/>
          </p:nvPr>
        </p:nvSpPr>
        <p:spPr>
          <a:xfrm rot="-5400000">
            <a:off x="7417450" y="2291400"/>
            <a:ext cx="2906400" cy="5607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accent2"/>
              </a:buClr>
              <a:buSzPts val="1500"/>
              <a:buFont typeface="Merriweather Light"/>
              <a:buNone/>
              <a:defRPr sz="1500">
                <a:solidFill>
                  <a:schemeClr val="accent2"/>
                </a:solidFill>
              </a:defRPr>
            </a:lvl1pPr>
            <a:lvl2pPr lvl="1" algn="ctr">
              <a:spcBef>
                <a:spcPts val="0"/>
              </a:spcBef>
              <a:spcAft>
                <a:spcPts val="0"/>
              </a:spcAft>
              <a:buClr>
                <a:schemeClr val="accent2"/>
              </a:buClr>
              <a:buSzPts val="3000"/>
              <a:buNone/>
              <a:defRPr>
                <a:solidFill>
                  <a:schemeClr val="accent2"/>
                </a:solidFill>
              </a:defRPr>
            </a:lvl2pPr>
            <a:lvl3pPr lvl="2" algn="ctr">
              <a:spcBef>
                <a:spcPts val="0"/>
              </a:spcBef>
              <a:spcAft>
                <a:spcPts val="0"/>
              </a:spcAft>
              <a:buClr>
                <a:schemeClr val="accent2"/>
              </a:buClr>
              <a:buSzPts val="3000"/>
              <a:buNone/>
              <a:defRPr>
                <a:solidFill>
                  <a:schemeClr val="accent2"/>
                </a:solidFill>
              </a:defRPr>
            </a:lvl3pPr>
            <a:lvl4pPr lvl="3" algn="ctr">
              <a:spcBef>
                <a:spcPts val="0"/>
              </a:spcBef>
              <a:spcAft>
                <a:spcPts val="0"/>
              </a:spcAft>
              <a:buClr>
                <a:schemeClr val="accent2"/>
              </a:buClr>
              <a:buSzPts val="3000"/>
              <a:buNone/>
              <a:defRPr>
                <a:solidFill>
                  <a:schemeClr val="accent2"/>
                </a:solidFill>
              </a:defRPr>
            </a:lvl4pPr>
            <a:lvl5pPr lvl="4" algn="ctr">
              <a:spcBef>
                <a:spcPts val="0"/>
              </a:spcBef>
              <a:spcAft>
                <a:spcPts val="0"/>
              </a:spcAft>
              <a:buClr>
                <a:schemeClr val="accent2"/>
              </a:buClr>
              <a:buSzPts val="3000"/>
              <a:buNone/>
              <a:defRPr>
                <a:solidFill>
                  <a:schemeClr val="accent2"/>
                </a:solidFill>
              </a:defRPr>
            </a:lvl5pPr>
            <a:lvl6pPr lvl="5" algn="ctr">
              <a:spcBef>
                <a:spcPts val="0"/>
              </a:spcBef>
              <a:spcAft>
                <a:spcPts val="0"/>
              </a:spcAft>
              <a:buClr>
                <a:schemeClr val="accent2"/>
              </a:buClr>
              <a:buSzPts val="3000"/>
              <a:buNone/>
              <a:defRPr>
                <a:solidFill>
                  <a:schemeClr val="accent2"/>
                </a:solidFill>
              </a:defRPr>
            </a:lvl6pPr>
            <a:lvl7pPr lvl="6" algn="ctr">
              <a:spcBef>
                <a:spcPts val="0"/>
              </a:spcBef>
              <a:spcAft>
                <a:spcPts val="0"/>
              </a:spcAft>
              <a:buClr>
                <a:schemeClr val="accent2"/>
              </a:buClr>
              <a:buSzPts val="3000"/>
              <a:buNone/>
              <a:defRPr>
                <a:solidFill>
                  <a:schemeClr val="accent2"/>
                </a:solidFill>
              </a:defRPr>
            </a:lvl7pPr>
            <a:lvl8pPr lvl="7" algn="ctr">
              <a:spcBef>
                <a:spcPts val="0"/>
              </a:spcBef>
              <a:spcAft>
                <a:spcPts val="0"/>
              </a:spcAft>
              <a:buClr>
                <a:schemeClr val="accent2"/>
              </a:buClr>
              <a:buSzPts val="3000"/>
              <a:buNone/>
              <a:defRPr>
                <a:solidFill>
                  <a:schemeClr val="accent2"/>
                </a:solidFill>
              </a:defRPr>
            </a:lvl8pPr>
            <a:lvl9pPr lvl="8" algn="ctr">
              <a:spcBef>
                <a:spcPts val="0"/>
              </a:spcBef>
              <a:spcAft>
                <a:spcPts val="0"/>
              </a:spcAft>
              <a:buClr>
                <a:schemeClr val="accent2"/>
              </a:buClr>
              <a:buSzPts val="3000"/>
              <a:buNone/>
              <a:defRPr>
                <a:solidFill>
                  <a:schemeClr val="accent2"/>
                </a:solidFill>
              </a:defRPr>
            </a:lvl9pPr>
          </a:lstStyle>
          <a:p>
            <a:endParaRPr/>
          </a:p>
        </p:txBody>
      </p:sp>
      <p:sp>
        <p:nvSpPr>
          <p:cNvPr id="278" name="Google Shape;278;p45"/>
          <p:cNvSpPr txBox="1">
            <a:spLocks noGrp="1"/>
          </p:cNvSpPr>
          <p:nvPr>
            <p:ph type="title" idx="3"/>
          </p:nvPr>
        </p:nvSpPr>
        <p:spPr>
          <a:xfrm>
            <a:off x="8583300" y="4329650"/>
            <a:ext cx="567600" cy="6687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accent2"/>
              </a:buClr>
              <a:buSzPts val="700"/>
              <a:buFont typeface="Lexend Light"/>
              <a:buNone/>
              <a:defRPr sz="700">
                <a:solidFill>
                  <a:schemeClr val="accent2"/>
                </a:solidFill>
                <a:latin typeface="Lexend Light"/>
                <a:ea typeface="Lexend Light"/>
                <a:cs typeface="Lexend Light"/>
                <a:sym typeface="Lexend Light"/>
              </a:defRPr>
            </a:lvl1pPr>
            <a:lvl2pPr lvl="1" algn="r">
              <a:spcBef>
                <a:spcPts val="0"/>
              </a:spcBef>
              <a:spcAft>
                <a:spcPts val="0"/>
              </a:spcAft>
              <a:buClr>
                <a:schemeClr val="accent2"/>
              </a:buClr>
              <a:buSzPts val="3000"/>
              <a:buNone/>
              <a:defRPr>
                <a:solidFill>
                  <a:schemeClr val="accent2"/>
                </a:solidFill>
              </a:defRPr>
            </a:lvl2pPr>
            <a:lvl3pPr lvl="2" algn="r">
              <a:spcBef>
                <a:spcPts val="0"/>
              </a:spcBef>
              <a:spcAft>
                <a:spcPts val="0"/>
              </a:spcAft>
              <a:buClr>
                <a:schemeClr val="accent2"/>
              </a:buClr>
              <a:buSzPts val="3000"/>
              <a:buNone/>
              <a:defRPr>
                <a:solidFill>
                  <a:schemeClr val="accent2"/>
                </a:solidFill>
              </a:defRPr>
            </a:lvl3pPr>
            <a:lvl4pPr lvl="3" algn="r">
              <a:spcBef>
                <a:spcPts val="0"/>
              </a:spcBef>
              <a:spcAft>
                <a:spcPts val="0"/>
              </a:spcAft>
              <a:buClr>
                <a:schemeClr val="accent2"/>
              </a:buClr>
              <a:buSzPts val="3000"/>
              <a:buNone/>
              <a:defRPr>
                <a:solidFill>
                  <a:schemeClr val="accent2"/>
                </a:solidFill>
              </a:defRPr>
            </a:lvl4pPr>
            <a:lvl5pPr lvl="4" algn="r">
              <a:spcBef>
                <a:spcPts val="0"/>
              </a:spcBef>
              <a:spcAft>
                <a:spcPts val="0"/>
              </a:spcAft>
              <a:buClr>
                <a:schemeClr val="accent2"/>
              </a:buClr>
              <a:buSzPts val="3000"/>
              <a:buNone/>
              <a:defRPr>
                <a:solidFill>
                  <a:schemeClr val="accent2"/>
                </a:solidFill>
              </a:defRPr>
            </a:lvl5pPr>
            <a:lvl6pPr lvl="5" algn="r">
              <a:spcBef>
                <a:spcPts val="0"/>
              </a:spcBef>
              <a:spcAft>
                <a:spcPts val="0"/>
              </a:spcAft>
              <a:buClr>
                <a:schemeClr val="accent2"/>
              </a:buClr>
              <a:buSzPts val="3000"/>
              <a:buNone/>
              <a:defRPr>
                <a:solidFill>
                  <a:schemeClr val="accent2"/>
                </a:solidFill>
              </a:defRPr>
            </a:lvl6pPr>
            <a:lvl7pPr lvl="6" algn="r">
              <a:spcBef>
                <a:spcPts val="0"/>
              </a:spcBef>
              <a:spcAft>
                <a:spcPts val="0"/>
              </a:spcAft>
              <a:buClr>
                <a:schemeClr val="accent2"/>
              </a:buClr>
              <a:buSzPts val="3000"/>
              <a:buNone/>
              <a:defRPr>
                <a:solidFill>
                  <a:schemeClr val="accent2"/>
                </a:solidFill>
              </a:defRPr>
            </a:lvl7pPr>
            <a:lvl8pPr lvl="7" algn="r">
              <a:spcBef>
                <a:spcPts val="0"/>
              </a:spcBef>
              <a:spcAft>
                <a:spcPts val="0"/>
              </a:spcAft>
              <a:buClr>
                <a:schemeClr val="accent2"/>
              </a:buClr>
              <a:buSzPts val="3000"/>
              <a:buNone/>
              <a:defRPr>
                <a:solidFill>
                  <a:schemeClr val="accent2"/>
                </a:solidFill>
              </a:defRPr>
            </a:lvl8pPr>
            <a:lvl9pPr lvl="8" algn="r">
              <a:spcBef>
                <a:spcPts val="0"/>
              </a:spcBef>
              <a:spcAft>
                <a:spcPts val="0"/>
              </a:spcAft>
              <a:buClr>
                <a:schemeClr val="accent2"/>
              </a:buClr>
              <a:buSzPts val="3000"/>
              <a:buNone/>
              <a:defRPr>
                <a:solidFill>
                  <a:schemeClr val="accent2"/>
                </a:solidFill>
              </a:defRPr>
            </a:lvl9pPr>
          </a:lstStyle>
          <a:p>
            <a:endParaRPr/>
          </a:p>
        </p:txBody>
      </p:sp>
      <p:sp>
        <p:nvSpPr>
          <p:cNvPr id="279" name="Google Shape;279;p45"/>
          <p:cNvSpPr>
            <a:spLocks noGrp="1"/>
          </p:cNvSpPr>
          <p:nvPr>
            <p:ph type="pic" idx="4"/>
          </p:nvPr>
        </p:nvSpPr>
        <p:spPr>
          <a:xfrm>
            <a:off x="0" y="0"/>
            <a:ext cx="8582100" cy="5143500"/>
          </a:xfrm>
          <a:prstGeom prst="rect">
            <a:avLst/>
          </a:prstGeom>
          <a:noFill/>
          <a:ln>
            <a:noFill/>
          </a:ln>
        </p:spPr>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Custom Layout 2">
  <p:cSld name="CUSTOM_8">
    <p:spTree>
      <p:nvGrpSpPr>
        <p:cNvPr id="1" name="Shape 280"/>
        <p:cNvGrpSpPr/>
        <p:nvPr/>
      </p:nvGrpSpPr>
      <p:grpSpPr>
        <a:xfrm>
          <a:off x="0" y="0"/>
          <a:ext cx="0" cy="0"/>
          <a:chOff x="0" y="0"/>
          <a:chExt cx="0" cy="0"/>
        </a:xfrm>
      </p:grpSpPr>
      <p:cxnSp>
        <p:nvCxnSpPr>
          <p:cNvPr id="281" name="Google Shape;281;p46"/>
          <p:cNvCxnSpPr/>
          <p:nvPr/>
        </p:nvCxnSpPr>
        <p:spPr>
          <a:xfrm>
            <a:off x="8586257" y="1"/>
            <a:ext cx="0" cy="5144100"/>
          </a:xfrm>
          <a:prstGeom prst="straightConnector1">
            <a:avLst/>
          </a:prstGeom>
          <a:noFill/>
          <a:ln w="9525" cap="flat" cmpd="sng">
            <a:solidFill>
              <a:schemeClr val="accent1"/>
            </a:solidFill>
            <a:prstDash val="solid"/>
            <a:round/>
            <a:headEnd type="none" w="med" len="med"/>
            <a:tailEnd type="none" w="med" len="med"/>
          </a:ln>
        </p:spPr>
      </p:cxnSp>
      <p:sp>
        <p:nvSpPr>
          <p:cNvPr id="282" name="Google Shape;282;p46"/>
          <p:cNvSpPr txBox="1">
            <a:spLocks noGrp="1"/>
          </p:cNvSpPr>
          <p:nvPr>
            <p:ph type="title"/>
          </p:nvPr>
        </p:nvSpPr>
        <p:spPr>
          <a:xfrm rot="-5400000">
            <a:off x="8360500" y="443600"/>
            <a:ext cx="1020300" cy="560700"/>
          </a:xfrm>
          <a:prstGeom prst="rect">
            <a:avLst/>
          </a:prstGeom>
        </p:spPr>
        <p:txBody>
          <a:bodyPr spcFirstLastPara="1" wrap="square" lIns="91425" tIns="91425" rIns="91425" bIns="91425" anchor="ctr" anchorCtr="0">
            <a:noAutofit/>
          </a:bodyPr>
          <a:lstStyle>
            <a:lvl1pPr lvl="0" algn="r">
              <a:spcBef>
                <a:spcPts val="0"/>
              </a:spcBef>
              <a:spcAft>
                <a:spcPts val="0"/>
              </a:spcAft>
              <a:buClr>
                <a:schemeClr val="accent2"/>
              </a:buClr>
              <a:buSzPts val="700"/>
              <a:buFont typeface="Lexend Light"/>
              <a:buNone/>
              <a:defRPr sz="700">
                <a:solidFill>
                  <a:schemeClr val="accent2"/>
                </a:solidFill>
                <a:latin typeface="Lexend Light"/>
                <a:ea typeface="Lexend Light"/>
                <a:cs typeface="Lexend Light"/>
                <a:sym typeface="Lexend Light"/>
              </a:defRPr>
            </a:lvl1pPr>
            <a:lvl2pPr lvl="1">
              <a:spcBef>
                <a:spcPts val="0"/>
              </a:spcBef>
              <a:spcAft>
                <a:spcPts val="0"/>
              </a:spcAft>
              <a:buClr>
                <a:schemeClr val="accent2"/>
              </a:buClr>
              <a:buSzPts val="3000"/>
              <a:buNone/>
              <a:defRPr>
                <a:solidFill>
                  <a:schemeClr val="accent2"/>
                </a:solidFill>
              </a:defRPr>
            </a:lvl2pPr>
            <a:lvl3pPr lvl="2">
              <a:spcBef>
                <a:spcPts val="0"/>
              </a:spcBef>
              <a:spcAft>
                <a:spcPts val="0"/>
              </a:spcAft>
              <a:buClr>
                <a:schemeClr val="accent2"/>
              </a:buClr>
              <a:buSzPts val="3000"/>
              <a:buNone/>
              <a:defRPr>
                <a:solidFill>
                  <a:schemeClr val="accent2"/>
                </a:solidFill>
              </a:defRPr>
            </a:lvl3pPr>
            <a:lvl4pPr lvl="3">
              <a:spcBef>
                <a:spcPts val="0"/>
              </a:spcBef>
              <a:spcAft>
                <a:spcPts val="0"/>
              </a:spcAft>
              <a:buClr>
                <a:schemeClr val="accent2"/>
              </a:buClr>
              <a:buSzPts val="3000"/>
              <a:buNone/>
              <a:defRPr>
                <a:solidFill>
                  <a:schemeClr val="accent2"/>
                </a:solidFill>
              </a:defRPr>
            </a:lvl4pPr>
            <a:lvl5pPr lvl="4">
              <a:spcBef>
                <a:spcPts val="0"/>
              </a:spcBef>
              <a:spcAft>
                <a:spcPts val="0"/>
              </a:spcAft>
              <a:buClr>
                <a:schemeClr val="accent2"/>
              </a:buClr>
              <a:buSzPts val="3000"/>
              <a:buNone/>
              <a:defRPr>
                <a:solidFill>
                  <a:schemeClr val="accent2"/>
                </a:solidFill>
              </a:defRPr>
            </a:lvl5pPr>
            <a:lvl6pPr lvl="5">
              <a:spcBef>
                <a:spcPts val="0"/>
              </a:spcBef>
              <a:spcAft>
                <a:spcPts val="0"/>
              </a:spcAft>
              <a:buClr>
                <a:schemeClr val="accent2"/>
              </a:buClr>
              <a:buSzPts val="3000"/>
              <a:buNone/>
              <a:defRPr>
                <a:solidFill>
                  <a:schemeClr val="accent2"/>
                </a:solidFill>
              </a:defRPr>
            </a:lvl6pPr>
            <a:lvl7pPr lvl="6">
              <a:spcBef>
                <a:spcPts val="0"/>
              </a:spcBef>
              <a:spcAft>
                <a:spcPts val="0"/>
              </a:spcAft>
              <a:buClr>
                <a:schemeClr val="accent2"/>
              </a:buClr>
              <a:buSzPts val="3000"/>
              <a:buNone/>
              <a:defRPr>
                <a:solidFill>
                  <a:schemeClr val="accent2"/>
                </a:solidFill>
              </a:defRPr>
            </a:lvl7pPr>
            <a:lvl8pPr lvl="7">
              <a:spcBef>
                <a:spcPts val="0"/>
              </a:spcBef>
              <a:spcAft>
                <a:spcPts val="0"/>
              </a:spcAft>
              <a:buClr>
                <a:schemeClr val="accent2"/>
              </a:buClr>
              <a:buSzPts val="3000"/>
              <a:buNone/>
              <a:defRPr>
                <a:solidFill>
                  <a:schemeClr val="accent2"/>
                </a:solidFill>
              </a:defRPr>
            </a:lvl8pPr>
            <a:lvl9pPr lvl="8">
              <a:spcBef>
                <a:spcPts val="0"/>
              </a:spcBef>
              <a:spcAft>
                <a:spcPts val="0"/>
              </a:spcAft>
              <a:buClr>
                <a:schemeClr val="accent2"/>
              </a:buClr>
              <a:buSzPts val="3000"/>
              <a:buNone/>
              <a:defRPr>
                <a:solidFill>
                  <a:schemeClr val="accent2"/>
                </a:solidFill>
              </a:defRPr>
            </a:lvl9pPr>
          </a:lstStyle>
          <a:p>
            <a:endParaRPr/>
          </a:p>
        </p:txBody>
      </p:sp>
      <p:sp>
        <p:nvSpPr>
          <p:cNvPr id="283" name="Google Shape;283;p46"/>
          <p:cNvSpPr txBox="1">
            <a:spLocks noGrp="1"/>
          </p:cNvSpPr>
          <p:nvPr>
            <p:ph type="title" idx="2"/>
          </p:nvPr>
        </p:nvSpPr>
        <p:spPr>
          <a:xfrm rot="-5400000">
            <a:off x="7417450" y="2291400"/>
            <a:ext cx="2906400" cy="5607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accent2"/>
              </a:buClr>
              <a:buSzPts val="1500"/>
              <a:buFont typeface="Merriweather Light"/>
              <a:buNone/>
              <a:defRPr sz="1500">
                <a:solidFill>
                  <a:schemeClr val="accent2"/>
                </a:solidFill>
              </a:defRPr>
            </a:lvl1pPr>
            <a:lvl2pPr lvl="1" algn="ctr">
              <a:spcBef>
                <a:spcPts val="0"/>
              </a:spcBef>
              <a:spcAft>
                <a:spcPts val="0"/>
              </a:spcAft>
              <a:buClr>
                <a:schemeClr val="accent2"/>
              </a:buClr>
              <a:buSzPts val="3000"/>
              <a:buNone/>
              <a:defRPr>
                <a:solidFill>
                  <a:schemeClr val="accent2"/>
                </a:solidFill>
              </a:defRPr>
            </a:lvl2pPr>
            <a:lvl3pPr lvl="2" algn="ctr">
              <a:spcBef>
                <a:spcPts val="0"/>
              </a:spcBef>
              <a:spcAft>
                <a:spcPts val="0"/>
              </a:spcAft>
              <a:buClr>
                <a:schemeClr val="accent2"/>
              </a:buClr>
              <a:buSzPts val="3000"/>
              <a:buNone/>
              <a:defRPr>
                <a:solidFill>
                  <a:schemeClr val="accent2"/>
                </a:solidFill>
              </a:defRPr>
            </a:lvl3pPr>
            <a:lvl4pPr lvl="3" algn="ctr">
              <a:spcBef>
                <a:spcPts val="0"/>
              </a:spcBef>
              <a:spcAft>
                <a:spcPts val="0"/>
              </a:spcAft>
              <a:buClr>
                <a:schemeClr val="accent2"/>
              </a:buClr>
              <a:buSzPts val="3000"/>
              <a:buNone/>
              <a:defRPr>
                <a:solidFill>
                  <a:schemeClr val="accent2"/>
                </a:solidFill>
              </a:defRPr>
            </a:lvl4pPr>
            <a:lvl5pPr lvl="4" algn="ctr">
              <a:spcBef>
                <a:spcPts val="0"/>
              </a:spcBef>
              <a:spcAft>
                <a:spcPts val="0"/>
              </a:spcAft>
              <a:buClr>
                <a:schemeClr val="accent2"/>
              </a:buClr>
              <a:buSzPts val="3000"/>
              <a:buNone/>
              <a:defRPr>
                <a:solidFill>
                  <a:schemeClr val="accent2"/>
                </a:solidFill>
              </a:defRPr>
            </a:lvl5pPr>
            <a:lvl6pPr lvl="5" algn="ctr">
              <a:spcBef>
                <a:spcPts val="0"/>
              </a:spcBef>
              <a:spcAft>
                <a:spcPts val="0"/>
              </a:spcAft>
              <a:buClr>
                <a:schemeClr val="accent2"/>
              </a:buClr>
              <a:buSzPts val="3000"/>
              <a:buNone/>
              <a:defRPr>
                <a:solidFill>
                  <a:schemeClr val="accent2"/>
                </a:solidFill>
              </a:defRPr>
            </a:lvl6pPr>
            <a:lvl7pPr lvl="6" algn="ctr">
              <a:spcBef>
                <a:spcPts val="0"/>
              </a:spcBef>
              <a:spcAft>
                <a:spcPts val="0"/>
              </a:spcAft>
              <a:buClr>
                <a:schemeClr val="accent2"/>
              </a:buClr>
              <a:buSzPts val="3000"/>
              <a:buNone/>
              <a:defRPr>
                <a:solidFill>
                  <a:schemeClr val="accent2"/>
                </a:solidFill>
              </a:defRPr>
            </a:lvl7pPr>
            <a:lvl8pPr lvl="7" algn="ctr">
              <a:spcBef>
                <a:spcPts val="0"/>
              </a:spcBef>
              <a:spcAft>
                <a:spcPts val="0"/>
              </a:spcAft>
              <a:buClr>
                <a:schemeClr val="accent2"/>
              </a:buClr>
              <a:buSzPts val="3000"/>
              <a:buNone/>
              <a:defRPr>
                <a:solidFill>
                  <a:schemeClr val="accent2"/>
                </a:solidFill>
              </a:defRPr>
            </a:lvl8pPr>
            <a:lvl9pPr lvl="8" algn="ctr">
              <a:spcBef>
                <a:spcPts val="0"/>
              </a:spcBef>
              <a:spcAft>
                <a:spcPts val="0"/>
              </a:spcAft>
              <a:buClr>
                <a:schemeClr val="accent2"/>
              </a:buClr>
              <a:buSzPts val="3000"/>
              <a:buNone/>
              <a:defRPr>
                <a:solidFill>
                  <a:schemeClr val="accent2"/>
                </a:solidFill>
              </a:defRPr>
            </a:lvl9pPr>
          </a:lstStyle>
          <a:p>
            <a:endParaRPr/>
          </a:p>
        </p:txBody>
      </p:sp>
      <p:sp>
        <p:nvSpPr>
          <p:cNvPr id="284" name="Google Shape;284;p46"/>
          <p:cNvSpPr txBox="1">
            <a:spLocks noGrp="1"/>
          </p:cNvSpPr>
          <p:nvPr>
            <p:ph type="title" idx="3"/>
          </p:nvPr>
        </p:nvSpPr>
        <p:spPr>
          <a:xfrm>
            <a:off x="8583300" y="4329650"/>
            <a:ext cx="567600" cy="6687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accent2"/>
              </a:buClr>
              <a:buSzPts val="700"/>
              <a:buFont typeface="Lexend Light"/>
              <a:buNone/>
              <a:defRPr sz="700">
                <a:solidFill>
                  <a:schemeClr val="accent2"/>
                </a:solidFill>
                <a:latin typeface="Lexend Light"/>
                <a:ea typeface="Lexend Light"/>
                <a:cs typeface="Lexend Light"/>
                <a:sym typeface="Lexend Light"/>
              </a:defRPr>
            </a:lvl1pPr>
            <a:lvl2pPr lvl="1" algn="r">
              <a:spcBef>
                <a:spcPts val="0"/>
              </a:spcBef>
              <a:spcAft>
                <a:spcPts val="0"/>
              </a:spcAft>
              <a:buClr>
                <a:schemeClr val="accent2"/>
              </a:buClr>
              <a:buSzPts val="3000"/>
              <a:buNone/>
              <a:defRPr>
                <a:solidFill>
                  <a:schemeClr val="accent2"/>
                </a:solidFill>
              </a:defRPr>
            </a:lvl2pPr>
            <a:lvl3pPr lvl="2" algn="r">
              <a:spcBef>
                <a:spcPts val="0"/>
              </a:spcBef>
              <a:spcAft>
                <a:spcPts val="0"/>
              </a:spcAft>
              <a:buClr>
                <a:schemeClr val="accent2"/>
              </a:buClr>
              <a:buSzPts val="3000"/>
              <a:buNone/>
              <a:defRPr>
                <a:solidFill>
                  <a:schemeClr val="accent2"/>
                </a:solidFill>
              </a:defRPr>
            </a:lvl3pPr>
            <a:lvl4pPr lvl="3" algn="r">
              <a:spcBef>
                <a:spcPts val="0"/>
              </a:spcBef>
              <a:spcAft>
                <a:spcPts val="0"/>
              </a:spcAft>
              <a:buClr>
                <a:schemeClr val="accent2"/>
              </a:buClr>
              <a:buSzPts val="3000"/>
              <a:buNone/>
              <a:defRPr>
                <a:solidFill>
                  <a:schemeClr val="accent2"/>
                </a:solidFill>
              </a:defRPr>
            </a:lvl4pPr>
            <a:lvl5pPr lvl="4" algn="r">
              <a:spcBef>
                <a:spcPts val="0"/>
              </a:spcBef>
              <a:spcAft>
                <a:spcPts val="0"/>
              </a:spcAft>
              <a:buClr>
                <a:schemeClr val="accent2"/>
              </a:buClr>
              <a:buSzPts val="3000"/>
              <a:buNone/>
              <a:defRPr>
                <a:solidFill>
                  <a:schemeClr val="accent2"/>
                </a:solidFill>
              </a:defRPr>
            </a:lvl5pPr>
            <a:lvl6pPr lvl="5" algn="r">
              <a:spcBef>
                <a:spcPts val="0"/>
              </a:spcBef>
              <a:spcAft>
                <a:spcPts val="0"/>
              </a:spcAft>
              <a:buClr>
                <a:schemeClr val="accent2"/>
              </a:buClr>
              <a:buSzPts val="3000"/>
              <a:buNone/>
              <a:defRPr>
                <a:solidFill>
                  <a:schemeClr val="accent2"/>
                </a:solidFill>
              </a:defRPr>
            </a:lvl6pPr>
            <a:lvl7pPr lvl="6" algn="r">
              <a:spcBef>
                <a:spcPts val="0"/>
              </a:spcBef>
              <a:spcAft>
                <a:spcPts val="0"/>
              </a:spcAft>
              <a:buClr>
                <a:schemeClr val="accent2"/>
              </a:buClr>
              <a:buSzPts val="3000"/>
              <a:buNone/>
              <a:defRPr>
                <a:solidFill>
                  <a:schemeClr val="accent2"/>
                </a:solidFill>
              </a:defRPr>
            </a:lvl7pPr>
            <a:lvl8pPr lvl="7" algn="r">
              <a:spcBef>
                <a:spcPts val="0"/>
              </a:spcBef>
              <a:spcAft>
                <a:spcPts val="0"/>
              </a:spcAft>
              <a:buClr>
                <a:schemeClr val="accent2"/>
              </a:buClr>
              <a:buSzPts val="3000"/>
              <a:buNone/>
              <a:defRPr>
                <a:solidFill>
                  <a:schemeClr val="accent2"/>
                </a:solidFill>
              </a:defRPr>
            </a:lvl8pPr>
            <a:lvl9pPr lvl="8" algn="r">
              <a:spcBef>
                <a:spcPts val="0"/>
              </a:spcBef>
              <a:spcAft>
                <a:spcPts val="0"/>
              </a:spcAft>
              <a:buClr>
                <a:schemeClr val="accent2"/>
              </a:buClr>
              <a:buSzPts val="3000"/>
              <a:buNone/>
              <a:defRPr>
                <a:solidFill>
                  <a:schemeClr val="accent2"/>
                </a:solidFill>
              </a:defRPr>
            </a:lvl9pPr>
          </a:lstStyle>
          <a:p>
            <a:endParaRPr/>
          </a:p>
        </p:txBody>
      </p:sp>
      <p:sp>
        <p:nvSpPr>
          <p:cNvPr id="285" name="Google Shape;285;p46"/>
          <p:cNvSpPr>
            <a:spLocks noGrp="1"/>
          </p:cNvSpPr>
          <p:nvPr>
            <p:ph type="pic" idx="4"/>
          </p:nvPr>
        </p:nvSpPr>
        <p:spPr>
          <a:xfrm>
            <a:off x="0" y="0"/>
            <a:ext cx="8582100" cy="4025100"/>
          </a:xfrm>
          <a:prstGeom prst="rect">
            <a:avLst/>
          </a:prstGeom>
          <a:noFill/>
          <a:ln>
            <a:noFill/>
          </a:ln>
        </p:spPr>
      </p:sp>
      <p:sp>
        <p:nvSpPr>
          <p:cNvPr id="286" name="Google Shape;286;p46"/>
          <p:cNvSpPr txBox="1">
            <a:spLocks noGrp="1"/>
          </p:cNvSpPr>
          <p:nvPr>
            <p:ph type="title" idx="5"/>
          </p:nvPr>
        </p:nvSpPr>
        <p:spPr>
          <a:xfrm>
            <a:off x="228600" y="4025100"/>
            <a:ext cx="4265700" cy="1119000"/>
          </a:xfrm>
          <a:prstGeom prst="rect">
            <a:avLst/>
          </a:prstGeom>
        </p:spPr>
        <p:txBody>
          <a:bodyPr spcFirstLastPara="1" wrap="square" lIns="91425" tIns="91425" rIns="91425" bIns="91425" anchor="ctr" anchorCtr="0">
            <a:noAutofit/>
          </a:bodyPr>
          <a:lstStyle>
            <a:lvl1pPr lvl="0">
              <a:spcBef>
                <a:spcPts val="0"/>
              </a:spcBef>
              <a:spcAft>
                <a:spcPts val="0"/>
              </a:spcAft>
              <a:buSzPts val="3000"/>
              <a:buFont typeface="Merriweather Light"/>
              <a:buNone/>
              <a:defRPr/>
            </a:lvl1pPr>
            <a:lvl2pPr lvl="1">
              <a:spcBef>
                <a:spcPts val="0"/>
              </a:spcBef>
              <a:spcAft>
                <a:spcPts val="0"/>
              </a:spcAft>
              <a:buClr>
                <a:schemeClr val="dk1"/>
              </a:buClr>
              <a:buSzPts val="3000"/>
              <a:buNone/>
              <a:defRPr/>
            </a:lvl2pPr>
            <a:lvl3pPr lvl="2">
              <a:spcBef>
                <a:spcPts val="0"/>
              </a:spcBef>
              <a:spcAft>
                <a:spcPts val="0"/>
              </a:spcAft>
              <a:buClr>
                <a:schemeClr val="dk1"/>
              </a:buClr>
              <a:buSzPts val="3000"/>
              <a:buNone/>
              <a:defRPr/>
            </a:lvl3pPr>
            <a:lvl4pPr lvl="3">
              <a:spcBef>
                <a:spcPts val="0"/>
              </a:spcBef>
              <a:spcAft>
                <a:spcPts val="0"/>
              </a:spcAft>
              <a:buClr>
                <a:schemeClr val="dk1"/>
              </a:buClr>
              <a:buSzPts val="3000"/>
              <a:buNone/>
              <a:defRPr/>
            </a:lvl4pPr>
            <a:lvl5pPr lvl="4">
              <a:spcBef>
                <a:spcPts val="0"/>
              </a:spcBef>
              <a:spcAft>
                <a:spcPts val="0"/>
              </a:spcAft>
              <a:buClr>
                <a:schemeClr val="dk1"/>
              </a:buClr>
              <a:buSzPts val="3000"/>
              <a:buNone/>
              <a:defRPr/>
            </a:lvl5pPr>
            <a:lvl6pPr lvl="5">
              <a:spcBef>
                <a:spcPts val="0"/>
              </a:spcBef>
              <a:spcAft>
                <a:spcPts val="0"/>
              </a:spcAft>
              <a:buClr>
                <a:schemeClr val="dk1"/>
              </a:buClr>
              <a:buSzPts val="3000"/>
              <a:buNone/>
              <a:defRPr/>
            </a:lvl6pPr>
            <a:lvl7pPr lvl="6">
              <a:spcBef>
                <a:spcPts val="0"/>
              </a:spcBef>
              <a:spcAft>
                <a:spcPts val="0"/>
              </a:spcAft>
              <a:buClr>
                <a:schemeClr val="dk1"/>
              </a:buClr>
              <a:buSzPts val="3000"/>
              <a:buNone/>
              <a:defRPr/>
            </a:lvl7pPr>
            <a:lvl8pPr lvl="7">
              <a:spcBef>
                <a:spcPts val="0"/>
              </a:spcBef>
              <a:spcAft>
                <a:spcPts val="0"/>
              </a:spcAft>
              <a:buClr>
                <a:schemeClr val="dk1"/>
              </a:buClr>
              <a:buSzPts val="3000"/>
              <a:buNone/>
              <a:defRPr/>
            </a:lvl8pPr>
            <a:lvl9pPr lvl="8">
              <a:spcBef>
                <a:spcPts val="0"/>
              </a:spcBef>
              <a:spcAft>
                <a:spcPts val="0"/>
              </a:spcAft>
              <a:buClr>
                <a:schemeClr val="dk1"/>
              </a:buClr>
              <a:buSzPts val="3000"/>
              <a:buNone/>
              <a:defRPr/>
            </a:lvl9pPr>
          </a:lstStyle>
          <a:p>
            <a:endParaRPr/>
          </a:p>
        </p:txBody>
      </p:sp>
      <p:sp>
        <p:nvSpPr>
          <p:cNvPr id="287" name="Google Shape;287;p46"/>
          <p:cNvSpPr txBox="1">
            <a:spLocks noGrp="1"/>
          </p:cNvSpPr>
          <p:nvPr>
            <p:ph type="body" idx="1"/>
          </p:nvPr>
        </p:nvSpPr>
        <p:spPr>
          <a:xfrm>
            <a:off x="4658875" y="4025100"/>
            <a:ext cx="3319200" cy="1119000"/>
          </a:xfrm>
          <a:prstGeom prst="rect">
            <a:avLst/>
          </a:prstGeom>
        </p:spPr>
        <p:txBody>
          <a:bodyPr spcFirstLastPara="1" wrap="square" lIns="91425" tIns="91425" rIns="91425" bIns="91425" anchor="ctr" anchorCtr="0">
            <a:noAutofit/>
          </a:bodyPr>
          <a:lstStyle>
            <a:lvl1pPr marL="457200" lvl="0" indent="-285750">
              <a:spcBef>
                <a:spcPts val="0"/>
              </a:spcBef>
              <a:spcAft>
                <a:spcPts val="0"/>
              </a:spcAft>
              <a:buClr>
                <a:schemeClr val="dk2"/>
              </a:buClr>
              <a:buSzPts val="900"/>
              <a:buFont typeface="Lexend Light"/>
              <a:buChar char="●"/>
              <a:defRPr>
                <a:solidFill>
                  <a:schemeClr val="dk2"/>
                </a:solidFill>
              </a:defRPr>
            </a:lvl1pPr>
            <a:lvl2pPr marL="914400" lvl="1" indent="-285750">
              <a:spcBef>
                <a:spcPts val="0"/>
              </a:spcBef>
              <a:spcAft>
                <a:spcPts val="0"/>
              </a:spcAft>
              <a:buClr>
                <a:schemeClr val="dk2"/>
              </a:buClr>
              <a:buSzPts val="900"/>
              <a:buFont typeface="Lexend Light"/>
              <a:buChar char="○"/>
              <a:defRPr>
                <a:solidFill>
                  <a:schemeClr val="dk2"/>
                </a:solidFill>
              </a:defRPr>
            </a:lvl2pPr>
            <a:lvl3pPr marL="1371600" lvl="2" indent="-285750">
              <a:spcBef>
                <a:spcPts val="0"/>
              </a:spcBef>
              <a:spcAft>
                <a:spcPts val="0"/>
              </a:spcAft>
              <a:buClr>
                <a:schemeClr val="dk2"/>
              </a:buClr>
              <a:buSzPts val="900"/>
              <a:buFont typeface="Lexend Light"/>
              <a:buChar char="■"/>
              <a:defRPr>
                <a:solidFill>
                  <a:schemeClr val="dk2"/>
                </a:solidFill>
              </a:defRPr>
            </a:lvl3pPr>
            <a:lvl4pPr marL="1828800" lvl="3" indent="-285750">
              <a:spcBef>
                <a:spcPts val="0"/>
              </a:spcBef>
              <a:spcAft>
                <a:spcPts val="0"/>
              </a:spcAft>
              <a:buClr>
                <a:schemeClr val="dk2"/>
              </a:buClr>
              <a:buSzPts val="900"/>
              <a:buFont typeface="Lexend Light"/>
              <a:buChar char="●"/>
              <a:defRPr>
                <a:solidFill>
                  <a:schemeClr val="dk2"/>
                </a:solidFill>
              </a:defRPr>
            </a:lvl4pPr>
            <a:lvl5pPr marL="2286000" lvl="4" indent="-285750">
              <a:spcBef>
                <a:spcPts val="0"/>
              </a:spcBef>
              <a:spcAft>
                <a:spcPts val="0"/>
              </a:spcAft>
              <a:buClr>
                <a:schemeClr val="dk2"/>
              </a:buClr>
              <a:buSzPts val="900"/>
              <a:buFont typeface="Lexend Light"/>
              <a:buChar char="○"/>
              <a:defRPr>
                <a:solidFill>
                  <a:schemeClr val="dk2"/>
                </a:solidFill>
              </a:defRPr>
            </a:lvl5pPr>
            <a:lvl6pPr marL="2743200" lvl="5" indent="-285750">
              <a:spcBef>
                <a:spcPts val="0"/>
              </a:spcBef>
              <a:spcAft>
                <a:spcPts val="0"/>
              </a:spcAft>
              <a:buClr>
                <a:schemeClr val="dk2"/>
              </a:buClr>
              <a:buSzPts val="900"/>
              <a:buFont typeface="Lexend Light"/>
              <a:buChar char="■"/>
              <a:defRPr>
                <a:solidFill>
                  <a:schemeClr val="dk2"/>
                </a:solidFill>
              </a:defRPr>
            </a:lvl6pPr>
            <a:lvl7pPr marL="3200400" lvl="6" indent="-285750">
              <a:spcBef>
                <a:spcPts val="0"/>
              </a:spcBef>
              <a:spcAft>
                <a:spcPts val="0"/>
              </a:spcAft>
              <a:buClr>
                <a:schemeClr val="dk2"/>
              </a:buClr>
              <a:buSzPts val="900"/>
              <a:buFont typeface="Lexend Light"/>
              <a:buChar char="●"/>
              <a:defRPr>
                <a:solidFill>
                  <a:schemeClr val="dk2"/>
                </a:solidFill>
              </a:defRPr>
            </a:lvl7pPr>
            <a:lvl8pPr marL="3657600" lvl="7" indent="-285750">
              <a:spcBef>
                <a:spcPts val="0"/>
              </a:spcBef>
              <a:spcAft>
                <a:spcPts val="0"/>
              </a:spcAft>
              <a:buClr>
                <a:schemeClr val="dk2"/>
              </a:buClr>
              <a:buSzPts val="900"/>
              <a:buFont typeface="Lexend Light"/>
              <a:buChar char="○"/>
              <a:defRPr>
                <a:solidFill>
                  <a:schemeClr val="dk2"/>
                </a:solidFill>
              </a:defRPr>
            </a:lvl8pPr>
            <a:lvl9pPr marL="4114800" lvl="8" indent="-285750">
              <a:spcBef>
                <a:spcPts val="0"/>
              </a:spcBef>
              <a:spcAft>
                <a:spcPts val="0"/>
              </a:spcAft>
              <a:buClr>
                <a:schemeClr val="dk2"/>
              </a:buClr>
              <a:buSzPts val="900"/>
              <a:buFont typeface="Lexend Light"/>
              <a:buChar char="■"/>
              <a:defRPr>
                <a:solidFill>
                  <a:schemeClr val="dk2"/>
                </a:solidFill>
              </a:defRPr>
            </a:lvl9pPr>
          </a:lstStyle>
          <a:p>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About">
  <p:cSld name="CUSTOM_2">
    <p:bg>
      <p:bgPr>
        <a:solidFill>
          <a:schemeClr val="lt1"/>
        </a:solidFill>
        <a:effectLst/>
      </p:bgPr>
    </p:bg>
    <p:spTree>
      <p:nvGrpSpPr>
        <p:cNvPr id="1" name="Shape 288"/>
        <p:cNvGrpSpPr/>
        <p:nvPr/>
      </p:nvGrpSpPr>
      <p:grpSpPr>
        <a:xfrm>
          <a:off x="0" y="0"/>
          <a:ext cx="0" cy="0"/>
          <a:chOff x="0" y="0"/>
          <a:chExt cx="0" cy="0"/>
        </a:xfrm>
      </p:grpSpPr>
      <p:sp>
        <p:nvSpPr>
          <p:cNvPr id="289" name="Google Shape;289;p47"/>
          <p:cNvSpPr>
            <a:spLocks noGrp="1"/>
          </p:cNvSpPr>
          <p:nvPr>
            <p:ph type="pic" idx="2"/>
          </p:nvPr>
        </p:nvSpPr>
        <p:spPr>
          <a:xfrm>
            <a:off x="228600" y="1984250"/>
            <a:ext cx="4263900" cy="2546400"/>
          </a:xfrm>
          <a:prstGeom prst="rect">
            <a:avLst/>
          </a:prstGeom>
          <a:noFill/>
          <a:ln>
            <a:noFill/>
          </a:ln>
        </p:spPr>
      </p:sp>
      <p:sp>
        <p:nvSpPr>
          <p:cNvPr id="290" name="Google Shape;290;p47"/>
          <p:cNvSpPr txBox="1">
            <a:spLocks noGrp="1"/>
          </p:cNvSpPr>
          <p:nvPr>
            <p:ph type="title"/>
          </p:nvPr>
        </p:nvSpPr>
        <p:spPr>
          <a:xfrm>
            <a:off x="228600" y="219850"/>
            <a:ext cx="7740000" cy="598500"/>
          </a:xfrm>
          <a:prstGeom prst="rect">
            <a:avLst/>
          </a:prstGeom>
        </p:spPr>
        <p:txBody>
          <a:bodyPr spcFirstLastPara="1" wrap="square" lIns="91425" tIns="91425" rIns="91425" bIns="91425" anchor="t" anchorCtr="0">
            <a:noAutofit/>
          </a:bodyPr>
          <a:lstStyle>
            <a:lvl1pPr lvl="0">
              <a:spcBef>
                <a:spcPts val="0"/>
              </a:spcBef>
              <a:spcAft>
                <a:spcPts val="0"/>
              </a:spcAft>
              <a:buClr>
                <a:schemeClr val="dk1"/>
              </a:buClr>
              <a:buSzPts val="3000"/>
              <a:buFont typeface="Merriweather Light"/>
              <a:buNone/>
              <a:defRPr/>
            </a:lvl1pPr>
            <a:lvl2pPr lvl="1">
              <a:spcBef>
                <a:spcPts val="0"/>
              </a:spcBef>
              <a:spcAft>
                <a:spcPts val="0"/>
              </a:spcAft>
              <a:buClr>
                <a:schemeClr val="dk1"/>
              </a:buClr>
              <a:buSzPts val="3000"/>
              <a:buFont typeface="Merriweather Light"/>
              <a:buNone/>
              <a:defRPr/>
            </a:lvl2pPr>
            <a:lvl3pPr lvl="2">
              <a:spcBef>
                <a:spcPts val="0"/>
              </a:spcBef>
              <a:spcAft>
                <a:spcPts val="0"/>
              </a:spcAft>
              <a:buClr>
                <a:schemeClr val="dk1"/>
              </a:buClr>
              <a:buSzPts val="3000"/>
              <a:buFont typeface="Merriweather Light"/>
              <a:buNone/>
              <a:defRPr/>
            </a:lvl3pPr>
            <a:lvl4pPr lvl="3">
              <a:spcBef>
                <a:spcPts val="0"/>
              </a:spcBef>
              <a:spcAft>
                <a:spcPts val="0"/>
              </a:spcAft>
              <a:buClr>
                <a:schemeClr val="dk1"/>
              </a:buClr>
              <a:buSzPts val="3000"/>
              <a:buFont typeface="Merriweather Light"/>
              <a:buNone/>
              <a:defRPr/>
            </a:lvl4pPr>
            <a:lvl5pPr lvl="4">
              <a:spcBef>
                <a:spcPts val="0"/>
              </a:spcBef>
              <a:spcAft>
                <a:spcPts val="0"/>
              </a:spcAft>
              <a:buClr>
                <a:schemeClr val="dk1"/>
              </a:buClr>
              <a:buSzPts val="3000"/>
              <a:buFont typeface="Merriweather Light"/>
              <a:buNone/>
              <a:defRPr/>
            </a:lvl5pPr>
            <a:lvl6pPr lvl="5">
              <a:spcBef>
                <a:spcPts val="0"/>
              </a:spcBef>
              <a:spcAft>
                <a:spcPts val="0"/>
              </a:spcAft>
              <a:buClr>
                <a:schemeClr val="dk1"/>
              </a:buClr>
              <a:buSzPts val="3000"/>
              <a:buFont typeface="Merriweather Light"/>
              <a:buNone/>
              <a:defRPr/>
            </a:lvl6pPr>
            <a:lvl7pPr lvl="6">
              <a:spcBef>
                <a:spcPts val="0"/>
              </a:spcBef>
              <a:spcAft>
                <a:spcPts val="0"/>
              </a:spcAft>
              <a:buClr>
                <a:schemeClr val="dk1"/>
              </a:buClr>
              <a:buSzPts val="3000"/>
              <a:buFont typeface="Merriweather Light"/>
              <a:buNone/>
              <a:defRPr/>
            </a:lvl7pPr>
            <a:lvl8pPr lvl="7">
              <a:spcBef>
                <a:spcPts val="0"/>
              </a:spcBef>
              <a:spcAft>
                <a:spcPts val="0"/>
              </a:spcAft>
              <a:buClr>
                <a:schemeClr val="dk1"/>
              </a:buClr>
              <a:buSzPts val="3000"/>
              <a:buFont typeface="Merriweather Light"/>
              <a:buNone/>
              <a:defRPr/>
            </a:lvl8pPr>
            <a:lvl9pPr lvl="8">
              <a:spcBef>
                <a:spcPts val="0"/>
              </a:spcBef>
              <a:spcAft>
                <a:spcPts val="0"/>
              </a:spcAft>
              <a:buClr>
                <a:schemeClr val="dk1"/>
              </a:buClr>
              <a:buSzPts val="3000"/>
              <a:buFont typeface="Merriweather Light"/>
              <a:buNone/>
              <a:defRPr/>
            </a:lvl9pPr>
          </a:lstStyle>
          <a:p>
            <a:endParaRPr/>
          </a:p>
        </p:txBody>
      </p:sp>
      <p:sp>
        <p:nvSpPr>
          <p:cNvPr id="291" name="Google Shape;291;p47"/>
          <p:cNvSpPr txBox="1">
            <a:spLocks noGrp="1"/>
          </p:cNvSpPr>
          <p:nvPr>
            <p:ph type="body" idx="1"/>
          </p:nvPr>
        </p:nvSpPr>
        <p:spPr>
          <a:xfrm>
            <a:off x="4658875" y="1984250"/>
            <a:ext cx="3319200" cy="2154900"/>
          </a:xfrm>
          <a:prstGeom prst="rect">
            <a:avLst/>
          </a:prstGeom>
        </p:spPr>
        <p:txBody>
          <a:bodyPr spcFirstLastPara="1" wrap="square" lIns="91425" tIns="91425" rIns="91425" bIns="91425" anchor="t" anchorCtr="0">
            <a:noAutofit/>
          </a:bodyPr>
          <a:lstStyle>
            <a:lvl1pPr marL="457200" lvl="0" indent="-285750">
              <a:spcBef>
                <a:spcPts val="0"/>
              </a:spcBef>
              <a:spcAft>
                <a:spcPts val="0"/>
              </a:spcAft>
              <a:buClr>
                <a:schemeClr val="dk2"/>
              </a:buClr>
              <a:buSzPts val="900"/>
              <a:buFont typeface="Lexend Light"/>
              <a:buChar char="●"/>
              <a:defRPr>
                <a:solidFill>
                  <a:schemeClr val="dk2"/>
                </a:solidFill>
              </a:defRPr>
            </a:lvl1pPr>
            <a:lvl2pPr marL="914400" lvl="1" indent="-285750">
              <a:spcBef>
                <a:spcPts val="0"/>
              </a:spcBef>
              <a:spcAft>
                <a:spcPts val="0"/>
              </a:spcAft>
              <a:buClr>
                <a:schemeClr val="dk2"/>
              </a:buClr>
              <a:buSzPts val="900"/>
              <a:buFont typeface="Lexend Light"/>
              <a:buChar char="○"/>
              <a:defRPr>
                <a:solidFill>
                  <a:schemeClr val="dk2"/>
                </a:solidFill>
              </a:defRPr>
            </a:lvl2pPr>
            <a:lvl3pPr marL="1371600" lvl="2" indent="-285750">
              <a:spcBef>
                <a:spcPts val="0"/>
              </a:spcBef>
              <a:spcAft>
                <a:spcPts val="0"/>
              </a:spcAft>
              <a:buClr>
                <a:schemeClr val="dk2"/>
              </a:buClr>
              <a:buSzPts val="900"/>
              <a:buFont typeface="Lexend Light"/>
              <a:buChar char="■"/>
              <a:defRPr>
                <a:solidFill>
                  <a:schemeClr val="dk2"/>
                </a:solidFill>
              </a:defRPr>
            </a:lvl3pPr>
            <a:lvl4pPr marL="1828800" lvl="3" indent="-285750">
              <a:spcBef>
                <a:spcPts val="0"/>
              </a:spcBef>
              <a:spcAft>
                <a:spcPts val="0"/>
              </a:spcAft>
              <a:buClr>
                <a:schemeClr val="dk2"/>
              </a:buClr>
              <a:buSzPts val="900"/>
              <a:buFont typeface="Lexend Light"/>
              <a:buChar char="●"/>
              <a:defRPr>
                <a:solidFill>
                  <a:schemeClr val="dk2"/>
                </a:solidFill>
              </a:defRPr>
            </a:lvl4pPr>
            <a:lvl5pPr marL="2286000" lvl="4" indent="-285750">
              <a:spcBef>
                <a:spcPts val="0"/>
              </a:spcBef>
              <a:spcAft>
                <a:spcPts val="0"/>
              </a:spcAft>
              <a:buClr>
                <a:schemeClr val="dk2"/>
              </a:buClr>
              <a:buSzPts val="900"/>
              <a:buFont typeface="Lexend Light"/>
              <a:buChar char="○"/>
              <a:defRPr>
                <a:solidFill>
                  <a:schemeClr val="dk2"/>
                </a:solidFill>
              </a:defRPr>
            </a:lvl5pPr>
            <a:lvl6pPr marL="2743200" lvl="5" indent="-285750">
              <a:spcBef>
                <a:spcPts val="0"/>
              </a:spcBef>
              <a:spcAft>
                <a:spcPts val="0"/>
              </a:spcAft>
              <a:buClr>
                <a:schemeClr val="dk2"/>
              </a:buClr>
              <a:buSzPts val="900"/>
              <a:buFont typeface="Lexend Light"/>
              <a:buChar char="■"/>
              <a:defRPr>
                <a:solidFill>
                  <a:schemeClr val="dk2"/>
                </a:solidFill>
              </a:defRPr>
            </a:lvl6pPr>
            <a:lvl7pPr marL="3200400" lvl="6" indent="-285750">
              <a:spcBef>
                <a:spcPts val="0"/>
              </a:spcBef>
              <a:spcAft>
                <a:spcPts val="0"/>
              </a:spcAft>
              <a:buClr>
                <a:schemeClr val="dk2"/>
              </a:buClr>
              <a:buSzPts val="900"/>
              <a:buFont typeface="Lexend Light"/>
              <a:buChar char="●"/>
              <a:defRPr>
                <a:solidFill>
                  <a:schemeClr val="dk2"/>
                </a:solidFill>
              </a:defRPr>
            </a:lvl7pPr>
            <a:lvl8pPr marL="3657600" lvl="7" indent="-285750">
              <a:spcBef>
                <a:spcPts val="0"/>
              </a:spcBef>
              <a:spcAft>
                <a:spcPts val="0"/>
              </a:spcAft>
              <a:buClr>
                <a:schemeClr val="dk2"/>
              </a:buClr>
              <a:buSzPts val="900"/>
              <a:buFont typeface="Lexend Light"/>
              <a:buChar char="○"/>
              <a:defRPr>
                <a:solidFill>
                  <a:schemeClr val="dk2"/>
                </a:solidFill>
              </a:defRPr>
            </a:lvl8pPr>
            <a:lvl9pPr marL="4114800" lvl="8" indent="-285750">
              <a:spcBef>
                <a:spcPts val="0"/>
              </a:spcBef>
              <a:spcAft>
                <a:spcPts val="0"/>
              </a:spcAft>
              <a:buClr>
                <a:schemeClr val="dk2"/>
              </a:buClr>
              <a:buSzPts val="900"/>
              <a:buFont typeface="Lexend Light"/>
              <a:buChar char="■"/>
              <a:defRPr>
                <a:solidFill>
                  <a:schemeClr val="dk2"/>
                </a:solidFill>
              </a:defRPr>
            </a:lvl9pPr>
          </a:lstStyle>
          <a:p>
            <a:endParaRPr/>
          </a:p>
        </p:txBody>
      </p:sp>
      <p:sp>
        <p:nvSpPr>
          <p:cNvPr id="292" name="Google Shape;292;p47"/>
          <p:cNvSpPr txBox="1">
            <a:spLocks noGrp="1"/>
          </p:cNvSpPr>
          <p:nvPr>
            <p:ph type="body" idx="3"/>
          </p:nvPr>
        </p:nvSpPr>
        <p:spPr>
          <a:xfrm>
            <a:off x="228600" y="4179600"/>
            <a:ext cx="3150000" cy="737400"/>
          </a:xfrm>
          <a:prstGeom prst="rect">
            <a:avLst/>
          </a:prstGeom>
        </p:spPr>
        <p:txBody>
          <a:bodyPr spcFirstLastPara="1" wrap="square" lIns="91425" tIns="91425" rIns="91425" bIns="91425" anchor="b" anchorCtr="0">
            <a:noAutofit/>
          </a:bodyPr>
          <a:lstStyle>
            <a:lvl1pPr marL="457200" lvl="0" indent="-285750">
              <a:spcBef>
                <a:spcPts val="0"/>
              </a:spcBef>
              <a:spcAft>
                <a:spcPts val="0"/>
              </a:spcAft>
              <a:buClr>
                <a:schemeClr val="dk2"/>
              </a:buClr>
              <a:buSzPts val="900"/>
              <a:buFont typeface="Lexend Light"/>
              <a:buChar char="●"/>
              <a:defRPr>
                <a:solidFill>
                  <a:schemeClr val="dk2"/>
                </a:solidFill>
              </a:defRPr>
            </a:lvl1pPr>
            <a:lvl2pPr marL="914400" lvl="1" indent="-285750">
              <a:spcBef>
                <a:spcPts val="0"/>
              </a:spcBef>
              <a:spcAft>
                <a:spcPts val="0"/>
              </a:spcAft>
              <a:buClr>
                <a:schemeClr val="dk2"/>
              </a:buClr>
              <a:buSzPts val="900"/>
              <a:buFont typeface="Lexend Light"/>
              <a:buChar char="○"/>
              <a:defRPr>
                <a:solidFill>
                  <a:schemeClr val="dk2"/>
                </a:solidFill>
              </a:defRPr>
            </a:lvl2pPr>
            <a:lvl3pPr marL="1371600" lvl="2" indent="-285750">
              <a:spcBef>
                <a:spcPts val="0"/>
              </a:spcBef>
              <a:spcAft>
                <a:spcPts val="0"/>
              </a:spcAft>
              <a:buClr>
                <a:schemeClr val="dk2"/>
              </a:buClr>
              <a:buSzPts val="900"/>
              <a:buFont typeface="Lexend Light"/>
              <a:buChar char="■"/>
              <a:defRPr>
                <a:solidFill>
                  <a:schemeClr val="dk2"/>
                </a:solidFill>
              </a:defRPr>
            </a:lvl3pPr>
            <a:lvl4pPr marL="1828800" lvl="3" indent="-285750">
              <a:spcBef>
                <a:spcPts val="0"/>
              </a:spcBef>
              <a:spcAft>
                <a:spcPts val="0"/>
              </a:spcAft>
              <a:buClr>
                <a:schemeClr val="dk2"/>
              </a:buClr>
              <a:buSzPts val="900"/>
              <a:buFont typeface="Lexend Light"/>
              <a:buChar char="●"/>
              <a:defRPr>
                <a:solidFill>
                  <a:schemeClr val="dk2"/>
                </a:solidFill>
              </a:defRPr>
            </a:lvl4pPr>
            <a:lvl5pPr marL="2286000" lvl="4" indent="-285750">
              <a:spcBef>
                <a:spcPts val="0"/>
              </a:spcBef>
              <a:spcAft>
                <a:spcPts val="0"/>
              </a:spcAft>
              <a:buClr>
                <a:schemeClr val="dk2"/>
              </a:buClr>
              <a:buSzPts val="900"/>
              <a:buFont typeface="Lexend Light"/>
              <a:buChar char="○"/>
              <a:defRPr>
                <a:solidFill>
                  <a:schemeClr val="dk2"/>
                </a:solidFill>
              </a:defRPr>
            </a:lvl5pPr>
            <a:lvl6pPr marL="2743200" lvl="5" indent="-285750">
              <a:spcBef>
                <a:spcPts val="0"/>
              </a:spcBef>
              <a:spcAft>
                <a:spcPts val="0"/>
              </a:spcAft>
              <a:buClr>
                <a:schemeClr val="dk2"/>
              </a:buClr>
              <a:buSzPts val="900"/>
              <a:buFont typeface="Lexend Light"/>
              <a:buChar char="■"/>
              <a:defRPr>
                <a:solidFill>
                  <a:schemeClr val="dk2"/>
                </a:solidFill>
              </a:defRPr>
            </a:lvl6pPr>
            <a:lvl7pPr marL="3200400" lvl="6" indent="-285750">
              <a:spcBef>
                <a:spcPts val="0"/>
              </a:spcBef>
              <a:spcAft>
                <a:spcPts val="0"/>
              </a:spcAft>
              <a:buClr>
                <a:schemeClr val="dk2"/>
              </a:buClr>
              <a:buSzPts val="900"/>
              <a:buFont typeface="Lexend Light"/>
              <a:buChar char="●"/>
              <a:defRPr>
                <a:solidFill>
                  <a:schemeClr val="dk2"/>
                </a:solidFill>
              </a:defRPr>
            </a:lvl7pPr>
            <a:lvl8pPr marL="3657600" lvl="7" indent="-285750">
              <a:spcBef>
                <a:spcPts val="0"/>
              </a:spcBef>
              <a:spcAft>
                <a:spcPts val="0"/>
              </a:spcAft>
              <a:buClr>
                <a:schemeClr val="dk2"/>
              </a:buClr>
              <a:buSzPts val="900"/>
              <a:buFont typeface="Lexend Light"/>
              <a:buChar char="○"/>
              <a:defRPr>
                <a:solidFill>
                  <a:schemeClr val="dk2"/>
                </a:solidFill>
              </a:defRPr>
            </a:lvl8pPr>
            <a:lvl9pPr marL="4114800" lvl="8" indent="-285750">
              <a:spcBef>
                <a:spcPts val="0"/>
              </a:spcBef>
              <a:spcAft>
                <a:spcPts val="0"/>
              </a:spcAft>
              <a:buClr>
                <a:schemeClr val="dk2"/>
              </a:buClr>
              <a:buSzPts val="900"/>
              <a:buFont typeface="Lexend Light"/>
              <a:buChar char="■"/>
              <a:defRPr>
                <a:solidFill>
                  <a:schemeClr val="dk2"/>
                </a:solidFill>
              </a:defRPr>
            </a:lvl9pPr>
          </a:lstStyle>
          <a:p>
            <a:endParaRPr/>
          </a:p>
        </p:txBody>
      </p:sp>
      <p:cxnSp>
        <p:nvCxnSpPr>
          <p:cNvPr id="293" name="Google Shape;293;p47"/>
          <p:cNvCxnSpPr/>
          <p:nvPr/>
        </p:nvCxnSpPr>
        <p:spPr>
          <a:xfrm>
            <a:off x="8586257" y="1"/>
            <a:ext cx="0" cy="5144100"/>
          </a:xfrm>
          <a:prstGeom prst="straightConnector1">
            <a:avLst/>
          </a:prstGeom>
          <a:noFill/>
          <a:ln w="9525" cap="flat" cmpd="sng">
            <a:solidFill>
              <a:schemeClr val="accent1"/>
            </a:solidFill>
            <a:prstDash val="solid"/>
            <a:round/>
            <a:headEnd type="none" w="med" len="med"/>
            <a:tailEnd type="none" w="med" len="med"/>
          </a:ln>
        </p:spPr>
      </p:cxnSp>
      <p:sp>
        <p:nvSpPr>
          <p:cNvPr id="294" name="Google Shape;294;p47"/>
          <p:cNvSpPr txBox="1">
            <a:spLocks noGrp="1"/>
          </p:cNvSpPr>
          <p:nvPr>
            <p:ph type="title" idx="4"/>
          </p:nvPr>
        </p:nvSpPr>
        <p:spPr>
          <a:xfrm rot="-5400000">
            <a:off x="8360500" y="443600"/>
            <a:ext cx="1020300" cy="560700"/>
          </a:xfrm>
          <a:prstGeom prst="rect">
            <a:avLst/>
          </a:prstGeom>
        </p:spPr>
        <p:txBody>
          <a:bodyPr spcFirstLastPara="1" wrap="square" lIns="91425" tIns="91425" rIns="91425" bIns="91425" anchor="ctr" anchorCtr="0">
            <a:noAutofit/>
          </a:bodyPr>
          <a:lstStyle>
            <a:lvl1pPr lvl="0" algn="r">
              <a:spcBef>
                <a:spcPts val="0"/>
              </a:spcBef>
              <a:spcAft>
                <a:spcPts val="0"/>
              </a:spcAft>
              <a:buClr>
                <a:schemeClr val="accent2"/>
              </a:buClr>
              <a:buSzPts val="700"/>
              <a:buFont typeface="Lexend Light"/>
              <a:buNone/>
              <a:defRPr sz="700">
                <a:solidFill>
                  <a:schemeClr val="accent2"/>
                </a:solidFill>
                <a:latin typeface="Lexend Light"/>
                <a:ea typeface="Lexend Light"/>
                <a:cs typeface="Lexend Light"/>
                <a:sym typeface="Lexend Light"/>
              </a:defRPr>
            </a:lvl1pPr>
            <a:lvl2pPr lvl="1">
              <a:spcBef>
                <a:spcPts val="0"/>
              </a:spcBef>
              <a:spcAft>
                <a:spcPts val="0"/>
              </a:spcAft>
              <a:buClr>
                <a:schemeClr val="accent2"/>
              </a:buClr>
              <a:buSzPts val="3000"/>
              <a:buNone/>
              <a:defRPr>
                <a:solidFill>
                  <a:schemeClr val="accent2"/>
                </a:solidFill>
              </a:defRPr>
            </a:lvl2pPr>
            <a:lvl3pPr lvl="2">
              <a:spcBef>
                <a:spcPts val="0"/>
              </a:spcBef>
              <a:spcAft>
                <a:spcPts val="0"/>
              </a:spcAft>
              <a:buClr>
                <a:schemeClr val="accent2"/>
              </a:buClr>
              <a:buSzPts val="3000"/>
              <a:buNone/>
              <a:defRPr>
                <a:solidFill>
                  <a:schemeClr val="accent2"/>
                </a:solidFill>
              </a:defRPr>
            </a:lvl3pPr>
            <a:lvl4pPr lvl="3">
              <a:spcBef>
                <a:spcPts val="0"/>
              </a:spcBef>
              <a:spcAft>
                <a:spcPts val="0"/>
              </a:spcAft>
              <a:buClr>
                <a:schemeClr val="accent2"/>
              </a:buClr>
              <a:buSzPts val="3000"/>
              <a:buNone/>
              <a:defRPr>
                <a:solidFill>
                  <a:schemeClr val="accent2"/>
                </a:solidFill>
              </a:defRPr>
            </a:lvl4pPr>
            <a:lvl5pPr lvl="4">
              <a:spcBef>
                <a:spcPts val="0"/>
              </a:spcBef>
              <a:spcAft>
                <a:spcPts val="0"/>
              </a:spcAft>
              <a:buClr>
                <a:schemeClr val="accent2"/>
              </a:buClr>
              <a:buSzPts val="3000"/>
              <a:buNone/>
              <a:defRPr>
                <a:solidFill>
                  <a:schemeClr val="accent2"/>
                </a:solidFill>
              </a:defRPr>
            </a:lvl5pPr>
            <a:lvl6pPr lvl="5">
              <a:spcBef>
                <a:spcPts val="0"/>
              </a:spcBef>
              <a:spcAft>
                <a:spcPts val="0"/>
              </a:spcAft>
              <a:buClr>
                <a:schemeClr val="accent2"/>
              </a:buClr>
              <a:buSzPts val="3000"/>
              <a:buNone/>
              <a:defRPr>
                <a:solidFill>
                  <a:schemeClr val="accent2"/>
                </a:solidFill>
              </a:defRPr>
            </a:lvl6pPr>
            <a:lvl7pPr lvl="6">
              <a:spcBef>
                <a:spcPts val="0"/>
              </a:spcBef>
              <a:spcAft>
                <a:spcPts val="0"/>
              </a:spcAft>
              <a:buClr>
                <a:schemeClr val="accent2"/>
              </a:buClr>
              <a:buSzPts val="3000"/>
              <a:buNone/>
              <a:defRPr>
                <a:solidFill>
                  <a:schemeClr val="accent2"/>
                </a:solidFill>
              </a:defRPr>
            </a:lvl7pPr>
            <a:lvl8pPr lvl="7">
              <a:spcBef>
                <a:spcPts val="0"/>
              </a:spcBef>
              <a:spcAft>
                <a:spcPts val="0"/>
              </a:spcAft>
              <a:buClr>
                <a:schemeClr val="accent2"/>
              </a:buClr>
              <a:buSzPts val="3000"/>
              <a:buNone/>
              <a:defRPr>
                <a:solidFill>
                  <a:schemeClr val="accent2"/>
                </a:solidFill>
              </a:defRPr>
            </a:lvl8pPr>
            <a:lvl9pPr lvl="8">
              <a:spcBef>
                <a:spcPts val="0"/>
              </a:spcBef>
              <a:spcAft>
                <a:spcPts val="0"/>
              </a:spcAft>
              <a:buClr>
                <a:schemeClr val="accent2"/>
              </a:buClr>
              <a:buSzPts val="3000"/>
              <a:buNone/>
              <a:defRPr>
                <a:solidFill>
                  <a:schemeClr val="accent2"/>
                </a:solidFill>
              </a:defRPr>
            </a:lvl9pPr>
          </a:lstStyle>
          <a:p>
            <a:endParaRPr/>
          </a:p>
        </p:txBody>
      </p:sp>
      <p:sp>
        <p:nvSpPr>
          <p:cNvPr id="295" name="Google Shape;295;p47"/>
          <p:cNvSpPr txBox="1">
            <a:spLocks noGrp="1"/>
          </p:cNvSpPr>
          <p:nvPr>
            <p:ph type="title" idx="5"/>
          </p:nvPr>
        </p:nvSpPr>
        <p:spPr>
          <a:xfrm rot="-5400000">
            <a:off x="7417450" y="2291400"/>
            <a:ext cx="2906400" cy="5607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accent2"/>
              </a:buClr>
              <a:buSzPts val="1500"/>
              <a:buFont typeface="Merriweather Light"/>
              <a:buNone/>
              <a:defRPr sz="1500">
                <a:solidFill>
                  <a:schemeClr val="accent2"/>
                </a:solidFill>
              </a:defRPr>
            </a:lvl1pPr>
            <a:lvl2pPr lvl="1" algn="ctr">
              <a:spcBef>
                <a:spcPts val="0"/>
              </a:spcBef>
              <a:spcAft>
                <a:spcPts val="0"/>
              </a:spcAft>
              <a:buClr>
                <a:schemeClr val="accent2"/>
              </a:buClr>
              <a:buSzPts val="3000"/>
              <a:buNone/>
              <a:defRPr>
                <a:solidFill>
                  <a:schemeClr val="accent2"/>
                </a:solidFill>
              </a:defRPr>
            </a:lvl2pPr>
            <a:lvl3pPr lvl="2" algn="ctr">
              <a:spcBef>
                <a:spcPts val="0"/>
              </a:spcBef>
              <a:spcAft>
                <a:spcPts val="0"/>
              </a:spcAft>
              <a:buClr>
                <a:schemeClr val="accent2"/>
              </a:buClr>
              <a:buSzPts val="3000"/>
              <a:buNone/>
              <a:defRPr>
                <a:solidFill>
                  <a:schemeClr val="accent2"/>
                </a:solidFill>
              </a:defRPr>
            </a:lvl3pPr>
            <a:lvl4pPr lvl="3" algn="ctr">
              <a:spcBef>
                <a:spcPts val="0"/>
              </a:spcBef>
              <a:spcAft>
                <a:spcPts val="0"/>
              </a:spcAft>
              <a:buClr>
                <a:schemeClr val="accent2"/>
              </a:buClr>
              <a:buSzPts val="3000"/>
              <a:buNone/>
              <a:defRPr>
                <a:solidFill>
                  <a:schemeClr val="accent2"/>
                </a:solidFill>
              </a:defRPr>
            </a:lvl4pPr>
            <a:lvl5pPr lvl="4" algn="ctr">
              <a:spcBef>
                <a:spcPts val="0"/>
              </a:spcBef>
              <a:spcAft>
                <a:spcPts val="0"/>
              </a:spcAft>
              <a:buClr>
                <a:schemeClr val="accent2"/>
              </a:buClr>
              <a:buSzPts val="3000"/>
              <a:buNone/>
              <a:defRPr>
                <a:solidFill>
                  <a:schemeClr val="accent2"/>
                </a:solidFill>
              </a:defRPr>
            </a:lvl5pPr>
            <a:lvl6pPr lvl="5" algn="ctr">
              <a:spcBef>
                <a:spcPts val="0"/>
              </a:spcBef>
              <a:spcAft>
                <a:spcPts val="0"/>
              </a:spcAft>
              <a:buClr>
                <a:schemeClr val="accent2"/>
              </a:buClr>
              <a:buSzPts val="3000"/>
              <a:buNone/>
              <a:defRPr>
                <a:solidFill>
                  <a:schemeClr val="accent2"/>
                </a:solidFill>
              </a:defRPr>
            </a:lvl6pPr>
            <a:lvl7pPr lvl="6" algn="ctr">
              <a:spcBef>
                <a:spcPts val="0"/>
              </a:spcBef>
              <a:spcAft>
                <a:spcPts val="0"/>
              </a:spcAft>
              <a:buClr>
                <a:schemeClr val="accent2"/>
              </a:buClr>
              <a:buSzPts val="3000"/>
              <a:buNone/>
              <a:defRPr>
                <a:solidFill>
                  <a:schemeClr val="accent2"/>
                </a:solidFill>
              </a:defRPr>
            </a:lvl7pPr>
            <a:lvl8pPr lvl="7" algn="ctr">
              <a:spcBef>
                <a:spcPts val="0"/>
              </a:spcBef>
              <a:spcAft>
                <a:spcPts val="0"/>
              </a:spcAft>
              <a:buClr>
                <a:schemeClr val="accent2"/>
              </a:buClr>
              <a:buSzPts val="3000"/>
              <a:buNone/>
              <a:defRPr>
                <a:solidFill>
                  <a:schemeClr val="accent2"/>
                </a:solidFill>
              </a:defRPr>
            </a:lvl8pPr>
            <a:lvl9pPr lvl="8" algn="ctr">
              <a:spcBef>
                <a:spcPts val="0"/>
              </a:spcBef>
              <a:spcAft>
                <a:spcPts val="0"/>
              </a:spcAft>
              <a:buClr>
                <a:schemeClr val="accent2"/>
              </a:buClr>
              <a:buSzPts val="3000"/>
              <a:buNone/>
              <a:defRPr>
                <a:solidFill>
                  <a:schemeClr val="accent2"/>
                </a:solidFill>
              </a:defRPr>
            </a:lvl9pPr>
          </a:lstStyle>
          <a:p>
            <a:endParaRPr/>
          </a:p>
        </p:txBody>
      </p:sp>
      <p:sp>
        <p:nvSpPr>
          <p:cNvPr id="296" name="Google Shape;296;p47"/>
          <p:cNvSpPr txBox="1">
            <a:spLocks noGrp="1"/>
          </p:cNvSpPr>
          <p:nvPr>
            <p:ph type="title" idx="6"/>
          </p:nvPr>
        </p:nvSpPr>
        <p:spPr>
          <a:xfrm>
            <a:off x="8583300" y="4329650"/>
            <a:ext cx="567600" cy="6687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accent2"/>
              </a:buClr>
              <a:buSzPts val="700"/>
              <a:buFont typeface="Lexend Light"/>
              <a:buNone/>
              <a:defRPr sz="700">
                <a:solidFill>
                  <a:schemeClr val="accent2"/>
                </a:solidFill>
                <a:latin typeface="Lexend Light"/>
                <a:ea typeface="Lexend Light"/>
                <a:cs typeface="Lexend Light"/>
                <a:sym typeface="Lexend Light"/>
              </a:defRPr>
            </a:lvl1pPr>
            <a:lvl2pPr lvl="1" algn="r">
              <a:spcBef>
                <a:spcPts val="0"/>
              </a:spcBef>
              <a:spcAft>
                <a:spcPts val="0"/>
              </a:spcAft>
              <a:buClr>
                <a:schemeClr val="accent2"/>
              </a:buClr>
              <a:buSzPts val="3000"/>
              <a:buNone/>
              <a:defRPr>
                <a:solidFill>
                  <a:schemeClr val="accent2"/>
                </a:solidFill>
              </a:defRPr>
            </a:lvl2pPr>
            <a:lvl3pPr lvl="2" algn="r">
              <a:spcBef>
                <a:spcPts val="0"/>
              </a:spcBef>
              <a:spcAft>
                <a:spcPts val="0"/>
              </a:spcAft>
              <a:buClr>
                <a:schemeClr val="accent2"/>
              </a:buClr>
              <a:buSzPts val="3000"/>
              <a:buNone/>
              <a:defRPr>
                <a:solidFill>
                  <a:schemeClr val="accent2"/>
                </a:solidFill>
              </a:defRPr>
            </a:lvl3pPr>
            <a:lvl4pPr lvl="3" algn="r">
              <a:spcBef>
                <a:spcPts val="0"/>
              </a:spcBef>
              <a:spcAft>
                <a:spcPts val="0"/>
              </a:spcAft>
              <a:buClr>
                <a:schemeClr val="accent2"/>
              </a:buClr>
              <a:buSzPts val="3000"/>
              <a:buNone/>
              <a:defRPr>
                <a:solidFill>
                  <a:schemeClr val="accent2"/>
                </a:solidFill>
              </a:defRPr>
            </a:lvl4pPr>
            <a:lvl5pPr lvl="4" algn="r">
              <a:spcBef>
                <a:spcPts val="0"/>
              </a:spcBef>
              <a:spcAft>
                <a:spcPts val="0"/>
              </a:spcAft>
              <a:buClr>
                <a:schemeClr val="accent2"/>
              </a:buClr>
              <a:buSzPts val="3000"/>
              <a:buNone/>
              <a:defRPr>
                <a:solidFill>
                  <a:schemeClr val="accent2"/>
                </a:solidFill>
              </a:defRPr>
            </a:lvl5pPr>
            <a:lvl6pPr lvl="5" algn="r">
              <a:spcBef>
                <a:spcPts val="0"/>
              </a:spcBef>
              <a:spcAft>
                <a:spcPts val="0"/>
              </a:spcAft>
              <a:buClr>
                <a:schemeClr val="accent2"/>
              </a:buClr>
              <a:buSzPts val="3000"/>
              <a:buNone/>
              <a:defRPr>
                <a:solidFill>
                  <a:schemeClr val="accent2"/>
                </a:solidFill>
              </a:defRPr>
            </a:lvl6pPr>
            <a:lvl7pPr lvl="6" algn="r">
              <a:spcBef>
                <a:spcPts val="0"/>
              </a:spcBef>
              <a:spcAft>
                <a:spcPts val="0"/>
              </a:spcAft>
              <a:buClr>
                <a:schemeClr val="accent2"/>
              </a:buClr>
              <a:buSzPts val="3000"/>
              <a:buNone/>
              <a:defRPr>
                <a:solidFill>
                  <a:schemeClr val="accent2"/>
                </a:solidFill>
              </a:defRPr>
            </a:lvl7pPr>
            <a:lvl8pPr lvl="7" algn="r">
              <a:spcBef>
                <a:spcPts val="0"/>
              </a:spcBef>
              <a:spcAft>
                <a:spcPts val="0"/>
              </a:spcAft>
              <a:buClr>
                <a:schemeClr val="accent2"/>
              </a:buClr>
              <a:buSzPts val="3000"/>
              <a:buNone/>
              <a:defRPr>
                <a:solidFill>
                  <a:schemeClr val="accent2"/>
                </a:solidFill>
              </a:defRPr>
            </a:lvl8pPr>
            <a:lvl9pPr lvl="8" algn="r">
              <a:spcBef>
                <a:spcPts val="0"/>
              </a:spcBef>
              <a:spcAft>
                <a:spcPts val="0"/>
              </a:spcAft>
              <a:buClr>
                <a:schemeClr val="accent2"/>
              </a:buClr>
              <a:buSzPts val="3000"/>
              <a:buNone/>
              <a:defRPr>
                <a:solidFill>
                  <a:schemeClr val="accent2"/>
                </a:solidFill>
              </a:defRPr>
            </a:lvl9pPr>
          </a:lstStyle>
          <a:p>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Custom agenda ">
  <p:cSld name="CUSTOM_2_1">
    <p:bg>
      <p:bgPr>
        <a:solidFill>
          <a:schemeClr val="lt1"/>
        </a:solidFill>
        <a:effectLst/>
      </p:bgPr>
    </p:bg>
    <p:spTree>
      <p:nvGrpSpPr>
        <p:cNvPr id="1" name="Shape 297"/>
        <p:cNvGrpSpPr/>
        <p:nvPr/>
      </p:nvGrpSpPr>
      <p:grpSpPr>
        <a:xfrm>
          <a:off x="0" y="0"/>
          <a:ext cx="0" cy="0"/>
          <a:chOff x="0" y="0"/>
          <a:chExt cx="0" cy="0"/>
        </a:xfrm>
      </p:grpSpPr>
      <p:sp>
        <p:nvSpPr>
          <p:cNvPr id="298" name="Google Shape;298;p48"/>
          <p:cNvSpPr txBox="1">
            <a:spLocks noGrp="1"/>
          </p:cNvSpPr>
          <p:nvPr>
            <p:ph type="title"/>
          </p:nvPr>
        </p:nvSpPr>
        <p:spPr>
          <a:xfrm>
            <a:off x="228600" y="219850"/>
            <a:ext cx="2048100" cy="297300"/>
          </a:xfrm>
          <a:prstGeom prst="rect">
            <a:avLst/>
          </a:prstGeom>
        </p:spPr>
        <p:txBody>
          <a:bodyPr spcFirstLastPara="1" wrap="square" lIns="91425" tIns="91425" rIns="91425" bIns="91425" anchor="t" anchorCtr="0">
            <a:noAutofit/>
          </a:bodyPr>
          <a:lstStyle>
            <a:lvl1pPr lvl="0">
              <a:spcBef>
                <a:spcPts val="0"/>
              </a:spcBef>
              <a:spcAft>
                <a:spcPts val="0"/>
              </a:spcAft>
              <a:buClr>
                <a:schemeClr val="dk1"/>
              </a:buClr>
              <a:buSzPts val="900"/>
              <a:buFont typeface="Lexend Light"/>
              <a:buNone/>
              <a:defRPr sz="900">
                <a:latin typeface="Lexend Light"/>
                <a:ea typeface="Lexend Light"/>
                <a:cs typeface="Lexend Light"/>
                <a:sym typeface="Lexend Light"/>
              </a:defRPr>
            </a:lvl1pPr>
            <a:lvl2pPr lvl="1">
              <a:spcBef>
                <a:spcPts val="0"/>
              </a:spcBef>
              <a:spcAft>
                <a:spcPts val="0"/>
              </a:spcAft>
              <a:buClr>
                <a:schemeClr val="dk1"/>
              </a:buClr>
              <a:buSzPts val="3000"/>
              <a:buNone/>
              <a:defRPr/>
            </a:lvl2pPr>
            <a:lvl3pPr lvl="2">
              <a:spcBef>
                <a:spcPts val="0"/>
              </a:spcBef>
              <a:spcAft>
                <a:spcPts val="0"/>
              </a:spcAft>
              <a:buClr>
                <a:schemeClr val="dk1"/>
              </a:buClr>
              <a:buSzPts val="3000"/>
              <a:buNone/>
              <a:defRPr/>
            </a:lvl3pPr>
            <a:lvl4pPr lvl="3">
              <a:spcBef>
                <a:spcPts val="0"/>
              </a:spcBef>
              <a:spcAft>
                <a:spcPts val="0"/>
              </a:spcAft>
              <a:buClr>
                <a:schemeClr val="dk1"/>
              </a:buClr>
              <a:buSzPts val="3000"/>
              <a:buNone/>
              <a:defRPr/>
            </a:lvl4pPr>
            <a:lvl5pPr lvl="4">
              <a:spcBef>
                <a:spcPts val="0"/>
              </a:spcBef>
              <a:spcAft>
                <a:spcPts val="0"/>
              </a:spcAft>
              <a:buClr>
                <a:schemeClr val="dk1"/>
              </a:buClr>
              <a:buSzPts val="3000"/>
              <a:buNone/>
              <a:defRPr/>
            </a:lvl5pPr>
            <a:lvl6pPr lvl="5">
              <a:spcBef>
                <a:spcPts val="0"/>
              </a:spcBef>
              <a:spcAft>
                <a:spcPts val="0"/>
              </a:spcAft>
              <a:buClr>
                <a:schemeClr val="dk1"/>
              </a:buClr>
              <a:buSzPts val="3000"/>
              <a:buNone/>
              <a:defRPr/>
            </a:lvl6pPr>
            <a:lvl7pPr lvl="6">
              <a:spcBef>
                <a:spcPts val="0"/>
              </a:spcBef>
              <a:spcAft>
                <a:spcPts val="0"/>
              </a:spcAft>
              <a:buClr>
                <a:schemeClr val="dk1"/>
              </a:buClr>
              <a:buSzPts val="3000"/>
              <a:buNone/>
              <a:defRPr/>
            </a:lvl7pPr>
            <a:lvl8pPr lvl="7">
              <a:spcBef>
                <a:spcPts val="0"/>
              </a:spcBef>
              <a:spcAft>
                <a:spcPts val="0"/>
              </a:spcAft>
              <a:buClr>
                <a:schemeClr val="dk1"/>
              </a:buClr>
              <a:buSzPts val="3000"/>
              <a:buNone/>
              <a:defRPr/>
            </a:lvl8pPr>
            <a:lvl9pPr lvl="8">
              <a:spcBef>
                <a:spcPts val="0"/>
              </a:spcBef>
              <a:spcAft>
                <a:spcPts val="0"/>
              </a:spcAft>
              <a:buClr>
                <a:schemeClr val="dk1"/>
              </a:buClr>
              <a:buSzPts val="3000"/>
              <a:buNone/>
              <a:defRPr/>
            </a:lvl9pPr>
          </a:lstStyle>
          <a:p>
            <a:endParaRPr/>
          </a:p>
        </p:txBody>
      </p:sp>
      <p:cxnSp>
        <p:nvCxnSpPr>
          <p:cNvPr id="299" name="Google Shape;299;p48"/>
          <p:cNvCxnSpPr/>
          <p:nvPr/>
        </p:nvCxnSpPr>
        <p:spPr>
          <a:xfrm>
            <a:off x="-125" y="2270875"/>
            <a:ext cx="8586300" cy="0"/>
          </a:xfrm>
          <a:prstGeom prst="straightConnector1">
            <a:avLst/>
          </a:prstGeom>
          <a:noFill/>
          <a:ln w="9525" cap="flat" cmpd="sng">
            <a:solidFill>
              <a:schemeClr val="accent1"/>
            </a:solidFill>
            <a:prstDash val="solid"/>
            <a:round/>
            <a:headEnd type="none" w="med" len="med"/>
            <a:tailEnd type="none" w="med" len="med"/>
          </a:ln>
        </p:spPr>
      </p:cxnSp>
      <p:cxnSp>
        <p:nvCxnSpPr>
          <p:cNvPr id="300" name="Google Shape;300;p48"/>
          <p:cNvCxnSpPr/>
          <p:nvPr/>
        </p:nvCxnSpPr>
        <p:spPr>
          <a:xfrm>
            <a:off x="-125" y="3149550"/>
            <a:ext cx="8586300" cy="0"/>
          </a:xfrm>
          <a:prstGeom prst="straightConnector1">
            <a:avLst/>
          </a:prstGeom>
          <a:noFill/>
          <a:ln w="9525" cap="flat" cmpd="sng">
            <a:solidFill>
              <a:schemeClr val="accent1"/>
            </a:solidFill>
            <a:prstDash val="solid"/>
            <a:round/>
            <a:headEnd type="none" w="med" len="med"/>
            <a:tailEnd type="none" w="med" len="med"/>
          </a:ln>
        </p:spPr>
      </p:cxnSp>
      <p:cxnSp>
        <p:nvCxnSpPr>
          <p:cNvPr id="301" name="Google Shape;301;p48"/>
          <p:cNvCxnSpPr/>
          <p:nvPr/>
        </p:nvCxnSpPr>
        <p:spPr>
          <a:xfrm>
            <a:off x="-125" y="4030900"/>
            <a:ext cx="8586300" cy="0"/>
          </a:xfrm>
          <a:prstGeom prst="straightConnector1">
            <a:avLst/>
          </a:prstGeom>
          <a:noFill/>
          <a:ln w="9525" cap="flat" cmpd="sng">
            <a:solidFill>
              <a:schemeClr val="accent1"/>
            </a:solidFill>
            <a:prstDash val="solid"/>
            <a:round/>
            <a:headEnd type="none" w="med" len="med"/>
            <a:tailEnd type="none" w="med" len="med"/>
          </a:ln>
        </p:spPr>
      </p:cxnSp>
      <p:cxnSp>
        <p:nvCxnSpPr>
          <p:cNvPr id="302" name="Google Shape;302;p48"/>
          <p:cNvCxnSpPr/>
          <p:nvPr/>
        </p:nvCxnSpPr>
        <p:spPr>
          <a:xfrm>
            <a:off x="-125" y="4914900"/>
            <a:ext cx="8586300" cy="0"/>
          </a:xfrm>
          <a:prstGeom prst="straightConnector1">
            <a:avLst/>
          </a:prstGeom>
          <a:noFill/>
          <a:ln w="9525" cap="flat" cmpd="sng">
            <a:solidFill>
              <a:schemeClr val="accent1"/>
            </a:solidFill>
            <a:prstDash val="solid"/>
            <a:round/>
            <a:headEnd type="none" w="med" len="med"/>
            <a:tailEnd type="none" w="med" len="med"/>
          </a:ln>
        </p:spPr>
      </p:cxnSp>
      <p:sp>
        <p:nvSpPr>
          <p:cNvPr id="303" name="Google Shape;303;p48"/>
          <p:cNvSpPr txBox="1">
            <a:spLocks noGrp="1"/>
          </p:cNvSpPr>
          <p:nvPr>
            <p:ph type="title" idx="2"/>
          </p:nvPr>
        </p:nvSpPr>
        <p:spPr>
          <a:xfrm>
            <a:off x="3535725" y="1403700"/>
            <a:ext cx="4270200" cy="864600"/>
          </a:xfrm>
          <a:prstGeom prst="rect">
            <a:avLst/>
          </a:prstGeom>
        </p:spPr>
        <p:txBody>
          <a:bodyPr spcFirstLastPara="1" wrap="square" lIns="91425" tIns="91425" rIns="91425" bIns="91425" anchor="ctr" anchorCtr="0">
            <a:noAutofit/>
          </a:bodyPr>
          <a:lstStyle>
            <a:lvl1pPr lvl="0">
              <a:spcBef>
                <a:spcPts val="0"/>
              </a:spcBef>
              <a:spcAft>
                <a:spcPts val="0"/>
              </a:spcAft>
              <a:buSzPts val="3600"/>
              <a:buFont typeface="Merriweather"/>
              <a:buNone/>
              <a:defRPr sz="3600">
                <a:latin typeface="Merriweather"/>
                <a:ea typeface="Merriweather"/>
                <a:cs typeface="Merriweather"/>
                <a:sym typeface="Merriweather"/>
              </a:defRPr>
            </a:lvl1pPr>
            <a:lvl2pPr lvl="1">
              <a:spcBef>
                <a:spcPts val="0"/>
              </a:spcBef>
              <a:spcAft>
                <a:spcPts val="0"/>
              </a:spcAft>
              <a:buClr>
                <a:schemeClr val="dk1"/>
              </a:buClr>
              <a:buSzPts val="3600"/>
              <a:buFont typeface="Merriweather"/>
              <a:buNone/>
              <a:defRPr sz="3600">
                <a:latin typeface="Merriweather"/>
                <a:ea typeface="Merriweather"/>
                <a:cs typeface="Merriweather"/>
                <a:sym typeface="Merriweather"/>
              </a:defRPr>
            </a:lvl2pPr>
            <a:lvl3pPr lvl="2">
              <a:spcBef>
                <a:spcPts val="0"/>
              </a:spcBef>
              <a:spcAft>
                <a:spcPts val="0"/>
              </a:spcAft>
              <a:buClr>
                <a:schemeClr val="dk1"/>
              </a:buClr>
              <a:buSzPts val="3600"/>
              <a:buFont typeface="Merriweather"/>
              <a:buNone/>
              <a:defRPr sz="3600">
                <a:latin typeface="Merriweather"/>
                <a:ea typeface="Merriweather"/>
                <a:cs typeface="Merriweather"/>
                <a:sym typeface="Merriweather"/>
              </a:defRPr>
            </a:lvl3pPr>
            <a:lvl4pPr lvl="3">
              <a:spcBef>
                <a:spcPts val="0"/>
              </a:spcBef>
              <a:spcAft>
                <a:spcPts val="0"/>
              </a:spcAft>
              <a:buClr>
                <a:schemeClr val="dk1"/>
              </a:buClr>
              <a:buSzPts val="3600"/>
              <a:buFont typeface="Merriweather"/>
              <a:buNone/>
              <a:defRPr sz="3600">
                <a:latin typeface="Merriweather"/>
                <a:ea typeface="Merriweather"/>
                <a:cs typeface="Merriweather"/>
                <a:sym typeface="Merriweather"/>
              </a:defRPr>
            </a:lvl4pPr>
            <a:lvl5pPr lvl="4">
              <a:spcBef>
                <a:spcPts val="0"/>
              </a:spcBef>
              <a:spcAft>
                <a:spcPts val="0"/>
              </a:spcAft>
              <a:buClr>
                <a:schemeClr val="dk1"/>
              </a:buClr>
              <a:buSzPts val="3600"/>
              <a:buFont typeface="Merriweather"/>
              <a:buNone/>
              <a:defRPr sz="3600">
                <a:latin typeface="Merriweather"/>
                <a:ea typeface="Merriweather"/>
                <a:cs typeface="Merriweather"/>
                <a:sym typeface="Merriweather"/>
              </a:defRPr>
            </a:lvl5pPr>
            <a:lvl6pPr lvl="5">
              <a:spcBef>
                <a:spcPts val="0"/>
              </a:spcBef>
              <a:spcAft>
                <a:spcPts val="0"/>
              </a:spcAft>
              <a:buClr>
                <a:schemeClr val="dk1"/>
              </a:buClr>
              <a:buSzPts val="3600"/>
              <a:buFont typeface="Merriweather"/>
              <a:buNone/>
              <a:defRPr sz="3600">
                <a:latin typeface="Merriweather"/>
                <a:ea typeface="Merriweather"/>
                <a:cs typeface="Merriweather"/>
                <a:sym typeface="Merriweather"/>
              </a:defRPr>
            </a:lvl6pPr>
            <a:lvl7pPr lvl="6">
              <a:spcBef>
                <a:spcPts val="0"/>
              </a:spcBef>
              <a:spcAft>
                <a:spcPts val="0"/>
              </a:spcAft>
              <a:buClr>
                <a:schemeClr val="dk1"/>
              </a:buClr>
              <a:buSzPts val="3600"/>
              <a:buFont typeface="Merriweather"/>
              <a:buNone/>
              <a:defRPr sz="3600">
                <a:latin typeface="Merriweather"/>
                <a:ea typeface="Merriweather"/>
                <a:cs typeface="Merriweather"/>
                <a:sym typeface="Merriweather"/>
              </a:defRPr>
            </a:lvl7pPr>
            <a:lvl8pPr lvl="7">
              <a:spcBef>
                <a:spcPts val="0"/>
              </a:spcBef>
              <a:spcAft>
                <a:spcPts val="0"/>
              </a:spcAft>
              <a:buClr>
                <a:schemeClr val="dk1"/>
              </a:buClr>
              <a:buSzPts val="3600"/>
              <a:buFont typeface="Merriweather"/>
              <a:buNone/>
              <a:defRPr sz="3600">
                <a:latin typeface="Merriweather"/>
                <a:ea typeface="Merriweather"/>
                <a:cs typeface="Merriweather"/>
                <a:sym typeface="Merriweather"/>
              </a:defRPr>
            </a:lvl8pPr>
            <a:lvl9pPr lvl="8">
              <a:spcBef>
                <a:spcPts val="0"/>
              </a:spcBef>
              <a:spcAft>
                <a:spcPts val="0"/>
              </a:spcAft>
              <a:buClr>
                <a:schemeClr val="dk1"/>
              </a:buClr>
              <a:buSzPts val="3600"/>
              <a:buFont typeface="Merriweather"/>
              <a:buNone/>
              <a:defRPr sz="3600">
                <a:latin typeface="Merriweather"/>
                <a:ea typeface="Merriweather"/>
                <a:cs typeface="Merriweather"/>
                <a:sym typeface="Merriweather"/>
              </a:defRPr>
            </a:lvl9pPr>
          </a:lstStyle>
          <a:p>
            <a:endParaRPr/>
          </a:p>
        </p:txBody>
      </p:sp>
      <p:sp>
        <p:nvSpPr>
          <p:cNvPr id="304" name="Google Shape;304;p48"/>
          <p:cNvSpPr txBox="1">
            <a:spLocks noGrp="1"/>
          </p:cNvSpPr>
          <p:nvPr>
            <p:ph type="title" idx="3"/>
          </p:nvPr>
        </p:nvSpPr>
        <p:spPr>
          <a:xfrm>
            <a:off x="3535675" y="2273525"/>
            <a:ext cx="4270200" cy="876000"/>
          </a:xfrm>
          <a:prstGeom prst="rect">
            <a:avLst/>
          </a:prstGeom>
        </p:spPr>
        <p:txBody>
          <a:bodyPr spcFirstLastPara="1" wrap="square" lIns="91425" tIns="91425" rIns="91425" bIns="91425" anchor="ctr" anchorCtr="0">
            <a:noAutofit/>
          </a:bodyPr>
          <a:lstStyle>
            <a:lvl1pPr lvl="0">
              <a:spcBef>
                <a:spcPts val="0"/>
              </a:spcBef>
              <a:spcAft>
                <a:spcPts val="0"/>
              </a:spcAft>
              <a:buSzPts val="3600"/>
              <a:buFont typeface="Merriweather"/>
              <a:buNone/>
              <a:defRPr sz="3600">
                <a:latin typeface="Merriweather"/>
                <a:ea typeface="Merriweather"/>
                <a:cs typeface="Merriweather"/>
                <a:sym typeface="Merriweather"/>
              </a:defRPr>
            </a:lvl1pPr>
            <a:lvl2pPr lvl="1">
              <a:spcBef>
                <a:spcPts val="0"/>
              </a:spcBef>
              <a:spcAft>
                <a:spcPts val="0"/>
              </a:spcAft>
              <a:buClr>
                <a:schemeClr val="dk1"/>
              </a:buClr>
              <a:buSzPts val="3600"/>
              <a:buFont typeface="Merriweather"/>
              <a:buNone/>
              <a:defRPr sz="3600">
                <a:latin typeface="Merriweather"/>
                <a:ea typeface="Merriweather"/>
                <a:cs typeface="Merriweather"/>
                <a:sym typeface="Merriweather"/>
              </a:defRPr>
            </a:lvl2pPr>
            <a:lvl3pPr lvl="2">
              <a:spcBef>
                <a:spcPts val="0"/>
              </a:spcBef>
              <a:spcAft>
                <a:spcPts val="0"/>
              </a:spcAft>
              <a:buClr>
                <a:schemeClr val="dk1"/>
              </a:buClr>
              <a:buSzPts val="3600"/>
              <a:buFont typeface="Merriweather"/>
              <a:buNone/>
              <a:defRPr sz="3600">
                <a:latin typeface="Merriweather"/>
                <a:ea typeface="Merriweather"/>
                <a:cs typeface="Merriweather"/>
                <a:sym typeface="Merriweather"/>
              </a:defRPr>
            </a:lvl3pPr>
            <a:lvl4pPr lvl="3">
              <a:spcBef>
                <a:spcPts val="0"/>
              </a:spcBef>
              <a:spcAft>
                <a:spcPts val="0"/>
              </a:spcAft>
              <a:buClr>
                <a:schemeClr val="dk1"/>
              </a:buClr>
              <a:buSzPts val="3600"/>
              <a:buFont typeface="Merriweather"/>
              <a:buNone/>
              <a:defRPr sz="3600">
                <a:latin typeface="Merriweather"/>
                <a:ea typeface="Merriweather"/>
                <a:cs typeface="Merriweather"/>
                <a:sym typeface="Merriweather"/>
              </a:defRPr>
            </a:lvl4pPr>
            <a:lvl5pPr lvl="4">
              <a:spcBef>
                <a:spcPts val="0"/>
              </a:spcBef>
              <a:spcAft>
                <a:spcPts val="0"/>
              </a:spcAft>
              <a:buClr>
                <a:schemeClr val="dk1"/>
              </a:buClr>
              <a:buSzPts val="3600"/>
              <a:buFont typeface="Merriweather"/>
              <a:buNone/>
              <a:defRPr sz="3600">
                <a:latin typeface="Merriweather"/>
                <a:ea typeface="Merriweather"/>
                <a:cs typeface="Merriweather"/>
                <a:sym typeface="Merriweather"/>
              </a:defRPr>
            </a:lvl5pPr>
            <a:lvl6pPr lvl="5">
              <a:spcBef>
                <a:spcPts val="0"/>
              </a:spcBef>
              <a:spcAft>
                <a:spcPts val="0"/>
              </a:spcAft>
              <a:buClr>
                <a:schemeClr val="dk1"/>
              </a:buClr>
              <a:buSzPts val="3600"/>
              <a:buFont typeface="Merriweather"/>
              <a:buNone/>
              <a:defRPr sz="3600">
                <a:latin typeface="Merriweather"/>
                <a:ea typeface="Merriweather"/>
                <a:cs typeface="Merriweather"/>
                <a:sym typeface="Merriweather"/>
              </a:defRPr>
            </a:lvl6pPr>
            <a:lvl7pPr lvl="6">
              <a:spcBef>
                <a:spcPts val="0"/>
              </a:spcBef>
              <a:spcAft>
                <a:spcPts val="0"/>
              </a:spcAft>
              <a:buClr>
                <a:schemeClr val="dk1"/>
              </a:buClr>
              <a:buSzPts val="3600"/>
              <a:buFont typeface="Merriweather"/>
              <a:buNone/>
              <a:defRPr sz="3600">
                <a:latin typeface="Merriweather"/>
                <a:ea typeface="Merriweather"/>
                <a:cs typeface="Merriweather"/>
                <a:sym typeface="Merriweather"/>
              </a:defRPr>
            </a:lvl7pPr>
            <a:lvl8pPr lvl="7">
              <a:spcBef>
                <a:spcPts val="0"/>
              </a:spcBef>
              <a:spcAft>
                <a:spcPts val="0"/>
              </a:spcAft>
              <a:buClr>
                <a:schemeClr val="dk1"/>
              </a:buClr>
              <a:buSzPts val="3600"/>
              <a:buFont typeface="Merriweather"/>
              <a:buNone/>
              <a:defRPr sz="3600">
                <a:latin typeface="Merriweather"/>
                <a:ea typeface="Merriweather"/>
                <a:cs typeface="Merriweather"/>
                <a:sym typeface="Merriweather"/>
              </a:defRPr>
            </a:lvl8pPr>
            <a:lvl9pPr lvl="8">
              <a:spcBef>
                <a:spcPts val="0"/>
              </a:spcBef>
              <a:spcAft>
                <a:spcPts val="0"/>
              </a:spcAft>
              <a:buClr>
                <a:schemeClr val="dk1"/>
              </a:buClr>
              <a:buSzPts val="3600"/>
              <a:buFont typeface="Merriweather"/>
              <a:buNone/>
              <a:defRPr sz="3600">
                <a:latin typeface="Merriweather"/>
                <a:ea typeface="Merriweather"/>
                <a:cs typeface="Merriweather"/>
                <a:sym typeface="Merriweather"/>
              </a:defRPr>
            </a:lvl9pPr>
          </a:lstStyle>
          <a:p>
            <a:endParaRPr/>
          </a:p>
        </p:txBody>
      </p:sp>
      <p:sp>
        <p:nvSpPr>
          <p:cNvPr id="305" name="Google Shape;305;p48"/>
          <p:cNvSpPr txBox="1">
            <a:spLocks noGrp="1"/>
          </p:cNvSpPr>
          <p:nvPr>
            <p:ph type="title" idx="4"/>
          </p:nvPr>
        </p:nvSpPr>
        <p:spPr>
          <a:xfrm>
            <a:off x="3535675" y="3152225"/>
            <a:ext cx="4270200" cy="881400"/>
          </a:xfrm>
          <a:prstGeom prst="rect">
            <a:avLst/>
          </a:prstGeom>
        </p:spPr>
        <p:txBody>
          <a:bodyPr spcFirstLastPara="1" wrap="square" lIns="91425" tIns="91425" rIns="91425" bIns="91425" anchor="ctr" anchorCtr="0">
            <a:noAutofit/>
          </a:bodyPr>
          <a:lstStyle>
            <a:lvl1pPr lvl="0">
              <a:spcBef>
                <a:spcPts val="0"/>
              </a:spcBef>
              <a:spcAft>
                <a:spcPts val="0"/>
              </a:spcAft>
              <a:buSzPts val="3600"/>
              <a:buFont typeface="Merriweather"/>
              <a:buNone/>
              <a:defRPr sz="3600">
                <a:latin typeface="Merriweather"/>
                <a:ea typeface="Merriweather"/>
                <a:cs typeface="Merriweather"/>
                <a:sym typeface="Merriweather"/>
              </a:defRPr>
            </a:lvl1pPr>
            <a:lvl2pPr lvl="1">
              <a:spcBef>
                <a:spcPts val="0"/>
              </a:spcBef>
              <a:spcAft>
                <a:spcPts val="0"/>
              </a:spcAft>
              <a:buClr>
                <a:schemeClr val="dk1"/>
              </a:buClr>
              <a:buSzPts val="3600"/>
              <a:buFont typeface="Merriweather"/>
              <a:buNone/>
              <a:defRPr sz="3600">
                <a:latin typeface="Merriweather"/>
                <a:ea typeface="Merriweather"/>
                <a:cs typeface="Merriweather"/>
                <a:sym typeface="Merriweather"/>
              </a:defRPr>
            </a:lvl2pPr>
            <a:lvl3pPr lvl="2">
              <a:spcBef>
                <a:spcPts val="0"/>
              </a:spcBef>
              <a:spcAft>
                <a:spcPts val="0"/>
              </a:spcAft>
              <a:buClr>
                <a:schemeClr val="dk1"/>
              </a:buClr>
              <a:buSzPts val="3600"/>
              <a:buFont typeface="Merriweather"/>
              <a:buNone/>
              <a:defRPr sz="3600">
                <a:latin typeface="Merriweather"/>
                <a:ea typeface="Merriweather"/>
                <a:cs typeface="Merriweather"/>
                <a:sym typeface="Merriweather"/>
              </a:defRPr>
            </a:lvl3pPr>
            <a:lvl4pPr lvl="3">
              <a:spcBef>
                <a:spcPts val="0"/>
              </a:spcBef>
              <a:spcAft>
                <a:spcPts val="0"/>
              </a:spcAft>
              <a:buClr>
                <a:schemeClr val="dk1"/>
              </a:buClr>
              <a:buSzPts val="3600"/>
              <a:buFont typeface="Merriweather"/>
              <a:buNone/>
              <a:defRPr sz="3600">
                <a:latin typeface="Merriweather"/>
                <a:ea typeface="Merriweather"/>
                <a:cs typeface="Merriweather"/>
                <a:sym typeface="Merriweather"/>
              </a:defRPr>
            </a:lvl4pPr>
            <a:lvl5pPr lvl="4">
              <a:spcBef>
                <a:spcPts val="0"/>
              </a:spcBef>
              <a:spcAft>
                <a:spcPts val="0"/>
              </a:spcAft>
              <a:buClr>
                <a:schemeClr val="dk1"/>
              </a:buClr>
              <a:buSzPts val="3600"/>
              <a:buFont typeface="Merriweather"/>
              <a:buNone/>
              <a:defRPr sz="3600">
                <a:latin typeface="Merriweather"/>
                <a:ea typeface="Merriweather"/>
                <a:cs typeface="Merriweather"/>
                <a:sym typeface="Merriweather"/>
              </a:defRPr>
            </a:lvl5pPr>
            <a:lvl6pPr lvl="5">
              <a:spcBef>
                <a:spcPts val="0"/>
              </a:spcBef>
              <a:spcAft>
                <a:spcPts val="0"/>
              </a:spcAft>
              <a:buClr>
                <a:schemeClr val="dk1"/>
              </a:buClr>
              <a:buSzPts val="3600"/>
              <a:buFont typeface="Merriweather"/>
              <a:buNone/>
              <a:defRPr sz="3600">
                <a:latin typeface="Merriweather"/>
                <a:ea typeface="Merriweather"/>
                <a:cs typeface="Merriweather"/>
                <a:sym typeface="Merriweather"/>
              </a:defRPr>
            </a:lvl6pPr>
            <a:lvl7pPr lvl="6">
              <a:spcBef>
                <a:spcPts val="0"/>
              </a:spcBef>
              <a:spcAft>
                <a:spcPts val="0"/>
              </a:spcAft>
              <a:buClr>
                <a:schemeClr val="dk1"/>
              </a:buClr>
              <a:buSzPts val="3600"/>
              <a:buFont typeface="Merriweather"/>
              <a:buNone/>
              <a:defRPr sz="3600">
                <a:latin typeface="Merriweather"/>
                <a:ea typeface="Merriweather"/>
                <a:cs typeface="Merriweather"/>
                <a:sym typeface="Merriweather"/>
              </a:defRPr>
            </a:lvl7pPr>
            <a:lvl8pPr lvl="7">
              <a:spcBef>
                <a:spcPts val="0"/>
              </a:spcBef>
              <a:spcAft>
                <a:spcPts val="0"/>
              </a:spcAft>
              <a:buClr>
                <a:schemeClr val="dk1"/>
              </a:buClr>
              <a:buSzPts val="3600"/>
              <a:buFont typeface="Merriweather"/>
              <a:buNone/>
              <a:defRPr sz="3600">
                <a:latin typeface="Merriweather"/>
                <a:ea typeface="Merriweather"/>
                <a:cs typeface="Merriweather"/>
                <a:sym typeface="Merriweather"/>
              </a:defRPr>
            </a:lvl8pPr>
            <a:lvl9pPr lvl="8">
              <a:spcBef>
                <a:spcPts val="0"/>
              </a:spcBef>
              <a:spcAft>
                <a:spcPts val="0"/>
              </a:spcAft>
              <a:buClr>
                <a:schemeClr val="dk1"/>
              </a:buClr>
              <a:buSzPts val="3600"/>
              <a:buFont typeface="Merriweather"/>
              <a:buNone/>
              <a:defRPr sz="3600">
                <a:latin typeface="Merriweather"/>
                <a:ea typeface="Merriweather"/>
                <a:cs typeface="Merriweather"/>
                <a:sym typeface="Merriweather"/>
              </a:defRPr>
            </a:lvl9pPr>
          </a:lstStyle>
          <a:p>
            <a:endParaRPr/>
          </a:p>
        </p:txBody>
      </p:sp>
      <p:sp>
        <p:nvSpPr>
          <p:cNvPr id="306" name="Google Shape;306;p48"/>
          <p:cNvSpPr txBox="1">
            <a:spLocks noGrp="1"/>
          </p:cNvSpPr>
          <p:nvPr>
            <p:ph type="title" idx="5"/>
          </p:nvPr>
        </p:nvSpPr>
        <p:spPr>
          <a:xfrm>
            <a:off x="3535675" y="4036300"/>
            <a:ext cx="4276800" cy="881400"/>
          </a:xfrm>
          <a:prstGeom prst="rect">
            <a:avLst/>
          </a:prstGeom>
        </p:spPr>
        <p:txBody>
          <a:bodyPr spcFirstLastPara="1" wrap="square" lIns="91425" tIns="91425" rIns="91425" bIns="91425" anchor="ctr" anchorCtr="0">
            <a:noAutofit/>
          </a:bodyPr>
          <a:lstStyle>
            <a:lvl1pPr lvl="0">
              <a:spcBef>
                <a:spcPts val="0"/>
              </a:spcBef>
              <a:spcAft>
                <a:spcPts val="0"/>
              </a:spcAft>
              <a:buSzPts val="3600"/>
              <a:buFont typeface="Merriweather"/>
              <a:buNone/>
              <a:defRPr sz="3600">
                <a:latin typeface="Merriweather"/>
                <a:ea typeface="Merriweather"/>
                <a:cs typeface="Merriweather"/>
                <a:sym typeface="Merriweather"/>
              </a:defRPr>
            </a:lvl1pPr>
            <a:lvl2pPr lvl="1">
              <a:spcBef>
                <a:spcPts val="0"/>
              </a:spcBef>
              <a:spcAft>
                <a:spcPts val="0"/>
              </a:spcAft>
              <a:buClr>
                <a:schemeClr val="dk1"/>
              </a:buClr>
              <a:buSzPts val="3600"/>
              <a:buFont typeface="Merriweather"/>
              <a:buNone/>
              <a:defRPr sz="3600">
                <a:latin typeface="Merriweather"/>
                <a:ea typeface="Merriweather"/>
                <a:cs typeface="Merriweather"/>
                <a:sym typeface="Merriweather"/>
              </a:defRPr>
            </a:lvl2pPr>
            <a:lvl3pPr lvl="2">
              <a:spcBef>
                <a:spcPts val="0"/>
              </a:spcBef>
              <a:spcAft>
                <a:spcPts val="0"/>
              </a:spcAft>
              <a:buClr>
                <a:schemeClr val="dk1"/>
              </a:buClr>
              <a:buSzPts val="3600"/>
              <a:buFont typeface="Merriweather"/>
              <a:buNone/>
              <a:defRPr sz="3600">
                <a:latin typeface="Merriweather"/>
                <a:ea typeface="Merriweather"/>
                <a:cs typeface="Merriweather"/>
                <a:sym typeface="Merriweather"/>
              </a:defRPr>
            </a:lvl3pPr>
            <a:lvl4pPr lvl="3">
              <a:spcBef>
                <a:spcPts val="0"/>
              </a:spcBef>
              <a:spcAft>
                <a:spcPts val="0"/>
              </a:spcAft>
              <a:buClr>
                <a:schemeClr val="dk1"/>
              </a:buClr>
              <a:buSzPts val="3600"/>
              <a:buFont typeface="Merriweather"/>
              <a:buNone/>
              <a:defRPr sz="3600">
                <a:latin typeface="Merriweather"/>
                <a:ea typeface="Merriweather"/>
                <a:cs typeface="Merriweather"/>
                <a:sym typeface="Merriweather"/>
              </a:defRPr>
            </a:lvl4pPr>
            <a:lvl5pPr lvl="4">
              <a:spcBef>
                <a:spcPts val="0"/>
              </a:spcBef>
              <a:spcAft>
                <a:spcPts val="0"/>
              </a:spcAft>
              <a:buClr>
                <a:schemeClr val="dk1"/>
              </a:buClr>
              <a:buSzPts val="3600"/>
              <a:buFont typeface="Merriweather"/>
              <a:buNone/>
              <a:defRPr sz="3600">
                <a:latin typeface="Merriweather"/>
                <a:ea typeface="Merriweather"/>
                <a:cs typeface="Merriweather"/>
                <a:sym typeface="Merriweather"/>
              </a:defRPr>
            </a:lvl5pPr>
            <a:lvl6pPr lvl="5">
              <a:spcBef>
                <a:spcPts val="0"/>
              </a:spcBef>
              <a:spcAft>
                <a:spcPts val="0"/>
              </a:spcAft>
              <a:buClr>
                <a:schemeClr val="dk1"/>
              </a:buClr>
              <a:buSzPts val="3600"/>
              <a:buFont typeface="Merriweather"/>
              <a:buNone/>
              <a:defRPr sz="3600">
                <a:latin typeface="Merriweather"/>
                <a:ea typeface="Merriweather"/>
                <a:cs typeface="Merriweather"/>
                <a:sym typeface="Merriweather"/>
              </a:defRPr>
            </a:lvl6pPr>
            <a:lvl7pPr lvl="6">
              <a:spcBef>
                <a:spcPts val="0"/>
              </a:spcBef>
              <a:spcAft>
                <a:spcPts val="0"/>
              </a:spcAft>
              <a:buClr>
                <a:schemeClr val="dk1"/>
              </a:buClr>
              <a:buSzPts val="3600"/>
              <a:buFont typeface="Merriweather"/>
              <a:buNone/>
              <a:defRPr sz="3600">
                <a:latin typeface="Merriweather"/>
                <a:ea typeface="Merriweather"/>
                <a:cs typeface="Merriweather"/>
                <a:sym typeface="Merriweather"/>
              </a:defRPr>
            </a:lvl7pPr>
            <a:lvl8pPr lvl="7">
              <a:spcBef>
                <a:spcPts val="0"/>
              </a:spcBef>
              <a:spcAft>
                <a:spcPts val="0"/>
              </a:spcAft>
              <a:buClr>
                <a:schemeClr val="dk1"/>
              </a:buClr>
              <a:buSzPts val="3600"/>
              <a:buFont typeface="Merriweather"/>
              <a:buNone/>
              <a:defRPr sz="3600">
                <a:latin typeface="Merriweather"/>
                <a:ea typeface="Merriweather"/>
                <a:cs typeface="Merriweather"/>
                <a:sym typeface="Merriweather"/>
              </a:defRPr>
            </a:lvl8pPr>
            <a:lvl9pPr lvl="8">
              <a:spcBef>
                <a:spcPts val="0"/>
              </a:spcBef>
              <a:spcAft>
                <a:spcPts val="0"/>
              </a:spcAft>
              <a:buClr>
                <a:schemeClr val="dk1"/>
              </a:buClr>
              <a:buSzPts val="3600"/>
              <a:buFont typeface="Merriweather"/>
              <a:buNone/>
              <a:defRPr sz="3600">
                <a:latin typeface="Merriweather"/>
                <a:ea typeface="Merriweather"/>
                <a:cs typeface="Merriweather"/>
                <a:sym typeface="Merriweather"/>
              </a:defRPr>
            </a:lvl9pPr>
          </a:lstStyle>
          <a:p>
            <a:endParaRPr/>
          </a:p>
        </p:txBody>
      </p:sp>
      <p:sp>
        <p:nvSpPr>
          <p:cNvPr id="307" name="Google Shape;307;p48"/>
          <p:cNvSpPr txBox="1">
            <a:spLocks noGrp="1"/>
          </p:cNvSpPr>
          <p:nvPr>
            <p:ph type="subTitle" idx="1"/>
          </p:nvPr>
        </p:nvSpPr>
        <p:spPr>
          <a:xfrm>
            <a:off x="2438400" y="1403700"/>
            <a:ext cx="937200" cy="864600"/>
          </a:xfrm>
          <a:prstGeom prst="rect">
            <a:avLst/>
          </a:prstGeom>
        </p:spPr>
        <p:txBody>
          <a:bodyPr spcFirstLastPara="1" wrap="square" lIns="91425" tIns="91425" rIns="91425" bIns="91425" anchor="ctr" anchorCtr="0">
            <a:noAutofit/>
          </a:bodyPr>
          <a:lstStyle>
            <a:lvl1pPr lvl="0">
              <a:spcBef>
                <a:spcPts val="0"/>
              </a:spcBef>
              <a:spcAft>
                <a:spcPts val="0"/>
              </a:spcAft>
              <a:buClr>
                <a:schemeClr val="dk1"/>
              </a:buClr>
              <a:buSzPts val="1400"/>
              <a:buFont typeface="Lexend"/>
              <a:buNone/>
              <a:defRPr>
                <a:latin typeface="Lexend"/>
                <a:ea typeface="Lexend"/>
                <a:cs typeface="Lexend"/>
                <a:sym typeface="Lexend"/>
              </a:defRPr>
            </a:lvl1pPr>
            <a:lvl2pPr lvl="1">
              <a:spcBef>
                <a:spcPts val="0"/>
              </a:spcBef>
              <a:spcAft>
                <a:spcPts val="0"/>
              </a:spcAft>
              <a:buClr>
                <a:schemeClr val="dk1"/>
              </a:buClr>
              <a:buSzPts val="1400"/>
              <a:buFont typeface="Lexend"/>
              <a:buNone/>
              <a:defRPr>
                <a:latin typeface="Lexend"/>
                <a:ea typeface="Lexend"/>
                <a:cs typeface="Lexend"/>
                <a:sym typeface="Lexend"/>
              </a:defRPr>
            </a:lvl2pPr>
            <a:lvl3pPr lvl="2">
              <a:spcBef>
                <a:spcPts val="0"/>
              </a:spcBef>
              <a:spcAft>
                <a:spcPts val="0"/>
              </a:spcAft>
              <a:buClr>
                <a:schemeClr val="dk1"/>
              </a:buClr>
              <a:buSzPts val="1400"/>
              <a:buFont typeface="Lexend"/>
              <a:buNone/>
              <a:defRPr>
                <a:latin typeface="Lexend"/>
                <a:ea typeface="Lexend"/>
                <a:cs typeface="Lexend"/>
                <a:sym typeface="Lexend"/>
              </a:defRPr>
            </a:lvl3pPr>
            <a:lvl4pPr lvl="3">
              <a:spcBef>
                <a:spcPts val="0"/>
              </a:spcBef>
              <a:spcAft>
                <a:spcPts val="0"/>
              </a:spcAft>
              <a:buClr>
                <a:schemeClr val="dk1"/>
              </a:buClr>
              <a:buSzPts val="1400"/>
              <a:buFont typeface="Lexend"/>
              <a:buNone/>
              <a:defRPr>
                <a:latin typeface="Lexend"/>
                <a:ea typeface="Lexend"/>
                <a:cs typeface="Lexend"/>
                <a:sym typeface="Lexend"/>
              </a:defRPr>
            </a:lvl4pPr>
            <a:lvl5pPr lvl="4">
              <a:spcBef>
                <a:spcPts val="0"/>
              </a:spcBef>
              <a:spcAft>
                <a:spcPts val="0"/>
              </a:spcAft>
              <a:buClr>
                <a:schemeClr val="dk1"/>
              </a:buClr>
              <a:buSzPts val="1400"/>
              <a:buFont typeface="Lexend"/>
              <a:buNone/>
              <a:defRPr>
                <a:latin typeface="Lexend"/>
                <a:ea typeface="Lexend"/>
                <a:cs typeface="Lexend"/>
                <a:sym typeface="Lexend"/>
              </a:defRPr>
            </a:lvl5pPr>
            <a:lvl6pPr lvl="5">
              <a:spcBef>
                <a:spcPts val="0"/>
              </a:spcBef>
              <a:spcAft>
                <a:spcPts val="0"/>
              </a:spcAft>
              <a:buClr>
                <a:schemeClr val="dk1"/>
              </a:buClr>
              <a:buSzPts val="1400"/>
              <a:buFont typeface="Lexend"/>
              <a:buNone/>
              <a:defRPr>
                <a:latin typeface="Lexend"/>
                <a:ea typeface="Lexend"/>
                <a:cs typeface="Lexend"/>
                <a:sym typeface="Lexend"/>
              </a:defRPr>
            </a:lvl6pPr>
            <a:lvl7pPr lvl="6">
              <a:spcBef>
                <a:spcPts val="0"/>
              </a:spcBef>
              <a:spcAft>
                <a:spcPts val="0"/>
              </a:spcAft>
              <a:buClr>
                <a:schemeClr val="dk1"/>
              </a:buClr>
              <a:buSzPts val="1400"/>
              <a:buFont typeface="Lexend"/>
              <a:buNone/>
              <a:defRPr>
                <a:latin typeface="Lexend"/>
                <a:ea typeface="Lexend"/>
                <a:cs typeface="Lexend"/>
                <a:sym typeface="Lexend"/>
              </a:defRPr>
            </a:lvl7pPr>
            <a:lvl8pPr lvl="7">
              <a:spcBef>
                <a:spcPts val="0"/>
              </a:spcBef>
              <a:spcAft>
                <a:spcPts val="0"/>
              </a:spcAft>
              <a:buClr>
                <a:schemeClr val="dk1"/>
              </a:buClr>
              <a:buSzPts val="1400"/>
              <a:buFont typeface="Lexend"/>
              <a:buNone/>
              <a:defRPr>
                <a:latin typeface="Lexend"/>
                <a:ea typeface="Lexend"/>
                <a:cs typeface="Lexend"/>
                <a:sym typeface="Lexend"/>
              </a:defRPr>
            </a:lvl8pPr>
            <a:lvl9pPr lvl="8">
              <a:spcBef>
                <a:spcPts val="0"/>
              </a:spcBef>
              <a:spcAft>
                <a:spcPts val="0"/>
              </a:spcAft>
              <a:buClr>
                <a:schemeClr val="dk1"/>
              </a:buClr>
              <a:buSzPts val="1400"/>
              <a:buFont typeface="Lexend"/>
              <a:buNone/>
              <a:defRPr>
                <a:latin typeface="Lexend"/>
                <a:ea typeface="Lexend"/>
                <a:cs typeface="Lexend"/>
                <a:sym typeface="Lexend"/>
              </a:defRPr>
            </a:lvl9pPr>
          </a:lstStyle>
          <a:p>
            <a:endParaRPr/>
          </a:p>
        </p:txBody>
      </p:sp>
      <p:sp>
        <p:nvSpPr>
          <p:cNvPr id="308" name="Google Shape;308;p48"/>
          <p:cNvSpPr txBox="1">
            <a:spLocks noGrp="1"/>
          </p:cNvSpPr>
          <p:nvPr>
            <p:ph type="subTitle" idx="6"/>
          </p:nvPr>
        </p:nvSpPr>
        <p:spPr>
          <a:xfrm>
            <a:off x="2438400" y="2273525"/>
            <a:ext cx="937200" cy="876000"/>
          </a:xfrm>
          <a:prstGeom prst="rect">
            <a:avLst/>
          </a:prstGeom>
        </p:spPr>
        <p:txBody>
          <a:bodyPr spcFirstLastPara="1" wrap="square" lIns="91425" tIns="91425" rIns="91425" bIns="91425" anchor="ctr" anchorCtr="0">
            <a:noAutofit/>
          </a:bodyPr>
          <a:lstStyle>
            <a:lvl1pPr lvl="0">
              <a:spcBef>
                <a:spcPts val="0"/>
              </a:spcBef>
              <a:spcAft>
                <a:spcPts val="0"/>
              </a:spcAft>
              <a:buClr>
                <a:schemeClr val="dk1"/>
              </a:buClr>
              <a:buSzPts val="1400"/>
              <a:buFont typeface="Lexend"/>
              <a:buNone/>
              <a:defRPr>
                <a:latin typeface="Lexend"/>
                <a:ea typeface="Lexend"/>
                <a:cs typeface="Lexend"/>
                <a:sym typeface="Lexend"/>
              </a:defRPr>
            </a:lvl1pPr>
            <a:lvl2pPr lvl="1">
              <a:spcBef>
                <a:spcPts val="0"/>
              </a:spcBef>
              <a:spcAft>
                <a:spcPts val="0"/>
              </a:spcAft>
              <a:buClr>
                <a:schemeClr val="dk1"/>
              </a:buClr>
              <a:buSzPts val="1400"/>
              <a:buFont typeface="Lexend"/>
              <a:buNone/>
              <a:defRPr>
                <a:latin typeface="Lexend"/>
                <a:ea typeface="Lexend"/>
                <a:cs typeface="Lexend"/>
                <a:sym typeface="Lexend"/>
              </a:defRPr>
            </a:lvl2pPr>
            <a:lvl3pPr lvl="2">
              <a:spcBef>
                <a:spcPts val="0"/>
              </a:spcBef>
              <a:spcAft>
                <a:spcPts val="0"/>
              </a:spcAft>
              <a:buClr>
                <a:schemeClr val="dk1"/>
              </a:buClr>
              <a:buSzPts val="1400"/>
              <a:buFont typeface="Lexend"/>
              <a:buNone/>
              <a:defRPr>
                <a:latin typeface="Lexend"/>
                <a:ea typeface="Lexend"/>
                <a:cs typeface="Lexend"/>
                <a:sym typeface="Lexend"/>
              </a:defRPr>
            </a:lvl3pPr>
            <a:lvl4pPr lvl="3">
              <a:spcBef>
                <a:spcPts val="0"/>
              </a:spcBef>
              <a:spcAft>
                <a:spcPts val="0"/>
              </a:spcAft>
              <a:buClr>
                <a:schemeClr val="dk1"/>
              </a:buClr>
              <a:buSzPts val="1400"/>
              <a:buFont typeface="Lexend"/>
              <a:buNone/>
              <a:defRPr>
                <a:latin typeface="Lexend"/>
                <a:ea typeface="Lexend"/>
                <a:cs typeface="Lexend"/>
                <a:sym typeface="Lexend"/>
              </a:defRPr>
            </a:lvl4pPr>
            <a:lvl5pPr lvl="4">
              <a:spcBef>
                <a:spcPts val="0"/>
              </a:spcBef>
              <a:spcAft>
                <a:spcPts val="0"/>
              </a:spcAft>
              <a:buClr>
                <a:schemeClr val="dk1"/>
              </a:buClr>
              <a:buSzPts val="1400"/>
              <a:buFont typeface="Lexend"/>
              <a:buNone/>
              <a:defRPr>
                <a:latin typeface="Lexend"/>
                <a:ea typeface="Lexend"/>
                <a:cs typeface="Lexend"/>
                <a:sym typeface="Lexend"/>
              </a:defRPr>
            </a:lvl5pPr>
            <a:lvl6pPr lvl="5">
              <a:spcBef>
                <a:spcPts val="0"/>
              </a:spcBef>
              <a:spcAft>
                <a:spcPts val="0"/>
              </a:spcAft>
              <a:buClr>
                <a:schemeClr val="dk1"/>
              </a:buClr>
              <a:buSzPts val="1400"/>
              <a:buFont typeface="Lexend"/>
              <a:buNone/>
              <a:defRPr>
                <a:latin typeface="Lexend"/>
                <a:ea typeface="Lexend"/>
                <a:cs typeface="Lexend"/>
                <a:sym typeface="Lexend"/>
              </a:defRPr>
            </a:lvl6pPr>
            <a:lvl7pPr lvl="6">
              <a:spcBef>
                <a:spcPts val="0"/>
              </a:spcBef>
              <a:spcAft>
                <a:spcPts val="0"/>
              </a:spcAft>
              <a:buClr>
                <a:schemeClr val="dk1"/>
              </a:buClr>
              <a:buSzPts val="1400"/>
              <a:buFont typeface="Lexend"/>
              <a:buNone/>
              <a:defRPr>
                <a:latin typeface="Lexend"/>
                <a:ea typeface="Lexend"/>
                <a:cs typeface="Lexend"/>
                <a:sym typeface="Lexend"/>
              </a:defRPr>
            </a:lvl7pPr>
            <a:lvl8pPr lvl="7">
              <a:spcBef>
                <a:spcPts val="0"/>
              </a:spcBef>
              <a:spcAft>
                <a:spcPts val="0"/>
              </a:spcAft>
              <a:buClr>
                <a:schemeClr val="dk1"/>
              </a:buClr>
              <a:buSzPts val="1400"/>
              <a:buFont typeface="Lexend"/>
              <a:buNone/>
              <a:defRPr>
                <a:latin typeface="Lexend"/>
                <a:ea typeface="Lexend"/>
                <a:cs typeface="Lexend"/>
                <a:sym typeface="Lexend"/>
              </a:defRPr>
            </a:lvl8pPr>
            <a:lvl9pPr lvl="8">
              <a:spcBef>
                <a:spcPts val="0"/>
              </a:spcBef>
              <a:spcAft>
                <a:spcPts val="0"/>
              </a:spcAft>
              <a:buClr>
                <a:schemeClr val="dk1"/>
              </a:buClr>
              <a:buSzPts val="1400"/>
              <a:buFont typeface="Lexend"/>
              <a:buNone/>
              <a:defRPr>
                <a:latin typeface="Lexend"/>
                <a:ea typeface="Lexend"/>
                <a:cs typeface="Lexend"/>
                <a:sym typeface="Lexend"/>
              </a:defRPr>
            </a:lvl9pPr>
          </a:lstStyle>
          <a:p>
            <a:endParaRPr/>
          </a:p>
        </p:txBody>
      </p:sp>
      <p:sp>
        <p:nvSpPr>
          <p:cNvPr id="309" name="Google Shape;309;p48"/>
          <p:cNvSpPr txBox="1">
            <a:spLocks noGrp="1"/>
          </p:cNvSpPr>
          <p:nvPr>
            <p:ph type="subTitle" idx="7"/>
          </p:nvPr>
        </p:nvSpPr>
        <p:spPr>
          <a:xfrm>
            <a:off x="2440950" y="3152225"/>
            <a:ext cx="934800" cy="876000"/>
          </a:xfrm>
          <a:prstGeom prst="rect">
            <a:avLst/>
          </a:prstGeom>
        </p:spPr>
        <p:txBody>
          <a:bodyPr spcFirstLastPara="1" wrap="square" lIns="91425" tIns="91425" rIns="91425" bIns="91425" anchor="ctr" anchorCtr="0">
            <a:noAutofit/>
          </a:bodyPr>
          <a:lstStyle>
            <a:lvl1pPr lvl="0">
              <a:spcBef>
                <a:spcPts val="0"/>
              </a:spcBef>
              <a:spcAft>
                <a:spcPts val="0"/>
              </a:spcAft>
              <a:buClr>
                <a:schemeClr val="dk1"/>
              </a:buClr>
              <a:buSzPts val="1400"/>
              <a:buFont typeface="Lexend"/>
              <a:buNone/>
              <a:defRPr>
                <a:latin typeface="Lexend"/>
                <a:ea typeface="Lexend"/>
                <a:cs typeface="Lexend"/>
                <a:sym typeface="Lexend"/>
              </a:defRPr>
            </a:lvl1pPr>
            <a:lvl2pPr lvl="1">
              <a:spcBef>
                <a:spcPts val="0"/>
              </a:spcBef>
              <a:spcAft>
                <a:spcPts val="0"/>
              </a:spcAft>
              <a:buClr>
                <a:schemeClr val="dk1"/>
              </a:buClr>
              <a:buSzPts val="1400"/>
              <a:buFont typeface="Lexend"/>
              <a:buNone/>
              <a:defRPr>
                <a:latin typeface="Lexend"/>
                <a:ea typeface="Lexend"/>
                <a:cs typeface="Lexend"/>
                <a:sym typeface="Lexend"/>
              </a:defRPr>
            </a:lvl2pPr>
            <a:lvl3pPr lvl="2">
              <a:spcBef>
                <a:spcPts val="0"/>
              </a:spcBef>
              <a:spcAft>
                <a:spcPts val="0"/>
              </a:spcAft>
              <a:buClr>
                <a:schemeClr val="dk1"/>
              </a:buClr>
              <a:buSzPts val="1400"/>
              <a:buFont typeface="Lexend"/>
              <a:buNone/>
              <a:defRPr>
                <a:latin typeface="Lexend"/>
                <a:ea typeface="Lexend"/>
                <a:cs typeface="Lexend"/>
                <a:sym typeface="Lexend"/>
              </a:defRPr>
            </a:lvl3pPr>
            <a:lvl4pPr lvl="3">
              <a:spcBef>
                <a:spcPts val="0"/>
              </a:spcBef>
              <a:spcAft>
                <a:spcPts val="0"/>
              </a:spcAft>
              <a:buClr>
                <a:schemeClr val="dk1"/>
              </a:buClr>
              <a:buSzPts val="1400"/>
              <a:buFont typeface="Lexend"/>
              <a:buNone/>
              <a:defRPr>
                <a:latin typeface="Lexend"/>
                <a:ea typeface="Lexend"/>
                <a:cs typeface="Lexend"/>
                <a:sym typeface="Lexend"/>
              </a:defRPr>
            </a:lvl4pPr>
            <a:lvl5pPr lvl="4">
              <a:spcBef>
                <a:spcPts val="0"/>
              </a:spcBef>
              <a:spcAft>
                <a:spcPts val="0"/>
              </a:spcAft>
              <a:buClr>
                <a:schemeClr val="dk1"/>
              </a:buClr>
              <a:buSzPts val="1400"/>
              <a:buFont typeface="Lexend"/>
              <a:buNone/>
              <a:defRPr>
                <a:latin typeface="Lexend"/>
                <a:ea typeface="Lexend"/>
                <a:cs typeface="Lexend"/>
                <a:sym typeface="Lexend"/>
              </a:defRPr>
            </a:lvl5pPr>
            <a:lvl6pPr lvl="5">
              <a:spcBef>
                <a:spcPts val="0"/>
              </a:spcBef>
              <a:spcAft>
                <a:spcPts val="0"/>
              </a:spcAft>
              <a:buClr>
                <a:schemeClr val="dk1"/>
              </a:buClr>
              <a:buSzPts val="1400"/>
              <a:buFont typeface="Lexend"/>
              <a:buNone/>
              <a:defRPr>
                <a:latin typeface="Lexend"/>
                <a:ea typeface="Lexend"/>
                <a:cs typeface="Lexend"/>
                <a:sym typeface="Lexend"/>
              </a:defRPr>
            </a:lvl6pPr>
            <a:lvl7pPr lvl="6">
              <a:spcBef>
                <a:spcPts val="0"/>
              </a:spcBef>
              <a:spcAft>
                <a:spcPts val="0"/>
              </a:spcAft>
              <a:buClr>
                <a:schemeClr val="dk1"/>
              </a:buClr>
              <a:buSzPts val="1400"/>
              <a:buFont typeface="Lexend"/>
              <a:buNone/>
              <a:defRPr>
                <a:latin typeface="Lexend"/>
                <a:ea typeface="Lexend"/>
                <a:cs typeface="Lexend"/>
                <a:sym typeface="Lexend"/>
              </a:defRPr>
            </a:lvl7pPr>
            <a:lvl8pPr lvl="7">
              <a:spcBef>
                <a:spcPts val="0"/>
              </a:spcBef>
              <a:spcAft>
                <a:spcPts val="0"/>
              </a:spcAft>
              <a:buClr>
                <a:schemeClr val="dk1"/>
              </a:buClr>
              <a:buSzPts val="1400"/>
              <a:buFont typeface="Lexend"/>
              <a:buNone/>
              <a:defRPr>
                <a:latin typeface="Lexend"/>
                <a:ea typeface="Lexend"/>
                <a:cs typeface="Lexend"/>
                <a:sym typeface="Lexend"/>
              </a:defRPr>
            </a:lvl8pPr>
            <a:lvl9pPr lvl="8">
              <a:spcBef>
                <a:spcPts val="0"/>
              </a:spcBef>
              <a:spcAft>
                <a:spcPts val="0"/>
              </a:spcAft>
              <a:buClr>
                <a:schemeClr val="dk1"/>
              </a:buClr>
              <a:buSzPts val="1400"/>
              <a:buFont typeface="Lexend"/>
              <a:buNone/>
              <a:defRPr>
                <a:latin typeface="Lexend"/>
                <a:ea typeface="Lexend"/>
                <a:cs typeface="Lexend"/>
                <a:sym typeface="Lexend"/>
              </a:defRPr>
            </a:lvl9pPr>
          </a:lstStyle>
          <a:p>
            <a:endParaRPr/>
          </a:p>
        </p:txBody>
      </p:sp>
      <p:sp>
        <p:nvSpPr>
          <p:cNvPr id="310" name="Google Shape;310;p48"/>
          <p:cNvSpPr txBox="1">
            <a:spLocks noGrp="1"/>
          </p:cNvSpPr>
          <p:nvPr>
            <p:ph type="subTitle" idx="8"/>
          </p:nvPr>
        </p:nvSpPr>
        <p:spPr>
          <a:xfrm>
            <a:off x="2438400" y="4028225"/>
            <a:ext cx="937200" cy="876000"/>
          </a:xfrm>
          <a:prstGeom prst="rect">
            <a:avLst/>
          </a:prstGeom>
        </p:spPr>
        <p:txBody>
          <a:bodyPr spcFirstLastPara="1" wrap="square" lIns="91425" tIns="91425" rIns="91425" bIns="91425" anchor="ctr" anchorCtr="0">
            <a:noAutofit/>
          </a:bodyPr>
          <a:lstStyle>
            <a:lvl1pPr lvl="0">
              <a:spcBef>
                <a:spcPts val="0"/>
              </a:spcBef>
              <a:spcAft>
                <a:spcPts val="0"/>
              </a:spcAft>
              <a:buClr>
                <a:schemeClr val="dk1"/>
              </a:buClr>
              <a:buSzPts val="1400"/>
              <a:buFont typeface="Lexend"/>
              <a:buNone/>
              <a:defRPr>
                <a:latin typeface="Lexend"/>
                <a:ea typeface="Lexend"/>
                <a:cs typeface="Lexend"/>
                <a:sym typeface="Lexend"/>
              </a:defRPr>
            </a:lvl1pPr>
            <a:lvl2pPr lvl="1">
              <a:spcBef>
                <a:spcPts val="0"/>
              </a:spcBef>
              <a:spcAft>
                <a:spcPts val="0"/>
              </a:spcAft>
              <a:buClr>
                <a:schemeClr val="dk1"/>
              </a:buClr>
              <a:buSzPts val="1400"/>
              <a:buFont typeface="Lexend"/>
              <a:buNone/>
              <a:defRPr>
                <a:latin typeface="Lexend"/>
                <a:ea typeface="Lexend"/>
                <a:cs typeface="Lexend"/>
                <a:sym typeface="Lexend"/>
              </a:defRPr>
            </a:lvl2pPr>
            <a:lvl3pPr lvl="2">
              <a:spcBef>
                <a:spcPts val="0"/>
              </a:spcBef>
              <a:spcAft>
                <a:spcPts val="0"/>
              </a:spcAft>
              <a:buClr>
                <a:schemeClr val="dk1"/>
              </a:buClr>
              <a:buSzPts val="1400"/>
              <a:buFont typeface="Lexend"/>
              <a:buNone/>
              <a:defRPr>
                <a:latin typeface="Lexend"/>
                <a:ea typeface="Lexend"/>
                <a:cs typeface="Lexend"/>
                <a:sym typeface="Lexend"/>
              </a:defRPr>
            </a:lvl3pPr>
            <a:lvl4pPr lvl="3">
              <a:spcBef>
                <a:spcPts val="0"/>
              </a:spcBef>
              <a:spcAft>
                <a:spcPts val="0"/>
              </a:spcAft>
              <a:buClr>
                <a:schemeClr val="dk1"/>
              </a:buClr>
              <a:buSzPts val="1400"/>
              <a:buFont typeface="Lexend"/>
              <a:buNone/>
              <a:defRPr>
                <a:latin typeface="Lexend"/>
                <a:ea typeface="Lexend"/>
                <a:cs typeface="Lexend"/>
                <a:sym typeface="Lexend"/>
              </a:defRPr>
            </a:lvl4pPr>
            <a:lvl5pPr lvl="4">
              <a:spcBef>
                <a:spcPts val="0"/>
              </a:spcBef>
              <a:spcAft>
                <a:spcPts val="0"/>
              </a:spcAft>
              <a:buClr>
                <a:schemeClr val="dk1"/>
              </a:buClr>
              <a:buSzPts val="1400"/>
              <a:buFont typeface="Lexend"/>
              <a:buNone/>
              <a:defRPr>
                <a:latin typeface="Lexend"/>
                <a:ea typeface="Lexend"/>
                <a:cs typeface="Lexend"/>
                <a:sym typeface="Lexend"/>
              </a:defRPr>
            </a:lvl5pPr>
            <a:lvl6pPr lvl="5">
              <a:spcBef>
                <a:spcPts val="0"/>
              </a:spcBef>
              <a:spcAft>
                <a:spcPts val="0"/>
              </a:spcAft>
              <a:buClr>
                <a:schemeClr val="dk1"/>
              </a:buClr>
              <a:buSzPts val="1400"/>
              <a:buFont typeface="Lexend"/>
              <a:buNone/>
              <a:defRPr>
                <a:latin typeface="Lexend"/>
                <a:ea typeface="Lexend"/>
                <a:cs typeface="Lexend"/>
                <a:sym typeface="Lexend"/>
              </a:defRPr>
            </a:lvl6pPr>
            <a:lvl7pPr lvl="6">
              <a:spcBef>
                <a:spcPts val="0"/>
              </a:spcBef>
              <a:spcAft>
                <a:spcPts val="0"/>
              </a:spcAft>
              <a:buClr>
                <a:schemeClr val="dk1"/>
              </a:buClr>
              <a:buSzPts val="1400"/>
              <a:buFont typeface="Lexend"/>
              <a:buNone/>
              <a:defRPr>
                <a:latin typeface="Lexend"/>
                <a:ea typeface="Lexend"/>
                <a:cs typeface="Lexend"/>
                <a:sym typeface="Lexend"/>
              </a:defRPr>
            </a:lvl7pPr>
            <a:lvl8pPr lvl="7">
              <a:spcBef>
                <a:spcPts val="0"/>
              </a:spcBef>
              <a:spcAft>
                <a:spcPts val="0"/>
              </a:spcAft>
              <a:buClr>
                <a:schemeClr val="dk1"/>
              </a:buClr>
              <a:buSzPts val="1400"/>
              <a:buFont typeface="Lexend"/>
              <a:buNone/>
              <a:defRPr>
                <a:latin typeface="Lexend"/>
                <a:ea typeface="Lexend"/>
                <a:cs typeface="Lexend"/>
                <a:sym typeface="Lexend"/>
              </a:defRPr>
            </a:lvl8pPr>
            <a:lvl9pPr lvl="8">
              <a:spcBef>
                <a:spcPts val="0"/>
              </a:spcBef>
              <a:spcAft>
                <a:spcPts val="0"/>
              </a:spcAft>
              <a:buClr>
                <a:schemeClr val="dk1"/>
              </a:buClr>
              <a:buSzPts val="1400"/>
              <a:buFont typeface="Lexend"/>
              <a:buNone/>
              <a:defRPr>
                <a:latin typeface="Lexend"/>
                <a:ea typeface="Lexend"/>
                <a:cs typeface="Lexend"/>
                <a:sym typeface="Lexend"/>
              </a:defRPr>
            </a:lvl9pPr>
          </a:lstStyle>
          <a:p>
            <a:endParaRPr/>
          </a:p>
        </p:txBody>
      </p:sp>
      <p:cxnSp>
        <p:nvCxnSpPr>
          <p:cNvPr id="311" name="Google Shape;311;p48"/>
          <p:cNvCxnSpPr/>
          <p:nvPr/>
        </p:nvCxnSpPr>
        <p:spPr>
          <a:xfrm>
            <a:off x="8586257" y="1"/>
            <a:ext cx="0" cy="5144100"/>
          </a:xfrm>
          <a:prstGeom prst="straightConnector1">
            <a:avLst/>
          </a:prstGeom>
          <a:noFill/>
          <a:ln w="9525" cap="flat" cmpd="sng">
            <a:solidFill>
              <a:schemeClr val="accent1"/>
            </a:solidFill>
            <a:prstDash val="solid"/>
            <a:round/>
            <a:headEnd type="none" w="med" len="med"/>
            <a:tailEnd type="none" w="med" len="med"/>
          </a:ln>
        </p:spPr>
      </p:cxnSp>
      <p:sp>
        <p:nvSpPr>
          <p:cNvPr id="312" name="Google Shape;312;p48"/>
          <p:cNvSpPr txBox="1">
            <a:spLocks noGrp="1"/>
          </p:cNvSpPr>
          <p:nvPr>
            <p:ph type="title" idx="9"/>
          </p:nvPr>
        </p:nvSpPr>
        <p:spPr>
          <a:xfrm rot="-5400000">
            <a:off x="8360500" y="443600"/>
            <a:ext cx="1020300" cy="560700"/>
          </a:xfrm>
          <a:prstGeom prst="rect">
            <a:avLst/>
          </a:prstGeom>
        </p:spPr>
        <p:txBody>
          <a:bodyPr spcFirstLastPara="1" wrap="square" lIns="91425" tIns="91425" rIns="91425" bIns="91425" anchor="ctr" anchorCtr="0">
            <a:noAutofit/>
          </a:bodyPr>
          <a:lstStyle>
            <a:lvl1pPr lvl="0" algn="r">
              <a:spcBef>
                <a:spcPts val="0"/>
              </a:spcBef>
              <a:spcAft>
                <a:spcPts val="0"/>
              </a:spcAft>
              <a:buClr>
                <a:schemeClr val="accent2"/>
              </a:buClr>
              <a:buSzPts val="700"/>
              <a:buFont typeface="Lexend Light"/>
              <a:buNone/>
              <a:defRPr sz="700">
                <a:solidFill>
                  <a:schemeClr val="accent2"/>
                </a:solidFill>
                <a:latin typeface="Lexend Light"/>
                <a:ea typeface="Lexend Light"/>
                <a:cs typeface="Lexend Light"/>
                <a:sym typeface="Lexend Light"/>
              </a:defRPr>
            </a:lvl1pPr>
            <a:lvl2pPr lvl="1">
              <a:spcBef>
                <a:spcPts val="0"/>
              </a:spcBef>
              <a:spcAft>
                <a:spcPts val="0"/>
              </a:spcAft>
              <a:buClr>
                <a:schemeClr val="accent2"/>
              </a:buClr>
              <a:buSzPts val="3000"/>
              <a:buNone/>
              <a:defRPr>
                <a:solidFill>
                  <a:schemeClr val="accent2"/>
                </a:solidFill>
              </a:defRPr>
            </a:lvl2pPr>
            <a:lvl3pPr lvl="2">
              <a:spcBef>
                <a:spcPts val="0"/>
              </a:spcBef>
              <a:spcAft>
                <a:spcPts val="0"/>
              </a:spcAft>
              <a:buClr>
                <a:schemeClr val="accent2"/>
              </a:buClr>
              <a:buSzPts val="3000"/>
              <a:buNone/>
              <a:defRPr>
                <a:solidFill>
                  <a:schemeClr val="accent2"/>
                </a:solidFill>
              </a:defRPr>
            </a:lvl3pPr>
            <a:lvl4pPr lvl="3">
              <a:spcBef>
                <a:spcPts val="0"/>
              </a:spcBef>
              <a:spcAft>
                <a:spcPts val="0"/>
              </a:spcAft>
              <a:buClr>
                <a:schemeClr val="accent2"/>
              </a:buClr>
              <a:buSzPts val="3000"/>
              <a:buNone/>
              <a:defRPr>
                <a:solidFill>
                  <a:schemeClr val="accent2"/>
                </a:solidFill>
              </a:defRPr>
            </a:lvl4pPr>
            <a:lvl5pPr lvl="4">
              <a:spcBef>
                <a:spcPts val="0"/>
              </a:spcBef>
              <a:spcAft>
                <a:spcPts val="0"/>
              </a:spcAft>
              <a:buClr>
                <a:schemeClr val="accent2"/>
              </a:buClr>
              <a:buSzPts val="3000"/>
              <a:buNone/>
              <a:defRPr>
                <a:solidFill>
                  <a:schemeClr val="accent2"/>
                </a:solidFill>
              </a:defRPr>
            </a:lvl5pPr>
            <a:lvl6pPr lvl="5">
              <a:spcBef>
                <a:spcPts val="0"/>
              </a:spcBef>
              <a:spcAft>
                <a:spcPts val="0"/>
              </a:spcAft>
              <a:buClr>
                <a:schemeClr val="accent2"/>
              </a:buClr>
              <a:buSzPts val="3000"/>
              <a:buNone/>
              <a:defRPr>
                <a:solidFill>
                  <a:schemeClr val="accent2"/>
                </a:solidFill>
              </a:defRPr>
            </a:lvl6pPr>
            <a:lvl7pPr lvl="6">
              <a:spcBef>
                <a:spcPts val="0"/>
              </a:spcBef>
              <a:spcAft>
                <a:spcPts val="0"/>
              </a:spcAft>
              <a:buClr>
                <a:schemeClr val="accent2"/>
              </a:buClr>
              <a:buSzPts val="3000"/>
              <a:buNone/>
              <a:defRPr>
                <a:solidFill>
                  <a:schemeClr val="accent2"/>
                </a:solidFill>
              </a:defRPr>
            </a:lvl7pPr>
            <a:lvl8pPr lvl="7">
              <a:spcBef>
                <a:spcPts val="0"/>
              </a:spcBef>
              <a:spcAft>
                <a:spcPts val="0"/>
              </a:spcAft>
              <a:buClr>
                <a:schemeClr val="accent2"/>
              </a:buClr>
              <a:buSzPts val="3000"/>
              <a:buNone/>
              <a:defRPr>
                <a:solidFill>
                  <a:schemeClr val="accent2"/>
                </a:solidFill>
              </a:defRPr>
            </a:lvl8pPr>
            <a:lvl9pPr lvl="8">
              <a:spcBef>
                <a:spcPts val="0"/>
              </a:spcBef>
              <a:spcAft>
                <a:spcPts val="0"/>
              </a:spcAft>
              <a:buClr>
                <a:schemeClr val="accent2"/>
              </a:buClr>
              <a:buSzPts val="3000"/>
              <a:buNone/>
              <a:defRPr>
                <a:solidFill>
                  <a:schemeClr val="accent2"/>
                </a:solidFill>
              </a:defRPr>
            </a:lvl9pPr>
          </a:lstStyle>
          <a:p>
            <a:endParaRPr/>
          </a:p>
        </p:txBody>
      </p:sp>
      <p:sp>
        <p:nvSpPr>
          <p:cNvPr id="313" name="Google Shape;313;p48"/>
          <p:cNvSpPr txBox="1">
            <a:spLocks noGrp="1"/>
          </p:cNvSpPr>
          <p:nvPr>
            <p:ph type="title" idx="13"/>
          </p:nvPr>
        </p:nvSpPr>
        <p:spPr>
          <a:xfrm rot="-5400000">
            <a:off x="7417450" y="2291400"/>
            <a:ext cx="2906400" cy="5607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accent2"/>
              </a:buClr>
              <a:buSzPts val="1500"/>
              <a:buFont typeface="Merriweather Light"/>
              <a:buNone/>
              <a:defRPr sz="1500">
                <a:solidFill>
                  <a:schemeClr val="accent2"/>
                </a:solidFill>
              </a:defRPr>
            </a:lvl1pPr>
            <a:lvl2pPr lvl="1" algn="ctr">
              <a:spcBef>
                <a:spcPts val="0"/>
              </a:spcBef>
              <a:spcAft>
                <a:spcPts val="0"/>
              </a:spcAft>
              <a:buClr>
                <a:schemeClr val="accent2"/>
              </a:buClr>
              <a:buSzPts val="3000"/>
              <a:buNone/>
              <a:defRPr>
                <a:solidFill>
                  <a:schemeClr val="accent2"/>
                </a:solidFill>
              </a:defRPr>
            </a:lvl2pPr>
            <a:lvl3pPr lvl="2" algn="ctr">
              <a:spcBef>
                <a:spcPts val="0"/>
              </a:spcBef>
              <a:spcAft>
                <a:spcPts val="0"/>
              </a:spcAft>
              <a:buClr>
                <a:schemeClr val="accent2"/>
              </a:buClr>
              <a:buSzPts val="3000"/>
              <a:buNone/>
              <a:defRPr>
                <a:solidFill>
                  <a:schemeClr val="accent2"/>
                </a:solidFill>
              </a:defRPr>
            </a:lvl3pPr>
            <a:lvl4pPr lvl="3" algn="ctr">
              <a:spcBef>
                <a:spcPts val="0"/>
              </a:spcBef>
              <a:spcAft>
                <a:spcPts val="0"/>
              </a:spcAft>
              <a:buClr>
                <a:schemeClr val="accent2"/>
              </a:buClr>
              <a:buSzPts val="3000"/>
              <a:buNone/>
              <a:defRPr>
                <a:solidFill>
                  <a:schemeClr val="accent2"/>
                </a:solidFill>
              </a:defRPr>
            </a:lvl4pPr>
            <a:lvl5pPr lvl="4" algn="ctr">
              <a:spcBef>
                <a:spcPts val="0"/>
              </a:spcBef>
              <a:spcAft>
                <a:spcPts val="0"/>
              </a:spcAft>
              <a:buClr>
                <a:schemeClr val="accent2"/>
              </a:buClr>
              <a:buSzPts val="3000"/>
              <a:buNone/>
              <a:defRPr>
                <a:solidFill>
                  <a:schemeClr val="accent2"/>
                </a:solidFill>
              </a:defRPr>
            </a:lvl5pPr>
            <a:lvl6pPr lvl="5" algn="ctr">
              <a:spcBef>
                <a:spcPts val="0"/>
              </a:spcBef>
              <a:spcAft>
                <a:spcPts val="0"/>
              </a:spcAft>
              <a:buClr>
                <a:schemeClr val="accent2"/>
              </a:buClr>
              <a:buSzPts val="3000"/>
              <a:buNone/>
              <a:defRPr>
                <a:solidFill>
                  <a:schemeClr val="accent2"/>
                </a:solidFill>
              </a:defRPr>
            </a:lvl6pPr>
            <a:lvl7pPr lvl="6" algn="ctr">
              <a:spcBef>
                <a:spcPts val="0"/>
              </a:spcBef>
              <a:spcAft>
                <a:spcPts val="0"/>
              </a:spcAft>
              <a:buClr>
                <a:schemeClr val="accent2"/>
              </a:buClr>
              <a:buSzPts val="3000"/>
              <a:buNone/>
              <a:defRPr>
                <a:solidFill>
                  <a:schemeClr val="accent2"/>
                </a:solidFill>
              </a:defRPr>
            </a:lvl7pPr>
            <a:lvl8pPr lvl="7" algn="ctr">
              <a:spcBef>
                <a:spcPts val="0"/>
              </a:spcBef>
              <a:spcAft>
                <a:spcPts val="0"/>
              </a:spcAft>
              <a:buClr>
                <a:schemeClr val="accent2"/>
              </a:buClr>
              <a:buSzPts val="3000"/>
              <a:buNone/>
              <a:defRPr>
                <a:solidFill>
                  <a:schemeClr val="accent2"/>
                </a:solidFill>
              </a:defRPr>
            </a:lvl8pPr>
            <a:lvl9pPr lvl="8" algn="ctr">
              <a:spcBef>
                <a:spcPts val="0"/>
              </a:spcBef>
              <a:spcAft>
                <a:spcPts val="0"/>
              </a:spcAft>
              <a:buClr>
                <a:schemeClr val="accent2"/>
              </a:buClr>
              <a:buSzPts val="3000"/>
              <a:buNone/>
              <a:defRPr>
                <a:solidFill>
                  <a:schemeClr val="accent2"/>
                </a:solidFill>
              </a:defRPr>
            </a:lvl9pPr>
          </a:lstStyle>
          <a:p>
            <a:endParaRPr/>
          </a:p>
        </p:txBody>
      </p:sp>
      <p:sp>
        <p:nvSpPr>
          <p:cNvPr id="314" name="Google Shape;314;p48"/>
          <p:cNvSpPr txBox="1">
            <a:spLocks noGrp="1"/>
          </p:cNvSpPr>
          <p:nvPr>
            <p:ph type="title" idx="14"/>
          </p:nvPr>
        </p:nvSpPr>
        <p:spPr>
          <a:xfrm>
            <a:off x="8583300" y="4329650"/>
            <a:ext cx="567600" cy="6687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accent2"/>
              </a:buClr>
              <a:buSzPts val="700"/>
              <a:buFont typeface="Lexend Light"/>
              <a:buNone/>
              <a:defRPr sz="700">
                <a:solidFill>
                  <a:schemeClr val="accent2"/>
                </a:solidFill>
                <a:latin typeface="Lexend Light"/>
                <a:ea typeface="Lexend Light"/>
                <a:cs typeface="Lexend Light"/>
                <a:sym typeface="Lexend Light"/>
              </a:defRPr>
            </a:lvl1pPr>
            <a:lvl2pPr lvl="1" algn="r">
              <a:spcBef>
                <a:spcPts val="0"/>
              </a:spcBef>
              <a:spcAft>
                <a:spcPts val="0"/>
              </a:spcAft>
              <a:buClr>
                <a:schemeClr val="accent2"/>
              </a:buClr>
              <a:buSzPts val="3000"/>
              <a:buNone/>
              <a:defRPr>
                <a:solidFill>
                  <a:schemeClr val="accent2"/>
                </a:solidFill>
              </a:defRPr>
            </a:lvl2pPr>
            <a:lvl3pPr lvl="2" algn="r">
              <a:spcBef>
                <a:spcPts val="0"/>
              </a:spcBef>
              <a:spcAft>
                <a:spcPts val="0"/>
              </a:spcAft>
              <a:buClr>
                <a:schemeClr val="accent2"/>
              </a:buClr>
              <a:buSzPts val="3000"/>
              <a:buNone/>
              <a:defRPr>
                <a:solidFill>
                  <a:schemeClr val="accent2"/>
                </a:solidFill>
              </a:defRPr>
            </a:lvl3pPr>
            <a:lvl4pPr lvl="3" algn="r">
              <a:spcBef>
                <a:spcPts val="0"/>
              </a:spcBef>
              <a:spcAft>
                <a:spcPts val="0"/>
              </a:spcAft>
              <a:buClr>
                <a:schemeClr val="accent2"/>
              </a:buClr>
              <a:buSzPts val="3000"/>
              <a:buNone/>
              <a:defRPr>
                <a:solidFill>
                  <a:schemeClr val="accent2"/>
                </a:solidFill>
              </a:defRPr>
            </a:lvl4pPr>
            <a:lvl5pPr lvl="4" algn="r">
              <a:spcBef>
                <a:spcPts val="0"/>
              </a:spcBef>
              <a:spcAft>
                <a:spcPts val="0"/>
              </a:spcAft>
              <a:buClr>
                <a:schemeClr val="accent2"/>
              </a:buClr>
              <a:buSzPts val="3000"/>
              <a:buNone/>
              <a:defRPr>
                <a:solidFill>
                  <a:schemeClr val="accent2"/>
                </a:solidFill>
              </a:defRPr>
            </a:lvl5pPr>
            <a:lvl6pPr lvl="5" algn="r">
              <a:spcBef>
                <a:spcPts val="0"/>
              </a:spcBef>
              <a:spcAft>
                <a:spcPts val="0"/>
              </a:spcAft>
              <a:buClr>
                <a:schemeClr val="accent2"/>
              </a:buClr>
              <a:buSzPts val="3000"/>
              <a:buNone/>
              <a:defRPr>
                <a:solidFill>
                  <a:schemeClr val="accent2"/>
                </a:solidFill>
              </a:defRPr>
            </a:lvl6pPr>
            <a:lvl7pPr lvl="6" algn="r">
              <a:spcBef>
                <a:spcPts val="0"/>
              </a:spcBef>
              <a:spcAft>
                <a:spcPts val="0"/>
              </a:spcAft>
              <a:buClr>
                <a:schemeClr val="accent2"/>
              </a:buClr>
              <a:buSzPts val="3000"/>
              <a:buNone/>
              <a:defRPr>
                <a:solidFill>
                  <a:schemeClr val="accent2"/>
                </a:solidFill>
              </a:defRPr>
            </a:lvl7pPr>
            <a:lvl8pPr lvl="7" algn="r">
              <a:spcBef>
                <a:spcPts val="0"/>
              </a:spcBef>
              <a:spcAft>
                <a:spcPts val="0"/>
              </a:spcAft>
              <a:buClr>
                <a:schemeClr val="accent2"/>
              </a:buClr>
              <a:buSzPts val="3000"/>
              <a:buNone/>
              <a:defRPr>
                <a:solidFill>
                  <a:schemeClr val="accent2"/>
                </a:solidFill>
              </a:defRPr>
            </a:lvl8pPr>
            <a:lvl9pPr lvl="8" algn="r">
              <a:spcBef>
                <a:spcPts val="0"/>
              </a:spcBef>
              <a:spcAft>
                <a:spcPts val="0"/>
              </a:spcAft>
              <a:buClr>
                <a:schemeClr val="accent2"/>
              </a:buClr>
              <a:buSzPts val="3000"/>
              <a:buNone/>
              <a:defRPr>
                <a:solidFill>
                  <a:schemeClr val="accent2"/>
                </a:solidFill>
              </a:defRPr>
            </a:lvl9pPr>
          </a:lstStyle>
          <a:p>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eam">
  <p:cSld name="TITLE_3">
    <p:bg>
      <p:bgPr>
        <a:solidFill>
          <a:schemeClr val="lt1"/>
        </a:solidFill>
        <a:effectLst/>
      </p:bgPr>
    </p:bg>
    <p:spTree>
      <p:nvGrpSpPr>
        <p:cNvPr id="1" name="Shape 315"/>
        <p:cNvGrpSpPr/>
        <p:nvPr/>
      </p:nvGrpSpPr>
      <p:grpSpPr>
        <a:xfrm>
          <a:off x="0" y="0"/>
          <a:ext cx="0" cy="0"/>
          <a:chOff x="0" y="0"/>
          <a:chExt cx="0" cy="0"/>
        </a:xfrm>
      </p:grpSpPr>
      <p:sp>
        <p:nvSpPr>
          <p:cNvPr id="316" name="Google Shape;316;p49"/>
          <p:cNvSpPr>
            <a:spLocks noGrp="1"/>
          </p:cNvSpPr>
          <p:nvPr>
            <p:ph type="pic" idx="2"/>
          </p:nvPr>
        </p:nvSpPr>
        <p:spPr>
          <a:xfrm>
            <a:off x="6876275" y="1984258"/>
            <a:ext cx="1707000" cy="2345400"/>
          </a:xfrm>
          <a:prstGeom prst="rect">
            <a:avLst/>
          </a:prstGeom>
          <a:noFill/>
          <a:ln>
            <a:noFill/>
          </a:ln>
        </p:spPr>
      </p:sp>
      <p:sp>
        <p:nvSpPr>
          <p:cNvPr id="317" name="Google Shape;317;p49"/>
          <p:cNvSpPr txBox="1">
            <a:spLocks noGrp="1"/>
          </p:cNvSpPr>
          <p:nvPr>
            <p:ph type="title"/>
          </p:nvPr>
        </p:nvSpPr>
        <p:spPr>
          <a:xfrm>
            <a:off x="228600" y="219850"/>
            <a:ext cx="2048100" cy="297300"/>
          </a:xfrm>
          <a:prstGeom prst="rect">
            <a:avLst/>
          </a:prstGeom>
        </p:spPr>
        <p:txBody>
          <a:bodyPr spcFirstLastPara="1" wrap="square" lIns="91425" tIns="91425" rIns="91425" bIns="91425" anchor="t" anchorCtr="0">
            <a:noAutofit/>
          </a:bodyPr>
          <a:lstStyle>
            <a:lvl1pPr lvl="0">
              <a:spcBef>
                <a:spcPts val="0"/>
              </a:spcBef>
              <a:spcAft>
                <a:spcPts val="0"/>
              </a:spcAft>
              <a:buClr>
                <a:schemeClr val="dk1"/>
              </a:buClr>
              <a:buSzPts val="900"/>
              <a:buFont typeface="Lexend Light"/>
              <a:buNone/>
              <a:defRPr sz="900">
                <a:latin typeface="Lexend Light"/>
                <a:ea typeface="Lexend Light"/>
                <a:cs typeface="Lexend Light"/>
                <a:sym typeface="Lexend Light"/>
              </a:defRPr>
            </a:lvl1pPr>
            <a:lvl2pPr lvl="1">
              <a:spcBef>
                <a:spcPts val="0"/>
              </a:spcBef>
              <a:spcAft>
                <a:spcPts val="0"/>
              </a:spcAft>
              <a:buClr>
                <a:schemeClr val="dk1"/>
              </a:buClr>
              <a:buSzPts val="3000"/>
              <a:buNone/>
              <a:defRPr/>
            </a:lvl2pPr>
            <a:lvl3pPr lvl="2">
              <a:spcBef>
                <a:spcPts val="0"/>
              </a:spcBef>
              <a:spcAft>
                <a:spcPts val="0"/>
              </a:spcAft>
              <a:buClr>
                <a:schemeClr val="dk1"/>
              </a:buClr>
              <a:buSzPts val="3000"/>
              <a:buNone/>
              <a:defRPr/>
            </a:lvl3pPr>
            <a:lvl4pPr lvl="3">
              <a:spcBef>
                <a:spcPts val="0"/>
              </a:spcBef>
              <a:spcAft>
                <a:spcPts val="0"/>
              </a:spcAft>
              <a:buClr>
                <a:schemeClr val="dk1"/>
              </a:buClr>
              <a:buSzPts val="3000"/>
              <a:buNone/>
              <a:defRPr/>
            </a:lvl4pPr>
            <a:lvl5pPr lvl="4">
              <a:spcBef>
                <a:spcPts val="0"/>
              </a:spcBef>
              <a:spcAft>
                <a:spcPts val="0"/>
              </a:spcAft>
              <a:buClr>
                <a:schemeClr val="dk1"/>
              </a:buClr>
              <a:buSzPts val="3000"/>
              <a:buNone/>
              <a:defRPr/>
            </a:lvl5pPr>
            <a:lvl6pPr lvl="5">
              <a:spcBef>
                <a:spcPts val="0"/>
              </a:spcBef>
              <a:spcAft>
                <a:spcPts val="0"/>
              </a:spcAft>
              <a:buClr>
                <a:schemeClr val="dk1"/>
              </a:buClr>
              <a:buSzPts val="3000"/>
              <a:buNone/>
              <a:defRPr/>
            </a:lvl6pPr>
            <a:lvl7pPr lvl="6">
              <a:spcBef>
                <a:spcPts val="0"/>
              </a:spcBef>
              <a:spcAft>
                <a:spcPts val="0"/>
              </a:spcAft>
              <a:buClr>
                <a:schemeClr val="dk1"/>
              </a:buClr>
              <a:buSzPts val="3000"/>
              <a:buNone/>
              <a:defRPr/>
            </a:lvl7pPr>
            <a:lvl8pPr lvl="7">
              <a:spcBef>
                <a:spcPts val="0"/>
              </a:spcBef>
              <a:spcAft>
                <a:spcPts val="0"/>
              </a:spcAft>
              <a:buClr>
                <a:schemeClr val="dk1"/>
              </a:buClr>
              <a:buSzPts val="3000"/>
              <a:buNone/>
              <a:defRPr/>
            </a:lvl8pPr>
            <a:lvl9pPr lvl="8">
              <a:spcBef>
                <a:spcPts val="0"/>
              </a:spcBef>
              <a:spcAft>
                <a:spcPts val="0"/>
              </a:spcAft>
              <a:buClr>
                <a:schemeClr val="dk1"/>
              </a:buClr>
              <a:buSzPts val="3000"/>
              <a:buNone/>
              <a:defRPr/>
            </a:lvl9pPr>
          </a:lstStyle>
          <a:p>
            <a:endParaRPr/>
          </a:p>
        </p:txBody>
      </p:sp>
      <p:sp>
        <p:nvSpPr>
          <p:cNvPr id="318" name="Google Shape;318;p49"/>
          <p:cNvSpPr txBox="1">
            <a:spLocks noGrp="1"/>
          </p:cNvSpPr>
          <p:nvPr>
            <p:ph type="title" idx="3"/>
          </p:nvPr>
        </p:nvSpPr>
        <p:spPr>
          <a:xfrm>
            <a:off x="228600" y="516850"/>
            <a:ext cx="7619700" cy="509700"/>
          </a:xfrm>
          <a:prstGeom prst="rect">
            <a:avLst/>
          </a:prstGeom>
        </p:spPr>
        <p:txBody>
          <a:bodyPr spcFirstLastPara="1" wrap="square" lIns="91425" tIns="91425" rIns="91425" bIns="91425" anchor="t" anchorCtr="0">
            <a:noAutofit/>
          </a:bodyPr>
          <a:lstStyle>
            <a:lvl1pPr lvl="0">
              <a:spcBef>
                <a:spcPts val="0"/>
              </a:spcBef>
              <a:spcAft>
                <a:spcPts val="0"/>
              </a:spcAft>
              <a:buClr>
                <a:schemeClr val="dk1"/>
              </a:buClr>
              <a:buSzPts val="3000"/>
              <a:buFont typeface="Merriweather"/>
              <a:buNone/>
              <a:defRPr>
                <a:latin typeface="Merriweather"/>
                <a:ea typeface="Merriweather"/>
                <a:cs typeface="Merriweather"/>
                <a:sym typeface="Merriweather"/>
              </a:defRPr>
            </a:lvl1pPr>
            <a:lvl2pPr lvl="1">
              <a:spcBef>
                <a:spcPts val="0"/>
              </a:spcBef>
              <a:spcAft>
                <a:spcPts val="0"/>
              </a:spcAft>
              <a:buClr>
                <a:schemeClr val="dk1"/>
              </a:buClr>
              <a:buSzPts val="3000"/>
              <a:buNone/>
              <a:defRPr/>
            </a:lvl2pPr>
            <a:lvl3pPr lvl="2">
              <a:spcBef>
                <a:spcPts val="0"/>
              </a:spcBef>
              <a:spcAft>
                <a:spcPts val="0"/>
              </a:spcAft>
              <a:buClr>
                <a:schemeClr val="dk1"/>
              </a:buClr>
              <a:buSzPts val="3000"/>
              <a:buNone/>
              <a:defRPr/>
            </a:lvl3pPr>
            <a:lvl4pPr lvl="3">
              <a:spcBef>
                <a:spcPts val="0"/>
              </a:spcBef>
              <a:spcAft>
                <a:spcPts val="0"/>
              </a:spcAft>
              <a:buClr>
                <a:schemeClr val="dk1"/>
              </a:buClr>
              <a:buSzPts val="3000"/>
              <a:buNone/>
              <a:defRPr/>
            </a:lvl4pPr>
            <a:lvl5pPr lvl="4">
              <a:spcBef>
                <a:spcPts val="0"/>
              </a:spcBef>
              <a:spcAft>
                <a:spcPts val="0"/>
              </a:spcAft>
              <a:buClr>
                <a:schemeClr val="dk1"/>
              </a:buClr>
              <a:buSzPts val="3000"/>
              <a:buNone/>
              <a:defRPr/>
            </a:lvl5pPr>
            <a:lvl6pPr lvl="5">
              <a:spcBef>
                <a:spcPts val="0"/>
              </a:spcBef>
              <a:spcAft>
                <a:spcPts val="0"/>
              </a:spcAft>
              <a:buClr>
                <a:schemeClr val="dk1"/>
              </a:buClr>
              <a:buSzPts val="3000"/>
              <a:buNone/>
              <a:defRPr/>
            </a:lvl6pPr>
            <a:lvl7pPr lvl="6">
              <a:spcBef>
                <a:spcPts val="0"/>
              </a:spcBef>
              <a:spcAft>
                <a:spcPts val="0"/>
              </a:spcAft>
              <a:buClr>
                <a:schemeClr val="dk1"/>
              </a:buClr>
              <a:buSzPts val="3000"/>
              <a:buNone/>
              <a:defRPr/>
            </a:lvl7pPr>
            <a:lvl8pPr lvl="7">
              <a:spcBef>
                <a:spcPts val="0"/>
              </a:spcBef>
              <a:spcAft>
                <a:spcPts val="0"/>
              </a:spcAft>
              <a:buClr>
                <a:schemeClr val="dk1"/>
              </a:buClr>
              <a:buSzPts val="3000"/>
              <a:buNone/>
              <a:defRPr/>
            </a:lvl8pPr>
            <a:lvl9pPr lvl="8">
              <a:spcBef>
                <a:spcPts val="0"/>
              </a:spcBef>
              <a:spcAft>
                <a:spcPts val="0"/>
              </a:spcAft>
              <a:buClr>
                <a:schemeClr val="dk1"/>
              </a:buClr>
              <a:buSzPts val="3000"/>
              <a:buNone/>
              <a:defRPr/>
            </a:lvl9pPr>
          </a:lstStyle>
          <a:p>
            <a:endParaRPr/>
          </a:p>
        </p:txBody>
      </p:sp>
      <p:cxnSp>
        <p:nvCxnSpPr>
          <p:cNvPr id="319" name="Google Shape;319;p49"/>
          <p:cNvCxnSpPr/>
          <p:nvPr/>
        </p:nvCxnSpPr>
        <p:spPr>
          <a:xfrm>
            <a:off x="8586257" y="1"/>
            <a:ext cx="0" cy="5144100"/>
          </a:xfrm>
          <a:prstGeom prst="straightConnector1">
            <a:avLst/>
          </a:prstGeom>
          <a:noFill/>
          <a:ln w="9525" cap="flat" cmpd="sng">
            <a:solidFill>
              <a:schemeClr val="accent1"/>
            </a:solidFill>
            <a:prstDash val="solid"/>
            <a:round/>
            <a:headEnd type="none" w="med" len="med"/>
            <a:tailEnd type="none" w="med" len="med"/>
          </a:ln>
        </p:spPr>
      </p:cxnSp>
      <p:sp>
        <p:nvSpPr>
          <p:cNvPr id="320" name="Google Shape;320;p49"/>
          <p:cNvSpPr txBox="1">
            <a:spLocks noGrp="1"/>
          </p:cNvSpPr>
          <p:nvPr>
            <p:ph type="title" idx="4"/>
          </p:nvPr>
        </p:nvSpPr>
        <p:spPr>
          <a:xfrm rot="-5400000">
            <a:off x="8360500" y="443600"/>
            <a:ext cx="1020300" cy="560700"/>
          </a:xfrm>
          <a:prstGeom prst="rect">
            <a:avLst/>
          </a:prstGeom>
        </p:spPr>
        <p:txBody>
          <a:bodyPr spcFirstLastPara="1" wrap="square" lIns="91425" tIns="91425" rIns="91425" bIns="91425" anchor="ctr" anchorCtr="0">
            <a:noAutofit/>
          </a:bodyPr>
          <a:lstStyle>
            <a:lvl1pPr lvl="0" algn="r">
              <a:spcBef>
                <a:spcPts val="0"/>
              </a:spcBef>
              <a:spcAft>
                <a:spcPts val="0"/>
              </a:spcAft>
              <a:buClr>
                <a:schemeClr val="accent2"/>
              </a:buClr>
              <a:buSzPts val="700"/>
              <a:buFont typeface="Lexend Light"/>
              <a:buNone/>
              <a:defRPr sz="700">
                <a:solidFill>
                  <a:schemeClr val="accent2"/>
                </a:solidFill>
                <a:latin typeface="Lexend Light"/>
                <a:ea typeface="Lexend Light"/>
                <a:cs typeface="Lexend Light"/>
                <a:sym typeface="Lexend Light"/>
              </a:defRPr>
            </a:lvl1pPr>
            <a:lvl2pPr lvl="1">
              <a:spcBef>
                <a:spcPts val="0"/>
              </a:spcBef>
              <a:spcAft>
                <a:spcPts val="0"/>
              </a:spcAft>
              <a:buClr>
                <a:schemeClr val="accent2"/>
              </a:buClr>
              <a:buSzPts val="3000"/>
              <a:buNone/>
              <a:defRPr>
                <a:solidFill>
                  <a:schemeClr val="accent2"/>
                </a:solidFill>
              </a:defRPr>
            </a:lvl2pPr>
            <a:lvl3pPr lvl="2">
              <a:spcBef>
                <a:spcPts val="0"/>
              </a:spcBef>
              <a:spcAft>
                <a:spcPts val="0"/>
              </a:spcAft>
              <a:buClr>
                <a:schemeClr val="accent2"/>
              </a:buClr>
              <a:buSzPts val="3000"/>
              <a:buNone/>
              <a:defRPr>
                <a:solidFill>
                  <a:schemeClr val="accent2"/>
                </a:solidFill>
              </a:defRPr>
            </a:lvl3pPr>
            <a:lvl4pPr lvl="3">
              <a:spcBef>
                <a:spcPts val="0"/>
              </a:spcBef>
              <a:spcAft>
                <a:spcPts val="0"/>
              </a:spcAft>
              <a:buClr>
                <a:schemeClr val="accent2"/>
              </a:buClr>
              <a:buSzPts val="3000"/>
              <a:buNone/>
              <a:defRPr>
                <a:solidFill>
                  <a:schemeClr val="accent2"/>
                </a:solidFill>
              </a:defRPr>
            </a:lvl4pPr>
            <a:lvl5pPr lvl="4">
              <a:spcBef>
                <a:spcPts val="0"/>
              </a:spcBef>
              <a:spcAft>
                <a:spcPts val="0"/>
              </a:spcAft>
              <a:buClr>
                <a:schemeClr val="accent2"/>
              </a:buClr>
              <a:buSzPts val="3000"/>
              <a:buNone/>
              <a:defRPr>
                <a:solidFill>
                  <a:schemeClr val="accent2"/>
                </a:solidFill>
              </a:defRPr>
            </a:lvl5pPr>
            <a:lvl6pPr lvl="5">
              <a:spcBef>
                <a:spcPts val="0"/>
              </a:spcBef>
              <a:spcAft>
                <a:spcPts val="0"/>
              </a:spcAft>
              <a:buClr>
                <a:schemeClr val="accent2"/>
              </a:buClr>
              <a:buSzPts val="3000"/>
              <a:buNone/>
              <a:defRPr>
                <a:solidFill>
                  <a:schemeClr val="accent2"/>
                </a:solidFill>
              </a:defRPr>
            </a:lvl6pPr>
            <a:lvl7pPr lvl="6">
              <a:spcBef>
                <a:spcPts val="0"/>
              </a:spcBef>
              <a:spcAft>
                <a:spcPts val="0"/>
              </a:spcAft>
              <a:buClr>
                <a:schemeClr val="accent2"/>
              </a:buClr>
              <a:buSzPts val="3000"/>
              <a:buNone/>
              <a:defRPr>
                <a:solidFill>
                  <a:schemeClr val="accent2"/>
                </a:solidFill>
              </a:defRPr>
            </a:lvl7pPr>
            <a:lvl8pPr lvl="7">
              <a:spcBef>
                <a:spcPts val="0"/>
              </a:spcBef>
              <a:spcAft>
                <a:spcPts val="0"/>
              </a:spcAft>
              <a:buClr>
                <a:schemeClr val="accent2"/>
              </a:buClr>
              <a:buSzPts val="3000"/>
              <a:buNone/>
              <a:defRPr>
                <a:solidFill>
                  <a:schemeClr val="accent2"/>
                </a:solidFill>
              </a:defRPr>
            </a:lvl8pPr>
            <a:lvl9pPr lvl="8">
              <a:spcBef>
                <a:spcPts val="0"/>
              </a:spcBef>
              <a:spcAft>
                <a:spcPts val="0"/>
              </a:spcAft>
              <a:buClr>
                <a:schemeClr val="accent2"/>
              </a:buClr>
              <a:buSzPts val="3000"/>
              <a:buNone/>
              <a:defRPr>
                <a:solidFill>
                  <a:schemeClr val="accent2"/>
                </a:solidFill>
              </a:defRPr>
            </a:lvl9pPr>
          </a:lstStyle>
          <a:p>
            <a:endParaRPr/>
          </a:p>
        </p:txBody>
      </p:sp>
      <p:sp>
        <p:nvSpPr>
          <p:cNvPr id="321" name="Google Shape;321;p49"/>
          <p:cNvSpPr txBox="1">
            <a:spLocks noGrp="1"/>
          </p:cNvSpPr>
          <p:nvPr>
            <p:ph type="title" idx="5"/>
          </p:nvPr>
        </p:nvSpPr>
        <p:spPr>
          <a:xfrm rot="-5400000">
            <a:off x="7417450" y="2291400"/>
            <a:ext cx="2906400" cy="5607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accent2"/>
              </a:buClr>
              <a:buSzPts val="1500"/>
              <a:buFont typeface="Merriweather Light"/>
              <a:buNone/>
              <a:defRPr sz="1500">
                <a:solidFill>
                  <a:schemeClr val="accent2"/>
                </a:solidFill>
              </a:defRPr>
            </a:lvl1pPr>
            <a:lvl2pPr lvl="1" algn="ctr">
              <a:spcBef>
                <a:spcPts val="0"/>
              </a:spcBef>
              <a:spcAft>
                <a:spcPts val="0"/>
              </a:spcAft>
              <a:buClr>
                <a:schemeClr val="accent2"/>
              </a:buClr>
              <a:buSzPts val="3000"/>
              <a:buNone/>
              <a:defRPr>
                <a:solidFill>
                  <a:schemeClr val="accent2"/>
                </a:solidFill>
              </a:defRPr>
            </a:lvl2pPr>
            <a:lvl3pPr lvl="2" algn="ctr">
              <a:spcBef>
                <a:spcPts val="0"/>
              </a:spcBef>
              <a:spcAft>
                <a:spcPts val="0"/>
              </a:spcAft>
              <a:buClr>
                <a:schemeClr val="accent2"/>
              </a:buClr>
              <a:buSzPts val="3000"/>
              <a:buNone/>
              <a:defRPr>
                <a:solidFill>
                  <a:schemeClr val="accent2"/>
                </a:solidFill>
              </a:defRPr>
            </a:lvl3pPr>
            <a:lvl4pPr lvl="3" algn="ctr">
              <a:spcBef>
                <a:spcPts val="0"/>
              </a:spcBef>
              <a:spcAft>
                <a:spcPts val="0"/>
              </a:spcAft>
              <a:buClr>
                <a:schemeClr val="accent2"/>
              </a:buClr>
              <a:buSzPts val="3000"/>
              <a:buNone/>
              <a:defRPr>
                <a:solidFill>
                  <a:schemeClr val="accent2"/>
                </a:solidFill>
              </a:defRPr>
            </a:lvl4pPr>
            <a:lvl5pPr lvl="4" algn="ctr">
              <a:spcBef>
                <a:spcPts val="0"/>
              </a:spcBef>
              <a:spcAft>
                <a:spcPts val="0"/>
              </a:spcAft>
              <a:buClr>
                <a:schemeClr val="accent2"/>
              </a:buClr>
              <a:buSzPts val="3000"/>
              <a:buNone/>
              <a:defRPr>
                <a:solidFill>
                  <a:schemeClr val="accent2"/>
                </a:solidFill>
              </a:defRPr>
            </a:lvl5pPr>
            <a:lvl6pPr lvl="5" algn="ctr">
              <a:spcBef>
                <a:spcPts val="0"/>
              </a:spcBef>
              <a:spcAft>
                <a:spcPts val="0"/>
              </a:spcAft>
              <a:buClr>
                <a:schemeClr val="accent2"/>
              </a:buClr>
              <a:buSzPts val="3000"/>
              <a:buNone/>
              <a:defRPr>
                <a:solidFill>
                  <a:schemeClr val="accent2"/>
                </a:solidFill>
              </a:defRPr>
            </a:lvl6pPr>
            <a:lvl7pPr lvl="6" algn="ctr">
              <a:spcBef>
                <a:spcPts val="0"/>
              </a:spcBef>
              <a:spcAft>
                <a:spcPts val="0"/>
              </a:spcAft>
              <a:buClr>
                <a:schemeClr val="accent2"/>
              </a:buClr>
              <a:buSzPts val="3000"/>
              <a:buNone/>
              <a:defRPr>
                <a:solidFill>
                  <a:schemeClr val="accent2"/>
                </a:solidFill>
              </a:defRPr>
            </a:lvl7pPr>
            <a:lvl8pPr lvl="7" algn="ctr">
              <a:spcBef>
                <a:spcPts val="0"/>
              </a:spcBef>
              <a:spcAft>
                <a:spcPts val="0"/>
              </a:spcAft>
              <a:buClr>
                <a:schemeClr val="accent2"/>
              </a:buClr>
              <a:buSzPts val="3000"/>
              <a:buNone/>
              <a:defRPr>
                <a:solidFill>
                  <a:schemeClr val="accent2"/>
                </a:solidFill>
              </a:defRPr>
            </a:lvl8pPr>
            <a:lvl9pPr lvl="8" algn="ctr">
              <a:spcBef>
                <a:spcPts val="0"/>
              </a:spcBef>
              <a:spcAft>
                <a:spcPts val="0"/>
              </a:spcAft>
              <a:buClr>
                <a:schemeClr val="accent2"/>
              </a:buClr>
              <a:buSzPts val="3000"/>
              <a:buNone/>
              <a:defRPr>
                <a:solidFill>
                  <a:schemeClr val="accent2"/>
                </a:solidFill>
              </a:defRPr>
            </a:lvl9pPr>
          </a:lstStyle>
          <a:p>
            <a:endParaRPr/>
          </a:p>
        </p:txBody>
      </p:sp>
      <p:sp>
        <p:nvSpPr>
          <p:cNvPr id="322" name="Google Shape;322;p49"/>
          <p:cNvSpPr txBox="1">
            <a:spLocks noGrp="1"/>
          </p:cNvSpPr>
          <p:nvPr>
            <p:ph type="title" idx="6"/>
          </p:nvPr>
        </p:nvSpPr>
        <p:spPr>
          <a:xfrm>
            <a:off x="8583300" y="4329650"/>
            <a:ext cx="567600" cy="6687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accent2"/>
              </a:buClr>
              <a:buSzPts val="700"/>
              <a:buFont typeface="Lexend Light"/>
              <a:buNone/>
              <a:defRPr sz="700">
                <a:solidFill>
                  <a:schemeClr val="accent2"/>
                </a:solidFill>
                <a:latin typeface="Lexend Light"/>
                <a:ea typeface="Lexend Light"/>
                <a:cs typeface="Lexend Light"/>
                <a:sym typeface="Lexend Light"/>
              </a:defRPr>
            </a:lvl1pPr>
            <a:lvl2pPr lvl="1" algn="r">
              <a:spcBef>
                <a:spcPts val="0"/>
              </a:spcBef>
              <a:spcAft>
                <a:spcPts val="0"/>
              </a:spcAft>
              <a:buClr>
                <a:schemeClr val="accent2"/>
              </a:buClr>
              <a:buSzPts val="3000"/>
              <a:buNone/>
              <a:defRPr>
                <a:solidFill>
                  <a:schemeClr val="accent2"/>
                </a:solidFill>
              </a:defRPr>
            </a:lvl2pPr>
            <a:lvl3pPr lvl="2" algn="r">
              <a:spcBef>
                <a:spcPts val="0"/>
              </a:spcBef>
              <a:spcAft>
                <a:spcPts val="0"/>
              </a:spcAft>
              <a:buClr>
                <a:schemeClr val="accent2"/>
              </a:buClr>
              <a:buSzPts val="3000"/>
              <a:buNone/>
              <a:defRPr>
                <a:solidFill>
                  <a:schemeClr val="accent2"/>
                </a:solidFill>
              </a:defRPr>
            </a:lvl3pPr>
            <a:lvl4pPr lvl="3" algn="r">
              <a:spcBef>
                <a:spcPts val="0"/>
              </a:spcBef>
              <a:spcAft>
                <a:spcPts val="0"/>
              </a:spcAft>
              <a:buClr>
                <a:schemeClr val="accent2"/>
              </a:buClr>
              <a:buSzPts val="3000"/>
              <a:buNone/>
              <a:defRPr>
                <a:solidFill>
                  <a:schemeClr val="accent2"/>
                </a:solidFill>
              </a:defRPr>
            </a:lvl4pPr>
            <a:lvl5pPr lvl="4" algn="r">
              <a:spcBef>
                <a:spcPts val="0"/>
              </a:spcBef>
              <a:spcAft>
                <a:spcPts val="0"/>
              </a:spcAft>
              <a:buClr>
                <a:schemeClr val="accent2"/>
              </a:buClr>
              <a:buSzPts val="3000"/>
              <a:buNone/>
              <a:defRPr>
                <a:solidFill>
                  <a:schemeClr val="accent2"/>
                </a:solidFill>
              </a:defRPr>
            </a:lvl5pPr>
            <a:lvl6pPr lvl="5" algn="r">
              <a:spcBef>
                <a:spcPts val="0"/>
              </a:spcBef>
              <a:spcAft>
                <a:spcPts val="0"/>
              </a:spcAft>
              <a:buClr>
                <a:schemeClr val="accent2"/>
              </a:buClr>
              <a:buSzPts val="3000"/>
              <a:buNone/>
              <a:defRPr>
                <a:solidFill>
                  <a:schemeClr val="accent2"/>
                </a:solidFill>
              </a:defRPr>
            </a:lvl6pPr>
            <a:lvl7pPr lvl="6" algn="r">
              <a:spcBef>
                <a:spcPts val="0"/>
              </a:spcBef>
              <a:spcAft>
                <a:spcPts val="0"/>
              </a:spcAft>
              <a:buClr>
                <a:schemeClr val="accent2"/>
              </a:buClr>
              <a:buSzPts val="3000"/>
              <a:buNone/>
              <a:defRPr>
                <a:solidFill>
                  <a:schemeClr val="accent2"/>
                </a:solidFill>
              </a:defRPr>
            </a:lvl7pPr>
            <a:lvl8pPr lvl="7" algn="r">
              <a:spcBef>
                <a:spcPts val="0"/>
              </a:spcBef>
              <a:spcAft>
                <a:spcPts val="0"/>
              </a:spcAft>
              <a:buClr>
                <a:schemeClr val="accent2"/>
              </a:buClr>
              <a:buSzPts val="3000"/>
              <a:buNone/>
              <a:defRPr>
                <a:solidFill>
                  <a:schemeClr val="accent2"/>
                </a:solidFill>
              </a:defRPr>
            </a:lvl8pPr>
            <a:lvl9pPr lvl="8" algn="r">
              <a:spcBef>
                <a:spcPts val="0"/>
              </a:spcBef>
              <a:spcAft>
                <a:spcPts val="0"/>
              </a:spcAft>
              <a:buClr>
                <a:schemeClr val="accent2"/>
              </a:buClr>
              <a:buSzPts val="3000"/>
              <a:buNone/>
              <a:defRPr>
                <a:solidFill>
                  <a:schemeClr val="accent2"/>
                </a:solidFill>
              </a:defRPr>
            </a:lvl9pPr>
          </a:lstStyle>
          <a:p>
            <a:endParaRPr/>
          </a:p>
        </p:txBody>
      </p:sp>
      <p:sp>
        <p:nvSpPr>
          <p:cNvPr id="323" name="Google Shape;323;p49"/>
          <p:cNvSpPr>
            <a:spLocks noGrp="1"/>
          </p:cNvSpPr>
          <p:nvPr>
            <p:ph type="pic" idx="7"/>
          </p:nvPr>
        </p:nvSpPr>
        <p:spPr>
          <a:xfrm>
            <a:off x="228500" y="1984331"/>
            <a:ext cx="2048100" cy="2333100"/>
          </a:xfrm>
          <a:prstGeom prst="rect">
            <a:avLst/>
          </a:prstGeom>
          <a:noFill/>
          <a:ln>
            <a:noFill/>
          </a:ln>
        </p:spPr>
      </p:sp>
      <p:sp>
        <p:nvSpPr>
          <p:cNvPr id="324" name="Google Shape;324;p49"/>
          <p:cNvSpPr>
            <a:spLocks noGrp="1"/>
          </p:cNvSpPr>
          <p:nvPr>
            <p:ph type="pic" idx="8"/>
          </p:nvPr>
        </p:nvSpPr>
        <p:spPr>
          <a:xfrm>
            <a:off x="2441450" y="1984331"/>
            <a:ext cx="2052900" cy="2333100"/>
          </a:xfrm>
          <a:prstGeom prst="rect">
            <a:avLst/>
          </a:prstGeom>
          <a:noFill/>
          <a:ln>
            <a:noFill/>
          </a:ln>
        </p:spPr>
      </p:sp>
      <p:sp>
        <p:nvSpPr>
          <p:cNvPr id="325" name="Google Shape;325;p49"/>
          <p:cNvSpPr>
            <a:spLocks noGrp="1"/>
          </p:cNvSpPr>
          <p:nvPr>
            <p:ph type="pic" idx="9"/>
          </p:nvPr>
        </p:nvSpPr>
        <p:spPr>
          <a:xfrm>
            <a:off x="4658875" y="1984075"/>
            <a:ext cx="2039100" cy="2345400"/>
          </a:xfrm>
          <a:prstGeom prst="rect">
            <a:avLst/>
          </a:prstGeom>
          <a:noFill/>
          <a:ln>
            <a:noFill/>
          </a:ln>
        </p:spPr>
      </p:sp>
      <p:sp>
        <p:nvSpPr>
          <p:cNvPr id="326" name="Google Shape;326;p49"/>
          <p:cNvSpPr txBox="1">
            <a:spLocks noGrp="1"/>
          </p:cNvSpPr>
          <p:nvPr>
            <p:ph type="subTitle" idx="1"/>
          </p:nvPr>
        </p:nvSpPr>
        <p:spPr>
          <a:xfrm>
            <a:off x="228600" y="4569975"/>
            <a:ext cx="2048100" cy="339600"/>
          </a:xfrm>
          <a:prstGeom prst="rect">
            <a:avLst/>
          </a:prstGeom>
        </p:spPr>
        <p:txBody>
          <a:bodyPr spcFirstLastPara="1" wrap="square" lIns="91425" tIns="91425" rIns="91425" bIns="91425" anchor="b" anchorCtr="0">
            <a:noAutofit/>
          </a:bodyPr>
          <a:lstStyle>
            <a:lvl1pPr lvl="0">
              <a:spcBef>
                <a:spcPts val="0"/>
              </a:spcBef>
              <a:spcAft>
                <a:spcPts val="0"/>
              </a:spcAft>
              <a:buClr>
                <a:schemeClr val="dk1"/>
              </a:buClr>
              <a:buSzPts val="900"/>
              <a:buFont typeface="Lexend"/>
              <a:buNone/>
              <a:defRPr sz="900">
                <a:latin typeface="Lexend"/>
                <a:ea typeface="Lexend"/>
                <a:cs typeface="Lexend"/>
                <a:sym typeface="Lexend"/>
              </a:defRPr>
            </a:lvl1pPr>
            <a:lvl2pPr lvl="1">
              <a:spcBef>
                <a:spcPts val="0"/>
              </a:spcBef>
              <a:spcAft>
                <a:spcPts val="0"/>
              </a:spcAft>
              <a:buClr>
                <a:schemeClr val="dk1"/>
              </a:buClr>
              <a:buSzPts val="1400"/>
              <a:buFont typeface="Lexend"/>
              <a:buNone/>
              <a:defRPr>
                <a:latin typeface="Lexend"/>
                <a:ea typeface="Lexend"/>
                <a:cs typeface="Lexend"/>
                <a:sym typeface="Lexend"/>
              </a:defRPr>
            </a:lvl2pPr>
            <a:lvl3pPr lvl="2">
              <a:spcBef>
                <a:spcPts val="0"/>
              </a:spcBef>
              <a:spcAft>
                <a:spcPts val="0"/>
              </a:spcAft>
              <a:buClr>
                <a:schemeClr val="dk1"/>
              </a:buClr>
              <a:buSzPts val="1400"/>
              <a:buFont typeface="Lexend"/>
              <a:buNone/>
              <a:defRPr>
                <a:latin typeface="Lexend"/>
                <a:ea typeface="Lexend"/>
                <a:cs typeface="Lexend"/>
                <a:sym typeface="Lexend"/>
              </a:defRPr>
            </a:lvl3pPr>
            <a:lvl4pPr lvl="3">
              <a:spcBef>
                <a:spcPts val="0"/>
              </a:spcBef>
              <a:spcAft>
                <a:spcPts val="0"/>
              </a:spcAft>
              <a:buClr>
                <a:schemeClr val="dk1"/>
              </a:buClr>
              <a:buSzPts val="1400"/>
              <a:buFont typeface="Lexend"/>
              <a:buNone/>
              <a:defRPr>
                <a:latin typeface="Lexend"/>
                <a:ea typeface="Lexend"/>
                <a:cs typeface="Lexend"/>
                <a:sym typeface="Lexend"/>
              </a:defRPr>
            </a:lvl4pPr>
            <a:lvl5pPr lvl="4">
              <a:spcBef>
                <a:spcPts val="0"/>
              </a:spcBef>
              <a:spcAft>
                <a:spcPts val="0"/>
              </a:spcAft>
              <a:buClr>
                <a:schemeClr val="dk1"/>
              </a:buClr>
              <a:buSzPts val="1400"/>
              <a:buFont typeface="Lexend"/>
              <a:buNone/>
              <a:defRPr>
                <a:latin typeface="Lexend"/>
                <a:ea typeface="Lexend"/>
                <a:cs typeface="Lexend"/>
                <a:sym typeface="Lexend"/>
              </a:defRPr>
            </a:lvl5pPr>
            <a:lvl6pPr lvl="5">
              <a:spcBef>
                <a:spcPts val="0"/>
              </a:spcBef>
              <a:spcAft>
                <a:spcPts val="0"/>
              </a:spcAft>
              <a:buClr>
                <a:schemeClr val="dk1"/>
              </a:buClr>
              <a:buSzPts val="1400"/>
              <a:buFont typeface="Lexend"/>
              <a:buNone/>
              <a:defRPr>
                <a:latin typeface="Lexend"/>
                <a:ea typeface="Lexend"/>
                <a:cs typeface="Lexend"/>
                <a:sym typeface="Lexend"/>
              </a:defRPr>
            </a:lvl6pPr>
            <a:lvl7pPr lvl="6">
              <a:spcBef>
                <a:spcPts val="0"/>
              </a:spcBef>
              <a:spcAft>
                <a:spcPts val="0"/>
              </a:spcAft>
              <a:buClr>
                <a:schemeClr val="dk1"/>
              </a:buClr>
              <a:buSzPts val="1400"/>
              <a:buFont typeface="Lexend"/>
              <a:buNone/>
              <a:defRPr>
                <a:latin typeface="Lexend"/>
                <a:ea typeface="Lexend"/>
                <a:cs typeface="Lexend"/>
                <a:sym typeface="Lexend"/>
              </a:defRPr>
            </a:lvl7pPr>
            <a:lvl8pPr lvl="7">
              <a:spcBef>
                <a:spcPts val="0"/>
              </a:spcBef>
              <a:spcAft>
                <a:spcPts val="0"/>
              </a:spcAft>
              <a:buClr>
                <a:schemeClr val="dk1"/>
              </a:buClr>
              <a:buSzPts val="1400"/>
              <a:buFont typeface="Lexend"/>
              <a:buNone/>
              <a:defRPr>
                <a:latin typeface="Lexend"/>
                <a:ea typeface="Lexend"/>
                <a:cs typeface="Lexend"/>
                <a:sym typeface="Lexend"/>
              </a:defRPr>
            </a:lvl8pPr>
            <a:lvl9pPr lvl="8">
              <a:spcBef>
                <a:spcPts val="0"/>
              </a:spcBef>
              <a:spcAft>
                <a:spcPts val="0"/>
              </a:spcAft>
              <a:buClr>
                <a:schemeClr val="dk1"/>
              </a:buClr>
              <a:buSzPts val="1400"/>
              <a:buFont typeface="Lexend"/>
              <a:buNone/>
              <a:defRPr>
                <a:latin typeface="Lexend"/>
                <a:ea typeface="Lexend"/>
                <a:cs typeface="Lexend"/>
                <a:sym typeface="Lexend"/>
              </a:defRPr>
            </a:lvl9pPr>
          </a:lstStyle>
          <a:p>
            <a:endParaRPr/>
          </a:p>
        </p:txBody>
      </p:sp>
      <p:sp>
        <p:nvSpPr>
          <p:cNvPr id="327" name="Google Shape;327;p49"/>
          <p:cNvSpPr txBox="1">
            <a:spLocks noGrp="1"/>
          </p:cNvSpPr>
          <p:nvPr>
            <p:ph type="subTitle" idx="13"/>
          </p:nvPr>
        </p:nvSpPr>
        <p:spPr>
          <a:xfrm>
            <a:off x="2434475" y="4569975"/>
            <a:ext cx="2048100" cy="339600"/>
          </a:xfrm>
          <a:prstGeom prst="rect">
            <a:avLst/>
          </a:prstGeom>
        </p:spPr>
        <p:txBody>
          <a:bodyPr spcFirstLastPara="1" wrap="square" lIns="91425" tIns="91425" rIns="91425" bIns="91425" anchor="b" anchorCtr="0">
            <a:noAutofit/>
          </a:bodyPr>
          <a:lstStyle>
            <a:lvl1pPr lvl="0">
              <a:spcBef>
                <a:spcPts val="0"/>
              </a:spcBef>
              <a:spcAft>
                <a:spcPts val="0"/>
              </a:spcAft>
              <a:buClr>
                <a:schemeClr val="dk1"/>
              </a:buClr>
              <a:buSzPts val="900"/>
              <a:buFont typeface="Lexend"/>
              <a:buNone/>
              <a:defRPr sz="900">
                <a:latin typeface="Lexend"/>
                <a:ea typeface="Lexend"/>
                <a:cs typeface="Lexend"/>
                <a:sym typeface="Lexend"/>
              </a:defRPr>
            </a:lvl1pPr>
            <a:lvl2pPr lvl="1">
              <a:spcBef>
                <a:spcPts val="0"/>
              </a:spcBef>
              <a:spcAft>
                <a:spcPts val="0"/>
              </a:spcAft>
              <a:buClr>
                <a:schemeClr val="dk1"/>
              </a:buClr>
              <a:buSzPts val="1400"/>
              <a:buFont typeface="Lexend"/>
              <a:buNone/>
              <a:defRPr>
                <a:latin typeface="Lexend"/>
                <a:ea typeface="Lexend"/>
                <a:cs typeface="Lexend"/>
                <a:sym typeface="Lexend"/>
              </a:defRPr>
            </a:lvl2pPr>
            <a:lvl3pPr lvl="2">
              <a:spcBef>
                <a:spcPts val="0"/>
              </a:spcBef>
              <a:spcAft>
                <a:spcPts val="0"/>
              </a:spcAft>
              <a:buClr>
                <a:schemeClr val="dk1"/>
              </a:buClr>
              <a:buSzPts val="1400"/>
              <a:buFont typeface="Lexend"/>
              <a:buNone/>
              <a:defRPr>
                <a:latin typeface="Lexend"/>
                <a:ea typeface="Lexend"/>
                <a:cs typeface="Lexend"/>
                <a:sym typeface="Lexend"/>
              </a:defRPr>
            </a:lvl3pPr>
            <a:lvl4pPr lvl="3">
              <a:spcBef>
                <a:spcPts val="0"/>
              </a:spcBef>
              <a:spcAft>
                <a:spcPts val="0"/>
              </a:spcAft>
              <a:buClr>
                <a:schemeClr val="dk1"/>
              </a:buClr>
              <a:buSzPts val="1400"/>
              <a:buFont typeface="Lexend"/>
              <a:buNone/>
              <a:defRPr>
                <a:latin typeface="Lexend"/>
                <a:ea typeface="Lexend"/>
                <a:cs typeface="Lexend"/>
                <a:sym typeface="Lexend"/>
              </a:defRPr>
            </a:lvl4pPr>
            <a:lvl5pPr lvl="4">
              <a:spcBef>
                <a:spcPts val="0"/>
              </a:spcBef>
              <a:spcAft>
                <a:spcPts val="0"/>
              </a:spcAft>
              <a:buClr>
                <a:schemeClr val="dk1"/>
              </a:buClr>
              <a:buSzPts val="1400"/>
              <a:buFont typeface="Lexend"/>
              <a:buNone/>
              <a:defRPr>
                <a:latin typeface="Lexend"/>
                <a:ea typeface="Lexend"/>
                <a:cs typeface="Lexend"/>
                <a:sym typeface="Lexend"/>
              </a:defRPr>
            </a:lvl5pPr>
            <a:lvl6pPr lvl="5">
              <a:spcBef>
                <a:spcPts val="0"/>
              </a:spcBef>
              <a:spcAft>
                <a:spcPts val="0"/>
              </a:spcAft>
              <a:buClr>
                <a:schemeClr val="dk1"/>
              </a:buClr>
              <a:buSzPts val="1400"/>
              <a:buFont typeface="Lexend"/>
              <a:buNone/>
              <a:defRPr>
                <a:latin typeface="Lexend"/>
                <a:ea typeface="Lexend"/>
                <a:cs typeface="Lexend"/>
                <a:sym typeface="Lexend"/>
              </a:defRPr>
            </a:lvl6pPr>
            <a:lvl7pPr lvl="6">
              <a:spcBef>
                <a:spcPts val="0"/>
              </a:spcBef>
              <a:spcAft>
                <a:spcPts val="0"/>
              </a:spcAft>
              <a:buClr>
                <a:schemeClr val="dk1"/>
              </a:buClr>
              <a:buSzPts val="1400"/>
              <a:buFont typeface="Lexend"/>
              <a:buNone/>
              <a:defRPr>
                <a:latin typeface="Lexend"/>
                <a:ea typeface="Lexend"/>
                <a:cs typeface="Lexend"/>
                <a:sym typeface="Lexend"/>
              </a:defRPr>
            </a:lvl7pPr>
            <a:lvl8pPr lvl="7">
              <a:spcBef>
                <a:spcPts val="0"/>
              </a:spcBef>
              <a:spcAft>
                <a:spcPts val="0"/>
              </a:spcAft>
              <a:buClr>
                <a:schemeClr val="dk1"/>
              </a:buClr>
              <a:buSzPts val="1400"/>
              <a:buFont typeface="Lexend"/>
              <a:buNone/>
              <a:defRPr>
                <a:latin typeface="Lexend"/>
                <a:ea typeface="Lexend"/>
                <a:cs typeface="Lexend"/>
                <a:sym typeface="Lexend"/>
              </a:defRPr>
            </a:lvl8pPr>
            <a:lvl9pPr lvl="8">
              <a:spcBef>
                <a:spcPts val="0"/>
              </a:spcBef>
              <a:spcAft>
                <a:spcPts val="0"/>
              </a:spcAft>
              <a:buClr>
                <a:schemeClr val="dk1"/>
              </a:buClr>
              <a:buSzPts val="1400"/>
              <a:buFont typeface="Lexend"/>
              <a:buNone/>
              <a:defRPr>
                <a:latin typeface="Lexend"/>
                <a:ea typeface="Lexend"/>
                <a:cs typeface="Lexend"/>
                <a:sym typeface="Lexend"/>
              </a:defRPr>
            </a:lvl9pPr>
          </a:lstStyle>
          <a:p>
            <a:endParaRPr/>
          </a:p>
        </p:txBody>
      </p:sp>
      <p:sp>
        <p:nvSpPr>
          <p:cNvPr id="328" name="Google Shape;328;p49"/>
          <p:cNvSpPr txBox="1">
            <a:spLocks noGrp="1"/>
          </p:cNvSpPr>
          <p:nvPr>
            <p:ph type="subTitle" idx="14"/>
          </p:nvPr>
        </p:nvSpPr>
        <p:spPr>
          <a:xfrm>
            <a:off x="4658875" y="4569975"/>
            <a:ext cx="2048100" cy="339600"/>
          </a:xfrm>
          <a:prstGeom prst="rect">
            <a:avLst/>
          </a:prstGeom>
        </p:spPr>
        <p:txBody>
          <a:bodyPr spcFirstLastPara="1" wrap="square" lIns="91425" tIns="91425" rIns="91425" bIns="91425" anchor="b" anchorCtr="0">
            <a:noAutofit/>
          </a:bodyPr>
          <a:lstStyle>
            <a:lvl1pPr lvl="0">
              <a:spcBef>
                <a:spcPts val="0"/>
              </a:spcBef>
              <a:spcAft>
                <a:spcPts val="0"/>
              </a:spcAft>
              <a:buClr>
                <a:schemeClr val="dk1"/>
              </a:buClr>
              <a:buSzPts val="900"/>
              <a:buFont typeface="Lexend"/>
              <a:buNone/>
              <a:defRPr sz="900">
                <a:latin typeface="Lexend"/>
                <a:ea typeface="Lexend"/>
                <a:cs typeface="Lexend"/>
                <a:sym typeface="Lexend"/>
              </a:defRPr>
            </a:lvl1pPr>
            <a:lvl2pPr lvl="1">
              <a:spcBef>
                <a:spcPts val="0"/>
              </a:spcBef>
              <a:spcAft>
                <a:spcPts val="0"/>
              </a:spcAft>
              <a:buClr>
                <a:schemeClr val="dk1"/>
              </a:buClr>
              <a:buSzPts val="1400"/>
              <a:buFont typeface="Lexend"/>
              <a:buNone/>
              <a:defRPr>
                <a:latin typeface="Lexend"/>
                <a:ea typeface="Lexend"/>
                <a:cs typeface="Lexend"/>
                <a:sym typeface="Lexend"/>
              </a:defRPr>
            </a:lvl2pPr>
            <a:lvl3pPr lvl="2">
              <a:spcBef>
                <a:spcPts val="0"/>
              </a:spcBef>
              <a:spcAft>
                <a:spcPts val="0"/>
              </a:spcAft>
              <a:buClr>
                <a:schemeClr val="dk1"/>
              </a:buClr>
              <a:buSzPts val="1400"/>
              <a:buFont typeface="Lexend"/>
              <a:buNone/>
              <a:defRPr>
                <a:latin typeface="Lexend"/>
                <a:ea typeface="Lexend"/>
                <a:cs typeface="Lexend"/>
                <a:sym typeface="Lexend"/>
              </a:defRPr>
            </a:lvl3pPr>
            <a:lvl4pPr lvl="3">
              <a:spcBef>
                <a:spcPts val="0"/>
              </a:spcBef>
              <a:spcAft>
                <a:spcPts val="0"/>
              </a:spcAft>
              <a:buClr>
                <a:schemeClr val="dk1"/>
              </a:buClr>
              <a:buSzPts val="1400"/>
              <a:buFont typeface="Lexend"/>
              <a:buNone/>
              <a:defRPr>
                <a:latin typeface="Lexend"/>
                <a:ea typeface="Lexend"/>
                <a:cs typeface="Lexend"/>
                <a:sym typeface="Lexend"/>
              </a:defRPr>
            </a:lvl4pPr>
            <a:lvl5pPr lvl="4">
              <a:spcBef>
                <a:spcPts val="0"/>
              </a:spcBef>
              <a:spcAft>
                <a:spcPts val="0"/>
              </a:spcAft>
              <a:buClr>
                <a:schemeClr val="dk1"/>
              </a:buClr>
              <a:buSzPts val="1400"/>
              <a:buFont typeface="Lexend"/>
              <a:buNone/>
              <a:defRPr>
                <a:latin typeface="Lexend"/>
                <a:ea typeface="Lexend"/>
                <a:cs typeface="Lexend"/>
                <a:sym typeface="Lexend"/>
              </a:defRPr>
            </a:lvl5pPr>
            <a:lvl6pPr lvl="5">
              <a:spcBef>
                <a:spcPts val="0"/>
              </a:spcBef>
              <a:spcAft>
                <a:spcPts val="0"/>
              </a:spcAft>
              <a:buClr>
                <a:schemeClr val="dk1"/>
              </a:buClr>
              <a:buSzPts val="1400"/>
              <a:buFont typeface="Lexend"/>
              <a:buNone/>
              <a:defRPr>
                <a:latin typeface="Lexend"/>
                <a:ea typeface="Lexend"/>
                <a:cs typeface="Lexend"/>
                <a:sym typeface="Lexend"/>
              </a:defRPr>
            </a:lvl6pPr>
            <a:lvl7pPr lvl="6">
              <a:spcBef>
                <a:spcPts val="0"/>
              </a:spcBef>
              <a:spcAft>
                <a:spcPts val="0"/>
              </a:spcAft>
              <a:buClr>
                <a:schemeClr val="dk1"/>
              </a:buClr>
              <a:buSzPts val="1400"/>
              <a:buFont typeface="Lexend"/>
              <a:buNone/>
              <a:defRPr>
                <a:latin typeface="Lexend"/>
                <a:ea typeface="Lexend"/>
                <a:cs typeface="Lexend"/>
                <a:sym typeface="Lexend"/>
              </a:defRPr>
            </a:lvl7pPr>
            <a:lvl8pPr lvl="7">
              <a:spcBef>
                <a:spcPts val="0"/>
              </a:spcBef>
              <a:spcAft>
                <a:spcPts val="0"/>
              </a:spcAft>
              <a:buClr>
                <a:schemeClr val="dk1"/>
              </a:buClr>
              <a:buSzPts val="1400"/>
              <a:buFont typeface="Lexend"/>
              <a:buNone/>
              <a:defRPr>
                <a:latin typeface="Lexend"/>
                <a:ea typeface="Lexend"/>
                <a:cs typeface="Lexend"/>
                <a:sym typeface="Lexend"/>
              </a:defRPr>
            </a:lvl8pPr>
            <a:lvl9pPr lvl="8">
              <a:spcBef>
                <a:spcPts val="0"/>
              </a:spcBef>
              <a:spcAft>
                <a:spcPts val="0"/>
              </a:spcAft>
              <a:buClr>
                <a:schemeClr val="dk1"/>
              </a:buClr>
              <a:buSzPts val="1400"/>
              <a:buFont typeface="Lexend"/>
              <a:buNone/>
              <a:defRPr>
                <a:latin typeface="Lexend"/>
                <a:ea typeface="Lexend"/>
                <a:cs typeface="Lexend"/>
                <a:sym typeface="Lexend"/>
              </a:defRPr>
            </a:lvl9pPr>
          </a:lstStyle>
          <a:p>
            <a:endParaRPr/>
          </a:p>
        </p:txBody>
      </p:sp>
      <p:sp>
        <p:nvSpPr>
          <p:cNvPr id="329" name="Google Shape;329;p49"/>
          <p:cNvSpPr txBox="1">
            <a:spLocks noGrp="1"/>
          </p:cNvSpPr>
          <p:nvPr>
            <p:ph type="subTitle" idx="15"/>
          </p:nvPr>
        </p:nvSpPr>
        <p:spPr>
          <a:xfrm>
            <a:off x="6864750" y="4569975"/>
            <a:ext cx="1725600" cy="339600"/>
          </a:xfrm>
          <a:prstGeom prst="rect">
            <a:avLst/>
          </a:prstGeom>
        </p:spPr>
        <p:txBody>
          <a:bodyPr spcFirstLastPara="1" wrap="square" lIns="91425" tIns="91425" rIns="91425" bIns="91425" anchor="b" anchorCtr="0">
            <a:noAutofit/>
          </a:bodyPr>
          <a:lstStyle>
            <a:lvl1pPr lvl="0">
              <a:spcBef>
                <a:spcPts val="0"/>
              </a:spcBef>
              <a:spcAft>
                <a:spcPts val="0"/>
              </a:spcAft>
              <a:buClr>
                <a:schemeClr val="dk1"/>
              </a:buClr>
              <a:buSzPts val="900"/>
              <a:buFont typeface="Lexend"/>
              <a:buNone/>
              <a:defRPr sz="900">
                <a:latin typeface="Lexend"/>
                <a:ea typeface="Lexend"/>
                <a:cs typeface="Lexend"/>
                <a:sym typeface="Lexend"/>
              </a:defRPr>
            </a:lvl1pPr>
            <a:lvl2pPr lvl="1">
              <a:spcBef>
                <a:spcPts val="0"/>
              </a:spcBef>
              <a:spcAft>
                <a:spcPts val="0"/>
              </a:spcAft>
              <a:buClr>
                <a:schemeClr val="dk1"/>
              </a:buClr>
              <a:buSzPts val="1400"/>
              <a:buFont typeface="Lexend"/>
              <a:buNone/>
              <a:defRPr>
                <a:latin typeface="Lexend"/>
                <a:ea typeface="Lexend"/>
                <a:cs typeface="Lexend"/>
                <a:sym typeface="Lexend"/>
              </a:defRPr>
            </a:lvl2pPr>
            <a:lvl3pPr lvl="2">
              <a:spcBef>
                <a:spcPts val="0"/>
              </a:spcBef>
              <a:spcAft>
                <a:spcPts val="0"/>
              </a:spcAft>
              <a:buClr>
                <a:schemeClr val="dk1"/>
              </a:buClr>
              <a:buSzPts val="1400"/>
              <a:buFont typeface="Lexend"/>
              <a:buNone/>
              <a:defRPr>
                <a:latin typeface="Lexend"/>
                <a:ea typeface="Lexend"/>
                <a:cs typeface="Lexend"/>
                <a:sym typeface="Lexend"/>
              </a:defRPr>
            </a:lvl3pPr>
            <a:lvl4pPr lvl="3">
              <a:spcBef>
                <a:spcPts val="0"/>
              </a:spcBef>
              <a:spcAft>
                <a:spcPts val="0"/>
              </a:spcAft>
              <a:buClr>
                <a:schemeClr val="dk1"/>
              </a:buClr>
              <a:buSzPts val="1400"/>
              <a:buFont typeface="Lexend"/>
              <a:buNone/>
              <a:defRPr>
                <a:latin typeface="Lexend"/>
                <a:ea typeface="Lexend"/>
                <a:cs typeface="Lexend"/>
                <a:sym typeface="Lexend"/>
              </a:defRPr>
            </a:lvl4pPr>
            <a:lvl5pPr lvl="4">
              <a:spcBef>
                <a:spcPts val="0"/>
              </a:spcBef>
              <a:spcAft>
                <a:spcPts val="0"/>
              </a:spcAft>
              <a:buClr>
                <a:schemeClr val="dk1"/>
              </a:buClr>
              <a:buSzPts val="1400"/>
              <a:buFont typeface="Lexend"/>
              <a:buNone/>
              <a:defRPr>
                <a:latin typeface="Lexend"/>
                <a:ea typeface="Lexend"/>
                <a:cs typeface="Lexend"/>
                <a:sym typeface="Lexend"/>
              </a:defRPr>
            </a:lvl5pPr>
            <a:lvl6pPr lvl="5">
              <a:spcBef>
                <a:spcPts val="0"/>
              </a:spcBef>
              <a:spcAft>
                <a:spcPts val="0"/>
              </a:spcAft>
              <a:buClr>
                <a:schemeClr val="dk1"/>
              </a:buClr>
              <a:buSzPts val="1400"/>
              <a:buFont typeface="Lexend"/>
              <a:buNone/>
              <a:defRPr>
                <a:latin typeface="Lexend"/>
                <a:ea typeface="Lexend"/>
                <a:cs typeface="Lexend"/>
                <a:sym typeface="Lexend"/>
              </a:defRPr>
            </a:lvl6pPr>
            <a:lvl7pPr lvl="6">
              <a:spcBef>
                <a:spcPts val="0"/>
              </a:spcBef>
              <a:spcAft>
                <a:spcPts val="0"/>
              </a:spcAft>
              <a:buClr>
                <a:schemeClr val="dk1"/>
              </a:buClr>
              <a:buSzPts val="1400"/>
              <a:buFont typeface="Lexend"/>
              <a:buNone/>
              <a:defRPr>
                <a:latin typeface="Lexend"/>
                <a:ea typeface="Lexend"/>
                <a:cs typeface="Lexend"/>
                <a:sym typeface="Lexend"/>
              </a:defRPr>
            </a:lvl7pPr>
            <a:lvl8pPr lvl="7">
              <a:spcBef>
                <a:spcPts val="0"/>
              </a:spcBef>
              <a:spcAft>
                <a:spcPts val="0"/>
              </a:spcAft>
              <a:buClr>
                <a:schemeClr val="dk1"/>
              </a:buClr>
              <a:buSzPts val="1400"/>
              <a:buFont typeface="Lexend"/>
              <a:buNone/>
              <a:defRPr>
                <a:latin typeface="Lexend"/>
                <a:ea typeface="Lexend"/>
                <a:cs typeface="Lexend"/>
                <a:sym typeface="Lexend"/>
              </a:defRPr>
            </a:lvl8pPr>
            <a:lvl9pPr lvl="8">
              <a:spcBef>
                <a:spcPts val="0"/>
              </a:spcBef>
              <a:spcAft>
                <a:spcPts val="0"/>
              </a:spcAft>
              <a:buClr>
                <a:schemeClr val="dk1"/>
              </a:buClr>
              <a:buSzPts val="1400"/>
              <a:buFont typeface="Lexend"/>
              <a:buNone/>
              <a:defRPr>
                <a:latin typeface="Lexend"/>
                <a:ea typeface="Lexend"/>
                <a:cs typeface="Lexend"/>
                <a:sym typeface="Lexend"/>
              </a:defRPr>
            </a:lvl9pPr>
          </a:lstStyle>
          <a:p>
            <a:endParaRPr/>
          </a:p>
        </p:txBody>
      </p:sp>
      <p:sp>
        <p:nvSpPr>
          <p:cNvPr id="330" name="Google Shape;330;p49"/>
          <p:cNvSpPr txBox="1">
            <a:spLocks noGrp="1"/>
          </p:cNvSpPr>
          <p:nvPr>
            <p:ph type="subTitle" idx="16"/>
          </p:nvPr>
        </p:nvSpPr>
        <p:spPr>
          <a:xfrm>
            <a:off x="224125" y="4317425"/>
            <a:ext cx="2048100" cy="303300"/>
          </a:xfrm>
          <a:prstGeom prst="rect">
            <a:avLst/>
          </a:prstGeom>
        </p:spPr>
        <p:txBody>
          <a:bodyPr spcFirstLastPara="1" wrap="square" lIns="91425" tIns="91425" rIns="91425" bIns="91425" anchor="t" anchorCtr="0">
            <a:noAutofit/>
          </a:bodyPr>
          <a:lstStyle>
            <a:lvl1pPr lvl="0">
              <a:spcBef>
                <a:spcPts val="0"/>
              </a:spcBef>
              <a:spcAft>
                <a:spcPts val="0"/>
              </a:spcAft>
              <a:buClr>
                <a:schemeClr val="dk1"/>
              </a:buClr>
              <a:buSzPts val="1400"/>
              <a:buNone/>
              <a:defRPr/>
            </a:lvl1pPr>
            <a:lvl2pPr lvl="1">
              <a:spcBef>
                <a:spcPts val="0"/>
              </a:spcBef>
              <a:spcAft>
                <a:spcPts val="0"/>
              </a:spcAft>
              <a:buClr>
                <a:schemeClr val="dk1"/>
              </a:buClr>
              <a:buSzPts val="1400"/>
              <a:buFont typeface="Merriweather"/>
              <a:buNone/>
              <a:defRPr/>
            </a:lvl2pPr>
            <a:lvl3pPr lvl="2">
              <a:spcBef>
                <a:spcPts val="0"/>
              </a:spcBef>
              <a:spcAft>
                <a:spcPts val="0"/>
              </a:spcAft>
              <a:buClr>
                <a:schemeClr val="dk1"/>
              </a:buClr>
              <a:buSzPts val="1400"/>
              <a:buFont typeface="Merriweather"/>
              <a:buNone/>
              <a:defRPr/>
            </a:lvl3pPr>
            <a:lvl4pPr lvl="3">
              <a:spcBef>
                <a:spcPts val="0"/>
              </a:spcBef>
              <a:spcAft>
                <a:spcPts val="0"/>
              </a:spcAft>
              <a:buClr>
                <a:schemeClr val="dk1"/>
              </a:buClr>
              <a:buSzPts val="1400"/>
              <a:buFont typeface="Merriweather"/>
              <a:buNone/>
              <a:defRPr/>
            </a:lvl4pPr>
            <a:lvl5pPr lvl="4">
              <a:spcBef>
                <a:spcPts val="0"/>
              </a:spcBef>
              <a:spcAft>
                <a:spcPts val="0"/>
              </a:spcAft>
              <a:buClr>
                <a:schemeClr val="dk1"/>
              </a:buClr>
              <a:buSzPts val="1400"/>
              <a:buFont typeface="Merriweather"/>
              <a:buNone/>
              <a:defRPr/>
            </a:lvl5pPr>
            <a:lvl6pPr lvl="5">
              <a:spcBef>
                <a:spcPts val="0"/>
              </a:spcBef>
              <a:spcAft>
                <a:spcPts val="0"/>
              </a:spcAft>
              <a:buClr>
                <a:schemeClr val="dk1"/>
              </a:buClr>
              <a:buSzPts val="1400"/>
              <a:buFont typeface="Merriweather"/>
              <a:buNone/>
              <a:defRPr/>
            </a:lvl6pPr>
            <a:lvl7pPr lvl="6">
              <a:spcBef>
                <a:spcPts val="0"/>
              </a:spcBef>
              <a:spcAft>
                <a:spcPts val="0"/>
              </a:spcAft>
              <a:buClr>
                <a:schemeClr val="dk1"/>
              </a:buClr>
              <a:buSzPts val="1400"/>
              <a:buFont typeface="Merriweather"/>
              <a:buNone/>
              <a:defRPr/>
            </a:lvl7pPr>
            <a:lvl8pPr lvl="7">
              <a:spcBef>
                <a:spcPts val="0"/>
              </a:spcBef>
              <a:spcAft>
                <a:spcPts val="0"/>
              </a:spcAft>
              <a:buClr>
                <a:schemeClr val="dk1"/>
              </a:buClr>
              <a:buSzPts val="1400"/>
              <a:buFont typeface="Merriweather"/>
              <a:buNone/>
              <a:defRPr/>
            </a:lvl8pPr>
            <a:lvl9pPr lvl="8">
              <a:spcBef>
                <a:spcPts val="0"/>
              </a:spcBef>
              <a:spcAft>
                <a:spcPts val="0"/>
              </a:spcAft>
              <a:buClr>
                <a:schemeClr val="dk1"/>
              </a:buClr>
              <a:buSzPts val="1400"/>
              <a:buFont typeface="Merriweather"/>
              <a:buNone/>
              <a:defRPr/>
            </a:lvl9pPr>
          </a:lstStyle>
          <a:p>
            <a:endParaRPr/>
          </a:p>
        </p:txBody>
      </p:sp>
      <p:sp>
        <p:nvSpPr>
          <p:cNvPr id="331" name="Google Shape;331;p49"/>
          <p:cNvSpPr txBox="1">
            <a:spLocks noGrp="1"/>
          </p:cNvSpPr>
          <p:nvPr>
            <p:ph type="subTitle" idx="17"/>
          </p:nvPr>
        </p:nvSpPr>
        <p:spPr>
          <a:xfrm>
            <a:off x="2441475" y="4317425"/>
            <a:ext cx="2052900" cy="303300"/>
          </a:xfrm>
          <a:prstGeom prst="rect">
            <a:avLst/>
          </a:prstGeom>
        </p:spPr>
        <p:txBody>
          <a:bodyPr spcFirstLastPara="1" wrap="square" lIns="91425" tIns="91425" rIns="91425" bIns="91425" anchor="t" anchorCtr="0">
            <a:noAutofit/>
          </a:bodyPr>
          <a:lstStyle>
            <a:lvl1pPr lvl="0">
              <a:spcBef>
                <a:spcPts val="0"/>
              </a:spcBef>
              <a:spcAft>
                <a:spcPts val="0"/>
              </a:spcAft>
              <a:buClr>
                <a:schemeClr val="dk1"/>
              </a:buClr>
              <a:buSzPts val="1400"/>
              <a:buNone/>
              <a:defRPr/>
            </a:lvl1pPr>
            <a:lvl2pPr lvl="1">
              <a:spcBef>
                <a:spcPts val="0"/>
              </a:spcBef>
              <a:spcAft>
                <a:spcPts val="0"/>
              </a:spcAft>
              <a:buClr>
                <a:schemeClr val="dk1"/>
              </a:buClr>
              <a:buSzPts val="1400"/>
              <a:buFont typeface="Merriweather"/>
              <a:buNone/>
              <a:defRPr/>
            </a:lvl2pPr>
            <a:lvl3pPr lvl="2">
              <a:spcBef>
                <a:spcPts val="0"/>
              </a:spcBef>
              <a:spcAft>
                <a:spcPts val="0"/>
              </a:spcAft>
              <a:buClr>
                <a:schemeClr val="dk1"/>
              </a:buClr>
              <a:buSzPts val="1400"/>
              <a:buFont typeface="Merriweather"/>
              <a:buNone/>
              <a:defRPr/>
            </a:lvl3pPr>
            <a:lvl4pPr lvl="3">
              <a:spcBef>
                <a:spcPts val="0"/>
              </a:spcBef>
              <a:spcAft>
                <a:spcPts val="0"/>
              </a:spcAft>
              <a:buClr>
                <a:schemeClr val="dk1"/>
              </a:buClr>
              <a:buSzPts val="1400"/>
              <a:buFont typeface="Merriweather"/>
              <a:buNone/>
              <a:defRPr/>
            </a:lvl4pPr>
            <a:lvl5pPr lvl="4">
              <a:spcBef>
                <a:spcPts val="0"/>
              </a:spcBef>
              <a:spcAft>
                <a:spcPts val="0"/>
              </a:spcAft>
              <a:buClr>
                <a:schemeClr val="dk1"/>
              </a:buClr>
              <a:buSzPts val="1400"/>
              <a:buFont typeface="Merriweather"/>
              <a:buNone/>
              <a:defRPr/>
            </a:lvl5pPr>
            <a:lvl6pPr lvl="5">
              <a:spcBef>
                <a:spcPts val="0"/>
              </a:spcBef>
              <a:spcAft>
                <a:spcPts val="0"/>
              </a:spcAft>
              <a:buClr>
                <a:schemeClr val="dk1"/>
              </a:buClr>
              <a:buSzPts val="1400"/>
              <a:buFont typeface="Merriweather"/>
              <a:buNone/>
              <a:defRPr/>
            </a:lvl6pPr>
            <a:lvl7pPr lvl="6">
              <a:spcBef>
                <a:spcPts val="0"/>
              </a:spcBef>
              <a:spcAft>
                <a:spcPts val="0"/>
              </a:spcAft>
              <a:buClr>
                <a:schemeClr val="dk1"/>
              </a:buClr>
              <a:buSzPts val="1400"/>
              <a:buFont typeface="Merriweather"/>
              <a:buNone/>
              <a:defRPr/>
            </a:lvl7pPr>
            <a:lvl8pPr lvl="7">
              <a:spcBef>
                <a:spcPts val="0"/>
              </a:spcBef>
              <a:spcAft>
                <a:spcPts val="0"/>
              </a:spcAft>
              <a:buClr>
                <a:schemeClr val="dk1"/>
              </a:buClr>
              <a:buSzPts val="1400"/>
              <a:buFont typeface="Merriweather"/>
              <a:buNone/>
              <a:defRPr/>
            </a:lvl8pPr>
            <a:lvl9pPr lvl="8">
              <a:spcBef>
                <a:spcPts val="0"/>
              </a:spcBef>
              <a:spcAft>
                <a:spcPts val="0"/>
              </a:spcAft>
              <a:buClr>
                <a:schemeClr val="dk1"/>
              </a:buClr>
              <a:buSzPts val="1400"/>
              <a:buFont typeface="Merriweather"/>
              <a:buNone/>
              <a:defRPr/>
            </a:lvl9pPr>
          </a:lstStyle>
          <a:p>
            <a:endParaRPr/>
          </a:p>
        </p:txBody>
      </p:sp>
      <p:sp>
        <p:nvSpPr>
          <p:cNvPr id="332" name="Google Shape;332;p49"/>
          <p:cNvSpPr txBox="1">
            <a:spLocks noGrp="1"/>
          </p:cNvSpPr>
          <p:nvPr>
            <p:ph type="subTitle" idx="18"/>
          </p:nvPr>
        </p:nvSpPr>
        <p:spPr>
          <a:xfrm>
            <a:off x="4653113" y="4317425"/>
            <a:ext cx="2052900" cy="303300"/>
          </a:xfrm>
          <a:prstGeom prst="rect">
            <a:avLst/>
          </a:prstGeom>
        </p:spPr>
        <p:txBody>
          <a:bodyPr spcFirstLastPara="1" wrap="square" lIns="91425" tIns="91425" rIns="91425" bIns="91425" anchor="t" anchorCtr="0">
            <a:noAutofit/>
          </a:bodyPr>
          <a:lstStyle>
            <a:lvl1pPr lvl="0">
              <a:spcBef>
                <a:spcPts val="0"/>
              </a:spcBef>
              <a:spcAft>
                <a:spcPts val="0"/>
              </a:spcAft>
              <a:buClr>
                <a:schemeClr val="dk1"/>
              </a:buClr>
              <a:buSzPts val="1400"/>
              <a:buNone/>
              <a:defRPr/>
            </a:lvl1pPr>
            <a:lvl2pPr lvl="1">
              <a:spcBef>
                <a:spcPts val="0"/>
              </a:spcBef>
              <a:spcAft>
                <a:spcPts val="0"/>
              </a:spcAft>
              <a:buClr>
                <a:schemeClr val="dk1"/>
              </a:buClr>
              <a:buSzPts val="1400"/>
              <a:buFont typeface="Merriweather"/>
              <a:buNone/>
              <a:defRPr/>
            </a:lvl2pPr>
            <a:lvl3pPr lvl="2">
              <a:spcBef>
                <a:spcPts val="0"/>
              </a:spcBef>
              <a:spcAft>
                <a:spcPts val="0"/>
              </a:spcAft>
              <a:buClr>
                <a:schemeClr val="dk1"/>
              </a:buClr>
              <a:buSzPts val="1400"/>
              <a:buFont typeface="Merriweather"/>
              <a:buNone/>
              <a:defRPr/>
            </a:lvl3pPr>
            <a:lvl4pPr lvl="3">
              <a:spcBef>
                <a:spcPts val="0"/>
              </a:spcBef>
              <a:spcAft>
                <a:spcPts val="0"/>
              </a:spcAft>
              <a:buClr>
                <a:schemeClr val="dk1"/>
              </a:buClr>
              <a:buSzPts val="1400"/>
              <a:buFont typeface="Merriweather"/>
              <a:buNone/>
              <a:defRPr/>
            </a:lvl4pPr>
            <a:lvl5pPr lvl="4">
              <a:spcBef>
                <a:spcPts val="0"/>
              </a:spcBef>
              <a:spcAft>
                <a:spcPts val="0"/>
              </a:spcAft>
              <a:buClr>
                <a:schemeClr val="dk1"/>
              </a:buClr>
              <a:buSzPts val="1400"/>
              <a:buFont typeface="Merriweather"/>
              <a:buNone/>
              <a:defRPr/>
            </a:lvl5pPr>
            <a:lvl6pPr lvl="5">
              <a:spcBef>
                <a:spcPts val="0"/>
              </a:spcBef>
              <a:spcAft>
                <a:spcPts val="0"/>
              </a:spcAft>
              <a:buClr>
                <a:schemeClr val="dk1"/>
              </a:buClr>
              <a:buSzPts val="1400"/>
              <a:buFont typeface="Merriweather"/>
              <a:buNone/>
              <a:defRPr/>
            </a:lvl6pPr>
            <a:lvl7pPr lvl="6">
              <a:spcBef>
                <a:spcPts val="0"/>
              </a:spcBef>
              <a:spcAft>
                <a:spcPts val="0"/>
              </a:spcAft>
              <a:buClr>
                <a:schemeClr val="dk1"/>
              </a:buClr>
              <a:buSzPts val="1400"/>
              <a:buFont typeface="Merriweather"/>
              <a:buNone/>
              <a:defRPr/>
            </a:lvl7pPr>
            <a:lvl8pPr lvl="7">
              <a:spcBef>
                <a:spcPts val="0"/>
              </a:spcBef>
              <a:spcAft>
                <a:spcPts val="0"/>
              </a:spcAft>
              <a:buClr>
                <a:schemeClr val="dk1"/>
              </a:buClr>
              <a:buSzPts val="1400"/>
              <a:buFont typeface="Merriweather"/>
              <a:buNone/>
              <a:defRPr/>
            </a:lvl8pPr>
            <a:lvl9pPr lvl="8">
              <a:spcBef>
                <a:spcPts val="0"/>
              </a:spcBef>
              <a:spcAft>
                <a:spcPts val="0"/>
              </a:spcAft>
              <a:buClr>
                <a:schemeClr val="dk1"/>
              </a:buClr>
              <a:buSzPts val="1400"/>
              <a:buFont typeface="Merriweather"/>
              <a:buNone/>
              <a:defRPr/>
            </a:lvl9pPr>
          </a:lstStyle>
          <a:p>
            <a:endParaRPr/>
          </a:p>
        </p:txBody>
      </p:sp>
      <p:sp>
        <p:nvSpPr>
          <p:cNvPr id="333" name="Google Shape;333;p49"/>
          <p:cNvSpPr txBox="1">
            <a:spLocks noGrp="1"/>
          </p:cNvSpPr>
          <p:nvPr>
            <p:ph type="subTitle" idx="19"/>
          </p:nvPr>
        </p:nvSpPr>
        <p:spPr>
          <a:xfrm>
            <a:off x="6876275" y="4329650"/>
            <a:ext cx="1707000" cy="303300"/>
          </a:xfrm>
          <a:prstGeom prst="rect">
            <a:avLst/>
          </a:prstGeom>
        </p:spPr>
        <p:txBody>
          <a:bodyPr spcFirstLastPara="1" wrap="square" lIns="91425" tIns="91425" rIns="91425" bIns="91425" anchor="t" anchorCtr="0">
            <a:noAutofit/>
          </a:bodyPr>
          <a:lstStyle>
            <a:lvl1pPr lvl="0">
              <a:spcBef>
                <a:spcPts val="0"/>
              </a:spcBef>
              <a:spcAft>
                <a:spcPts val="0"/>
              </a:spcAft>
              <a:buClr>
                <a:schemeClr val="dk1"/>
              </a:buClr>
              <a:buSzPts val="1400"/>
              <a:buNone/>
              <a:defRPr/>
            </a:lvl1pPr>
            <a:lvl2pPr lvl="1">
              <a:spcBef>
                <a:spcPts val="0"/>
              </a:spcBef>
              <a:spcAft>
                <a:spcPts val="0"/>
              </a:spcAft>
              <a:buClr>
                <a:schemeClr val="dk1"/>
              </a:buClr>
              <a:buSzPts val="1400"/>
              <a:buFont typeface="Merriweather"/>
              <a:buNone/>
              <a:defRPr/>
            </a:lvl2pPr>
            <a:lvl3pPr lvl="2">
              <a:spcBef>
                <a:spcPts val="0"/>
              </a:spcBef>
              <a:spcAft>
                <a:spcPts val="0"/>
              </a:spcAft>
              <a:buClr>
                <a:schemeClr val="dk1"/>
              </a:buClr>
              <a:buSzPts val="1400"/>
              <a:buFont typeface="Merriweather"/>
              <a:buNone/>
              <a:defRPr/>
            </a:lvl3pPr>
            <a:lvl4pPr lvl="3">
              <a:spcBef>
                <a:spcPts val="0"/>
              </a:spcBef>
              <a:spcAft>
                <a:spcPts val="0"/>
              </a:spcAft>
              <a:buClr>
                <a:schemeClr val="dk1"/>
              </a:buClr>
              <a:buSzPts val="1400"/>
              <a:buFont typeface="Merriweather"/>
              <a:buNone/>
              <a:defRPr/>
            </a:lvl4pPr>
            <a:lvl5pPr lvl="4">
              <a:spcBef>
                <a:spcPts val="0"/>
              </a:spcBef>
              <a:spcAft>
                <a:spcPts val="0"/>
              </a:spcAft>
              <a:buClr>
                <a:schemeClr val="dk1"/>
              </a:buClr>
              <a:buSzPts val="1400"/>
              <a:buFont typeface="Merriweather"/>
              <a:buNone/>
              <a:defRPr/>
            </a:lvl5pPr>
            <a:lvl6pPr lvl="5">
              <a:spcBef>
                <a:spcPts val="0"/>
              </a:spcBef>
              <a:spcAft>
                <a:spcPts val="0"/>
              </a:spcAft>
              <a:buClr>
                <a:schemeClr val="dk1"/>
              </a:buClr>
              <a:buSzPts val="1400"/>
              <a:buFont typeface="Merriweather"/>
              <a:buNone/>
              <a:defRPr/>
            </a:lvl6pPr>
            <a:lvl7pPr lvl="6">
              <a:spcBef>
                <a:spcPts val="0"/>
              </a:spcBef>
              <a:spcAft>
                <a:spcPts val="0"/>
              </a:spcAft>
              <a:buClr>
                <a:schemeClr val="dk1"/>
              </a:buClr>
              <a:buSzPts val="1400"/>
              <a:buFont typeface="Merriweather"/>
              <a:buNone/>
              <a:defRPr/>
            </a:lvl7pPr>
            <a:lvl8pPr lvl="7">
              <a:spcBef>
                <a:spcPts val="0"/>
              </a:spcBef>
              <a:spcAft>
                <a:spcPts val="0"/>
              </a:spcAft>
              <a:buClr>
                <a:schemeClr val="dk1"/>
              </a:buClr>
              <a:buSzPts val="1400"/>
              <a:buFont typeface="Merriweather"/>
              <a:buNone/>
              <a:defRPr/>
            </a:lvl8pPr>
            <a:lvl9pPr lvl="8">
              <a:spcBef>
                <a:spcPts val="0"/>
              </a:spcBef>
              <a:spcAft>
                <a:spcPts val="0"/>
              </a:spcAft>
              <a:buClr>
                <a:schemeClr val="dk1"/>
              </a:buClr>
              <a:buSzPts val="1400"/>
              <a:buFont typeface="Merriweather"/>
              <a:buNone/>
              <a:defRPr/>
            </a:lvl9pPr>
          </a:lstStyle>
          <a:p>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Business Data">
  <p:cSld name="CUSTOM_4">
    <p:spTree>
      <p:nvGrpSpPr>
        <p:cNvPr id="1" name="Shape 334"/>
        <p:cNvGrpSpPr/>
        <p:nvPr/>
      </p:nvGrpSpPr>
      <p:grpSpPr>
        <a:xfrm>
          <a:off x="0" y="0"/>
          <a:ext cx="0" cy="0"/>
          <a:chOff x="0" y="0"/>
          <a:chExt cx="0" cy="0"/>
        </a:xfrm>
      </p:grpSpPr>
      <p:cxnSp>
        <p:nvCxnSpPr>
          <p:cNvPr id="335" name="Google Shape;335;p50"/>
          <p:cNvCxnSpPr/>
          <p:nvPr/>
        </p:nvCxnSpPr>
        <p:spPr>
          <a:xfrm>
            <a:off x="-125" y="1984025"/>
            <a:ext cx="8586300" cy="0"/>
          </a:xfrm>
          <a:prstGeom prst="straightConnector1">
            <a:avLst/>
          </a:prstGeom>
          <a:noFill/>
          <a:ln w="9525" cap="flat" cmpd="sng">
            <a:solidFill>
              <a:schemeClr val="accent1"/>
            </a:solidFill>
            <a:prstDash val="solid"/>
            <a:round/>
            <a:headEnd type="none" w="med" len="med"/>
            <a:tailEnd type="none" w="med" len="med"/>
          </a:ln>
        </p:spPr>
      </p:cxnSp>
      <p:cxnSp>
        <p:nvCxnSpPr>
          <p:cNvPr id="336" name="Google Shape;336;p50"/>
          <p:cNvCxnSpPr/>
          <p:nvPr/>
        </p:nvCxnSpPr>
        <p:spPr>
          <a:xfrm>
            <a:off x="-125" y="2960983"/>
            <a:ext cx="8586300" cy="0"/>
          </a:xfrm>
          <a:prstGeom prst="straightConnector1">
            <a:avLst/>
          </a:prstGeom>
          <a:noFill/>
          <a:ln w="9525" cap="flat" cmpd="sng">
            <a:solidFill>
              <a:schemeClr val="accent1"/>
            </a:solidFill>
            <a:prstDash val="solid"/>
            <a:round/>
            <a:headEnd type="none" w="med" len="med"/>
            <a:tailEnd type="none" w="med" len="med"/>
          </a:ln>
        </p:spPr>
      </p:cxnSp>
      <p:cxnSp>
        <p:nvCxnSpPr>
          <p:cNvPr id="337" name="Google Shape;337;p50"/>
          <p:cNvCxnSpPr/>
          <p:nvPr/>
        </p:nvCxnSpPr>
        <p:spPr>
          <a:xfrm>
            <a:off x="-125" y="3937942"/>
            <a:ext cx="8586300" cy="0"/>
          </a:xfrm>
          <a:prstGeom prst="straightConnector1">
            <a:avLst/>
          </a:prstGeom>
          <a:noFill/>
          <a:ln w="9525" cap="flat" cmpd="sng">
            <a:solidFill>
              <a:schemeClr val="accent1"/>
            </a:solidFill>
            <a:prstDash val="solid"/>
            <a:round/>
            <a:headEnd type="none" w="med" len="med"/>
            <a:tailEnd type="none" w="med" len="med"/>
          </a:ln>
        </p:spPr>
      </p:cxnSp>
      <p:cxnSp>
        <p:nvCxnSpPr>
          <p:cNvPr id="338" name="Google Shape;338;p50"/>
          <p:cNvCxnSpPr/>
          <p:nvPr/>
        </p:nvCxnSpPr>
        <p:spPr>
          <a:xfrm>
            <a:off x="-125" y="4914900"/>
            <a:ext cx="8586300" cy="0"/>
          </a:xfrm>
          <a:prstGeom prst="straightConnector1">
            <a:avLst/>
          </a:prstGeom>
          <a:noFill/>
          <a:ln w="9525" cap="flat" cmpd="sng">
            <a:solidFill>
              <a:schemeClr val="accent1"/>
            </a:solidFill>
            <a:prstDash val="solid"/>
            <a:round/>
            <a:headEnd type="none" w="med" len="med"/>
            <a:tailEnd type="none" w="med" len="med"/>
          </a:ln>
        </p:spPr>
      </p:cxnSp>
      <p:sp>
        <p:nvSpPr>
          <p:cNvPr id="339" name="Google Shape;339;p50"/>
          <p:cNvSpPr txBox="1">
            <a:spLocks noGrp="1"/>
          </p:cNvSpPr>
          <p:nvPr>
            <p:ph type="title"/>
          </p:nvPr>
        </p:nvSpPr>
        <p:spPr>
          <a:xfrm>
            <a:off x="228600" y="219850"/>
            <a:ext cx="2048100" cy="297300"/>
          </a:xfrm>
          <a:prstGeom prst="rect">
            <a:avLst/>
          </a:prstGeom>
        </p:spPr>
        <p:txBody>
          <a:bodyPr spcFirstLastPara="1" wrap="square" lIns="91425" tIns="91425" rIns="91425" bIns="91425" anchor="t" anchorCtr="0">
            <a:noAutofit/>
          </a:bodyPr>
          <a:lstStyle>
            <a:lvl1pPr lvl="0">
              <a:spcBef>
                <a:spcPts val="0"/>
              </a:spcBef>
              <a:spcAft>
                <a:spcPts val="0"/>
              </a:spcAft>
              <a:buClr>
                <a:schemeClr val="dk1"/>
              </a:buClr>
              <a:buSzPts val="900"/>
              <a:buFont typeface="Lexend Light"/>
              <a:buNone/>
              <a:defRPr sz="900">
                <a:latin typeface="Lexend Light"/>
                <a:ea typeface="Lexend Light"/>
                <a:cs typeface="Lexend Light"/>
                <a:sym typeface="Lexend Light"/>
              </a:defRPr>
            </a:lvl1pPr>
            <a:lvl2pPr lvl="1">
              <a:spcBef>
                <a:spcPts val="0"/>
              </a:spcBef>
              <a:spcAft>
                <a:spcPts val="0"/>
              </a:spcAft>
              <a:buClr>
                <a:schemeClr val="dk1"/>
              </a:buClr>
              <a:buSzPts val="3000"/>
              <a:buNone/>
              <a:defRPr/>
            </a:lvl2pPr>
            <a:lvl3pPr lvl="2">
              <a:spcBef>
                <a:spcPts val="0"/>
              </a:spcBef>
              <a:spcAft>
                <a:spcPts val="0"/>
              </a:spcAft>
              <a:buClr>
                <a:schemeClr val="dk1"/>
              </a:buClr>
              <a:buSzPts val="3000"/>
              <a:buNone/>
              <a:defRPr/>
            </a:lvl3pPr>
            <a:lvl4pPr lvl="3">
              <a:spcBef>
                <a:spcPts val="0"/>
              </a:spcBef>
              <a:spcAft>
                <a:spcPts val="0"/>
              </a:spcAft>
              <a:buClr>
                <a:schemeClr val="dk1"/>
              </a:buClr>
              <a:buSzPts val="3000"/>
              <a:buNone/>
              <a:defRPr/>
            </a:lvl4pPr>
            <a:lvl5pPr lvl="4">
              <a:spcBef>
                <a:spcPts val="0"/>
              </a:spcBef>
              <a:spcAft>
                <a:spcPts val="0"/>
              </a:spcAft>
              <a:buClr>
                <a:schemeClr val="dk1"/>
              </a:buClr>
              <a:buSzPts val="3000"/>
              <a:buNone/>
              <a:defRPr/>
            </a:lvl5pPr>
            <a:lvl6pPr lvl="5">
              <a:spcBef>
                <a:spcPts val="0"/>
              </a:spcBef>
              <a:spcAft>
                <a:spcPts val="0"/>
              </a:spcAft>
              <a:buClr>
                <a:schemeClr val="dk1"/>
              </a:buClr>
              <a:buSzPts val="3000"/>
              <a:buNone/>
              <a:defRPr/>
            </a:lvl6pPr>
            <a:lvl7pPr lvl="6">
              <a:spcBef>
                <a:spcPts val="0"/>
              </a:spcBef>
              <a:spcAft>
                <a:spcPts val="0"/>
              </a:spcAft>
              <a:buClr>
                <a:schemeClr val="dk1"/>
              </a:buClr>
              <a:buSzPts val="3000"/>
              <a:buNone/>
              <a:defRPr/>
            </a:lvl7pPr>
            <a:lvl8pPr lvl="7">
              <a:spcBef>
                <a:spcPts val="0"/>
              </a:spcBef>
              <a:spcAft>
                <a:spcPts val="0"/>
              </a:spcAft>
              <a:buClr>
                <a:schemeClr val="dk1"/>
              </a:buClr>
              <a:buSzPts val="3000"/>
              <a:buNone/>
              <a:defRPr/>
            </a:lvl8pPr>
            <a:lvl9pPr lvl="8">
              <a:spcBef>
                <a:spcPts val="0"/>
              </a:spcBef>
              <a:spcAft>
                <a:spcPts val="0"/>
              </a:spcAft>
              <a:buClr>
                <a:schemeClr val="dk1"/>
              </a:buClr>
              <a:buSzPts val="3000"/>
              <a:buNone/>
              <a:defRPr/>
            </a:lvl9pPr>
          </a:lstStyle>
          <a:p>
            <a:endParaRPr/>
          </a:p>
        </p:txBody>
      </p:sp>
      <p:cxnSp>
        <p:nvCxnSpPr>
          <p:cNvPr id="340" name="Google Shape;340;p50"/>
          <p:cNvCxnSpPr/>
          <p:nvPr/>
        </p:nvCxnSpPr>
        <p:spPr>
          <a:xfrm>
            <a:off x="8586257" y="1"/>
            <a:ext cx="0" cy="5144100"/>
          </a:xfrm>
          <a:prstGeom prst="straightConnector1">
            <a:avLst/>
          </a:prstGeom>
          <a:noFill/>
          <a:ln w="9525" cap="flat" cmpd="sng">
            <a:solidFill>
              <a:schemeClr val="accent1"/>
            </a:solidFill>
            <a:prstDash val="solid"/>
            <a:round/>
            <a:headEnd type="none" w="med" len="med"/>
            <a:tailEnd type="none" w="med" len="med"/>
          </a:ln>
        </p:spPr>
      </p:cxnSp>
      <p:sp>
        <p:nvSpPr>
          <p:cNvPr id="341" name="Google Shape;341;p50"/>
          <p:cNvSpPr txBox="1">
            <a:spLocks noGrp="1"/>
          </p:cNvSpPr>
          <p:nvPr>
            <p:ph type="title" idx="2"/>
          </p:nvPr>
        </p:nvSpPr>
        <p:spPr>
          <a:xfrm rot="-5400000">
            <a:off x="8360500" y="443600"/>
            <a:ext cx="1020300" cy="560700"/>
          </a:xfrm>
          <a:prstGeom prst="rect">
            <a:avLst/>
          </a:prstGeom>
        </p:spPr>
        <p:txBody>
          <a:bodyPr spcFirstLastPara="1" wrap="square" lIns="91425" tIns="91425" rIns="91425" bIns="91425" anchor="ctr" anchorCtr="0">
            <a:noAutofit/>
          </a:bodyPr>
          <a:lstStyle>
            <a:lvl1pPr lvl="0" algn="r">
              <a:spcBef>
                <a:spcPts val="0"/>
              </a:spcBef>
              <a:spcAft>
                <a:spcPts val="0"/>
              </a:spcAft>
              <a:buClr>
                <a:schemeClr val="accent2"/>
              </a:buClr>
              <a:buSzPts val="700"/>
              <a:buFont typeface="Lexend Light"/>
              <a:buNone/>
              <a:defRPr sz="700">
                <a:solidFill>
                  <a:schemeClr val="accent2"/>
                </a:solidFill>
                <a:latin typeface="Lexend Light"/>
                <a:ea typeface="Lexend Light"/>
                <a:cs typeface="Lexend Light"/>
                <a:sym typeface="Lexend Light"/>
              </a:defRPr>
            </a:lvl1pPr>
            <a:lvl2pPr lvl="1">
              <a:spcBef>
                <a:spcPts val="0"/>
              </a:spcBef>
              <a:spcAft>
                <a:spcPts val="0"/>
              </a:spcAft>
              <a:buClr>
                <a:schemeClr val="accent2"/>
              </a:buClr>
              <a:buSzPts val="3000"/>
              <a:buNone/>
              <a:defRPr>
                <a:solidFill>
                  <a:schemeClr val="accent2"/>
                </a:solidFill>
              </a:defRPr>
            </a:lvl2pPr>
            <a:lvl3pPr lvl="2">
              <a:spcBef>
                <a:spcPts val="0"/>
              </a:spcBef>
              <a:spcAft>
                <a:spcPts val="0"/>
              </a:spcAft>
              <a:buClr>
                <a:schemeClr val="accent2"/>
              </a:buClr>
              <a:buSzPts val="3000"/>
              <a:buNone/>
              <a:defRPr>
                <a:solidFill>
                  <a:schemeClr val="accent2"/>
                </a:solidFill>
              </a:defRPr>
            </a:lvl3pPr>
            <a:lvl4pPr lvl="3">
              <a:spcBef>
                <a:spcPts val="0"/>
              </a:spcBef>
              <a:spcAft>
                <a:spcPts val="0"/>
              </a:spcAft>
              <a:buClr>
                <a:schemeClr val="accent2"/>
              </a:buClr>
              <a:buSzPts val="3000"/>
              <a:buNone/>
              <a:defRPr>
                <a:solidFill>
                  <a:schemeClr val="accent2"/>
                </a:solidFill>
              </a:defRPr>
            </a:lvl4pPr>
            <a:lvl5pPr lvl="4">
              <a:spcBef>
                <a:spcPts val="0"/>
              </a:spcBef>
              <a:spcAft>
                <a:spcPts val="0"/>
              </a:spcAft>
              <a:buClr>
                <a:schemeClr val="accent2"/>
              </a:buClr>
              <a:buSzPts val="3000"/>
              <a:buNone/>
              <a:defRPr>
                <a:solidFill>
                  <a:schemeClr val="accent2"/>
                </a:solidFill>
              </a:defRPr>
            </a:lvl5pPr>
            <a:lvl6pPr lvl="5">
              <a:spcBef>
                <a:spcPts val="0"/>
              </a:spcBef>
              <a:spcAft>
                <a:spcPts val="0"/>
              </a:spcAft>
              <a:buClr>
                <a:schemeClr val="accent2"/>
              </a:buClr>
              <a:buSzPts val="3000"/>
              <a:buNone/>
              <a:defRPr>
                <a:solidFill>
                  <a:schemeClr val="accent2"/>
                </a:solidFill>
              </a:defRPr>
            </a:lvl6pPr>
            <a:lvl7pPr lvl="6">
              <a:spcBef>
                <a:spcPts val="0"/>
              </a:spcBef>
              <a:spcAft>
                <a:spcPts val="0"/>
              </a:spcAft>
              <a:buClr>
                <a:schemeClr val="accent2"/>
              </a:buClr>
              <a:buSzPts val="3000"/>
              <a:buNone/>
              <a:defRPr>
                <a:solidFill>
                  <a:schemeClr val="accent2"/>
                </a:solidFill>
              </a:defRPr>
            </a:lvl7pPr>
            <a:lvl8pPr lvl="7">
              <a:spcBef>
                <a:spcPts val="0"/>
              </a:spcBef>
              <a:spcAft>
                <a:spcPts val="0"/>
              </a:spcAft>
              <a:buClr>
                <a:schemeClr val="accent2"/>
              </a:buClr>
              <a:buSzPts val="3000"/>
              <a:buNone/>
              <a:defRPr>
                <a:solidFill>
                  <a:schemeClr val="accent2"/>
                </a:solidFill>
              </a:defRPr>
            </a:lvl8pPr>
            <a:lvl9pPr lvl="8">
              <a:spcBef>
                <a:spcPts val="0"/>
              </a:spcBef>
              <a:spcAft>
                <a:spcPts val="0"/>
              </a:spcAft>
              <a:buClr>
                <a:schemeClr val="accent2"/>
              </a:buClr>
              <a:buSzPts val="3000"/>
              <a:buNone/>
              <a:defRPr>
                <a:solidFill>
                  <a:schemeClr val="accent2"/>
                </a:solidFill>
              </a:defRPr>
            </a:lvl9pPr>
          </a:lstStyle>
          <a:p>
            <a:endParaRPr/>
          </a:p>
        </p:txBody>
      </p:sp>
      <p:sp>
        <p:nvSpPr>
          <p:cNvPr id="342" name="Google Shape;342;p50"/>
          <p:cNvSpPr txBox="1">
            <a:spLocks noGrp="1"/>
          </p:cNvSpPr>
          <p:nvPr>
            <p:ph type="title" idx="3"/>
          </p:nvPr>
        </p:nvSpPr>
        <p:spPr>
          <a:xfrm rot="-5400000">
            <a:off x="7417450" y="2291400"/>
            <a:ext cx="2906400" cy="5607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accent2"/>
              </a:buClr>
              <a:buSzPts val="1500"/>
              <a:buFont typeface="Merriweather Light"/>
              <a:buNone/>
              <a:defRPr sz="1500">
                <a:solidFill>
                  <a:schemeClr val="accent2"/>
                </a:solidFill>
              </a:defRPr>
            </a:lvl1pPr>
            <a:lvl2pPr lvl="1" algn="ctr">
              <a:spcBef>
                <a:spcPts val="0"/>
              </a:spcBef>
              <a:spcAft>
                <a:spcPts val="0"/>
              </a:spcAft>
              <a:buClr>
                <a:schemeClr val="accent2"/>
              </a:buClr>
              <a:buSzPts val="3000"/>
              <a:buNone/>
              <a:defRPr>
                <a:solidFill>
                  <a:schemeClr val="accent2"/>
                </a:solidFill>
              </a:defRPr>
            </a:lvl2pPr>
            <a:lvl3pPr lvl="2" algn="ctr">
              <a:spcBef>
                <a:spcPts val="0"/>
              </a:spcBef>
              <a:spcAft>
                <a:spcPts val="0"/>
              </a:spcAft>
              <a:buClr>
                <a:schemeClr val="accent2"/>
              </a:buClr>
              <a:buSzPts val="3000"/>
              <a:buNone/>
              <a:defRPr>
                <a:solidFill>
                  <a:schemeClr val="accent2"/>
                </a:solidFill>
              </a:defRPr>
            </a:lvl3pPr>
            <a:lvl4pPr lvl="3" algn="ctr">
              <a:spcBef>
                <a:spcPts val="0"/>
              </a:spcBef>
              <a:spcAft>
                <a:spcPts val="0"/>
              </a:spcAft>
              <a:buClr>
                <a:schemeClr val="accent2"/>
              </a:buClr>
              <a:buSzPts val="3000"/>
              <a:buNone/>
              <a:defRPr>
                <a:solidFill>
                  <a:schemeClr val="accent2"/>
                </a:solidFill>
              </a:defRPr>
            </a:lvl4pPr>
            <a:lvl5pPr lvl="4" algn="ctr">
              <a:spcBef>
                <a:spcPts val="0"/>
              </a:spcBef>
              <a:spcAft>
                <a:spcPts val="0"/>
              </a:spcAft>
              <a:buClr>
                <a:schemeClr val="accent2"/>
              </a:buClr>
              <a:buSzPts val="3000"/>
              <a:buNone/>
              <a:defRPr>
                <a:solidFill>
                  <a:schemeClr val="accent2"/>
                </a:solidFill>
              </a:defRPr>
            </a:lvl5pPr>
            <a:lvl6pPr lvl="5" algn="ctr">
              <a:spcBef>
                <a:spcPts val="0"/>
              </a:spcBef>
              <a:spcAft>
                <a:spcPts val="0"/>
              </a:spcAft>
              <a:buClr>
                <a:schemeClr val="accent2"/>
              </a:buClr>
              <a:buSzPts val="3000"/>
              <a:buNone/>
              <a:defRPr>
                <a:solidFill>
                  <a:schemeClr val="accent2"/>
                </a:solidFill>
              </a:defRPr>
            </a:lvl6pPr>
            <a:lvl7pPr lvl="6" algn="ctr">
              <a:spcBef>
                <a:spcPts val="0"/>
              </a:spcBef>
              <a:spcAft>
                <a:spcPts val="0"/>
              </a:spcAft>
              <a:buClr>
                <a:schemeClr val="accent2"/>
              </a:buClr>
              <a:buSzPts val="3000"/>
              <a:buNone/>
              <a:defRPr>
                <a:solidFill>
                  <a:schemeClr val="accent2"/>
                </a:solidFill>
              </a:defRPr>
            </a:lvl7pPr>
            <a:lvl8pPr lvl="7" algn="ctr">
              <a:spcBef>
                <a:spcPts val="0"/>
              </a:spcBef>
              <a:spcAft>
                <a:spcPts val="0"/>
              </a:spcAft>
              <a:buClr>
                <a:schemeClr val="accent2"/>
              </a:buClr>
              <a:buSzPts val="3000"/>
              <a:buNone/>
              <a:defRPr>
                <a:solidFill>
                  <a:schemeClr val="accent2"/>
                </a:solidFill>
              </a:defRPr>
            </a:lvl8pPr>
            <a:lvl9pPr lvl="8" algn="ctr">
              <a:spcBef>
                <a:spcPts val="0"/>
              </a:spcBef>
              <a:spcAft>
                <a:spcPts val="0"/>
              </a:spcAft>
              <a:buClr>
                <a:schemeClr val="accent2"/>
              </a:buClr>
              <a:buSzPts val="3000"/>
              <a:buNone/>
              <a:defRPr>
                <a:solidFill>
                  <a:schemeClr val="accent2"/>
                </a:solidFill>
              </a:defRPr>
            </a:lvl9pPr>
          </a:lstStyle>
          <a:p>
            <a:endParaRPr/>
          </a:p>
        </p:txBody>
      </p:sp>
      <p:sp>
        <p:nvSpPr>
          <p:cNvPr id="343" name="Google Shape;343;p50"/>
          <p:cNvSpPr txBox="1">
            <a:spLocks noGrp="1"/>
          </p:cNvSpPr>
          <p:nvPr>
            <p:ph type="title" idx="4"/>
          </p:nvPr>
        </p:nvSpPr>
        <p:spPr>
          <a:xfrm>
            <a:off x="8583300" y="4329650"/>
            <a:ext cx="567600" cy="6687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accent2"/>
              </a:buClr>
              <a:buSzPts val="700"/>
              <a:buFont typeface="Lexend Light"/>
              <a:buNone/>
              <a:defRPr sz="700">
                <a:solidFill>
                  <a:schemeClr val="accent2"/>
                </a:solidFill>
                <a:latin typeface="Lexend Light"/>
                <a:ea typeface="Lexend Light"/>
                <a:cs typeface="Lexend Light"/>
                <a:sym typeface="Lexend Light"/>
              </a:defRPr>
            </a:lvl1pPr>
            <a:lvl2pPr lvl="1" algn="r">
              <a:spcBef>
                <a:spcPts val="0"/>
              </a:spcBef>
              <a:spcAft>
                <a:spcPts val="0"/>
              </a:spcAft>
              <a:buClr>
                <a:schemeClr val="accent2"/>
              </a:buClr>
              <a:buSzPts val="3000"/>
              <a:buNone/>
              <a:defRPr>
                <a:solidFill>
                  <a:schemeClr val="accent2"/>
                </a:solidFill>
              </a:defRPr>
            </a:lvl2pPr>
            <a:lvl3pPr lvl="2" algn="r">
              <a:spcBef>
                <a:spcPts val="0"/>
              </a:spcBef>
              <a:spcAft>
                <a:spcPts val="0"/>
              </a:spcAft>
              <a:buClr>
                <a:schemeClr val="accent2"/>
              </a:buClr>
              <a:buSzPts val="3000"/>
              <a:buNone/>
              <a:defRPr>
                <a:solidFill>
                  <a:schemeClr val="accent2"/>
                </a:solidFill>
              </a:defRPr>
            </a:lvl3pPr>
            <a:lvl4pPr lvl="3" algn="r">
              <a:spcBef>
                <a:spcPts val="0"/>
              </a:spcBef>
              <a:spcAft>
                <a:spcPts val="0"/>
              </a:spcAft>
              <a:buClr>
                <a:schemeClr val="accent2"/>
              </a:buClr>
              <a:buSzPts val="3000"/>
              <a:buNone/>
              <a:defRPr>
                <a:solidFill>
                  <a:schemeClr val="accent2"/>
                </a:solidFill>
              </a:defRPr>
            </a:lvl4pPr>
            <a:lvl5pPr lvl="4" algn="r">
              <a:spcBef>
                <a:spcPts val="0"/>
              </a:spcBef>
              <a:spcAft>
                <a:spcPts val="0"/>
              </a:spcAft>
              <a:buClr>
                <a:schemeClr val="accent2"/>
              </a:buClr>
              <a:buSzPts val="3000"/>
              <a:buNone/>
              <a:defRPr>
                <a:solidFill>
                  <a:schemeClr val="accent2"/>
                </a:solidFill>
              </a:defRPr>
            </a:lvl5pPr>
            <a:lvl6pPr lvl="5" algn="r">
              <a:spcBef>
                <a:spcPts val="0"/>
              </a:spcBef>
              <a:spcAft>
                <a:spcPts val="0"/>
              </a:spcAft>
              <a:buClr>
                <a:schemeClr val="accent2"/>
              </a:buClr>
              <a:buSzPts val="3000"/>
              <a:buNone/>
              <a:defRPr>
                <a:solidFill>
                  <a:schemeClr val="accent2"/>
                </a:solidFill>
              </a:defRPr>
            </a:lvl6pPr>
            <a:lvl7pPr lvl="6" algn="r">
              <a:spcBef>
                <a:spcPts val="0"/>
              </a:spcBef>
              <a:spcAft>
                <a:spcPts val="0"/>
              </a:spcAft>
              <a:buClr>
                <a:schemeClr val="accent2"/>
              </a:buClr>
              <a:buSzPts val="3000"/>
              <a:buNone/>
              <a:defRPr>
                <a:solidFill>
                  <a:schemeClr val="accent2"/>
                </a:solidFill>
              </a:defRPr>
            </a:lvl7pPr>
            <a:lvl8pPr lvl="7" algn="r">
              <a:spcBef>
                <a:spcPts val="0"/>
              </a:spcBef>
              <a:spcAft>
                <a:spcPts val="0"/>
              </a:spcAft>
              <a:buClr>
                <a:schemeClr val="accent2"/>
              </a:buClr>
              <a:buSzPts val="3000"/>
              <a:buNone/>
              <a:defRPr>
                <a:solidFill>
                  <a:schemeClr val="accent2"/>
                </a:solidFill>
              </a:defRPr>
            </a:lvl8pPr>
            <a:lvl9pPr lvl="8" algn="r">
              <a:spcBef>
                <a:spcPts val="0"/>
              </a:spcBef>
              <a:spcAft>
                <a:spcPts val="0"/>
              </a:spcAft>
              <a:buClr>
                <a:schemeClr val="accent2"/>
              </a:buClr>
              <a:buSzPts val="3000"/>
              <a:buNone/>
              <a:defRPr>
                <a:solidFill>
                  <a:schemeClr val="accent2"/>
                </a:solidFill>
              </a:defRPr>
            </a:lvl9pPr>
          </a:lstStyle>
          <a:p>
            <a:endParaRPr/>
          </a:p>
        </p:txBody>
      </p:sp>
      <p:sp>
        <p:nvSpPr>
          <p:cNvPr id="344" name="Google Shape;344;p50"/>
          <p:cNvSpPr txBox="1">
            <a:spLocks noGrp="1"/>
          </p:cNvSpPr>
          <p:nvPr>
            <p:ph type="title" idx="5"/>
          </p:nvPr>
        </p:nvSpPr>
        <p:spPr>
          <a:xfrm>
            <a:off x="2276875" y="1018150"/>
            <a:ext cx="4233600" cy="9768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dk1"/>
              </a:buClr>
              <a:buSzPts val="3600"/>
              <a:buFont typeface="Merriweather"/>
              <a:buNone/>
              <a:defRPr sz="3600">
                <a:latin typeface="Merriweather"/>
                <a:ea typeface="Merriweather"/>
                <a:cs typeface="Merriweather"/>
                <a:sym typeface="Merriweather"/>
              </a:defRPr>
            </a:lvl1pPr>
            <a:lvl2pPr lvl="1">
              <a:spcBef>
                <a:spcPts val="0"/>
              </a:spcBef>
              <a:spcAft>
                <a:spcPts val="0"/>
              </a:spcAft>
              <a:buClr>
                <a:schemeClr val="dk1"/>
              </a:buClr>
              <a:buSzPts val="3600"/>
              <a:buFont typeface="Merriweather"/>
              <a:buNone/>
              <a:defRPr sz="3600">
                <a:latin typeface="Merriweather"/>
                <a:ea typeface="Merriweather"/>
                <a:cs typeface="Merriweather"/>
                <a:sym typeface="Merriweather"/>
              </a:defRPr>
            </a:lvl2pPr>
            <a:lvl3pPr lvl="2">
              <a:spcBef>
                <a:spcPts val="0"/>
              </a:spcBef>
              <a:spcAft>
                <a:spcPts val="0"/>
              </a:spcAft>
              <a:buClr>
                <a:schemeClr val="dk1"/>
              </a:buClr>
              <a:buSzPts val="3600"/>
              <a:buFont typeface="Merriweather"/>
              <a:buNone/>
              <a:defRPr sz="3600">
                <a:latin typeface="Merriweather"/>
                <a:ea typeface="Merriweather"/>
                <a:cs typeface="Merriweather"/>
                <a:sym typeface="Merriweather"/>
              </a:defRPr>
            </a:lvl3pPr>
            <a:lvl4pPr lvl="3">
              <a:spcBef>
                <a:spcPts val="0"/>
              </a:spcBef>
              <a:spcAft>
                <a:spcPts val="0"/>
              </a:spcAft>
              <a:buClr>
                <a:schemeClr val="dk1"/>
              </a:buClr>
              <a:buSzPts val="3600"/>
              <a:buFont typeface="Merriweather"/>
              <a:buNone/>
              <a:defRPr sz="3600">
                <a:latin typeface="Merriweather"/>
                <a:ea typeface="Merriweather"/>
                <a:cs typeface="Merriweather"/>
                <a:sym typeface="Merriweather"/>
              </a:defRPr>
            </a:lvl4pPr>
            <a:lvl5pPr lvl="4">
              <a:spcBef>
                <a:spcPts val="0"/>
              </a:spcBef>
              <a:spcAft>
                <a:spcPts val="0"/>
              </a:spcAft>
              <a:buClr>
                <a:schemeClr val="dk1"/>
              </a:buClr>
              <a:buSzPts val="3600"/>
              <a:buFont typeface="Merriweather"/>
              <a:buNone/>
              <a:defRPr sz="3600">
                <a:latin typeface="Merriweather"/>
                <a:ea typeface="Merriweather"/>
                <a:cs typeface="Merriweather"/>
                <a:sym typeface="Merriweather"/>
              </a:defRPr>
            </a:lvl5pPr>
            <a:lvl6pPr lvl="5">
              <a:spcBef>
                <a:spcPts val="0"/>
              </a:spcBef>
              <a:spcAft>
                <a:spcPts val="0"/>
              </a:spcAft>
              <a:buClr>
                <a:schemeClr val="dk1"/>
              </a:buClr>
              <a:buSzPts val="3600"/>
              <a:buFont typeface="Merriweather"/>
              <a:buNone/>
              <a:defRPr sz="3600">
                <a:latin typeface="Merriweather"/>
                <a:ea typeface="Merriweather"/>
                <a:cs typeface="Merriweather"/>
                <a:sym typeface="Merriweather"/>
              </a:defRPr>
            </a:lvl6pPr>
            <a:lvl7pPr lvl="6">
              <a:spcBef>
                <a:spcPts val="0"/>
              </a:spcBef>
              <a:spcAft>
                <a:spcPts val="0"/>
              </a:spcAft>
              <a:buClr>
                <a:schemeClr val="dk1"/>
              </a:buClr>
              <a:buSzPts val="3600"/>
              <a:buFont typeface="Merriweather"/>
              <a:buNone/>
              <a:defRPr sz="3600">
                <a:latin typeface="Merriweather"/>
                <a:ea typeface="Merriweather"/>
                <a:cs typeface="Merriweather"/>
                <a:sym typeface="Merriweather"/>
              </a:defRPr>
            </a:lvl7pPr>
            <a:lvl8pPr lvl="7">
              <a:spcBef>
                <a:spcPts val="0"/>
              </a:spcBef>
              <a:spcAft>
                <a:spcPts val="0"/>
              </a:spcAft>
              <a:buClr>
                <a:schemeClr val="dk1"/>
              </a:buClr>
              <a:buSzPts val="3600"/>
              <a:buFont typeface="Merriweather"/>
              <a:buNone/>
              <a:defRPr sz="3600">
                <a:latin typeface="Merriweather"/>
                <a:ea typeface="Merriweather"/>
                <a:cs typeface="Merriweather"/>
                <a:sym typeface="Merriweather"/>
              </a:defRPr>
            </a:lvl8pPr>
            <a:lvl9pPr lvl="8">
              <a:spcBef>
                <a:spcPts val="0"/>
              </a:spcBef>
              <a:spcAft>
                <a:spcPts val="0"/>
              </a:spcAft>
              <a:buClr>
                <a:schemeClr val="dk1"/>
              </a:buClr>
              <a:buSzPts val="3600"/>
              <a:buFont typeface="Merriweather"/>
              <a:buNone/>
              <a:defRPr sz="3600">
                <a:latin typeface="Merriweather"/>
                <a:ea typeface="Merriweather"/>
                <a:cs typeface="Merriweather"/>
                <a:sym typeface="Merriweather"/>
              </a:defRPr>
            </a:lvl9pPr>
          </a:lstStyle>
          <a:p>
            <a:endParaRPr/>
          </a:p>
        </p:txBody>
      </p:sp>
      <p:sp>
        <p:nvSpPr>
          <p:cNvPr id="345" name="Google Shape;345;p50"/>
          <p:cNvSpPr txBox="1">
            <a:spLocks noGrp="1"/>
          </p:cNvSpPr>
          <p:nvPr>
            <p:ph type="title" idx="6"/>
          </p:nvPr>
        </p:nvSpPr>
        <p:spPr>
          <a:xfrm>
            <a:off x="2276875" y="2961000"/>
            <a:ext cx="4233600" cy="9768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dk1"/>
              </a:buClr>
              <a:buSzPts val="3600"/>
              <a:buFont typeface="Merriweather"/>
              <a:buNone/>
              <a:defRPr sz="3600">
                <a:latin typeface="Merriweather"/>
                <a:ea typeface="Merriweather"/>
                <a:cs typeface="Merriweather"/>
                <a:sym typeface="Merriweather"/>
              </a:defRPr>
            </a:lvl1pPr>
            <a:lvl2pPr lvl="1">
              <a:spcBef>
                <a:spcPts val="0"/>
              </a:spcBef>
              <a:spcAft>
                <a:spcPts val="0"/>
              </a:spcAft>
              <a:buClr>
                <a:schemeClr val="dk1"/>
              </a:buClr>
              <a:buSzPts val="3600"/>
              <a:buFont typeface="Merriweather"/>
              <a:buNone/>
              <a:defRPr sz="3600">
                <a:latin typeface="Merriweather"/>
                <a:ea typeface="Merriweather"/>
                <a:cs typeface="Merriweather"/>
                <a:sym typeface="Merriweather"/>
              </a:defRPr>
            </a:lvl2pPr>
            <a:lvl3pPr lvl="2">
              <a:spcBef>
                <a:spcPts val="0"/>
              </a:spcBef>
              <a:spcAft>
                <a:spcPts val="0"/>
              </a:spcAft>
              <a:buClr>
                <a:schemeClr val="dk1"/>
              </a:buClr>
              <a:buSzPts val="3600"/>
              <a:buFont typeface="Merriweather"/>
              <a:buNone/>
              <a:defRPr sz="3600">
                <a:latin typeface="Merriweather"/>
                <a:ea typeface="Merriweather"/>
                <a:cs typeface="Merriweather"/>
                <a:sym typeface="Merriweather"/>
              </a:defRPr>
            </a:lvl3pPr>
            <a:lvl4pPr lvl="3">
              <a:spcBef>
                <a:spcPts val="0"/>
              </a:spcBef>
              <a:spcAft>
                <a:spcPts val="0"/>
              </a:spcAft>
              <a:buClr>
                <a:schemeClr val="dk1"/>
              </a:buClr>
              <a:buSzPts val="3600"/>
              <a:buFont typeface="Merriweather"/>
              <a:buNone/>
              <a:defRPr sz="3600">
                <a:latin typeface="Merriweather"/>
                <a:ea typeface="Merriweather"/>
                <a:cs typeface="Merriweather"/>
                <a:sym typeface="Merriweather"/>
              </a:defRPr>
            </a:lvl4pPr>
            <a:lvl5pPr lvl="4">
              <a:spcBef>
                <a:spcPts val="0"/>
              </a:spcBef>
              <a:spcAft>
                <a:spcPts val="0"/>
              </a:spcAft>
              <a:buClr>
                <a:schemeClr val="dk1"/>
              </a:buClr>
              <a:buSzPts val="3600"/>
              <a:buFont typeface="Merriweather"/>
              <a:buNone/>
              <a:defRPr sz="3600">
                <a:latin typeface="Merriweather"/>
                <a:ea typeface="Merriweather"/>
                <a:cs typeface="Merriweather"/>
                <a:sym typeface="Merriweather"/>
              </a:defRPr>
            </a:lvl5pPr>
            <a:lvl6pPr lvl="5">
              <a:spcBef>
                <a:spcPts val="0"/>
              </a:spcBef>
              <a:spcAft>
                <a:spcPts val="0"/>
              </a:spcAft>
              <a:buClr>
                <a:schemeClr val="dk1"/>
              </a:buClr>
              <a:buSzPts val="3600"/>
              <a:buFont typeface="Merriweather"/>
              <a:buNone/>
              <a:defRPr sz="3600">
                <a:latin typeface="Merriweather"/>
                <a:ea typeface="Merriweather"/>
                <a:cs typeface="Merriweather"/>
                <a:sym typeface="Merriweather"/>
              </a:defRPr>
            </a:lvl6pPr>
            <a:lvl7pPr lvl="6">
              <a:spcBef>
                <a:spcPts val="0"/>
              </a:spcBef>
              <a:spcAft>
                <a:spcPts val="0"/>
              </a:spcAft>
              <a:buClr>
                <a:schemeClr val="dk1"/>
              </a:buClr>
              <a:buSzPts val="3600"/>
              <a:buFont typeface="Merriweather"/>
              <a:buNone/>
              <a:defRPr sz="3600">
                <a:latin typeface="Merriweather"/>
                <a:ea typeface="Merriweather"/>
                <a:cs typeface="Merriweather"/>
                <a:sym typeface="Merriweather"/>
              </a:defRPr>
            </a:lvl7pPr>
            <a:lvl8pPr lvl="7">
              <a:spcBef>
                <a:spcPts val="0"/>
              </a:spcBef>
              <a:spcAft>
                <a:spcPts val="0"/>
              </a:spcAft>
              <a:buClr>
                <a:schemeClr val="dk1"/>
              </a:buClr>
              <a:buSzPts val="3600"/>
              <a:buFont typeface="Merriweather"/>
              <a:buNone/>
              <a:defRPr sz="3600">
                <a:latin typeface="Merriweather"/>
                <a:ea typeface="Merriweather"/>
                <a:cs typeface="Merriweather"/>
                <a:sym typeface="Merriweather"/>
              </a:defRPr>
            </a:lvl8pPr>
            <a:lvl9pPr lvl="8">
              <a:spcBef>
                <a:spcPts val="0"/>
              </a:spcBef>
              <a:spcAft>
                <a:spcPts val="0"/>
              </a:spcAft>
              <a:buClr>
                <a:schemeClr val="dk1"/>
              </a:buClr>
              <a:buSzPts val="3600"/>
              <a:buFont typeface="Merriweather"/>
              <a:buNone/>
              <a:defRPr sz="3600">
                <a:latin typeface="Merriweather"/>
                <a:ea typeface="Merriweather"/>
                <a:cs typeface="Merriweather"/>
                <a:sym typeface="Merriweather"/>
              </a:defRPr>
            </a:lvl9pPr>
          </a:lstStyle>
          <a:p>
            <a:endParaRPr/>
          </a:p>
        </p:txBody>
      </p:sp>
      <p:sp>
        <p:nvSpPr>
          <p:cNvPr id="346" name="Google Shape;346;p50"/>
          <p:cNvSpPr txBox="1">
            <a:spLocks noGrp="1"/>
          </p:cNvSpPr>
          <p:nvPr>
            <p:ph type="title" idx="7"/>
          </p:nvPr>
        </p:nvSpPr>
        <p:spPr>
          <a:xfrm>
            <a:off x="2283475" y="3943850"/>
            <a:ext cx="4233600" cy="9738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dk1"/>
              </a:buClr>
              <a:buSzPts val="3600"/>
              <a:buFont typeface="Merriweather"/>
              <a:buNone/>
              <a:defRPr sz="3600">
                <a:latin typeface="Merriweather"/>
                <a:ea typeface="Merriweather"/>
                <a:cs typeface="Merriweather"/>
                <a:sym typeface="Merriweather"/>
              </a:defRPr>
            </a:lvl1pPr>
            <a:lvl2pPr lvl="1">
              <a:spcBef>
                <a:spcPts val="0"/>
              </a:spcBef>
              <a:spcAft>
                <a:spcPts val="0"/>
              </a:spcAft>
              <a:buClr>
                <a:schemeClr val="dk1"/>
              </a:buClr>
              <a:buSzPts val="3600"/>
              <a:buFont typeface="Merriweather"/>
              <a:buNone/>
              <a:defRPr sz="3600">
                <a:latin typeface="Merriweather"/>
                <a:ea typeface="Merriweather"/>
                <a:cs typeface="Merriweather"/>
                <a:sym typeface="Merriweather"/>
              </a:defRPr>
            </a:lvl2pPr>
            <a:lvl3pPr lvl="2">
              <a:spcBef>
                <a:spcPts val="0"/>
              </a:spcBef>
              <a:spcAft>
                <a:spcPts val="0"/>
              </a:spcAft>
              <a:buClr>
                <a:schemeClr val="dk1"/>
              </a:buClr>
              <a:buSzPts val="3600"/>
              <a:buFont typeface="Merriweather"/>
              <a:buNone/>
              <a:defRPr sz="3600">
                <a:latin typeface="Merriweather"/>
                <a:ea typeface="Merriweather"/>
                <a:cs typeface="Merriweather"/>
                <a:sym typeface="Merriweather"/>
              </a:defRPr>
            </a:lvl3pPr>
            <a:lvl4pPr lvl="3">
              <a:spcBef>
                <a:spcPts val="0"/>
              </a:spcBef>
              <a:spcAft>
                <a:spcPts val="0"/>
              </a:spcAft>
              <a:buClr>
                <a:schemeClr val="dk1"/>
              </a:buClr>
              <a:buSzPts val="3600"/>
              <a:buFont typeface="Merriweather"/>
              <a:buNone/>
              <a:defRPr sz="3600">
                <a:latin typeface="Merriweather"/>
                <a:ea typeface="Merriweather"/>
                <a:cs typeface="Merriweather"/>
                <a:sym typeface="Merriweather"/>
              </a:defRPr>
            </a:lvl4pPr>
            <a:lvl5pPr lvl="4">
              <a:spcBef>
                <a:spcPts val="0"/>
              </a:spcBef>
              <a:spcAft>
                <a:spcPts val="0"/>
              </a:spcAft>
              <a:buClr>
                <a:schemeClr val="dk1"/>
              </a:buClr>
              <a:buSzPts val="3600"/>
              <a:buFont typeface="Merriweather"/>
              <a:buNone/>
              <a:defRPr sz="3600">
                <a:latin typeface="Merriweather"/>
                <a:ea typeface="Merriweather"/>
                <a:cs typeface="Merriweather"/>
                <a:sym typeface="Merriweather"/>
              </a:defRPr>
            </a:lvl5pPr>
            <a:lvl6pPr lvl="5">
              <a:spcBef>
                <a:spcPts val="0"/>
              </a:spcBef>
              <a:spcAft>
                <a:spcPts val="0"/>
              </a:spcAft>
              <a:buClr>
                <a:schemeClr val="dk1"/>
              </a:buClr>
              <a:buSzPts val="3600"/>
              <a:buFont typeface="Merriweather"/>
              <a:buNone/>
              <a:defRPr sz="3600">
                <a:latin typeface="Merriweather"/>
                <a:ea typeface="Merriweather"/>
                <a:cs typeface="Merriweather"/>
                <a:sym typeface="Merriweather"/>
              </a:defRPr>
            </a:lvl6pPr>
            <a:lvl7pPr lvl="6">
              <a:spcBef>
                <a:spcPts val="0"/>
              </a:spcBef>
              <a:spcAft>
                <a:spcPts val="0"/>
              </a:spcAft>
              <a:buClr>
                <a:schemeClr val="dk1"/>
              </a:buClr>
              <a:buSzPts val="3600"/>
              <a:buFont typeface="Merriweather"/>
              <a:buNone/>
              <a:defRPr sz="3600">
                <a:latin typeface="Merriweather"/>
                <a:ea typeface="Merriweather"/>
                <a:cs typeface="Merriweather"/>
                <a:sym typeface="Merriweather"/>
              </a:defRPr>
            </a:lvl7pPr>
            <a:lvl8pPr lvl="7">
              <a:spcBef>
                <a:spcPts val="0"/>
              </a:spcBef>
              <a:spcAft>
                <a:spcPts val="0"/>
              </a:spcAft>
              <a:buClr>
                <a:schemeClr val="dk1"/>
              </a:buClr>
              <a:buSzPts val="3600"/>
              <a:buFont typeface="Merriweather"/>
              <a:buNone/>
              <a:defRPr sz="3600">
                <a:latin typeface="Merriweather"/>
                <a:ea typeface="Merriweather"/>
                <a:cs typeface="Merriweather"/>
                <a:sym typeface="Merriweather"/>
              </a:defRPr>
            </a:lvl8pPr>
            <a:lvl9pPr lvl="8">
              <a:spcBef>
                <a:spcPts val="0"/>
              </a:spcBef>
              <a:spcAft>
                <a:spcPts val="0"/>
              </a:spcAft>
              <a:buClr>
                <a:schemeClr val="dk1"/>
              </a:buClr>
              <a:buSzPts val="3600"/>
              <a:buFont typeface="Merriweather"/>
              <a:buNone/>
              <a:defRPr sz="3600">
                <a:latin typeface="Merriweather"/>
                <a:ea typeface="Merriweather"/>
                <a:cs typeface="Merriweather"/>
                <a:sym typeface="Merriweather"/>
              </a:defRPr>
            </a:lvl9pPr>
          </a:lstStyle>
          <a:p>
            <a:endParaRPr/>
          </a:p>
        </p:txBody>
      </p:sp>
      <p:sp>
        <p:nvSpPr>
          <p:cNvPr id="347" name="Google Shape;347;p50"/>
          <p:cNvSpPr txBox="1">
            <a:spLocks noGrp="1"/>
          </p:cNvSpPr>
          <p:nvPr>
            <p:ph type="title" idx="8"/>
          </p:nvPr>
        </p:nvSpPr>
        <p:spPr>
          <a:xfrm>
            <a:off x="2276875" y="1984025"/>
            <a:ext cx="4233600" cy="9768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dk1"/>
              </a:buClr>
              <a:buSzPts val="3600"/>
              <a:buFont typeface="Merriweather"/>
              <a:buNone/>
              <a:defRPr sz="3600">
                <a:latin typeface="Merriweather"/>
                <a:ea typeface="Merriweather"/>
                <a:cs typeface="Merriweather"/>
                <a:sym typeface="Merriweather"/>
              </a:defRPr>
            </a:lvl1pPr>
            <a:lvl2pPr lvl="1">
              <a:spcBef>
                <a:spcPts val="0"/>
              </a:spcBef>
              <a:spcAft>
                <a:spcPts val="0"/>
              </a:spcAft>
              <a:buClr>
                <a:schemeClr val="dk1"/>
              </a:buClr>
              <a:buSzPts val="3600"/>
              <a:buFont typeface="Merriweather"/>
              <a:buNone/>
              <a:defRPr sz="3600">
                <a:latin typeface="Merriweather"/>
                <a:ea typeface="Merriweather"/>
                <a:cs typeface="Merriweather"/>
                <a:sym typeface="Merriweather"/>
              </a:defRPr>
            </a:lvl2pPr>
            <a:lvl3pPr lvl="2">
              <a:spcBef>
                <a:spcPts val="0"/>
              </a:spcBef>
              <a:spcAft>
                <a:spcPts val="0"/>
              </a:spcAft>
              <a:buClr>
                <a:schemeClr val="dk1"/>
              </a:buClr>
              <a:buSzPts val="3600"/>
              <a:buFont typeface="Merriweather"/>
              <a:buNone/>
              <a:defRPr sz="3600">
                <a:latin typeface="Merriweather"/>
                <a:ea typeface="Merriweather"/>
                <a:cs typeface="Merriweather"/>
                <a:sym typeface="Merriweather"/>
              </a:defRPr>
            </a:lvl3pPr>
            <a:lvl4pPr lvl="3">
              <a:spcBef>
                <a:spcPts val="0"/>
              </a:spcBef>
              <a:spcAft>
                <a:spcPts val="0"/>
              </a:spcAft>
              <a:buClr>
                <a:schemeClr val="dk1"/>
              </a:buClr>
              <a:buSzPts val="3600"/>
              <a:buFont typeface="Merriweather"/>
              <a:buNone/>
              <a:defRPr sz="3600">
                <a:latin typeface="Merriweather"/>
                <a:ea typeface="Merriweather"/>
                <a:cs typeface="Merriweather"/>
                <a:sym typeface="Merriweather"/>
              </a:defRPr>
            </a:lvl4pPr>
            <a:lvl5pPr lvl="4">
              <a:spcBef>
                <a:spcPts val="0"/>
              </a:spcBef>
              <a:spcAft>
                <a:spcPts val="0"/>
              </a:spcAft>
              <a:buClr>
                <a:schemeClr val="dk1"/>
              </a:buClr>
              <a:buSzPts val="3600"/>
              <a:buFont typeface="Merriweather"/>
              <a:buNone/>
              <a:defRPr sz="3600">
                <a:latin typeface="Merriweather"/>
                <a:ea typeface="Merriweather"/>
                <a:cs typeface="Merriweather"/>
                <a:sym typeface="Merriweather"/>
              </a:defRPr>
            </a:lvl5pPr>
            <a:lvl6pPr lvl="5">
              <a:spcBef>
                <a:spcPts val="0"/>
              </a:spcBef>
              <a:spcAft>
                <a:spcPts val="0"/>
              </a:spcAft>
              <a:buClr>
                <a:schemeClr val="dk1"/>
              </a:buClr>
              <a:buSzPts val="3600"/>
              <a:buFont typeface="Merriweather"/>
              <a:buNone/>
              <a:defRPr sz="3600">
                <a:latin typeface="Merriweather"/>
                <a:ea typeface="Merriweather"/>
                <a:cs typeface="Merriweather"/>
                <a:sym typeface="Merriweather"/>
              </a:defRPr>
            </a:lvl6pPr>
            <a:lvl7pPr lvl="6">
              <a:spcBef>
                <a:spcPts val="0"/>
              </a:spcBef>
              <a:spcAft>
                <a:spcPts val="0"/>
              </a:spcAft>
              <a:buClr>
                <a:schemeClr val="dk1"/>
              </a:buClr>
              <a:buSzPts val="3600"/>
              <a:buFont typeface="Merriweather"/>
              <a:buNone/>
              <a:defRPr sz="3600">
                <a:latin typeface="Merriweather"/>
                <a:ea typeface="Merriweather"/>
                <a:cs typeface="Merriweather"/>
                <a:sym typeface="Merriweather"/>
              </a:defRPr>
            </a:lvl7pPr>
            <a:lvl8pPr lvl="7">
              <a:spcBef>
                <a:spcPts val="0"/>
              </a:spcBef>
              <a:spcAft>
                <a:spcPts val="0"/>
              </a:spcAft>
              <a:buClr>
                <a:schemeClr val="dk1"/>
              </a:buClr>
              <a:buSzPts val="3600"/>
              <a:buFont typeface="Merriweather"/>
              <a:buNone/>
              <a:defRPr sz="3600">
                <a:latin typeface="Merriweather"/>
                <a:ea typeface="Merriweather"/>
                <a:cs typeface="Merriweather"/>
                <a:sym typeface="Merriweather"/>
              </a:defRPr>
            </a:lvl8pPr>
            <a:lvl9pPr lvl="8">
              <a:spcBef>
                <a:spcPts val="0"/>
              </a:spcBef>
              <a:spcAft>
                <a:spcPts val="0"/>
              </a:spcAft>
              <a:buClr>
                <a:schemeClr val="dk1"/>
              </a:buClr>
              <a:buSzPts val="3600"/>
              <a:buFont typeface="Merriweather"/>
              <a:buNone/>
              <a:defRPr sz="3600">
                <a:latin typeface="Merriweather"/>
                <a:ea typeface="Merriweather"/>
                <a:cs typeface="Merriweather"/>
                <a:sym typeface="Merriweather"/>
              </a:defRPr>
            </a:lvl9pPr>
          </a:lstStyle>
          <a:p>
            <a:endParaRPr/>
          </a:p>
        </p:txBody>
      </p:sp>
      <p:sp>
        <p:nvSpPr>
          <p:cNvPr id="348" name="Google Shape;348;p50"/>
          <p:cNvSpPr txBox="1">
            <a:spLocks noGrp="1"/>
          </p:cNvSpPr>
          <p:nvPr>
            <p:ph type="title" idx="9"/>
          </p:nvPr>
        </p:nvSpPr>
        <p:spPr>
          <a:xfrm>
            <a:off x="228600" y="1007225"/>
            <a:ext cx="2048100" cy="976800"/>
          </a:xfrm>
          <a:prstGeom prst="rect">
            <a:avLst/>
          </a:prstGeom>
        </p:spPr>
        <p:txBody>
          <a:bodyPr spcFirstLastPara="1" wrap="square" lIns="91425" tIns="91425" rIns="91425" bIns="91425" anchor="ctr" anchorCtr="0">
            <a:noAutofit/>
          </a:bodyPr>
          <a:lstStyle>
            <a:lvl1pPr lvl="0">
              <a:spcBef>
                <a:spcPts val="0"/>
              </a:spcBef>
              <a:spcAft>
                <a:spcPts val="0"/>
              </a:spcAft>
              <a:buClr>
                <a:schemeClr val="dk1"/>
              </a:buClr>
              <a:buSzPts val="3600"/>
              <a:buFont typeface="Merriweather"/>
              <a:buNone/>
              <a:defRPr sz="3600">
                <a:latin typeface="Merriweather"/>
                <a:ea typeface="Merriweather"/>
                <a:cs typeface="Merriweather"/>
                <a:sym typeface="Merriweather"/>
              </a:defRPr>
            </a:lvl1pPr>
            <a:lvl2pPr lvl="1">
              <a:spcBef>
                <a:spcPts val="0"/>
              </a:spcBef>
              <a:spcAft>
                <a:spcPts val="0"/>
              </a:spcAft>
              <a:buClr>
                <a:schemeClr val="dk1"/>
              </a:buClr>
              <a:buSzPts val="3600"/>
              <a:buFont typeface="Merriweather"/>
              <a:buNone/>
              <a:defRPr sz="3600">
                <a:latin typeface="Merriweather"/>
                <a:ea typeface="Merriweather"/>
                <a:cs typeface="Merriweather"/>
                <a:sym typeface="Merriweather"/>
              </a:defRPr>
            </a:lvl2pPr>
            <a:lvl3pPr lvl="2">
              <a:spcBef>
                <a:spcPts val="0"/>
              </a:spcBef>
              <a:spcAft>
                <a:spcPts val="0"/>
              </a:spcAft>
              <a:buClr>
                <a:schemeClr val="dk1"/>
              </a:buClr>
              <a:buSzPts val="3600"/>
              <a:buFont typeface="Merriweather"/>
              <a:buNone/>
              <a:defRPr sz="3600">
                <a:latin typeface="Merriweather"/>
                <a:ea typeface="Merriweather"/>
                <a:cs typeface="Merriweather"/>
                <a:sym typeface="Merriweather"/>
              </a:defRPr>
            </a:lvl3pPr>
            <a:lvl4pPr lvl="3">
              <a:spcBef>
                <a:spcPts val="0"/>
              </a:spcBef>
              <a:spcAft>
                <a:spcPts val="0"/>
              </a:spcAft>
              <a:buClr>
                <a:schemeClr val="dk1"/>
              </a:buClr>
              <a:buSzPts val="3600"/>
              <a:buFont typeface="Merriweather"/>
              <a:buNone/>
              <a:defRPr sz="3600">
                <a:latin typeface="Merriweather"/>
                <a:ea typeface="Merriweather"/>
                <a:cs typeface="Merriweather"/>
                <a:sym typeface="Merriweather"/>
              </a:defRPr>
            </a:lvl4pPr>
            <a:lvl5pPr lvl="4">
              <a:spcBef>
                <a:spcPts val="0"/>
              </a:spcBef>
              <a:spcAft>
                <a:spcPts val="0"/>
              </a:spcAft>
              <a:buClr>
                <a:schemeClr val="dk1"/>
              </a:buClr>
              <a:buSzPts val="3600"/>
              <a:buFont typeface="Merriweather"/>
              <a:buNone/>
              <a:defRPr sz="3600">
                <a:latin typeface="Merriweather"/>
                <a:ea typeface="Merriweather"/>
                <a:cs typeface="Merriweather"/>
                <a:sym typeface="Merriweather"/>
              </a:defRPr>
            </a:lvl5pPr>
            <a:lvl6pPr lvl="5">
              <a:spcBef>
                <a:spcPts val="0"/>
              </a:spcBef>
              <a:spcAft>
                <a:spcPts val="0"/>
              </a:spcAft>
              <a:buClr>
                <a:schemeClr val="dk1"/>
              </a:buClr>
              <a:buSzPts val="3600"/>
              <a:buFont typeface="Merriweather"/>
              <a:buNone/>
              <a:defRPr sz="3600">
                <a:latin typeface="Merriweather"/>
                <a:ea typeface="Merriweather"/>
                <a:cs typeface="Merriweather"/>
                <a:sym typeface="Merriweather"/>
              </a:defRPr>
            </a:lvl6pPr>
            <a:lvl7pPr lvl="6">
              <a:spcBef>
                <a:spcPts val="0"/>
              </a:spcBef>
              <a:spcAft>
                <a:spcPts val="0"/>
              </a:spcAft>
              <a:buClr>
                <a:schemeClr val="dk1"/>
              </a:buClr>
              <a:buSzPts val="3600"/>
              <a:buFont typeface="Merriweather"/>
              <a:buNone/>
              <a:defRPr sz="3600">
                <a:latin typeface="Merriweather"/>
                <a:ea typeface="Merriweather"/>
                <a:cs typeface="Merriweather"/>
                <a:sym typeface="Merriweather"/>
              </a:defRPr>
            </a:lvl7pPr>
            <a:lvl8pPr lvl="7">
              <a:spcBef>
                <a:spcPts val="0"/>
              </a:spcBef>
              <a:spcAft>
                <a:spcPts val="0"/>
              </a:spcAft>
              <a:buClr>
                <a:schemeClr val="dk1"/>
              </a:buClr>
              <a:buSzPts val="3600"/>
              <a:buFont typeface="Merriweather"/>
              <a:buNone/>
              <a:defRPr sz="3600">
                <a:latin typeface="Merriweather"/>
                <a:ea typeface="Merriweather"/>
                <a:cs typeface="Merriweather"/>
                <a:sym typeface="Merriweather"/>
              </a:defRPr>
            </a:lvl8pPr>
            <a:lvl9pPr lvl="8">
              <a:spcBef>
                <a:spcPts val="0"/>
              </a:spcBef>
              <a:spcAft>
                <a:spcPts val="0"/>
              </a:spcAft>
              <a:buClr>
                <a:schemeClr val="dk1"/>
              </a:buClr>
              <a:buSzPts val="3600"/>
              <a:buFont typeface="Merriweather"/>
              <a:buNone/>
              <a:defRPr sz="3600">
                <a:latin typeface="Merriweather"/>
                <a:ea typeface="Merriweather"/>
                <a:cs typeface="Merriweather"/>
                <a:sym typeface="Merriweather"/>
              </a:defRPr>
            </a:lvl9pPr>
          </a:lstStyle>
          <a:p>
            <a:endParaRPr/>
          </a:p>
        </p:txBody>
      </p:sp>
      <p:sp>
        <p:nvSpPr>
          <p:cNvPr id="349" name="Google Shape;349;p50"/>
          <p:cNvSpPr txBox="1">
            <a:spLocks noGrp="1"/>
          </p:cNvSpPr>
          <p:nvPr>
            <p:ph type="title" idx="13"/>
          </p:nvPr>
        </p:nvSpPr>
        <p:spPr>
          <a:xfrm>
            <a:off x="228600" y="1984025"/>
            <a:ext cx="2048100" cy="976800"/>
          </a:xfrm>
          <a:prstGeom prst="rect">
            <a:avLst/>
          </a:prstGeom>
        </p:spPr>
        <p:txBody>
          <a:bodyPr spcFirstLastPara="1" wrap="square" lIns="91425" tIns="91425" rIns="91425" bIns="91425" anchor="ctr" anchorCtr="0">
            <a:noAutofit/>
          </a:bodyPr>
          <a:lstStyle>
            <a:lvl1pPr lvl="0">
              <a:spcBef>
                <a:spcPts val="0"/>
              </a:spcBef>
              <a:spcAft>
                <a:spcPts val="0"/>
              </a:spcAft>
              <a:buClr>
                <a:schemeClr val="dk1"/>
              </a:buClr>
              <a:buSzPts val="3600"/>
              <a:buFont typeface="Merriweather"/>
              <a:buNone/>
              <a:defRPr sz="3600">
                <a:latin typeface="Merriweather"/>
                <a:ea typeface="Merriweather"/>
                <a:cs typeface="Merriweather"/>
                <a:sym typeface="Merriweather"/>
              </a:defRPr>
            </a:lvl1pPr>
            <a:lvl2pPr lvl="1">
              <a:spcBef>
                <a:spcPts val="0"/>
              </a:spcBef>
              <a:spcAft>
                <a:spcPts val="0"/>
              </a:spcAft>
              <a:buClr>
                <a:schemeClr val="dk1"/>
              </a:buClr>
              <a:buSzPts val="3600"/>
              <a:buFont typeface="Merriweather"/>
              <a:buNone/>
              <a:defRPr sz="3600">
                <a:latin typeface="Merriweather"/>
                <a:ea typeface="Merriweather"/>
                <a:cs typeface="Merriweather"/>
                <a:sym typeface="Merriweather"/>
              </a:defRPr>
            </a:lvl2pPr>
            <a:lvl3pPr lvl="2">
              <a:spcBef>
                <a:spcPts val="0"/>
              </a:spcBef>
              <a:spcAft>
                <a:spcPts val="0"/>
              </a:spcAft>
              <a:buClr>
                <a:schemeClr val="dk1"/>
              </a:buClr>
              <a:buSzPts val="3600"/>
              <a:buFont typeface="Merriweather"/>
              <a:buNone/>
              <a:defRPr sz="3600">
                <a:latin typeface="Merriweather"/>
                <a:ea typeface="Merriweather"/>
                <a:cs typeface="Merriweather"/>
                <a:sym typeface="Merriweather"/>
              </a:defRPr>
            </a:lvl3pPr>
            <a:lvl4pPr lvl="3">
              <a:spcBef>
                <a:spcPts val="0"/>
              </a:spcBef>
              <a:spcAft>
                <a:spcPts val="0"/>
              </a:spcAft>
              <a:buClr>
                <a:schemeClr val="dk1"/>
              </a:buClr>
              <a:buSzPts val="3600"/>
              <a:buFont typeface="Merriweather"/>
              <a:buNone/>
              <a:defRPr sz="3600">
                <a:latin typeface="Merriweather"/>
                <a:ea typeface="Merriweather"/>
                <a:cs typeface="Merriweather"/>
                <a:sym typeface="Merriweather"/>
              </a:defRPr>
            </a:lvl4pPr>
            <a:lvl5pPr lvl="4">
              <a:spcBef>
                <a:spcPts val="0"/>
              </a:spcBef>
              <a:spcAft>
                <a:spcPts val="0"/>
              </a:spcAft>
              <a:buClr>
                <a:schemeClr val="dk1"/>
              </a:buClr>
              <a:buSzPts val="3600"/>
              <a:buFont typeface="Merriweather"/>
              <a:buNone/>
              <a:defRPr sz="3600">
                <a:latin typeface="Merriweather"/>
                <a:ea typeface="Merriweather"/>
                <a:cs typeface="Merriweather"/>
                <a:sym typeface="Merriweather"/>
              </a:defRPr>
            </a:lvl5pPr>
            <a:lvl6pPr lvl="5">
              <a:spcBef>
                <a:spcPts val="0"/>
              </a:spcBef>
              <a:spcAft>
                <a:spcPts val="0"/>
              </a:spcAft>
              <a:buClr>
                <a:schemeClr val="dk1"/>
              </a:buClr>
              <a:buSzPts val="3600"/>
              <a:buFont typeface="Merriweather"/>
              <a:buNone/>
              <a:defRPr sz="3600">
                <a:latin typeface="Merriweather"/>
                <a:ea typeface="Merriweather"/>
                <a:cs typeface="Merriweather"/>
                <a:sym typeface="Merriweather"/>
              </a:defRPr>
            </a:lvl6pPr>
            <a:lvl7pPr lvl="6">
              <a:spcBef>
                <a:spcPts val="0"/>
              </a:spcBef>
              <a:spcAft>
                <a:spcPts val="0"/>
              </a:spcAft>
              <a:buClr>
                <a:schemeClr val="dk1"/>
              </a:buClr>
              <a:buSzPts val="3600"/>
              <a:buFont typeface="Merriweather"/>
              <a:buNone/>
              <a:defRPr sz="3600">
                <a:latin typeface="Merriweather"/>
                <a:ea typeface="Merriweather"/>
                <a:cs typeface="Merriweather"/>
                <a:sym typeface="Merriweather"/>
              </a:defRPr>
            </a:lvl7pPr>
            <a:lvl8pPr lvl="7">
              <a:spcBef>
                <a:spcPts val="0"/>
              </a:spcBef>
              <a:spcAft>
                <a:spcPts val="0"/>
              </a:spcAft>
              <a:buClr>
                <a:schemeClr val="dk1"/>
              </a:buClr>
              <a:buSzPts val="3600"/>
              <a:buFont typeface="Merriweather"/>
              <a:buNone/>
              <a:defRPr sz="3600">
                <a:latin typeface="Merriweather"/>
                <a:ea typeface="Merriweather"/>
                <a:cs typeface="Merriweather"/>
                <a:sym typeface="Merriweather"/>
              </a:defRPr>
            </a:lvl8pPr>
            <a:lvl9pPr lvl="8">
              <a:spcBef>
                <a:spcPts val="0"/>
              </a:spcBef>
              <a:spcAft>
                <a:spcPts val="0"/>
              </a:spcAft>
              <a:buClr>
                <a:schemeClr val="dk1"/>
              </a:buClr>
              <a:buSzPts val="3600"/>
              <a:buFont typeface="Merriweather"/>
              <a:buNone/>
              <a:defRPr sz="3600">
                <a:latin typeface="Merriweather"/>
                <a:ea typeface="Merriweather"/>
                <a:cs typeface="Merriweather"/>
                <a:sym typeface="Merriweather"/>
              </a:defRPr>
            </a:lvl9pPr>
          </a:lstStyle>
          <a:p>
            <a:endParaRPr/>
          </a:p>
        </p:txBody>
      </p:sp>
      <p:sp>
        <p:nvSpPr>
          <p:cNvPr id="350" name="Google Shape;350;p50"/>
          <p:cNvSpPr txBox="1">
            <a:spLocks noGrp="1"/>
          </p:cNvSpPr>
          <p:nvPr>
            <p:ph type="title" idx="14"/>
          </p:nvPr>
        </p:nvSpPr>
        <p:spPr>
          <a:xfrm>
            <a:off x="228600" y="2966525"/>
            <a:ext cx="2048100" cy="976800"/>
          </a:xfrm>
          <a:prstGeom prst="rect">
            <a:avLst/>
          </a:prstGeom>
        </p:spPr>
        <p:txBody>
          <a:bodyPr spcFirstLastPara="1" wrap="square" lIns="91425" tIns="91425" rIns="91425" bIns="91425" anchor="ctr" anchorCtr="0">
            <a:noAutofit/>
          </a:bodyPr>
          <a:lstStyle>
            <a:lvl1pPr lvl="0">
              <a:spcBef>
                <a:spcPts val="0"/>
              </a:spcBef>
              <a:spcAft>
                <a:spcPts val="0"/>
              </a:spcAft>
              <a:buClr>
                <a:schemeClr val="dk1"/>
              </a:buClr>
              <a:buSzPts val="3600"/>
              <a:buFont typeface="Merriweather"/>
              <a:buNone/>
              <a:defRPr sz="3600">
                <a:latin typeface="Merriweather"/>
                <a:ea typeface="Merriweather"/>
                <a:cs typeface="Merriweather"/>
                <a:sym typeface="Merriweather"/>
              </a:defRPr>
            </a:lvl1pPr>
            <a:lvl2pPr lvl="1">
              <a:spcBef>
                <a:spcPts val="0"/>
              </a:spcBef>
              <a:spcAft>
                <a:spcPts val="0"/>
              </a:spcAft>
              <a:buClr>
                <a:schemeClr val="dk1"/>
              </a:buClr>
              <a:buSzPts val="3600"/>
              <a:buFont typeface="Merriweather"/>
              <a:buNone/>
              <a:defRPr sz="3600">
                <a:latin typeface="Merriweather"/>
                <a:ea typeface="Merriweather"/>
                <a:cs typeface="Merriweather"/>
                <a:sym typeface="Merriweather"/>
              </a:defRPr>
            </a:lvl2pPr>
            <a:lvl3pPr lvl="2">
              <a:spcBef>
                <a:spcPts val="0"/>
              </a:spcBef>
              <a:spcAft>
                <a:spcPts val="0"/>
              </a:spcAft>
              <a:buClr>
                <a:schemeClr val="dk1"/>
              </a:buClr>
              <a:buSzPts val="3600"/>
              <a:buFont typeface="Merriweather"/>
              <a:buNone/>
              <a:defRPr sz="3600">
                <a:latin typeface="Merriweather"/>
                <a:ea typeface="Merriweather"/>
                <a:cs typeface="Merriweather"/>
                <a:sym typeface="Merriweather"/>
              </a:defRPr>
            </a:lvl3pPr>
            <a:lvl4pPr lvl="3">
              <a:spcBef>
                <a:spcPts val="0"/>
              </a:spcBef>
              <a:spcAft>
                <a:spcPts val="0"/>
              </a:spcAft>
              <a:buClr>
                <a:schemeClr val="dk1"/>
              </a:buClr>
              <a:buSzPts val="3600"/>
              <a:buFont typeface="Merriweather"/>
              <a:buNone/>
              <a:defRPr sz="3600">
                <a:latin typeface="Merriweather"/>
                <a:ea typeface="Merriweather"/>
                <a:cs typeface="Merriweather"/>
                <a:sym typeface="Merriweather"/>
              </a:defRPr>
            </a:lvl4pPr>
            <a:lvl5pPr lvl="4">
              <a:spcBef>
                <a:spcPts val="0"/>
              </a:spcBef>
              <a:spcAft>
                <a:spcPts val="0"/>
              </a:spcAft>
              <a:buClr>
                <a:schemeClr val="dk1"/>
              </a:buClr>
              <a:buSzPts val="3600"/>
              <a:buFont typeface="Merriweather"/>
              <a:buNone/>
              <a:defRPr sz="3600">
                <a:latin typeface="Merriweather"/>
                <a:ea typeface="Merriweather"/>
                <a:cs typeface="Merriweather"/>
                <a:sym typeface="Merriweather"/>
              </a:defRPr>
            </a:lvl5pPr>
            <a:lvl6pPr lvl="5">
              <a:spcBef>
                <a:spcPts val="0"/>
              </a:spcBef>
              <a:spcAft>
                <a:spcPts val="0"/>
              </a:spcAft>
              <a:buClr>
                <a:schemeClr val="dk1"/>
              </a:buClr>
              <a:buSzPts val="3600"/>
              <a:buFont typeface="Merriweather"/>
              <a:buNone/>
              <a:defRPr sz="3600">
                <a:latin typeface="Merriweather"/>
                <a:ea typeface="Merriweather"/>
                <a:cs typeface="Merriweather"/>
                <a:sym typeface="Merriweather"/>
              </a:defRPr>
            </a:lvl6pPr>
            <a:lvl7pPr lvl="6">
              <a:spcBef>
                <a:spcPts val="0"/>
              </a:spcBef>
              <a:spcAft>
                <a:spcPts val="0"/>
              </a:spcAft>
              <a:buClr>
                <a:schemeClr val="dk1"/>
              </a:buClr>
              <a:buSzPts val="3600"/>
              <a:buFont typeface="Merriweather"/>
              <a:buNone/>
              <a:defRPr sz="3600">
                <a:latin typeface="Merriweather"/>
                <a:ea typeface="Merriweather"/>
                <a:cs typeface="Merriweather"/>
                <a:sym typeface="Merriweather"/>
              </a:defRPr>
            </a:lvl7pPr>
            <a:lvl8pPr lvl="7">
              <a:spcBef>
                <a:spcPts val="0"/>
              </a:spcBef>
              <a:spcAft>
                <a:spcPts val="0"/>
              </a:spcAft>
              <a:buClr>
                <a:schemeClr val="dk1"/>
              </a:buClr>
              <a:buSzPts val="3600"/>
              <a:buFont typeface="Merriweather"/>
              <a:buNone/>
              <a:defRPr sz="3600">
                <a:latin typeface="Merriweather"/>
                <a:ea typeface="Merriweather"/>
                <a:cs typeface="Merriweather"/>
                <a:sym typeface="Merriweather"/>
              </a:defRPr>
            </a:lvl8pPr>
            <a:lvl9pPr lvl="8">
              <a:spcBef>
                <a:spcPts val="0"/>
              </a:spcBef>
              <a:spcAft>
                <a:spcPts val="0"/>
              </a:spcAft>
              <a:buClr>
                <a:schemeClr val="dk1"/>
              </a:buClr>
              <a:buSzPts val="3600"/>
              <a:buFont typeface="Merriweather"/>
              <a:buNone/>
              <a:defRPr sz="3600">
                <a:latin typeface="Merriweather"/>
                <a:ea typeface="Merriweather"/>
                <a:cs typeface="Merriweather"/>
                <a:sym typeface="Merriweather"/>
              </a:defRPr>
            </a:lvl9pPr>
          </a:lstStyle>
          <a:p>
            <a:endParaRPr/>
          </a:p>
        </p:txBody>
      </p:sp>
      <p:sp>
        <p:nvSpPr>
          <p:cNvPr id="351" name="Google Shape;351;p50"/>
          <p:cNvSpPr txBox="1">
            <a:spLocks noGrp="1"/>
          </p:cNvSpPr>
          <p:nvPr>
            <p:ph type="title" idx="15"/>
          </p:nvPr>
        </p:nvSpPr>
        <p:spPr>
          <a:xfrm>
            <a:off x="228600" y="3938100"/>
            <a:ext cx="2048100" cy="973800"/>
          </a:xfrm>
          <a:prstGeom prst="rect">
            <a:avLst/>
          </a:prstGeom>
        </p:spPr>
        <p:txBody>
          <a:bodyPr spcFirstLastPara="1" wrap="square" lIns="91425" tIns="91425" rIns="91425" bIns="91425" anchor="ctr" anchorCtr="0">
            <a:noAutofit/>
          </a:bodyPr>
          <a:lstStyle>
            <a:lvl1pPr lvl="0">
              <a:spcBef>
                <a:spcPts val="0"/>
              </a:spcBef>
              <a:spcAft>
                <a:spcPts val="0"/>
              </a:spcAft>
              <a:buClr>
                <a:schemeClr val="dk1"/>
              </a:buClr>
              <a:buSzPts val="3600"/>
              <a:buFont typeface="Merriweather"/>
              <a:buNone/>
              <a:defRPr sz="3600">
                <a:latin typeface="Merriweather"/>
                <a:ea typeface="Merriweather"/>
                <a:cs typeface="Merriweather"/>
                <a:sym typeface="Merriweather"/>
              </a:defRPr>
            </a:lvl1pPr>
            <a:lvl2pPr lvl="1">
              <a:spcBef>
                <a:spcPts val="0"/>
              </a:spcBef>
              <a:spcAft>
                <a:spcPts val="0"/>
              </a:spcAft>
              <a:buClr>
                <a:schemeClr val="dk1"/>
              </a:buClr>
              <a:buSzPts val="3600"/>
              <a:buFont typeface="Merriweather"/>
              <a:buNone/>
              <a:defRPr sz="3600">
                <a:latin typeface="Merriweather"/>
                <a:ea typeface="Merriweather"/>
                <a:cs typeface="Merriweather"/>
                <a:sym typeface="Merriweather"/>
              </a:defRPr>
            </a:lvl2pPr>
            <a:lvl3pPr lvl="2">
              <a:spcBef>
                <a:spcPts val="0"/>
              </a:spcBef>
              <a:spcAft>
                <a:spcPts val="0"/>
              </a:spcAft>
              <a:buClr>
                <a:schemeClr val="dk1"/>
              </a:buClr>
              <a:buSzPts val="3600"/>
              <a:buFont typeface="Merriweather"/>
              <a:buNone/>
              <a:defRPr sz="3600">
                <a:latin typeface="Merriweather"/>
                <a:ea typeface="Merriweather"/>
                <a:cs typeface="Merriweather"/>
                <a:sym typeface="Merriweather"/>
              </a:defRPr>
            </a:lvl3pPr>
            <a:lvl4pPr lvl="3">
              <a:spcBef>
                <a:spcPts val="0"/>
              </a:spcBef>
              <a:spcAft>
                <a:spcPts val="0"/>
              </a:spcAft>
              <a:buClr>
                <a:schemeClr val="dk1"/>
              </a:buClr>
              <a:buSzPts val="3600"/>
              <a:buFont typeface="Merriweather"/>
              <a:buNone/>
              <a:defRPr sz="3600">
                <a:latin typeface="Merriweather"/>
                <a:ea typeface="Merriweather"/>
                <a:cs typeface="Merriweather"/>
                <a:sym typeface="Merriweather"/>
              </a:defRPr>
            </a:lvl4pPr>
            <a:lvl5pPr lvl="4">
              <a:spcBef>
                <a:spcPts val="0"/>
              </a:spcBef>
              <a:spcAft>
                <a:spcPts val="0"/>
              </a:spcAft>
              <a:buClr>
                <a:schemeClr val="dk1"/>
              </a:buClr>
              <a:buSzPts val="3600"/>
              <a:buFont typeface="Merriweather"/>
              <a:buNone/>
              <a:defRPr sz="3600">
                <a:latin typeface="Merriweather"/>
                <a:ea typeface="Merriweather"/>
                <a:cs typeface="Merriweather"/>
                <a:sym typeface="Merriweather"/>
              </a:defRPr>
            </a:lvl5pPr>
            <a:lvl6pPr lvl="5">
              <a:spcBef>
                <a:spcPts val="0"/>
              </a:spcBef>
              <a:spcAft>
                <a:spcPts val="0"/>
              </a:spcAft>
              <a:buClr>
                <a:schemeClr val="dk1"/>
              </a:buClr>
              <a:buSzPts val="3600"/>
              <a:buFont typeface="Merriweather"/>
              <a:buNone/>
              <a:defRPr sz="3600">
                <a:latin typeface="Merriweather"/>
                <a:ea typeface="Merriweather"/>
                <a:cs typeface="Merriweather"/>
                <a:sym typeface="Merriweather"/>
              </a:defRPr>
            </a:lvl6pPr>
            <a:lvl7pPr lvl="6">
              <a:spcBef>
                <a:spcPts val="0"/>
              </a:spcBef>
              <a:spcAft>
                <a:spcPts val="0"/>
              </a:spcAft>
              <a:buClr>
                <a:schemeClr val="dk1"/>
              </a:buClr>
              <a:buSzPts val="3600"/>
              <a:buFont typeface="Merriweather"/>
              <a:buNone/>
              <a:defRPr sz="3600">
                <a:latin typeface="Merriweather"/>
                <a:ea typeface="Merriweather"/>
                <a:cs typeface="Merriweather"/>
                <a:sym typeface="Merriweather"/>
              </a:defRPr>
            </a:lvl7pPr>
            <a:lvl8pPr lvl="7">
              <a:spcBef>
                <a:spcPts val="0"/>
              </a:spcBef>
              <a:spcAft>
                <a:spcPts val="0"/>
              </a:spcAft>
              <a:buClr>
                <a:schemeClr val="dk1"/>
              </a:buClr>
              <a:buSzPts val="3600"/>
              <a:buFont typeface="Merriweather"/>
              <a:buNone/>
              <a:defRPr sz="3600">
                <a:latin typeface="Merriweather"/>
                <a:ea typeface="Merriweather"/>
                <a:cs typeface="Merriweather"/>
                <a:sym typeface="Merriweather"/>
              </a:defRPr>
            </a:lvl8pPr>
            <a:lvl9pPr lvl="8">
              <a:spcBef>
                <a:spcPts val="0"/>
              </a:spcBef>
              <a:spcAft>
                <a:spcPts val="0"/>
              </a:spcAft>
              <a:buClr>
                <a:schemeClr val="dk1"/>
              </a:buClr>
              <a:buSzPts val="3600"/>
              <a:buFont typeface="Merriweather"/>
              <a:buNone/>
              <a:defRPr sz="3600">
                <a:latin typeface="Merriweather"/>
                <a:ea typeface="Merriweather"/>
                <a:cs typeface="Merriweather"/>
                <a:sym typeface="Merriweather"/>
              </a:defRPr>
            </a:lvl9pPr>
          </a:lstStyle>
          <a:p>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Gallery 2">
  <p:cSld name="CUSTOM_5">
    <p:spTree>
      <p:nvGrpSpPr>
        <p:cNvPr id="1" name="Shape 352"/>
        <p:cNvGrpSpPr/>
        <p:nvPr/>
      </p:nvGrpSpPr>
      <p:grpSpPr>
        <a:xfrm>
          <a:off x="0" y="0"/>
          <a:ext cx="0" cy="0"/>
          <a:chOff x="0" y="0"/>
          <a:chExt cx="0" cy="0"/>
        </a:xfrm>
      </p:grpSpPr>
      <p:sp>
        <p:nvSpPr>
          <p:cNvPr id="353" name="Google Shape;353;p51"/>
          <p:cNvSpPr>
            <a:spLocks noGrp="1"/>
          </p:cNvSpPr>
          <p:nvPr>
            <p:ph type="pic" idx="2"/>
          </p:nvPr>
        </p:nvSpPr>
        <p:spPr>
          <a:xfrm>
            <a:off x="6875200" y="2571758"/>
            <a:ext cx="1707000" cy="2345400"/>
          </a:xfrm>
          <a:prstGeom prst="rect">
            <a:avLst/>
          </a:prstGeom>
          <a:noFill/>
          <a:ln>
            <a:noFill/>
          </a:ln>
        </p:spPr>
      </p:sp>
      <p:sp>
        <p:nvSpPr>
          <p:cNvPr id="354" name="Google Shape;354;p51"/>
          <p:cNvSpPr>
            <a:spLocks noGrp="1"/>
          </p:cNvSpPr>
          <p:nvPr>
            <p:ph type="pic" idx="3"/>
          </p:nvPr>
        </p:nvSpPr>
        <p:spPr>
          <a:xfrm>
            <a:off x="4486003" y="818401"/>
            <a:ext cx="4096200" cy="1588500"/>
          </a:xfrm>
          <a:prstGeom prst="rect">
            <a:avLst/>
          </a:prstGeom>
          <a:noFill/>
          <a:ln>
            <a:noFill/>
          </a:ln>
        </p:spPr>
      </p:sp>
      <p:cxnSp>
        <p:nvCxnSpPr>
          <p:cNvPr id="355" name="Google Shape;355;p51"/>
          <p:cNvCxnSpPr/>
          <p:nvPr/>
        </p:nvCxnSpPr>
        <p:spPr>
          <a:xfrm>
            <a:off x="8586257" y="1"/>
            <a:ext cx="0" cy="5144100"/>
          </a:xfrm>
          <a:prstGeom prst="straightConnector1">
            <a:avLst/>
          </a:prstGeom>
          <a:noFill/>
          <a:ln w="9525" cap="flat" cmpd="sng">
            <a:solidFill>
              <a:schemeClr val="accent1"/>
            </a:solidFill>
            <a:prstDash val="solid"/>
            <a:round/>
            <a:headEnd type="none" w="med" len="med"/>
            <a:tailEnd type="none" w="med" len="med"/>
          </a:ln>
        </p:spPr>
      </p:cxnSp>
      <p:sp>
        <p:nvSpPr>
          <p:cNvPr id="356" name="Google Shape;356;p51"/>
          <p:cNvSpPr txBox="1">
            <a:spLocks noGrp="1"/>
          </p:cNvSpPr>
          <p:nvPr>
            <p:ph type="title"/>
          </p:nvPr>
        </p:nvSpPr>
        <p:spPr>
          <a:xfrm rot="-5400000">
            <a:off x="8360500" y="443600"/>
            <a:ext cx="1020300" cy="560700"/>
          </a:xfrm>
          <a:prstGeom prst="rect">
            <a:avLst/>
          </a:prstGeom>
        </p:spPr>
        <p:txBody>
          <a:bodyPr spcFirstLastPara="1" wrap="square" lIns="91425" tIns="91425" rIns="91425" bIns="91425" anchor="ctr" anchorCtr="0">
            <a:noAutofit/>
          </a:bodyPr>
          <a:lstStyle>
            <a:lvl1pPr lvl="0" algn="r">
              <a:spcBef>
                <a:spcPts val="0"/>
              </a:spcBef>
              <a:spcAft>
                <a:spcPts val="0"/>
              </a:spcAft>
              <a:buClr>
                <a:schemeClr val="accent2"/>
              </a:buClr>
              <a:buSzPts val="700"/>
              <a:buFont typeface="Lexend Light"/>
              <a:buNone/>
              <a:defRPr sz="700">
                <a:solidFill>
                  <a:schemeClr val="accent2"/>
                </a:solidFill>
                <a:latin typeface="Lexend Light"/>
                <a:ea typeface="Lexend Light"/>
                <a:cs typeface="Lexend Light"/>
                <a:sym typeface="Lexend Light"/>
              </a:defRPr>
            </a:lvl1pPr>
            <a:lvl2pPr lvl="1">
              <a:spcBef>
                <a:spcPts val="0"/>
              </a:spcBef>
              <a:spcAft>
                <a:spcPts val="0"/>
              </a:spcAft>
              <a:buClr>
                <a:schemeClr val="accent2"/>
              </a:buClr>
              <a:buSzPts val="3000"/>
              <a:buNone/>
              <a:defRPr>
                <a:solidFill>
                  <a:schemeClr val="accent2"/>
                </a:solidFill>
              </a:defRPr>
            </a:lvl2pPr>
            <a:lvl3pPr lvl="2">
              <a:spcBef>
                <a:spcPts val="0"/>
              </a:spcBef>
              <a:spcAft>
                <a:spcPts val="0"/>
              </a:spcAft>
              <a:buClr>
                <a:schemeClr val="accent2"/>
              </a:buClr>
              <a:buSzPts val="3000"/>
              <a:buNone/>
              <a:defRPr>
                <a:solidFill>
                  <a:schemeClr val="accent2"/>
                </a:solidFill>
              </a:defRPr>
            </a:lvl3pPr>
            <a:lvl4pPr lvl="3">
              <a:spcBef>
                <a:spcPts val="0"/>
              </a:spcBef>
              <a:spcAft>
                <a:spcPts val="0"/>
              </a:spcAft>
              <a:buClr>
                <a:schemeClr val="accent2"/>
              </a:buClr>
              <a:buSzPts val="3000"/>
              <a:buNone/>
              <a:defRPr>
                <a:solidFill>
                  <a:schemeClr val="accent2"/>
                </a:solidFill>
              </a:defRPr>
            </a:lvl4pPr>
            <a:lvl5pPr lvl="4">
              <a:spcBef>
                <a:spcPts val="0"/>
              </a:spcBef>
              <a:spcAft>
                <a:spcPts val="0"/>
              </a:spcAft>
              <a:buClr>
                <a:schemeClr val="accent2"/>
              </a:buClr>
              <a:buSzPts val="3000"/>
              <a:buNone/>
              <a:defRPr>
                <a:solidFill>
                  <a:schemeClr val="accent2"/>
                </a:solidFill>
              </a:defRPr>
            </a:lvl5pPr>
            <a:lvl6pPr lvl="5">
              <a:spcBef>
                <a:spcPts val="0"/>
              </a:spcBef>
              <a:spcAft>
                <a:spcPts val="0"/>
              </a:spcAft>
              <a:buClr>
                <a:schemeClr val="accent2"/>
              </a:buClr>
              <a:buSzPts val="3000"/>
              <a:buNone/>
              <a:defRPr>
                <a:solidFill>
                  <a:schemeClr val="accent2"/>
                </a:solidFill>
              </a:defRPr>
            </a:lvl6pPr>
            <a:lvl7pPr lvl="6">
              <a:spcBef>
                <a:spcPts val="0"/>
              </a:spcBef>
              <a:spcAft>
                <a:spcPts val="0"/>
              </a:spcAft>
              <a:buClr>
                <a:schemeClr val="accent2"/>
              </a:buClr>
              <a:buSzPts val="3000"/>
              <a:buNone/>
              <a:defRPr>
                <a:solidFill>
                  <a:schemeClr val="accent2"/>
                </a:solidFill>
              </a:defRPr>
            </a:lvl7pPr>
            <a:lvl8pPr lvl="7">
              <a:spcBef>
                <a:spcPts val="0"/>
              </a:spcBef>
              <a:spcAft>
                <a:spcPts val="0"/>
              </a:spcAft>
              <a:buClr>
                <a:schemeClr val="accent2"/>
              </a:buClr>
              <a:buSzPts val="3000"/>
              <a:buNone/>
              <a:defRPr>
                <a:solidFill>
                  <a:schemeClr val="accent2"/>
                </a:solidFill>
              </a:defRPr>
            </a:lvl8pPr>
            <a:lvl9pPr lvl="8">
              <a:spcBef>
                <a:spcPts val="0"/>
              </a:spcBef>
              <a:spcAft>
                <a:spcPts val="0"/>
              </a:spcAft>
              <a:buClr>
                <a:schemeClr val="accent2"/>
              </a:buClr>
              <a:buSzPts val="3000"/>
              <a:buNone/>
              <a:defRPr>
                <a:solidFill>
                  <a:schemeClr val="accent2"/>
                </a:solidFill>
              </a:defRPr>
            </a:lvl9pPr>
          </a:lstStyle>
          <a:p>
            <a:endParaRPr/>
          </a:p>
        </p:txBody>
      </p:sp>
      <p:sp>
        <p:nvSpPr>
          <p:cNvPr id="357" name="Google Shape;357;p51"/>
          <p:cNvSpPr txBox="1">
            <a:spLocks noGrp="1"/>
          </p:cNvSpPr>
          <p:nvPr>
            <p:ph type="title" idx="4"/>
          </p:nvPr>
        </p:nvSpPr>
        <p:spPr>
          <a:xfrm rot="-5400000">
            <a:off x="7417450" y="2291400"/>
            <a:ext cx="2906400" cy="5607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accent2"/>
              </a:buClr>
              <a:buSzPts val="1500"/>
              <a:buFont typeface="Merriweather Light"/>
              <a:buNone/>
              <a:defRPr sz="1500">
                <a:solidFill>
                  <a:schemeClr val="accent2"/>
                </a:solidFill>
              </a:defRPr>
            </a:lvl1pPr>
            <a:lvl2pPr lvl="1" algn="ctr">
              <a:spcBef>
                <a:spcPts val="0"/>
              </a:spcBef>
              <a:spcAft>
                <a:spcPts val="0"/>
              </a:spcAft>
              <a:buClr>
                <a:schemeClr val="accent2"/>
              </a:buClr>
              <a:buSzPts val="3000"/>
              <a:buNone/>
              <a:defRPr>
                <a:solidFill>
                  <a:schemeClr val="accent2"/>
                </a:solidFill>
              </a:defRPr>
            </a:lvl2pPr>
            <a:lvl3pPr lvl="2" algn="ctr">
              <a:spcBef>
                <a:spcPts val="0"/>
              </a:spcBef>
              <a:spcAft>
                <a:spcPts val="0"/>
              </a:spcAft>
              <a:buClr>
                <a:schemeClr val="accent2"/>
              </a:buClr>
              <a:buSzPts val="3000"/>
              <a:buNone/>
              <a:defRPr>
                <a:solidFill>
                  <a:schemeClr val="accent2"/>
                </a:solidFill>
              </a:defRPr>
            </a:lvl3pPr>
            <a:lvl4pPr lvl="3" algn="ctr">
              <a:spcBef>
                <a:spcPts val="0"/>
              </a:spcBef>
              <a:spcAft>
                <a:spcPts val="0"/>
              </a:spcAft>
              <a:buClr>
                <a:schemeClr val="accent2"/>
              </a:buClr>
              <a:buSzPts val="3000"/>
              <a:buNone/>
              <a:defRPr>
                <a:solidFill>
                  <a:schemeClr val="accent2"/>
                </a:solidFill>
              </a:defRPr>
            </a:lvl4pPr>
            <a:lvl5pPr lvl="4" algn="ctr">
              <a:spcBef>
                <a:spcPts val="0"/>
              </a:spcBef>
              <a:spcAft>
                <a:spcPts val="0"/>
              </a:spcAft>
              <a:buClr>
                <a:schemeClr val="accent2"/>
              </a:buClr>
              <a:buSzPts val="3000"/>
              <a:buNone/>
              <a:defRPr>
                <a:solidFill>
                  <a:schemeClr val="accent2"/>
                </a:solidFill>
              </a:defRPr>
            </a:lvl5pPr>
            <a:lvl6pPr lvl="5" algn="ctr">
              <a:spcBef>
                <a:spcPts val="0"/>
              </a:spcBef>
              <a:spcAft>
                <a:spcPts val="0"/>
              </a:spcAft>
              <a:buClr>
                <a:schemeClr val="accent2"/>
              </a:buClr>
              <a:buSzPts val="3000"/>
              <a:buNone/>
              <a:defRPr>
                <a:solidFill>
                  <a:schemeClr val="accent2"/>
                </a:solidFill>
              </a:defRPr>
            </a:lvl6pPr>
            <a:lvl7pPr lvl="6" algn="ctr">
              <a:spcBef>
                <a:spcPts val="0"/>
              </a:spcBef>
              <a:spcAft>
                <a:spcPts val="0"/>
              </a:spcAft>
              <a:buClr>
                <a:schemeClr val="accent2"/>
              </a:buClr>
              <a:buSzPts val="3000"/>
              <a:buNone/>
              <a:defRPr>
                <a:solidFill>
                  <a:schemeClr val="accent2"/>
                </a:solidFill>
              </a:defRPr>
            </a:lvl7pPr>
            <a:lvl8pPr lvl="7" algn="ctr">
              <a:spcBef>
                <a:spcPts val="0"/>
              </a:spcBef>
              <a:spcAft>
                <a:spcPts val="0"/>
              </a:spcAft>
              <a:buClr>
                <a:schemeClr val="accent2"/>
              </a:buClr>
              <a:buSzPts val="3000"/>
              <a:buNone/>
              <a:defRPr>
                <a:solidFill>
                  <a:schemeClr val="accent2"/>
                </a:solidFill>
              </a:defRPr>
            </a:lvl8pPr>
            <a:lvl9pPr lvl="8" algn="ctr">
              <a:spcBef>
                <a:spcPts val="0"/>
              </a:spcBef>
              <a:spcAft>
                <a:spcPts val="0"/>
              </a:spcAft>
              <a:buClr>
                <a:schemeClr val="accent2"/>
              </a:buClr>
              <a:buSzPts val="3000"/>
              <a:buNone/>
              <a:defRPr>
                <a:solidFill>
                  <a:schemeClr val="accent2"/>
                </a:solidFill>
              </a:defRPr>
            </a:lvl9pPr>
          </a:lstStyle>
          <a:p>
            <a:endParaRPr/>
          </a:p>
        </p:txBody>
      </p:sp>
      <p:sp>
        <p:nvSpPr>
          <p:cNvPr id="358" name="Google Shape;358;p51"/>
          <p:cNvSpPr txBox="1">
            <a:spLocks noGrp="1"/>
          </p:cNvSpPr>
          <p:nvPr>
            <p:ph type="title" idx="5"/>
          </p:nvPr>
        </p:nvSpPr>
        <p:spPr>
          <a:xfrm>
            <a:off x="8583300" y="4329650"/>
            <a:ext cx="567600" cy="6687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accent2"/>
              </a:buClr>
              <a:buSzPts val="700"/>
              <a:buFont typeface="Lexend Light"/>
              <a:buNone/>
              <a:defRPr sz="700">
                <a:solidFill>
                  <a:schemeClr val="accent2"/>
                </a:solidFill>
                <a:latin typeface="Lexend Light"/>
                <a:ea typeface="Lexend Light"/>
                <a:cs typeface="Lexend Light"/>
                <a:sym typeface="Lexend Light"/>
              </a:defRPr>
            </a:lvl1pPr>
            <a:lvl2pPr lvl="1" algn="r">
              <a:spcBef>
                <a:spcPts val="0"/>
              </a:spcBef>
              <a:spcAft>
                <a:spcPts val="0"/>
              </a:spcAft>
              <a:buClr>
                <a:schemeClr val="accent2"/>
              </a:buClr>
              <a:buSzPts val="3000"/>
              <a:buNone/>
              <a:defRPr>
                <a:solidFill>
                  <a:schemeClr val="accent2"/>
                </a:solidFill>
              </a:defRPr>
            </a:lvl2pPr>
            <a:lvl3pPr lvl="2" algn="r">
              <a:spcBef>
                <a:spcPts val="0"/>
              </a:spcBef>
              <a:spcAft>
                <a:spcPts val="0"/>
              </a:spcAft>
              <a:buClr>
                <a:schemeClr val="accent2"/>
              </a:buClr>
              <a:buSzPts val="3000"/>
              <a:buNone/>
              <a:defRPr>
                <a:solidFill>
                  <a:schemeClr val="accent2"/>
                </a:solidFill>
              </a:defRPr>
            </a:lvl3pPr>
            <a:lvl4pPr lvl="3" algn="r">
              <a:spcBef>
                <a:spcPts val="0"/>
              </a:spcBef>
              <a:spcAft>
                <a:spcPts val="0"/>
              </a:spcAft>
              <a:buClr>
                <a:schemeClr val="accent2"/>
              </a:buClr>
              <a:buSzPts val="3000"/>
              <a:buNone/>
              <a:defRPr>
                <a:solidFill>
                  <a:schemeClr val="accent2"/>
                </a:solidFill>
              </a:defRPr>
            </a:lvl4pPr>
            <a:lvl5pPr lvl="4" algn="r">
              <a:spcBef>
                <a:spcPts val="0"/>
              </a:spcBef>
              <a:spcAft>
                <a:spcPts val="0"/>
              </a:spcAft>
              <a:buClr>
                <a:schemeClr val="accent2"/>
              </a:buClr>
              <a:buSzPts val="3000"/>
              <a:buNone/>
              <a:defRPr>
                <a:solidFill>
                  <a:schemeClr val="accent2"/>
                </a:solidFill>
              </a:defRPr>
            </a:lvl5pPr>
            <a:lvl6pPr lvl="5" algn="r">
              <a:spcBef>
                <a:spcPts val="0"/>
              </a:spcBef>
              <a:spcAft>
                <a:spcPts val="0"/>
              </a:spcAft>
              <a:buClr>
                <a:schemeClr val="accent2"/>
              </a:buClr>
              <a:buSzPts val="3000"/>
              <a:buNone/>
              <a:defRPr>
                <a:solidFill>
                  <a:schemeClr val="accent2"/>
                </a:solidFill>
              </a:defRPr>
            </a:lvl6pPr>
            <a:lvl7pPr lvl="6" algn="r">
              <a:spcBef>
                <a:spcPts val="0"/>
              </a:spcBef>
              <a:spcAft>
                <a:spcPts val="0"/>
              </a:spcAft>
              <a:buClr>
                <a:schemeClr val="accent2"/>
              </a:buClr>
              <a:buSzPts val="3000"/>
              <a:buNone/>
              <a:defRPr>
                <a:solidFill>
                  <a:schemeClr val="accent2"/>
                </a:solidFill>
              </a:defRPr>
            </a:lvl7pPr>
            <a:lvl8pPr lvl="7" algn="r">
              <a:spcBef>
                <a:spcPts val="0"/>
              </a:spcBef>
              <a:spcAft>
                <a:spcPts val="0"/>
              </a:spcAft>
              <a:buClr>
                <a:schemeClr val="accent2"/>
              </a:buClr>
              <a:buSzPts val="3000"/>
              <a:buNone/>
              <a:defRPr>
                <a:solidFill>
                  <a:schemeClr val="accent2"/>
                </a:solidFill>
              </a:defRPr>
            </a:lvl8pPr>
            <a:lvl9pPr lvl="8" algn="r">
              <a:spcBef>
                <a:spcPts val="0"/>
              </a:spcBef>
              <a:spcAft>
                <a:spcPts val="0"/>
              </a:spcAft>
              <a:buClr>
                <a:schemeClr val="accent2"/>
              </a:buClr>
              <a:buSzPts val="3000"/>
              <a:buNone/>
              <a:defRPr>
                <a:solidFill>
                  <a:schemeClr val="accent2"/>
                </a:solidFill>
              </a:defRPr>
            </a:lvl9pPr>
          </a:lstStyle>
          <a:p>
            <a:endParaRPr/>
          </a:p>
        </p:txBody>
      </p:sp>
      <p:sp>
        <p:nvSpPr>
          <p:cNvPr id="359" name="Google Shape;359;p51"/>
          <p:cNvSpPr>
            <a:spLocks noGrp="1"/>
          </p:cNvSpPr>
          <p:nvPr>
            <p:ph type="pic" idx="6"/>
          </p:nvPr>
        </p:nvSpPr>
        <p:spPr>
          <a:xfrm>
            <a:off x="228500" y="818404"/>
            <a:ext cx="2048100" cy="1588500"/>
          </a:xfrm>
          <a:prstGeom prst="rect">
            <a:avLst/>
          </a:prstGeom>
          <a:noFill/>
          <a:ln>
            <a:noFill/>
          </a:ln>
        </p:spPr>
      </p:sp>
      <p:sp>
        <p:nvSpPr>
          <p:cNvPr id="360" name="Google Shape;360;p51"/>
          <p:cNvSpPr>
            <a:spLocks noGrp="1"/>
          </p:cNvSpPr>
          <p:nvPr>
            <p:ph type="pic" idx="7"/>
          </p:nvPr>
        </p:nvSpPr>
        <p:spPr>
          <a:xfrm>
            <a:off x="233000" y="2571750"/>
            <a:ext cx="2039100" cy="2345400"/>
          </a:xfrm>
          <a:prstGeom prst="rect">
            <a:avLst/>
          </a:prstGeom>
          <a:noFill/>
          <a:ln>
            <a:noFill/>
          </a:ln>
        </p:spPr>
      </p:sp>
      <p:sp>
        <p:nvSpPr>
          <p:cNvPr id="361" name="Google Shape;361;p51"/>
          <p:cNvSpPr txBox="1">
            <a:spLocks noGrp="1"/>
          </p:cNvSpPr>
          <p:nvPr>
            <p:ph type="title" idx="8"/>
          </p:nvPr>
        </p:nvSpPr>
        <p:spPr>
          <a:xfrm>
            <a:off x="228600" y="219850"/>
            <a:ext cx="2048100" cy="297300"/>
          </a:xfrm>
          <a:prstGeom prst="rect">
            <a:avLst/>
          </a:prstGeom>
        </p:spPr>
        <p:txBody>
          <a:bodyPr spcFirstLastPara="1" wrap="square" lIns="91425" tIns="91425" rIns="91425" bIns="91425" anchor="t" anchorCtr="0">
            <a:noAutofit/>
          </a:bodyPr>
          <a:lstStyle>
            <a:lvl1pPr lvl="0">
              <a:spcBef>
                <a:spcPts val="0"/>
              </a:spcBef>
              <a:spcAft>
                <a:spcPts val="0"/>
              </a:spcAft>
              <a:buClr>
                <a:schemeClr val="dk1"/>
              </a:buClr>
              <a:buSzPts val="900"/>
              <a:buFont typeface="Lexend Light"/>
              <a:buNone/>
              <a:defRPr sz="900">
                <a:latin typeface="Lexend Light"/>
                <a:ea typeface="Lexend Light"/>
                <a:cs typeface="Lexend Light"/>
                <a:sym typeface="Lexend Light"/>
              </a:defRPr>
            </a:lvl1pPr>
            <a:lvl2pPr lvl="1">
              <a:spcBef>
                <a:spcPts val="0"/>
              </a:spcBef>
              <a:spcAft>
                <a:spcPts val="0"/>
              </a:spcAft>
              <a:buClr>
                <a:schemeClr val="dk1"/>
              </a:buClr>
              <a:buSzPts val="3000"/>
              <a:buNone/>
              <a:defRPr/>
            </a:lvl2pPr>
            <a:lvl3pPr lvl="2">
              <a:spcBef>
                <a:spcPts val="0"/>
              </a:spcBef>
              <a:spcAft>
                <a:spcPts val="0"/>
              </a:spcAft>
              <a:buClr>
                <a:schemeClr val="dk1"/>
              </a:buClr>
              <a:buSzPts val="3000"/>
              <a:buNone/>
              <a:defRPr/>
            </a:lvl3pPr>
            <a:lvl4pPr lvl="3">
              <a:spcBef>
                <a:spcPts val="0"/>
              </a:spcBef>
              <a:spcAft>
                <a:spcPts val="0"/>
              </a:spcAft>
              <a:buClr>
                <a:schemeClr val="dk1"/>
              </a:buClr>
              <a:buSzPts val="3000"/>
              <a:buNone/>
              <a:defRPr/>
            </a:lvl4pPr>
            <a:lvl5pPr lvl="4">
              <a:spcBef>
                <a:spcPts val="0"/>
              </a:spcBef>
              <a:spcAft>
                <a:spcPts val="0"/>
              </a:spcAft>
              <a:buClr>
                <a:schemeClr val="dk1"/>
              </a:buClr>
              <a:buSzPts val="3000"/>
              <a:buNone/>
              <a:defRPr/>
            </a:lvl5pPr>
            <a:lvl6pPr lvl="5">
              <a:spcBef>
                <a:spcPts val="0"/>
              </a:spcBef>
              <a:spcAft>
                <a:spcPts val="0"/>
              </a:spcAft>
              <a:buClr>
                <a:schemeClr val="dk1"/>
              </a:buClr>
              <a:buSzPts val="3000"/>
              <a:buNone/>
              <a:defRPr/>
            </a:lvl6pPr>
            <a:lvl7pPr lvl="6">
              <a:spcBef>
                <a:spcPts val="0"/>
              </a:spcBef>
              <a:spcAft>
                <a:spcPts val="0"/>
              </a:spcAft>
              <a:buClr>
                <a:schemeClr val="dk1"/>
              </a:buClr>
              <a:buSzPts val="3000"/>
              <a:buNone/>
              <a:defRPr/>
            </a:lvl7pPr>
            <a:lvl8pPr lvl="7">
              <a:spcBef>
                <a:spcPts val="0"/>
              </a:spcBef>
              <a:spcAft>
                <a:spcPts val="0"/>
              </a:spcAft>
              <a:buClr>
                <a:schemeClr val="dk1"/>
              </a:buClr>
              <a:buSzPts val="3000"/>
              <a:buNone/>
              <a:defRPr/>
            </a:lvl8pPr>
            <a:lvl9pPr lvl="8">
              <a:spcBef>
                <a:spcPts val="0"/>
              </a:spcBef>
              <a:spcAft>
                <a:spcPts val="0"/>
              </a:spcAft>
              <a:buClr>
                <a:schemeClr val="dk1"/>
              </a:buClr>
              <a:buSzPts val="3000"/>
              <a:buNone/>
              <a:defRPr/>
            </a:lvl9pPr>
          </a:lstStyle>
          <a:p>
            <a:endParaRPr/>
          </a:p>
        </p:txBody>
      </p:sp>
      <p:sp>
        <p:nvSpPr>
          <p:cNvPr id="362" name="Google Shape;362;p51"/>
          <p:cNvSpPr>
            <a:spLocks noGrp="1"/>
          </p:cNvSpPr>
          <p:nvPr>
            <p:ph type="pic" idx="9"/>
          </p:nvPr>
        </p:nvSpPr>
        <p:spPr>
          <a:xfrm>
            <a:off x="2441450" y="2571750"/>
            <a:ext cx="2052900" cy="2345400"/>
          </a:xfrm>
          <a:prstGeom prst="rect">
            <a:avLst/>
          </a:prstGeom>
          <a:noFill/>
          <a:ln>
            <a:noFill/>
          </a:ln>
        </p:spPr>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Problem / Solution">
  <p:cSld name="CUSTOM_6">
    <p:spTree>
      <p:nvGrpSpPr>
        <p:cNvPr id="1" name="Shape 363"/>
        <p:cNvGrpSpPr/>
        <p:nvPr/>
      </p:nvGrpSpPr>
      <p:grpSpPr>
        <a:xfrm>
          <a:off x="0" y="0"/>
          <a:ext cx="0" cy="0"/>
          <a:chOff x="0" y="0"/>
          <a:chExt cx="0" cy="0"/>
        </a:xfrm>
      </p:grpSpPr>
      <p:sp>
        <p:nvSpPr>
          <p:cNvPr id="364" name="Google Shape;364;p52"/>
          <p:cNvSpPr>
            <a:spLocks noGrp="1"/>
          </p:cNvSpPr>
          <p:nvPr>
            <p:ph type="pic" idx="2"/>
          </p:nvPr>
        </p:nvSpPr>
        <p:spPr>
          <a:xfrm>
            <a:off x="228600" y="2559650"/>
            <a:ext cx="3914100" cy="2352000"/>
          </a:xfrm>
          <a:prstGeom prst="rect">
            <a:avLst/>
          </a:prstGeom>
          <a:noFill/>
          <a:ln>
            <a:noFill/>
          </a:ln>
        </p:spPr>
      </p:sp>
      <p:sp>
        <p:nvSpPr>
          <p:cNvPr id="365" name="Google Shape;365;p52"/>
          <p:cNvSpPr>
            <a:spLocks noGrp="1"/>
          </p:cNvSpPr>
          <p:nvPr>
            <p:ph type="pic" idx="3"/>
          </p:nvPr>
        </p:nvSpPr>
        <p:spPr>
          <a:xfrm>
            <a:off x="4658875" y="219850"/>
            <a:ext cx="3319200" cy="2352000"/>
          </a:xfrm>
          <a:prstGeom prst="rect">
            <a:avLst/>
          </a:prstGeom>
          <a:noFill/>
          <a:ln>
            <a:noFill/>
          </a:ln>
        </p:spPr>
      </p:sp>
      <p:cxnSp>
        <p:nvCxnSpPr>
          <p:cNvPr id="366" name="Google Shape;366;p52"/>
          <p:cNvCxnSpPr/>
          <p:nvPr/>
        </p:nvCxnSpPr>
        <p:spPr>
          <a:xfrm>
            <a:off x="8586257" y="1"/>
            <a:ext cx="0" cy="5144100"/>
          </a:xfrm>
          <a:prstGeom prst="straightConnector1">
            <a:avLst/>
          </a:prstGeom>
          <a:noFill/>
          <a:ln w="9525" cap="flat" cmpd="sng">
            <a:solidFill>
              <a:schemeClr val="accent1"/>
            </a:solidFill>
            <a:prstDash val="solid"/>
            <a:round/>
            <a:headEnd type="none" w="med" len="med"/>
            <a:tailEnd type="none" w="med" len="med"/>
          </a:ln>
        </p:spPr>
      </p:cxnSp>
      <p:sp>
        <p:nvSpPr>
          <p:cNvPr id="367" name="Google Shape;367;p52"/>
          <p:cNvSpPr txBox="1">
            <a:spLocks noGrp="1"/>
          </p:cNvSpPr>
          <p:nvPr>
            <p:ph type="title"/>
          </p:nvPr>
        </p:nvSpPr>
        <p:spPr>
          <a:xfrm rot="-5400000">
            <a:off x="8360500" y="443600"/>
            <a:ext cx="1020300" cy="560700"/>
          </a:xfrm>
          <a:prstGeom prst="rect">
            <a:avLst/>
          </a:prstGeom>
        </p:spPr>
        <p:txBody>
          <a:bodyPr spcFirstLastPara="1" wrap="square" lIns="91425" tIns="91425" rIns="91425" bIns="91425" anchor="ctr" anchorCtr="0">
            <a:noAutofit/>
          </a:bodyPr>
          <a:lstStyle>
            <a:lvl1pPr lvl="0" algn="r">
              <a:spcBef>
                <a:spcPts val="0"/>
              </a:spcBef>
              <a:spcAft>
                <a:spcPts val="0"/>
              </a:spcAft>
              <a:buClr>
                <a:schemeClr val="accent2"/>
              </a:buClr>
              <a:buSzPts val="700"/>
              <a:buFont typeface="Lexend Light"/>
              <a:buNone/>
              <a:defRPr sz="700">
                <a:solidFill>
                  <a:schemeClr val="accent2"/>
                </a:solidFill>
                <a:latin typeface="Lexend Light"/>
                <a:ea typeface="Lexend Light"/>
                <a:cs typeface="Lexend Light"/>
                <a:sym typeface="Lexend Light"/>
              </a:defRPr>
            </a:lvl1pPr>
            <a:lvl2pPr lvl="1">
              <a:spcBef>
                <a:spcPts val="0"/>
              </a:spcBef>
              <a:spcAft>
                <a:spcPts val="0"/>
              </a:spcAft>
              <a:buClr>
                <a:schemeClr val="accent2"/>
              </a:buClr>
              <a:buSzPts val="3000"/>
              <a:buNone/>
              <a:defRPr>
                <a:solidFill>
                  <a:schemeClr val="accent2"/>
                </a:solidFill>
              </a:defRPr>
            </a:lvl2pPr>
            <a:lvl3pPr lvl="2">
              <a:spcBef>
                <a:spcPts val="0"/>
              </a:spcBef>
              <a:spcAft>
                <a:spcPts val="0"/>
              </a:spcAft>
              <a:buClr>
                <a:schemeClr val="accent2"/>
              </a:buClr>
              <a:buSzPts val="3000"/>
              <a:buNone/>
              <a:defRPr>
                <a:solidFill>
                  <a:schemeClr val="accent2"/>
                </a:solidFill>
              </a:defRPr>
            </a:lvl3pPr>
            <a:lvl4pPr lvl="3">
              <a:spcBef>
                <a:spcPts val="0"/>
              </a:spcBef>
              <a:spcAft>
                <a:spcPts val="0"/>
              </a:spcAft>
              <a:buClr>
                <a:schemeClr val="accent2"/>
              </a:buClr>
              <a:buSzPts val="3000"/>
              <a:buNone/>
              <a:defRPr>
                <a:solidFill>
                  <a:schemeClr val="accent2"/>
                </a:solidFill>
              </a:defRPr>
            </a:lvl4pPr>
            <a:lvl5pPr lvl="4">
              <a:spcBef>
                <a:spcPts val="0"/>
              </a:spcBef>
              <a:spcAft>
                <a:spcPts val="0"/>
              </a:spcAft>
              <a:buClr>
                <a:schemeClr val="accent2"/>
              </a:buClr>
              <a:buSzPts val="3000"/>
              <a:buNone/>
              <a:defRPr>
                <a:solidFill>
                  <a:schemeClr val="accent2"/>
                </a:solidFill>
              </a:defRPr>
            </a:lvl5pPr>
            <a:lvl6pPr lvl="5">
              <a:spcBef>
                <a:spcPts val="0"/>
              </a:spcBef>
              <a:spcAft>
                <a:spcPts val="0"/>
              </a:spcAft>
              <a:buClr>
                <a:schemeClr val="accent2"/>
              </a:buClr>
              <a:buSzPts val="3000"/>
              <a:buNone/>
              <a:defRPr>
                <a:solidFill>
                  <a:schemeClr val="accent2"/>
                </a:solidFill>
              </a:defRPr>
            </a:lvl6pPr>
            <a:lvl7pPr lvl="6">
              <a:spcBef>
                <a:spcPts val="0"/>
              </a:spcBef>
              <a:spcAft>
                <a:spcPts val="0"/>
              </a:spcAft>
              <a:buClr>
                <a:schemeClr val="accent2"/>
              </a:buClr>
              <a:buSzPts val="3000"/>
              <a:buNone/>
              <a:defRPr>
                <a:solidFill>
                  <a:schemeClr val="accent2"/>
                </a:solidFill>
              </a:defRPr>
            </a:lvl7pPr>
            <a:lvl8pPr lvl="7">
              <a:spcBef>
                <a:spcPts val="0"/>
              </a:spcBef>
              <a:spcAft>
                <a:spcPts val="0"/>
              </a:spcAft>
              <a:buClr>
                <a:schemeClr val="accent2"/>
              </a:buClr>
              <a:buSzPts val="3000"/>
              <a:buNone/>
              <a:defRPr>
                <a:solidFill>
                  <a:schemeClr val="accent2"/>
                </a:solidFill>
              </a:defRPr>
            </a:lvl8pPr>
            <a:lvl9pPr lvl="8">
              <a:spcBef>
                <a:spcPts val="0"/>
              </a:spcBef>
              <a:spcAft>
                <a:spcPts val="0"/>
              </a:spcAft>
              <a:buClr>
                <a:schemeClr val="accent2"/>
              </a:buClr>
              <a:buSzPts val="3000"/>
              <a:buNone/>
              <a:defRPr>
                <a:solidFill>
                  <a:schemeClr val="accent2"/>
                </a:solidFill>
              </a:defRPr>
            </a:lvl9pPr>
          </a:lstStyle>
          <a:p>
            <a:endParaRPr/>
          </a:p>
        </p:txBody>
      </p:sp>
      <p:sp>
        <p:nvSpPr>
          <p:cNvPr id="368" name="Google Shape;368;p52"/>
          <p:cNvSpPr txBox="1">
            <a:spLocks noGrp="1"/>
          </p:cNvSpPr>
          <p:nvPr>
            <p:ph type="title" idx="4"/>
          </p:nvPr>
        </p:nvSpPr>
        <p:spPr>
          <a:xfrm rot="-5400000">
            <a:off x="7417450" y="2291400"/>
            <a:ext cx="2906400" cy="5607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accent2"/>
              </a:buClr>
              <a:buSzPts val="1500"/>
              <a:buFont typeface="Merriweather Light"/>
              <a:buNone/>
              <a:defRPr sz="1500">
                <a:solidFill>
                  <a:schemeClr val="accent2"/>
                </a:solidFill>
              </a:defRPr>
            </a:lvl1pPr>
            <a:lvl2pPr lvl="1" algn="ctr">
              <a:spcBef>
                <a:spcPts val="0"/>
              </a:spcBef>
              <a:spcAft>
                <a:spcPts val="0"/>
              </a:spcAft>
              <a:buClr>
                <a:schemeClr val="accent2"/>
              </a:buClr>
              <a:buSzPts val="3000"/>
              <a:buNone/>
              <a:defRPr>
                <a:solidFill>
                  <a:schemeClr val="accent2"/>
                </a:solidFill>
              </a:defRPr>
            </a:lvl2pPr>
            <a:lvl3pPr lvl="2" algn="ctr">
              <a:spcBef>
                <a:spcPts val="0"/>
              </a:spcBef>
              <a:spcAft>
                <a:spcPts val="0"/>
              </a:spcAft>
              <a:buClr>
                <a:schemeClr val="accent2"/>
              </a:buClr>
              <a:buSzPts val="3000"/>
              <a:buNone/>
              <a:defRPr>
                <a:solidFill>
                  <a:schemeClr val="accent2"/>
                </a:solidFill>
              </a:defRPr>
            </a:lvl3pPr>
            <a:lvl4pPr lvl="3" algn="ctr">
              <a:spcBef>
                <a:spcPts val="0"/>
              </a:spcBef>
              <a:spcAft>
                <a:spcPts val="0"/>
              </a:spcAft>
              <a:buClr>
                <a:schemeClr val="accent2"/>
              </a:buClr>
              <a:buSzPts val="3000"/>
              <a:buNone/>
              <a:defRPr>
                <a:solidFill>
                  <a:schemeClr val="accent2"/>
                </a:solidFill>
              </a:defRPr>
            </a:lvl4pPr>
            <a:lvl5pPr lvl="4" algn="ctr">
              <a:spcBef>
                <a:spcPts val="0"/>
              </a:spcBef>
              <a:spcAft>
                <a:spcPts val="0"/>
              </a:spcAft>
              <a:buClr>
                <a:schemeClr val="accent2"/>
              </a:buClr>
              <a:buSzPts val="3000"/>
              <a:buNone/>
              <a:defRPr>
                <a:solidFill>
                  <a:schemeClr val="accent2"/>
                </a:solidFill>
              </a:defRPr>
            </a:lvl5pPr>
            <a:lvl6pPr lvl="5" algn="ctr">
              <a:spcBef>
                <a:spcPts val="0"/>
              </a:spcBef>
              <a:spcAft>
                <a:spcPts val="0"/>
              </a:spcAft>
              <a:buClr>
                <a:schemeClr val="accent2"/>
              </a:buClr>
              <a:buSzPts val="3000"/>
              <a:buNone/>
              <a:defRPr>
                <a:solidFill>
                  <a:schemeClr val="accent2"/>
                </a:solidFill>
              </a:defRPr>
            </a:lvl6pPr>
            <a:lvl7pPr lvl="6" algn="ctr">
              <a:spcBef>
                <a:spcPts val="0"/>
              </a:spcBef>
              <a:spcAft>
                <a:spcPts val="0"/>
              </a:spcAft>
              <a:buClr>
                <a:schemeClr val="accent2"/>
              </a:buClr>
              <a:buSzPts val="3000"/>
              <a:buNone/>
              <a:defRPr>
                <a:solidFill>
                  <a:schemeClr val="accent2"/>
                </a:solidFill>
              </a:defRPr>
            </a:lvl7pPr>
            <a:lvl8pPr lvl="7" algn="ctr">
              <a:spcBef>
                <a:spcPts val="0"/>
              </a:spcBef>
              <a:spcAft>
                <a:spcPts val="0"/>
              </a:spcAft>
              <a:buClr>
                <a:schemeClr val="accent2"/>
              </a:buClr>
              <a:buSzPts val="3000"/>
              <a:buNone/>
              <a:defRPr>
                <a:solidFill>
                  <a:schemeClr val="accent2"/>
                </a:solidFill>
              </a:defRPr>
            </a:lvl8pPr>
            <a:lvl9pPr lvl="8" algn="ctr">
              <a:spcBef>
                <a:spcPts val="0"/>
              </a:spcBef>
              <a:spcAft>
                <a:spcPts val="0"/>
              </a:spcAft>
              <a:buClr>
                <a:schemeClr val="accent2"/>
              </a:buClr>
              <a:buSzPts val="3000"/>
              <a:buNone/>
              <a:defRPr>
                <a:solidFill>
                  <a:schemeClr val="accent2"/>
                </a:solidFill>
              </a:defRPr>
            </a:lvl9pPr>
          </a:lstStyle>
          <a:p>
            <a:endParaRPr/>
          </a:p>
        </p:txBody>
      </p:sp>
      <p:sp>
        <p:nvSpPr>
          <p:cNvPr id="369" name="Google Shape;369;p52"/>
          <p:cNvSpPr txBox="1">
            <a:spLocks noGrp="1"/>
          </p:cNvSpPr>
          <p:nvPr>
            <p:ph type="title" idx="5"/>
          </p:nvPr>
        </p:nvSpPr>
        <p:spPr>
          <a:xfrm>
            <a:off x="8583300" y="4329650"/>
            <a:ext cx="567600" cy="6687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accent2"/>
              </a:buClr>
              <a:buSzPts val="700"/>
              <a:buFont typeface="Lexend Light"/>
              <a:buNone/>
              <a:defRPr sz="700">
                <a:solidFill>
                  <a:schemeClr val="accent2"/>
                </a:solidFill>
                <a:latin typeface="Lexend Light"/>
                <a:ea typeface="Lexend Light"/>
                <a:cs typeface="Lexend Light"/>
                <a:sym typeface="Lexend Light"/>
              </a:defRPr>
            </a:lvl1pPr>
            <a:lvl2pPr lvl="1" algn="r">
              <a:spcBef>
                <a:spcPts val="0"/>
              </a:spcBef>
              <a:spcAft>
                <a:spcPts val="0"/>
              </a:spcAft>
              <a:buClr>
                <a:schemeClr val="accent2"/>
              </a:buClr>
              <a:buSzPts val="3000"/>
              <a:buNone/>
              <a:defRPr>
                <a:solidFill>
                  <a:schemeClr val="accent2"/>
                </a:solidFill>
              </a:defRPr>
            </a:lvl2pPr>
            <a:lvl3pPr lvl="2" algn="r">
              <a:spcBef>
                <a:spcPts val="0"/>
              </a:spcBef>
              <a:spcAft>
                <a:spcPts val="0"/>
              </a:spcAft>
              <a:buClr>
                <a:schemeClr val="accent2"/>
              </a:buClr>
              <a:buSzPts val="3000"/>
              <a:buNone/>
              <a:defRPr>
                <a:solidFill>
                  <a:schemeClr val="accent2"/>
                </a:solidFill>
              </a:defRPr>
            </a:lvl3pPr>
            <a:lvl4pPr lvl="3" algn="r">
              <a:spcBef>
                <a:spcPts val="0"/>
              </a:spcBef>
              <a:spcAft>
                <a:spcPts val="0"/>
              </a:spcAft>
              <a:buClr>
                <a:schemeClr val="accent2"/>
              </a:buClr>
              <a:buSzPts val="3000"/>
              <a:buNone/>
              <a:defRPr>
                <a:solidFill>
                  <a:schemeClr val="accent2"/>
                </a:solidFill>
              </a:defRPr>
            </a:lvl4pPr>
            <a:lvl5pPr lvl="4" algn="r">
              <a:spcBef>
                <a:spcPts val="0"/>
              </a:spcBef>
              <a:spcAft>
                <a:spcPts val="0"/>
              </a:spcAft>
              <a:buClr>
                <a:schemeClr val="accent2"/>
              </a:buClr>
              <a:buSzPts val="3000"/>
              <a:buNone/>
              <a:defRPr>
                <a:solidFill>
                  <a:schemeClr val="accent2"/>
                </a:solidFill>
              </a:defRPr>
            </a:lvl5pPr>
            <a:lvl6pPr lvl="5" algn="r">
              <a:spcBef>
                <a:spcPts val="0"/>
              </a:spcBef>
              <a:spcAft>
                <a:spcPts val="0"/>
              </a:spcAft>
              <a:buClr>
                <a:schemeClr val="accent2"/>
              </a:buClr>
              <a:buSzPts val="3000"/>
              <a:buNone/>
              <a:defRPr>
                <a:solidFill>
                  <a:schemeClr val="accent2"/>
                </a:solidFill>
              </a:defRPr>
            </a:lvl6pPr>
            <a:lvl7pPr lvl="6" algn="r">
              <a:spcBef>
                <a:spcPts val="0"/>
              </a:spcBef>
              <a:spcAft>
                <a:spcPts val="0"/>
              </a:spcAft>
              <a:buClr>
                <a:schemeClr val="accent2"/>
              </a:buClr>
              <a:buSzPts val="3000"/>
              <a:buNone/>
              <a:defRPr>
                <a:solidFill>
                  <a:schemeClr val="accent2"/>
                </a:solidFill>
              </a:defRPr>
            </a:lvl7pPr>
            <a:lvl8pPr lvl="7" algn="r">
              <a:spcBef>
                <a:spcPts val="0"/>
              </a:spcBef>
              <a:spcAft>
                <a:spcPts val="0"/>
              </a:spcAft>
              <a:buClr>
                <a:schemeClr val="accent2"/>
              </a:buClr>
              <a:buSzPts val="3000"/>
              <a:buNone/>
              <a:defRPr>
                <a:solidFill>
                  <a:schemeClr val="accent2"/>
                </a:solidFill>
              </a:defRPr>
            </a:lvl8pPr>
            <a:lvl9pPr lvl="8" algn="r">
              <a:spcBef>
                <a:spcPts val="0"/>
              </a:spcBef>
              <a:spcAft>
                <a:spcPts val="0"/>
              </a:spcAft>
              <a:buClr>
                <a:schemeClr val="accent2"/>
              </a:buClr>
              <a:buSzPts val="3000"/>
              <a:buNone/>
              <a:defRPr>
                <a:solidFill>
                  <a:schemeClr val="accent2"/>
                </a:solidFill>
              </a:defRPr>
            </a:lvl9pPr>
          </a:lstStyle>
          <a:p>
            <a:endParaRPr/>
          </a:p>
        </p:txBody>
      </p:sp>
      <p:sp>
        <p:nvSpPr>
          <p:cNvPr id="370" name="Google Shape;370;p52"/>
          <p:cNvSpPr txBox="1">
            <a:spLocks noGrp="1"/>
          </p:cNvSpPr>
          <p:nvPr>
            <p:ph type="title" idx="6"/>
          </p:nvPr>
        </p:nvSpPr>
        <p:spPr>
          <a:xfrm>
            <a:off x="228600" y="219850"/>
            <a:ext cx="2048100" cy="297300"/>
          </a:xfrm>
          <a:prstGeom prst="rect">
            <a:avLst/>
          </a:prstGeom>
        </p:spPr>
        <p:txBody>
          <a:bodyPr spcFirstLastPara="1" wrap="square" lIns="91425" tIns="91425" rIns="91425" bIns="91425" anchor="t" anchorCtr="0">
            <a:noAutofit/>
          </a:bodyPr>
          <a:lstStyle>
            <a:lvl1pPr lvl="0">
              <a:spcBef>
                <a:spcPts val="0"/>
              </a:spcBef>
              <a:spcAft>
                <a:spcPts val="0"/>
              </a:spcAft>
              <a:buClr>
                <a:schemeClr val="dk1"/>
              </a:buClr>
              <a:buSzPts val="900"/>
              <a:buFont typeface="Lexend Light"/>
              <a:buNone/>
              <a:defRPr sz="900">
                <a:latin typeface="Lexend Light"/>
                <a:ea typeface="Lexend Light"/>
                <a:cs typeface="Lexend Light"/>
                <a:sym typeface="Lexend Light"/>
              </a:defRPr>
            </a:lvl1pPr>
            <a:lvl2pPr lvl="1">
              <a:spcBef>
                <a:spcPts val="0"/>
              </a:spcBef>
              <a:spcAft>
                <a:spcPts val="0"/>
              </a:spcAft>
              <a:buClr>
                <a:schemeClr val="dk1"/>
              </a:buClr>
              <a:buSzPts val="3000"/>
              <a:buNone/>
              <a:defRPr/>
            </a:lvl2pPr>
            <a:lvl3pPr lvl="2">
              <a:spcBef>
                <a:spcPts val="0"/>
              </a:spcBef>
              <a:spcAft>
                <a:spcPts val="0"/>
              </a:spcAft>
              <a:buClr>
                <a:schemeClr val="dk1"/>
              </a:buClr>
              <a:buSzPts val="3000"/>
              <a:buNone/>
              <a:defRPr/>
            </a:lvl3pPr>
            <a:lvl4pPr lvl="3">
              <a:spcBef>
                <a:spcPts val="0"/>
              </a:spcBef>
              <a:spcAft>
                <a:spcPts val="0"/>
              </a:spcAft>
              <a:buClr>
                <a:schemeClr val="dk1"/>
              </a:buClr>
              <a:buSzPts val="3000"/>
              <a:buNone/>
              <a:defRPr/>
            </a:lvl4pPr>
            <a:lvl5pPr lvl="4">
              <a:spcBef>
                <a:spcPts val="0"/>
              </a:spcBef>
              <a:spcAft>
                <a:spcPts val="0"/>
              </a:spcAft>
              <a:buClr>
                <a:schemeClr val="dk1"/>
              </a:buClr>
              <a:buSzPts val="3000"/>
              <a:buNone/>
              <a:defRPr/>
            </a:lvl5pPr>
            <a:lvl6pPr lvl="5">
              <a:spcBef>
                <a:spcPts val="0"/>
              </a:spcBef>
              <a:spcAft>
                <a:spcPts val="0"/>
              </a:spcAft>
              <a:buClr>
                <a:schemeClr val="dk1"/>
              </a:buClr>
              <a:buSzPts val="3000"/>
              <a:buNone/>
              <a:defRPr/>
            </a:lvl6pPr>
            <a:lvl7pPr lvl="6">
              <a:spcBef>
                <a:spcPts val="0"/>
              </a:spcBef>
              <a:spcAft>
                <a:spcPts val="0"/>
              </a:spcAft>
              <a:buClr>
                <a:schemeClr val="dk1"/>
              </a:buClr>
              <a:buSzPts val="3000"/>
              <a:buNone/>
              <a:defRPr/>
            </a:lvl7pPr>
            <a:lvl8pPr lvl="7">
              <a:spcBef>
                <a:spcPts val="0"/>
              </a:spcBef>
              <a:spcAft>
                <a:spcPts val="0"/>
              </a:spcAft>
              <a:buClr>
                <a:schemeClr val="dk1"/>
              </a:buClr>
              <a:buSzPts val="3000"/>
              <a:buNone/>
              <a:defRPr/>
            </a:lvl8pPr>
            <a:lvl9pPr lvl="8">
              <a:spcBef>
                <a:spcPts val="0"/>
              </a:spcBef>
              <a:spcAft>
                <a:spcPts val="0"/>
              </a:spcAft>
              <a:buClr>
                <a:schemeClr val="dk1"/>
              </a:buClr>
              <a:buSzPts val="3000"/>
              <a:buNone/>
              <a:defRPr/>
            </a:lvl9pPr>
          </a:lstStyle>
          <a:p>
            <a:endParaRPr/>
          </a:p>
        </p:txBody>
      </p:sp>
      <p:sp>
        <p:nvSpPr>
          <p:cNvPr id="371" name="Google Shape;371;p52"/>
          <p:cNvSpPr txBox="1">
            <a:spLocks noGrp="1"/>
          </p:cNvSpPr>
          <p:nvPr>
            <p:ph type="title" idx="7"/>
          </p:nvPr>
        </p:nvSpPr>
        <p:spPr>
          <a:xfrm>
            <a:off x="4669800" y="2656800"/>
            <a:ext cx="2036100" cy="297300"/>
          </a:xfrm>
          <a:prstGeom prst="rect">
            <a:avLst/>
          </a:prstGeom>
        </p:spPr>
        <p:txBody>
          <a:bodyPr spcFirstLastPara="1" wrap="square" lIns="91425" tIns="91425" rIns="91425" bIns="91425" anchor="t" anchorCtr="0">
            <a:noAutofit/>
          </a:bodyPr>
          <a:lstStyle>
            <a:lvl1pPr lvl="0">
              <a:spcBef>
                <a:spcPts val="0"/>
              </a:spcBef>
              <a:spcAft>
                <a:spcPts val="0"/>
              </a:spcAft>
              <a:buSzPts val="1400"/>
              <a:buNone/>
              <a:defRPr sz="1400"/>
            </a:lvl1pPr>
            <a:lvl2pPr lvl="1">
              <a:spcBef>
                <a:spcPts val="0"/>
              </a:spcBef>
              <a:spcAft>
                <a:spcPts val="0"/>
              </a:spcAft>
              <a:buClr>
                <a:schemeClr val="dk1"/>
              </a:buClr>
              <a:buSzPts val="3000"/>
              <a:buNone/>
              <a:defRPr/>
            </a:lvl2pPr>
            <a:lvl3pPr lvl="2">
              <a:spcBef>
                <a:spcPts val="0"/>
              </a:spcBef>
              <a:spcAft>
                <a:spcPts val="0"/>
              </a:spcAft>
              <a:buClr>
                <a:schemeClr val="dk1"/>
              </a:buClr>
              <a:buSzPts val="3000"/>
              <a:buNone/>
              <a:defRPr/>
            </a:lvl3pPr>
            <a:lvl4pPr lvl="3">
              <a:spcBef>
                <a:spcPts val="0"/>
              </a:spcBef>
              <a:spcAft>
                <a:spcPts val="0"/>
              </a:spcAft>
              <a:buClr>
                <a:schemeClr val="dk1"/>
              </a:buClr>
              <a:buSzPts val="3000"/>
              <a:buNone/>
              <a:defRPr/>
            </a:lvl4pPr>
            <a:lvl5pPr lvl="4">
              <a:spcBef>
                <a:spcPts val="0"/>
              </a:spcBef>
              <a:spcAft>
                <a:spcPts val="0"/>
              </a:spcAft>
              <a:buClr>
                <a:schemeClr val="dk1"/>
              </a:buClr>
              <a:buSzPts val="3000"/>
              <a:buNone/>
              <a:defRPr/>
            </a:lvl5pPr>
            <a:lvl6pPr lvl="5">
              <a:spcBef>
                <a:spcPts val="0"/>
              </a:spcBef>
              <a:spcAft>
                <a:spcPts val="0"/>
              </a:spcAft>
              <a:buClr>
                <a:schemeClr val="dk1"/>
              </a:buClr>
              <a:buSzPts val="3000"/>
              <a:buNone/>
              <a:defRPr/>
            </a:lvl6pPr>
            <a:lvl7pPr lvl="6">
              <a:spcBef>
                <a:spcPts val="0"/>
              </a:spcBef>
              <a:spcAft>
                <a:spcPts val="0"/>
              </a:spcAft>
              <a:buClr>
                <a:schemeClr val="dk1"/>
              </a:buClr>
              <a:buSzPts val="3000"/>
              <a:buNone/>
              <a:defRPr/>
            </a:lvl7pPr>
            <a:lvl8pPr lvl="7">
              <a:spcBef>
                <a:spcPts val="0"/>
              </a:spcBef>
              <a:spcAft>
                <a:spcPts val="0"/>
              </a:spcAft>
              <a:buClr>
                <a:schemeClr val="dk1"/>
              </a:buClr>
              <a:buSzPts val="3000"/>
              <a:buNone/>
              <a:defRPr/>
            </a:lvl8pPr>
            <a:lvl9pPr lvl="8">
              <a:spcBef>
                <a:spcPts val="0"/>
              </a:spcBef>
              <a:spcAft>
                <a:spcPts val="0"/>
              </a:spcAft>
              <a:buClr>
                <a:schemeClr val="dk1"/>
              </a:buClr>
              <a:buSzPts val="3000"/>
              <a:buNone/>
              <a:defRPr/>
            </a:lvl9pPr>
          </a:lstStyle>
          <a:p>
            <a:endParaRPr/>
          </a:p>
        </p:txBody>
      </p:sp>
      <p:sp>
        <p:nvSpPr>
          <p:cNvPr id="372" name="Google Shape;372;p52"/>
          <p:cNvSpPr txBox="1">
            <a:spLocks noGrp="1"/>
          </p:cNvSpPr>
          <p:nvPr>
            <p:ph type="body" idx="1"/>
          </p:nvPr>
        </p:nvSpPr>
        <p:spPr>
          <a:xfrm>
            <a:off x="4658875" y="3030300"/>
            <a:ext cx="3148800" cy="1886700"/>
          </a:xfrm>
          <a:prstGeom prst="rect">
            <a:avLst/>
          </a:prstGeom>
        </p:spPr>
        <p:txBody>
          <a:bodyPr spcFirstLastPara="1" wrap="square" lIns="91425" tIns="91425" rIns="91425" bIns="91425" anchor="t" anchorCtr="0">
            <a:noAutofit/>
          </a:bodyPr>
          <a:lstStyle>
            <a:lvl1pPr marL="457200" lvl="0" indent="-285750">
              <a:spcBef>
                <a:spcPts val="0"/>
              </a:spcBef>
              <a:spcAft>
                <a:spcPts val="0"/>
              </a:spcAft>
              <a:buClr>
                <a:schemeClr val="dk2"/>
              </a:buClr>
              <a:buSzPts val="900"/>
              <a:buFont typeface="Lexend Light"/>
              <a:buChar char="●"/>
              <a:defRPr>
                <a:solidFill>
                  <a:schemeClr val="dk2"/>
                </a:solidFill>
              </a:defRPr>
            </a:lvl1pPr>
            <a:lvl2pPr marL="914400" lvl="1" indent="-285750">
              <a:spcBef>
                <a:spcPts val="0"/>
              </a:spcBef>
              <a:spcAft>
                <a:spcPts val="0"/>
              </a:spcAft>
              <a:buClr>
                <a:schemeClr val="dk2"/>
              </a:buClr>
              <a:buSzPts val="900"/>
              <a:buFont typeface="Lexend Light"/>
              <a:buChar char="○"/>
              <a:defRPr>
                <a:solidFill>
                  <a:schemeClr val="dk2"/>
                </a:solidFill>
              </a:defRPr>
            </a:lvl2pPr>
            <a:lvl3pPr marL="1371600" lvl="2" indent="-285750">
              <a:spcBef>
                <a:spcPts val="0"/>
              </a:spcBef>
              <a:spcAft>
                <a:spcPts val="0"/>
              </a:spcAft>
              <a:buClr>
                <a:schemeClr val="dk2"/>
              </a:buClr>
              <a:buSzPts val="900"/>
              <a:buFont typeface="Lexend Light"/>
              <a:buChar char="■"/>
              <a:defRPr>
                <a:solidFill>
                  <a:schemeClr val="dk2"/>
                </a:solidFill>
              </a:defRPr>
            </a:lvl3pPr>
            <a:lvl4pPr marL="1828800" lvl="3" indent="-285750">
              <a:spcBef>
                <a:spcPts val="0"/>
              </a:spcBef>
              <a:spcAft>
                <a:spcPts val="0"/>
              </a:spcAft>
              <a:buClr>
                <a:schemeClr val="dk2"/>
              </a:buClr>
              <a:buSzPts val="900"/>
              <a:buFont typeface="Lexend Light"/>
              <a:buChar char="●"/>
              <a:defRPr>
                <a:solidFill>
                  <a:schemeClr val="dk2"/>
                </a:solidFill>
              </a:defRPr>
            </a:lvl4pPr>
            <a:lvl5pPr marL="2286000" lvl="4" indent="-285750">
              <a:spcBef>
                <a:spcPts val="0"/>
              </a:spcBef>
              <a:spcAft>
                <a:spcPts val="0"/>
              </a:spcAft>
              <a:buClr>
                <a:schemeClr val="dk2"/>
              </a:buClr>
              <a:buSzPts val="900"/>
              <a:buFont typeface="Lexend Light"/>
              <a:buChar char="○"/>
              <a:defRPr>
                <a:solidFill>
                  <a:schemeClr val="dk2"/>
                </a:solidFill>
              </a:defRPr>
            </a:lvl5pPr>
            <a:lvl6pPr marL="2743200" lvl="5" indent="-285750">
              <a:spcBef>
                <a:spcPts val="0"/>
              </a:spcBef>
              <a:spcAft>
                <a:spcPts val="0"/>
              </a:spcAft>
              <a:buClr>
                <a:schemeClr val="dk2"/>
              </a:buClr>
              <a:buSzPts val="900"/>
              <a:buFont typeface="Lexend Light"/>
              <a:buChar char="■"/>
              <a:defRPr>
                <a:solidFill>
                  <a:schemeClr val="dk2"/>
                </a:solidFill>
              </a:defRPr>
            </a:lvl6pPr>
            <a:lvl7pPr marL="3200400" lvl="6" indent="-285750">
              <a:spcBef>
                <a:spcPts val="0"/>
              </a:spcBef>
              <a:spcAft>
                <a:spcPts val="0"/>
              </a:spcAft>
              <a:buClr>
                <a:schemeClr val="dk2"/>
              </a:buClr>
              <a:buSzPts val="900"/>
              <a:buFont typeface="Lexend Light"/>
              <a:buChar char="●"/>
              <a:defRPr>
                <a:solidFill>
                  <a:schemeClr val="dk2"/>
                </a:solidFill>
              </a:defRPr>
            </a:lvl7pPr>
            <a:lvl8pPr marL="3657600" lvl="7" indent="-285750">
              <a:spcBef>
                <a:spcPts val="0"/>
              </a:spcBef>
              <a:spcAft>
                <a:spcPts val="0"/>
              </a:spcAft>
              <a:buClr>
                <a:schemeClr val="dk2"/>
              </a:buClr>
              <a:buSzPts val="900"/>
              <a:buFont typeface="Lexend Light"/>
              <a:buChar char="○"/>
              <a:defRPr>
                <a:solidFill>
                  <a:schemeClr val="dk2"/>
                </a:solidFill>
              </a:defRPr>
            </a:lvl8pPr>
            <a:lvl9pPr marL="4114800" lvl="8" indent="-285750">
              <a:spcBef>
                <a:spcPts val="0"/>
              </a:spcBef>
              <a:spcAft>
                <a:spcPts val="0"/>
              </a:spcAft>
              <a:buClr>
                <a:schemeClr val="dk2"/>
              </a:buClr>
              <a:buSzPts val="900"/>
              <a:buFont typeface="Lexend Light"/>
              <a:buChar char="■"/>
              <a:defRPr>
                <a:solidFill>
                  <a:schemeClr val="dk2"/>
                </a:solidFill>
              </a:defRPr>
            </a:lvl9pPr>
          </a:lstStyle>
          <a:p>
            <a:endParaRPr/>
          </a:p>
        </p:txBody>
      </p:sp>
      <p:sp>
        <p:nvSpPr>
          <p:cNvPr id="373" name="Google Shape;373;p52"/>
          <p:cNvSpPr txBox="1">
            <a:spLocks noGrp="1"/>
          </p:cNvSpPr>
          <p:nvPr>
            <p:ph type="title" idx="8"/>
          </p:nvPr>
        </p:nvSpPr>
        <p:spPr>
          <a:xfrm>
            <a:off x="234600" y="818400"/>
            <a:ext cx="2206800" cy="297300"/>
          </a:xfrm>
          <a:prstGeom prst="rect">
            <a:avLst/>
          </a:prstGeom>
        </p:spPr>
        <p:txBody>
          <a:bodyPr spcFirstLastPara="1" wrap="square" lIns="91425" tIns="91425" rIns="91425" bIns="91425" anchor="t" anchorCtr="0">
            <a:noAutofit/>
          </a:bodyPr>
          <a:lstStyle>
            <a:lvl1pPr lvl="0">
              <a:spcBef>
                <a:spcPts val="0"/>
              </a:spcBef>
              <a:spcAft>
                <a:spcPts val="0"/>
              </a:spcAft>
              <a:buSzPts val="1400"/>
              <a:buNone/>
              <a:defRPr sz="1400"/>
            </a:lvl1pPr>
            <a:lvl2pPr lvl="1">
              <a:spcBef>
                <a:spcPts val="0"/>
              </a:spcBef>
              <a:spcAft>
                <a:spcPts val="0"/>
              </a:spcAft>
              <a:buClr>
                <a:schemeClr val="dk1"/>
              </a:buClr>
              <a:buSzPts val="3000"/>
              <a:buNone/>
              <a:defRPr/>
            </a:lvl2pPr>
            <a:lvl3pPr lvl="2">
              <a:spcBef>
                <a:spcPts val="0"/>
              </a:spcBef>
              <a:spcAft>
                <a:spcPts val="0"/>
              </a:spcAft>
              <a:buClr>
                <a:schemeClr val="dk1"/>
              </a:buClr>
              <a:buSzPts val="3000"/>
              <a:buNone/>
              <a:defRPr/>
            </a:lvl3pPr>
            <a:lvl4pPr lvl="3">
              <a:spcBef>
                <a:spcPts val="0"/>
              </a:spcBef>
              <a:spcAft>
                <a:spcPts val="0"/>
              </a:spcAft>
              <a:buClr>
                <a:schemeClr val="dk1"/>
              </a:buClr>
              <a:buSzPts val="3000"/>
              <a:buNone/>
              <a:defRPr/>
            </a:lvl4pPr>
            <a:lvl5pPr lvl="4">
              <a:spcBef>
                <a:spcPts val="0"/>
              </a:spcBef>
              <a:spcAft>
                <a:spcPts val="0"/>
              </a:spcAft>
              <a:buClr>
                <a:schemeClr val="dk1"/>
              </a:buClr>
              <a:buSzPts val="3000"/>
              <a:buNone/>
              <a:defRPr/>
            </a:lvl5pPr>
            <a:lvl6pPr lvl="5">
              <a:spcBef>
                <a:spcPts val="0"/>
              </a:spcBef>
              <a:spcAft>
                <a:spcPts val="0"/>
              </a:spcAft>
              <a:buClr>
                <a:schemeClr val="dk1"/>
              </a:buClr>
              <a:buSzPts val="3000"/>
              <a:buNone/>
              <a:defRPr/>
            </a:lvl6pPr>
            <a:lvl7pPr lvl="6">
              <a:spcBef>
                <a:spcPts val="0"/>
              </a:spcBef>
              <a:spcAft>
                <a:spcPts val="0"/>
              </a:spcAft>
              <a:buClr>
                <a:schemeClr val="dk1"/>
              </a:buClr>
              <a:buSzPts val="3000"/>
              <a:buNone/>
              <a:defRPr/>
            </a:lvl7pPr>
            <a:lvl8pPr lvl="7">
              <a:spcBef>
                <a:spcPts val="0"/>
              </a:spcBef>
              <a:spcAft>
                <a:spcPts val="0"/>
              </a:spcAft>
              <a:buClr>
                <a:schemeClr val="dk1"/>
              </a:buClr>
              <a:buSzPts val="3000"/>
              <a:buNone/>
              <a:defRPr/>
            </a:lvl8pPr>
            <a:lvl9pPr lvl="8">
              <a:spcBef>
                <a:spcPts val="0"/>
              </a:spcBef>
              <a:spcAft>
                <a:spcPts val="0"/>
              </a:spcAft>
              <a:buClr>
                <a:schemeClr val="dk1"/>
              </a:buClr>
              <a:buSzPts val="3000"/>
              <a:buNone/>
              <a:defRPr/>
            </a:lvl9pPr>
          </a:lstStyle>
          <a:p>
            <a:endParaRPr/>
          </a:p>
        </p:txBody>
      </p:sp>
      <p:sp>
        <p:nvSpPr>
          <p:cNvPr id="374" name="Google Shape;374;p52"/>
          <p:cNvSpPr txBox="1">
            <a:spLocks noGrp="1"/>
          </p:cNvSpPr>
          <p:nvPr>
            <p:ph type="body" idx="9"/>
          </p:nvPr>
        </p:nvSpPr>
        <p:spPr>
          <a:xfrm>
            <a:off x="229850" y="1328800"/>
            <a:ext cx="3148800" cy="1033500"/>
          </a:xfrm>
          <a:prstGeom prst="rect">
            <a:avLst/>
          </a:prstGeom>
        </p:spPr>
        <p:txBody>
          <a:bodyPr spcFirstLastPara="1" wrap="square" lIns="91425" tIns="91425" rIns="91425" bIns="91425" anchor="t" anchorCtr="0">
            <a:noAutofit/>
          </a:bodyPr>
          <a:lstStyle>
            <a:lvl1pPr marL="457200" lvl="0" indent="-285750">
              <a:spcBef>
                <a:spcPts val="0"/>
              </a:spcBef>
              <a:spcAft>
                <a:spcPts val="0"/>
              </a:spcAft>
              <a:buClr>
                <a:schemeClr val="dk2"/>
              </a:buClr>
              <a:buSzPts val="900"/>
              <a:buFont typeface="Lexend Light"/>
              <a:buChar char="●"/>
              <a:defRPr>
                <a:solidFill>
                  <a:schemeClr val="dk2"/>
                </a:solidFill>
              </a:defRPr>
            </a:lvl1pPr>
            <a:lvl2pPr marL="914400" lvl="1" indent="-285750">
              <a:spcBef>
                <a:spcPts val="0"/>
              </a:spcBef>
              <a:spcAft>
                <a:spcPts val="0"/>
              </a:spcAft>
              <a:buClr>
                <a:schemeClr val="dk2"/>
              </a:buClr>
              <a:buSzPts val="900"/>
              <a:buFont typeface="Lexend Light"/>
              <a:buChar char="○"/>
              <a:defRPr>
                <a:solidFill>
                  <a:schemeClr val="dk2"/>
                </a:solidFill>
              </a:defRPr>
            </a:lvl2pPr>
            <a:lvl3pPr marL="1371600" lvl="2" indent="-285750">
              <a:spcBef>
                <a:spcPts val="0"/>
              </a:spcBef>
              <a:spcAft>
                <a:spcPts val="0"/>
              </a:spcAft>
              <a:buClr>
                <a:schemeClr val="dk2"/>
              </a:buClr>
              <a:buSzPts val="900"/>
              <a:buFont typeface="Lexend Light"/>
              <a:buChar char="■"/>
              <a:defRPr>
                <a:solidFill>
                  <a:schemeClr val="dk2"/>
                </a:solidFill>
              </a:defRPr>
            </a:lvl3pPr>
            <a:lvl4pPr marL="1828800" lvl="3" indent="-285750">
              <a:spcBef>
                <a:spcPts val="0"/>
              </a:spcBef>
              <a:spcAft>
                <a:spcPts val="0"/>
              </a:spcAft>
              <a:buClr>
                <a:schemeClr val="dk2"/>
              </a:buClr>
              <a:buSzPts val="900"/>
              <a:buFont typeface="Lexend Light"/>
              <a:buChar char="●"/>
              <a:defRPr>
                <a:solidFill>
                  <a:schemeClr val="dk2"/>
                </a:solidFill>
              </a:defRPr>
            </a:lvl4pPr>
            <a:lvl5pPr marL="2286000" lvl="4" indent="-285750">
              <a:spcBef>
                <a:spcPts val="0"/>
              </a:spcBef>
              <a:spcAft>
                <a:spcPts val="0"/>
              </a:spcAft>
              <a:buClr>
                <a:schemeClr val="dk2"/>
              </a:buClr>
              <a:buSzPts val="900"/>
              <a:buFont typeface="Lexend Light"/>
              <a:buChar char="○"/>
              <a:defRPr>
                <a:solidFill>
                  <a:schemeClr val="dk2"/>
                </a:solidFill>
              </a:defRPr>
            </a:lvl5pPr>
            <a:lvl6pPr marL="2743200" lvl="5" indent="-285750">
              <a:spcBef>
                <a:spcPts val="0"/>
              </a:spcBef>
              <a:spcAft>
                <a:spcPts val="0"/>
              </a:spcAft>
              <a:buClr>
                <a:schemeClr val="dk2"/>
              </a:buClr>
              <a:buSzPts val="900"/>
              <a:buFont typeface="Lexend Light"/>
              <a:buChar char="■"/>
              <a:defRPr>
                <a:solidFill>
                  <a:schemeClr val="dk2"/>
                </a:solidFill>
              </a:defRPr>
            </a:lvl6pPr>
            <a:lvl7pPr marL="3200400" lvl="6" indent="-285750">
              <a:spcBef>
                <a:spcPts val="0"/>
              </a:spcBef>
              <a:spcAft>
                <a:spcPts val="0"/>
              </a:spcAft>
              <a:buClr>
                <a:schemeClr val="dk2"/>
              </a:buClr>
              <a:buSzPts val="900"/>
              <a:buFont typeface="Lexend Light"/>
              <a:buChar char="●"/>
              <a:defRPr>
                <a:solidFill>
                  <a:schemeClr val="dk2"/>
                </a:solidFill>
              </a:defRPr>
            </a:lvl7pPr>
            <a:lvl8pPr marL="3657600" lvl="7" indent="-285750">
              <a:spcBef>
                <a:spcPts val="0"/>
              </a:spcBef>
              <a:spcAft>
                <a:spcPts val="0"/>
              </a:spcAft>
              <a:buClr>
                <a:schemeClr val="dk2"/>
              </a:buClr>
              <a:buSzPts val="900"/>
              <a:buFont typeface="Lexend Light"/>
              <a:buChar char="○"/>
              <a:defRPr>
                <a:solidFill>
                  <a:schemeClr val="dk2"/>
                </a:solidFill>
              </a:defRPr>
            </a:lvl8pPr>
            <a:lvl9pPr marL="4114800" lvl="8" indent="-285750">
              <a:spcBef>
                <a:spcPts val="0"/>
              </a:spcBef>
              <a:spcAft>
                <a:spcPts val="0"/>
              </a:spcAft>
              <a:buClr>
                <a:schemeClr val="dk2"/>
              </a:buClr>
              <a:buSzPts val="900"/>
              <a:buFont typeface="Lexend Light"/>
              <a:buChar char="■"/>
              <a:defRPr>
                <a:solidFill>
                  <a:schemeClr val="dk2"/>
                </a:solidFill>
              </a:defRPr>
            </a:lvl9pPr>
          </a:lstStyle>
          <a:p>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Research / Finding">
  <p:cSld name="CUSTOM_7">
    <p:spTree>
      <p:nvGrpSpPr>
        <p:cNvPr id="1" name="Shape 375"/>
        <p:cNvGrpSpPr/>
        <p:nvPr/>
      </p:nvGrpSpPr>
      <p:grpSpPr>
        <a:xfrm>
          <a:off x="0" y="0"/>
          <a:ext cx="0" cy="0"/>
          <a:chOff x="0" y="0"/>
          <a:chExt cx="0" cy="0"/>
        </a:xfrm>
      </p:grpSpPr>
      <p:sp>
        <p:nvSpPr>
          <p:cNvPr id="376" name="Google Shape;376;p53"/>
          <p:cNvSpPr>
            <a:spLocks noGrp="1"/>
          </p:cNvSpPr>
          <p:nvPr>
            <p:ph type="pic" idx="2"/>
          </p:nvPr>
        </p:nvSpPr>
        <p:spPr>
          <a:xfrm>
            <a:off x="228600" y="1984250"/>
            <a:ext cx="2517600" cy="2927400"/>
          </a:xfrm>
          <a:prstGeom prst="rect">
            <a:avLst/>
          </a:prstGeom>
          <a:noFill/>
          <a:ln>
            <a:noFill/>
          </a:ln>
        </p:spPr>
      </p:sp>
      <p:sp>
        <p:nvSpPr>
          <p:cNvPr id="377" name="Google Shape;377;p53"/>
          <p:cNvSpPr>
            <a:spLocks noGrp="1"/>
          </p:cNvSpPr>
          <p:nvPr>
            <p:ph type="pic" idx="3"/>
          </p:nvPr>
        </p:nvSpPr>
        <p:spPr>
          <a:xfrm>
            <a:off x="2972440" y="1984250"/>
            <a:ext cx="2623500" cy="2927400"/>
          </a:xfrm>
          <a:prstGeom prst="rect">
            <a:avLst/>
          </a:prstGeom>
          <a:noFill/>
          <a:ln>
            <a:noFill/>
          </a:ln>
        </p:spPr>
      </p:sp>
      <p:cxnSp>
        <p:nvCxnSpPr>
          <p:cNvPr id="378" name="Google Shape;378;p53"/>
          <p:cNvCxnSpPr/>
          <p:nvPr/>
        </p:nvCxnSpPr>
        <p:spPr>
          <a:xfrm>
            <a:off x="8586257" y="1"/>
            <a:ext cx="0" cy="5144100"/>
          </a:xfrm>
          <a:prstGeom prst="straightConnector1">
            <a:avLst/>
          </a:prstGeom>
          <a:noFill/>
          <a:ln w="9525" cap="flat" cmpd="sng">
            <a:solidFill>
              <a:schemeClr val="accent1"/>
            </a:solidFill>
            <a:prstDash val="solid"/>
            <a:round/>
            <a:headEnd type="none" w="med" len="med"/>
            <a:tailEnd type="none" w="med" len="med"/>
          </a:ln>
        </p:spPr>
      </p:cxnSp>
      <p:sp>
        <p:nvSpPr>
          <p:cNvPr id="379" name="Google Shape;379;p53"/>
          <p:cNvSpPr txBox="1">
            <a:spLocks noGrp="1"/>
          </p:cNvSpPr>
          <p:nvPr>
            <p:ph type="title"/>
          </p:nvPr>
        </p:nvSpPr>
        <p:spPr>
          <a:xfrm rot="-5400000">
            <a:off x="8360500" y="443600"/>
            <a:ext cx="1020300" cy="560700"/>
          </a:xfrm>
          <a:prstGeom prst="rect">
            <a:avLst/>
          </a:prstGeom>
        </p:spPr>
        <p:txBody>
          <a:bodyPr spcFirstLastPara="1" wrap="square" lIns="91425" tIns="91425" rIns="91425" bIns="91425" anchor="ctr" anchorCtr="0">
            <a:noAutofit/>
          </a:bodyPr>
          <a:lstStyle>
            <a:lvl1pPr lvl="0" algn="r">
              <a:spcBef>
                <a:spcPts val="0"/>
              </a:spcBef>
              <a:spcAft>
                <a:spcPts val="0"/>
              </a:spcAft>
              <a:buClr>
                <a:schemeClr val="accent2"/>
              </a:buClr>
              <a:buSzPts val="700"/>
              <a:buFont typeface="Lexend Light"/>
              <a:buNone/>
              <a:defRPr sz="700">
                <a:solidFill>
                  <a:schemeClr val="accent2"/>
                </a:solidFill>
                <a:latin typeface="Lexend Light"/>
                <a:ea typeface="Lexend Light"/>
                <a:cs typeface="Lexend Light"/>
                <a:sym typeface="Lexend Light"/>
              </a:defRPr>
            </a:lvl1pPr>
            <a:lvl2pPr lvl="1">
              <a:spcBef>
                <a:spcPts val="0"/>
              </a:spcBef>
              <a:spcAft>
                <a:spcPts val="0"/>
              </a:spcAft>
              <a:buClr>
                <a:schemeClr val="accent2"/>
              </a:buClr>
              <a:buSzPts val="3000"/>
              <a:buNone/>
              <a:defRPr>
                <a:solidFill>
                  <a:schemeClr val="accent2"/>
                </a:solidFill>
              </a:defRPr>
            </a:lvl2pPr>
            <a:lvl3pPr lvl="2">
              <a:spcBef>
                <a:spcPts val="0"/>
              </a:spcBef>
              <a:spcAft>
                <a:spcPts val="0"/>
              </a:spcAft>
              <a:buClr>
                <a:schemeClr val="accent2"/>
              </a:buClr>
              <a:buSzPts val="3000"/>
              <a:buNone/>
              <a:defRPr>
                <a:solidFill>
                  <a:schemeClr val="accent2"/>
                </a:solidFill>
              </a:defRPr>
            </a:lvl3pPr>
            <a:lvl4pPr lvl="3">
              <a:spcBef>
                <a:spcPts val="0"/>
              </a:spcBef>
              <a:spcAft>
                <a:spcPts val="0"/>
              </a:spcAft>
              <a:buClr>
                <a:schemeClr val="accent2"/>
              </a:buClr>
              <a:buSzPts val="3000"/>
              <a:buNone/>
              <a:defRPr>
                <a:solidFill>
                  <a:schemeClr val="accent2"/>
                </a:solidFill>
              </a:defRPr>
            </a:lvl4pPr>
            <a:lvl5pPr lvl="4">
              <a:spcBef>
                <a:spcPts val="0"/>
              </a:spcBef>
              <a:spcAft>
                <a:spcPts val="0"/>
              </a:spcAft>
              <a:buClr>
                <a:schemeClr val="accent2"/>
              </a:buClr>
              <a:buSzPts val="3000"/>
              <a:buNone/>
              <a:defRPr>
                <a:solidFill>
                  <a:schemeClr val="accent2"/>
                </a:solidFill>
              </a:defRPr>
            </a:lvl5pPr>
            <a:lvl6pPr lvl="5">
              <a:spcBef>
                <a:spcPts val="0"/>
              </a:spcBef>
              <a:spcAft>
                <a:spcPts val="0"/>
              </a:spcAft>
              <a:buClr>
                <a:schemeClr val="accent2"/>
              </a:buClr>
              <a:buSzPts val="3000"/>
              <a:buNone/>
              <a:defRPr>
                <a:solidFill>
                  <a:schemeClr val="accent2"/>
                </a:solidFill>
              </a:defRPr>
            </a:lvl6pPr>
            <a:lvl7pPr lvl="6">
              <a:spcBef>
                <a:spcPts val="0"/>
              </a:spcBef>
              <a:spcAft>
                <a:spcPts val="0"/>
              </a:spcAft>
              <a:buClr>
                <a:schemeClr val="accent2"/>
              </a:buClr>
              <a:buSzPts val="3000"/>
              <a:buNone/>
              <a:defRPr>
                <a:solidFill>
                  <a:schemeClr val="accent2"/>
                </a:solidFill>
              </a:defRPr>
            </a:lvl7pPr>
            <a:lvl8pPr lvl="7">
              <a:spcBef>
                <a:spcPts val="0"/>
              </a:spcBef>
              <a:spcAft>
                <a:spcPts val="0"/>
              </a:spcAft>
              <a:buClr>
                <a:schemeClr val="accent2"/>
              </a:buClr>
              <a:buSzPts val="3000"/>
              <a:buNone/>
              <a:defRPr>
                <a:solidFill>
                  <a:schemeClr val="accent2"/>
                </a:solidFill>
              </a:defRPr>
            </a:lvl8pPr>
            <a:lvl9pPr lvl="8">
              <a:spcBef>
                <a:spcPts val="0"/>
              </a:spcBef>
              <a:spcAft>
                <a:spcPts val="0"/>
              </a:spcAft>
              <a:buClr>
                <a:schemeClr val="accent2"/>
              </a:buClr>
              <a:buSzPts val="3000"/>
              <a:buNone/>
              <a:defRPr>
                <a:solidFill>
                  <a:schemeClr val="accent2"/>
                </a:solidFill>
              </a:defRPr>
            </a:lvl9pPr>
          </a:lstStyle>
          <a:p>
            <a:endParaRPr/>
          </a:p>
        </p:txBody>
      </p:sp>
      <p:sp>
        <p:nvSpPr>
          <p:cNvPr id="380" name="Google Shape;380;p53"/>
          <p:cNvSpPr txBox="1">
            <a:spLocks noGrp="1"/>
          </p:cNvSpPr>
          <p:nvPr>
            <p:ph type="title" idx="4"/>
          </p:nvPr>
        </p:nvSpPr>
        <p:spPr>
          <a:xfrm rot="-5400000">
            <a:off x="7417450" y="2291400"/>
            <a:ext cx="2906400" cy="5607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accent2"/>
              </a:buClr>
              <a:buSzPts val="1500"/>
              <a:buFont typeface="Merriweather Light"/>
              <a:buNone/>
              <a:defRPr sz="1500">
                <a:solidFill>
                  <a:schemeClr val="accent2"/>
                </a:solidFill>
              </a:defRPr>
            </a:lvl1pPr>
            <a:lvl2pPr lvl="1" algn="ctr">
              <a:spcBef>
                <a:spcPts val="0"/>
              </a:spcBef>
              <a:spcAft>
                <a:spcPts val="0"/>
              </a:spcAft>
              <a:buClr>
                <a:schemeClr val="accent2"/>
              </a:buClr>
              <a:buSzPts val="3000"/>
              <a:buNone/>
              <a:defRPr>
                <a:solidFill>
                  <a:schemeClr val="accent2"/>
                </a:solidFill>
              </a:defRPr>
            </a:lvl2pPr>
            <a:lvl3pPr lvl="2" algn="ctr">
              <a:spcBef>
                <a:spcPts val="0"/>
              </a:spcBef>
              <a:spcAft>
                <a:spcPts val="0"/>
              </a:spcAft>
              <a:buClr>
                <a:schemeClr val="accent2"/>
              </a:buClr>
              <a:buSzPts val="3000"/>
              <a:buNone/>
              <a:defRPr>
                <a:solidFill>
                  <a:schemeClr val="accent2"/>
                </a:solidFill>
              </a:defRPr>
            </a:lvl3pPr>
            <a:lvl4pPr lvl="3" algn="ctr">
              <a:spcBef>
                <a:spcPts val="0"/>
              </a:spcBef>
              <a:spcAft>
                <a:spcPts val="0"/>
              </a:spcAft>
              <a:buClr>
                <a:schemeClr val="accent2"/>
              </a:buClr>
              <a:buSzPts val="3000"/>
              <a:buNone/>
              <a:defRPr>
                <a:solidFill>
                  <a:schemeClr val="accent2"/>
                </a:solidFill>
              </a:defRPr>
            </a:lvl4pPr>
            <a:lvl5pPr lvl="4" algn="ctr">
              <a:spcBef>
                <a:spcPts val="0"/>
              </a:spcBef>
              <a:spcAft>
                <a:spcPts val="0"/>
              </a:spcAft>
              <a:buClr>
                <a:schemeClr val="accent2"/>
              </a:buClr>
              <a:buSzPts val="3000"/>
              <a:buNone/>
              <a:defRPr>
                <a:solidFill>
                  <a:schemeClr val="accent2"/>
                </a:solidFill>
              </a:defRPr>
            </a:lvl5pPr>
            <a:lvl6pPr lvl="5" algn="ctr">
              <a:spcBef>
                <a:spcPts val="0"/>
              </a:spcBef>
              <a:spcAft>
                <a:spcPts val="0"/>
              </a:spcAft>
              <a:buClr>
                <a:schemeClr val="accent2"/>
              </a:buClr>
              <a:buSzPts val="3000"/>
              <a:buNone/>
              <a:defRPr>
                <a:solidFill>
                  <a:schemeClr val="accent2"/>
                </a:solidFill>
              </a:defRPr>
            </a:lvl6pPr>
            <a:lvl7pPr lvl="6" algn="ctr">
              <a:spcBef>
                <a:spcPts val="0"/>
              </a:spcBef>
              <a:spcAft>
                <a:spcPts val="0"/>
              </a:spcAft>
              <a:buClr>
                <a:schemeClr val="accent2"/>
              </a:buClr>
              <a:buSzPts val="3000"/>
              <a:buNone/>
              <a:defRPr>
                <a:solidFill>
                  <a:schemeClr val="accent2"/>
                </a:solidFill>
              </a:defRPr>
            </a:lvl7pPr>
            <a:lvl8pPr lvl="7" algn="ctr">
              <a:spcBef>
                <a:spcPts val="0"/>
              </a:spcBef>
              <a:spcAft>
                <a:spcPts val="0"/>
              </a:spcAft>
              <a:buClr>
                <a:schemeClr val="accent2"/>
              </a:buClr>
              <a:buSzPts val="3000"/>
              <a:buNone/>
              <a:defRPr>
                <a:solidFill>
                  <a:schemeClr val="accent2"/>
                </a:solidFill>
              </a:defRPr>
            </a:lvl8pPr>
            <a:lvl9pPr lvl="8" algn="ctr">
              <a:spcBef>
                <a:spcPts val="0"/>
              </a:spcBef>
              <a:spcAft>
                <a:spcPts val="0"/>
              </a:spcAft>
              <a:buClr>
                <a:schemeClr val="accent2"/>
              </a:buClr>
              <a:buSzPts val="3000"/>
              <a:buNone/>
              <a:defRPr>
                <a:solidFill>
                  <a:schemeClr val="accent2"/>
                </a:solidFill>
              </a:defRPr>
            </a:lvl9pPr>
          </a:lstStyle>
          <a:p>
            <a:endParaRPr/>
          </a:p>
        </p:txBody>
      </p:sp>
      <p:sp>
        <p:nvSpPr>
          <p:cNvPr id="381" name="Google Shape;381;p53"/>
          <p:cNvSpPr txBox="1">
            <a:spLocks noGrp="1"/>
          </p:cNvSpPr>
          <p:nvPr>
            <p:ph type="title" idx="5"/>
          </p:nvPr>
        </p:nvSpPr>
        <p:spPr>
          <a:xfrm>
            <a:off x="8583300" y="4329650"/>
            <a:ext cx="567600" cy="6687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accent2"/>
              </a:buClr>
              <a:buSzPts val="700"/>
              <a:buFont typeface="Lexend Light"/>
              <a:buNone/>
              <a:defRPr sz="700">
                <a:solidFill>
                  <a:schemeClr val="accent2"/>
                </a:solidFill>
                <a:latin typeface="Lexend Light"/>
                <a:ea typeface="Lexend Light"/>
                <a:cs typeface="Lexend Light"/>
                <a:sym typeface="Lexend Light"/>
              </a:defRPr>
            </a:lvl1pPr>
            <a:lvl2pPr lvl="1" algn="r">
              <a:spcBef>
                <a:spcPts val="0"/>
              </a:spcBef>
              <a:spcAft>
                <a:spcPts val="0"/>
              </a:spcAft>
              <a:buClr>
                <a:schemeClr val="accent2"/>
              </a:buClr>
              <a:buSzPts val="3000"/>
              <a:buNone/>
              <a:defRPr>
                <a:solidFill>
                  <a:schemeClr val="accent2"/>
                </a:solidFill>
              </a:defRPr>
            </a:lvl2pPr>
            <a:lvl3pPr lvl="2" algn="r">
              <a:spcBef>
                <a:spcPts val="0"/>
              </a:spcBef>
              <a:spcAft>
                <a:spcPts val="0"/>
              </a:spcAft>
              <a:buClr>
                <a:schemeClr val="accent2"/>
              </a:buClr>
              <a:buSzPts val="3000"/>
              <a:buNone/>
              <a:defRPr>
                <a:solidFill>
                  <a:schemeClr val="accent2"/>
                </a:solidFill>
              </a:defRPr>
            </a:lvl3pPr>
            <a:lvl4pPr lvl="3" algn="r">
              <a:spcBef>
                <a:spcPts val="0"/>
              </a:spcBef>
              <a:spcAft>
                <a:spcPts val="0"/>
              </a:spcAft>
              <a:buClr>
                <a:schemeClr val="accent2"/>
              </a:buClr>
              <a:buSzPts val="3000"/>
              <a:buNone/>
              <a:defRPr>
                <a:solidFill>
                  <a:schemeClr val="accent2"/>
                </a:solidFill>
              </a:defRPr>
            </a:lvl4pPr>
            <a:lvl5pPr lvl="4" algn="r">
              <a:spcBef>
                <a:spcPts val="0"/>
              </a:spcBef>
              <a:spcAft>
                <a:spcPts val="0"/>
              </a:spcAft>
              <a:buClr>
                <a:schemeClr val="accent2"/>
              </a:buClr>
              <a:buSzPts val="3000"/>
              <a:buNone/>
              <a:defRPr>
                <a:solidFill>
                  <a:schemeClr val="accent2"/>
                </a:solidFill>
              </a:defRPr>
            </a:lvl5pPr>
            <a:lvl6pPr lvl="5" algn="r">
              <a:spcBef>
                <a:spcPts val="0"/>
              </a:spcBef>
              <a:spcAft>
                <a:spcPts val="0"/>
              </a:spcAft>
              <a:buClr>
                <a:schemeClr val="accent2"/>
              </a:buClr>
              <a:buSzPts val="3000"/>
              <a:buNone/>
              <a:defRPr>
                <a:solidFill>
                  <a:schemeClr val="accent2"/>
                </a:solidFill>
              </a:defRPr>
            </a:lvl6pPr>
            <a:lvl7pPr lvl="6" algn="r">
              <a:spcBef>
                <a:spcPts val="0"/>
              </a:spcBef>
              <a:spcAft>
                <a:spcPts val="0"/>
              </a:spcAft>
              <a:buClr>
                <a:schemeClr val="accent2"/>
              </a:buClr>
              <a:buSzPts val="3000"/>
              <a:buNone/>
              <a:defRPr>
                <a:solidFill>
                  <a:schemeClr val="accent2"/>
                </a:solidFill>
              </a:defRPr>
            </a:lvl7pPr>
            <a:lvl8pPr lvl="7" algn="r">
              <a:spcBef>
                <a:spcPts val="0"/>
              </a:spcBef>
              <a:spcAft>
                <a:spcPts val="0"/>
              </a:spcAft>
              <a:buClr>
                <a:schemeClr val="accent2"/>
              </a:buClr>
              <a:buSzPts val="3000"/>
              <a:buNone/>
              <a:defRPr>
                <a:solidFill>
                  <a:schemeClr val="accent2"/>
                </a:solidFill>
              </a:defRPr>
            </a:lvl8pPr>
            <a:lvl9pPr lvl="8" algn="r">
              <a:spcBef>
                <a:spcPts val="0"/>
              </a:spcBef>
              <a:spcAft>
                <a:spcPts val="0"/>
              </a:spcAft>
              <a:buClr>
                <a:schemeClr val="accent2"/>
              </a:buClr>
              <a:buSzPts val="3000"/>
              <a:buNone/>
              <a:defRPr>
                <a:solidFill>
                  <a:schemeClr val="accent2"/>
                </a:solidFill>
              </a:defRPr>
            </a:lvl9pPr>
          </a:lstStyle>
          <a:p>
            <a:endParaRPr/>
          </a:p>
        </p:txBody>
      </p:sp>
      <p:sp>
        <p:nvSpPr>
          <p:cNvPr id="382" name="Google Shape;382;p53"/>
          <p:cNvSpPr txBox="1">
            <a:spLocks noGrp="1"/>
          </p:cNvSpPr>
          <p:nvPr>
            <p:ph type="title" idx="6"/>
          </p:nvPr>
        </p:nvSpPr>
        <p:spPr>
          <a:xfrm>
            <a:off x="239525" y="818400"/>
            <a:ext cx="3139200" cy="1020300"/>
          </a:xfrm>
          <a:prstGeom prst="rect">
            <a:avLst/>
          </a:prstGeom>
        </p:spPr>
        <p:txBody>
          <a:bodyPr spcFirstLastPara="1" wrap="square" lIns="91425" tIns="91425" rIns="91425" bIns="91425" anchor="t" anchorCtr="0">
            <a:noAutofit/>
          </a:bodyPr>
          <a:lstStyle>
            <a:lvl1pPr lvl="0">
              <a:spcBef>
                <a:spcPts val="0"/>
              </a:spcBef>
              <a:spcAft>
                <a:spcPts val="0"/>
              </a:spcAft>
              <a:buSzPts val="3000"/>
              <a:buFont typeface="Merriweather Light"/>
              <a:buNone/>
              <a:defRPr/>
            </a:lvl1pPr>
            <a:lvl2pPr lvl="1">
              <a:spcBef>
                <a:spcPts val="0"/>
              </a:spcBef>
              <a:spcAft>
                <a:spcPts val="0"/>
              </a:spcAft>
              <a:buClr>
                <a:schemeClr val="dk1"/>
              </a:buClr>
              <a:buSzPts val="3000"/>
              <a:buNone/>
              <a:defRPr/>
            </a:lvl2pPr>
            <a:lvl3pPr lvl="2">
              <a:spcBef>
                <a:spcPts val="0"/>
              </a:spcBef>
              <a:spcAft>
                <a:spcPts val="0"/>
              </a:spcAft>
              <a:buClr>
                <a:schemeClr val="dk1"/>
              </a:buClr>
              <a:buSzPts val="3000"/>
              <a:buNone/>
              <a:defRPr/>
            </a:lvl3pPr>
            <a:lvl4pPr lvl="3">
              <a:spcBef>
                <a:spcPts val="0"/>
              </a:spcBef>
              <a:spcAft>
                <a:spcPts val="0"/>
              </a:spcAft>
              <a:buClr>
                <a:schemeClr val="dk1"/>
              </a:buClr>
              <a:buSzPts val="3000"/>
              <a:buNone/>
              <a:defRPr/>
            </a:lvl4pPr>
            <a:lvl5pPr lvl="4">
              <a:spcBef>
                <a:spcPts val="0"/>
              </a:spcBef>
              <a:spcAft>
                <a:spcPts val="0"/>
              </a:spcAft>
              <a:buClr>
                <a:schemeClr val="dk1"/>
              </a:buClr>
              <a:buSzPts val="3000"/>
              <a:buNone/>
              <a:defRPr/>
            </a:lvl5pPr>
            <a:lvl6pPr lvl="5">
              <a:spcBef>
                <a:spcPts val="0"/>
              </a:spcBef>
              <a:spcAft>
                <a:spcPts val="0"/>
              </a:spcAft>
              <a:buClr>
                <a:schemeClr val="dk1"/>
              </a:buClr>
              <a:buSzPts val="3000"/>
              <a:buNone/>
              <a:defRPr/>
            </a:lvl6pPr>
            <a:lvl7pPr lvl="6">
              <a:spcBef>
                <a:spcPts val="0"/>
              </a:spcBef>
              <a:spcAft>
                <a:spcPts val="0"/>
              </a:spcAft>
              <a:buClr>
                <a:schemeClr val="dk1"/>
              </a:buClr>
              <a:buSzPts val="3000"/>
              <a:buNone/>
              <a:defRPr/>
            </a:lvl7pPr>
            <a:lvl8pPr lvl="7">
              <a:spcBef>
                <a:spcPts val="0"/>
              </a:spcBef>
              <a:spcAft>
                <a:spcPts val="0"/>
              </a:spcAft>
              <a:buClr>
                <a:schemeClr val="dk1"/>
              </a:buClr>
              <a:buSzPts val="3000"/>
              <a:buNone/>
              <a:defRPr/>
            </a:lvl8pPr>
            <a:lvl9pPr lvl="8">
              <a:spcBef>
                <a:spcPts val="0"/>
              </a:spcBef>
              <a:spcAft>
                <a:spcPts val="0"/>
              </a:spcAft>
              <a:buClr>
                <a:schemeClr val="dk1"/>
              </a:buClr>
              <a:buSzPts val="3000"/>
              <a:buNone/>
              <a:defRPr/>
            </a:lvl9pPr>
          </a:lstStyle>
          <a:p>
            <a:endParaRPr/>
          </a:p>
        </p:txBody>
      </p:sp>
      <p:sp>
        <p:nvSpPr>
          <p:cNvPr id="383" name="Google Shape;383;p53"/>
          <p:cNvSpPr txBox="1">
            <a:spLocks noGrp="1"/>
          </p:cNvSpPr>
          <p:nvPr>
            <p:ph type="title" idx="7"/>
          </p:nvPr>
        </p:nvSpPr>
        <p:spPr>
          <a:xfrm>
            <a:off x="228600" y="219850"/>
            <a:ext cx="2048100" cy="297300"/>
          </a:xfrm>
          <a:prstGeom prst="rect">
            <a:avLst/>
          </a:prstGeom>
        </p:spPr>
        <p:txBody>
          <a:bodyPr spcFirstLastPara="1" wrap="square" lIns="91425" tIns="91425" rIns="91425" bIns="91425" anchor="t" anchorCtr="0">
            <a:noAutofit/>
          </a:bodyPr>
          <a:lstStyle>
            <a:lvl1pPr lvl="0">
              <a:spcBef>
                <a:spcPts val="0"/>
              </a:spcBef>
              <a:spcAft>
                <a:spcPts val="0"/>
              </a:spcAft>
              <a:buClr>
                <a:schemeClr val="dk1"/>
              </a:buClr>
              <a:buSzPts val="900"/>
              <a:buFont typeface="Lexend Light"/>
              <a:buNone/>
              <a:defRPr sz="900">
                <a:latin typeface="Lexend Light"/>
                <a:ea typeface="Lexend Light"/>
                <a:cs typeface="Lexend Light"/>
                <a:sym typeface="Lexend Light"/>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84" name="Google Shape;384;p53"/>
          <p:cNvSpPr>
            <a:spLocks noGrp="1"/>
          </p:cNvSpPr>
          <p:nvPr>
            <p:ph type="pic" idx="8"/>
          </p:nvPr>
        </p:nvSpPr>
        <p:spPr>
          <a:xfrm>
            <a:off x="5760651" y="1984250"/>
            <a:ext cx="2822700" cy="2927400"/>
          </a:xfrm>
          <a:prstGeom prst="rect">
            <a:avLst/>
          </a:prstGeom>
          <a:noFill/>
          <a:ln>
            <a:noFill/>
          </a:ln>
        </p:spPr>
      </p:sp>
      <p:sp>
        <p:nvSpPr>
          <p:cNvPr id="385" name="Google Shape;385;p53"/>
          <p:cNvSpPr txBox="1">
            <a:spLocks noGrp="1"/>
          </p:cNvSpPr>
          <p:nvPr>
            <p:ph type="body" idx="1"/>
          </p:nvPr>
        </p:nvSpPr>
        <p:spPr>
          <a:xfrm>
            <a:off x="4494275" y="219850"/>
            <a:ext cx="3319200" cy="11838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Clr>
                <a:schemeClr val="dk2"/>
              </a:buClr>
              <a:buSzPts val="1200"/>
              <a:buFont typeface="Lexend Light"/>
              <a:buChar char="●"/>
              <a:defRPr sz="1200">
                <a:solidFill>
                  <a:schemeClr val="dk2"/>
                </a:solidFill>
              </a:defRPr>
            </a:lvl1pPr>
            <a:lvl2pPr marL="914400" lvl="1" indent="-304800">
              <a:spcBef>
                <a:spcPts val="0"/>
              </a:spcBef>
              <a:spcAft>
                <a:spcPts val="0"/>
              </a:spcAft>
              <a:buClr>
                <a:schemeClr val="dk2"/>
              </a:buClr>
              <a:buSzPts val="1200"/>
              <a:buFont typeface="Lexend Light"/>
              <a:buChar char="○"/>
              <a:defRPr sz="1200">
                <a:solidFill>
                  <a:schemeClr val="dk2"/>
                </a:solidFill>
              </a:defRPr>
            </a:lvl2pPr>
            <a:lvl3pPr marL="1371600" lvl="2" indent="-304800">
              <a:spcBef>
                <a:spcPts val="0"/>
              </a:spcBef>
              <a:spcAft>
                <a:spcPts val="0"/>
              </a:spcAft>
              <a:buClr>
                <a:schemeClr val="dk2"/>
              </a:buClr>
              <a:buSzPts val="1200"/>
              <a:buFont typeface="Lexend Light"/>
              <a:buChar char="■"/>
              <a:defRPr sz="1200">
                <a:solidFill>
                  <a:schemeClr val="dk2"/>
                </a:solidFill>
              </a:defRPr>
            </a:lvl3pPr>
            <a:lvl4pPr marL="1828800" lvl="3" indent="-304800">
              <a:spcBef>
                <a:spcPts val="0"/>
              </a:spcBef>
              <a:spcAft>
                <a:spcPts val="0"/>
              </a:spcAft>
              <a:buClr>
                <a:schemeClr val="dk2"/>
              </a:buClr>
              <a:buSzPts val="1200"/>
              <a:buFont typeface="Lexend Light"/>
              <a:buChar char="●"/>
              <a:defRPr sz="1200">
                <a:solidFill>
                  <a:schemeClr val="dk2"/>
                </a:solidFill>
              </a:defRPr>
            </a:lvl4pPr>
            <a:lvl5pPr marL="2286000" lvl="4" indent="-304800">
              <a:spcBef>
                <a:spcPts val="0"/>
              </a:spcBef>
              <a:spcAft>
                <a:spcPts val="0"/>
              </a:spcAft>
              <a:buClr>
                <a:schemeClr val="dk2"/>
              </a:buClr>
              <a:buSzPts val="1200"/>
              <a:buFont typeface="Lexend Light"/>
              <a:buChar char="○"/>
              <a:defRPr sz="1200">
                <a:solidFill>
                  <a:schemeClr val="dk2"/>
                </a:solidFill>
              </a:defRPr>
            </a:lvl5pPr>
            <a:lvl6pPr marL="2743200" lvl="5" indent="-304800">
              <a:spcBef>
                <a:spcPts val="0"/>
              </a:spcBef>
              <a:spcAft>
                <a:spcPts val="0"/>
              </a:spcAft>
              <a:buClr>
                <a:schemeClr val="dk2"/>
              </a:buClr>
              <a:buSzPts val="1200"/>
              <a:buFont typeface="Lexend Light"/>
              <a:buChar char="■"/>
              <a:defRPr sz="1200">
                <a:solidFill>
                  <a:schemeClr val="dk2"/>
                </a:solidFill>
              </a:defRPr>
            </a:lvl6pPr>
            <a:lvl7pPr marL="3200400" lvl="6" indent="-304800">
              <a:spcBef>
                <a:spcPts val="0"/>
              </a:spcBef>
              <a:spcAft>
                <a:spcPts val="0"/>
              </a:spcAft>
              <a:buClr>
                <a:schemeClr val="dk2"/>
              </a:buClr>
              <a:buSzPts val="1200"/>
              <a:buFont typeface="Lexend Light"/>
              <a:buChar char="●"/>
              <a:defRPr sz="1200">
                <a:solidFill>
                  <a:schemeClr val="dk2"/>
                </a:solidFill>
              </a:defRPr>
            </a:lvl7pPr>
            <a:lvl8pPr marL="3657600" lvl="7" indent="-304800">
              <a:spcBef>
                <a:spcPts val="0"/>
              </a:spcBef>
              <a:spcAft>
                <a:spcPts val="0"/>
              </a:spcAft>
              <a:buClr>
                <a:schemeClr val="dk2"/>
              </a:buClr>
              <a:buSzPts val="1200"/>
              <a:buFont typeface="Lexend Light"/>
              <a:buChar char="○"/>
              <a:defRPr sz="1200">
                <a:solidFill>
                  <a:schemeClr val="dk2"/>
                </a:solidFill>
              </a:defRPr>
            </a:lvl8pPr>
            <a:lvl9pPr marL="4114800" lvl="8" indent="-304800">
              <a:spcBef>
                <a:spcPts val="0"/>
              </a:spcBef>
              <a:spcAft>
                <a:spcPts val="0"/>
              </a:spcAft>
              <a:buClr>
                <a:schemeClr val="dk2"/>
              </a:buClr>
              <a:buSzPts val="1200"/>
              <a:buFont typeface="Lexend Light"/>
              <a:buChar char="■"/>
              <a:defRPr sz="1200">
                <a:solidFill>
                  <a:schemeClr val="dk2"/>
                </a:solidFill>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9" Type="http://schemas.openxmlformats.org/officeDocument/2006/relationships/slideLayout" Target="../slideLayouts/slideLayout50.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34" Type="http://schemas.openxmlformats.org/officeDocument/2006/relationships/slideLayout" Target="../slideLayouts/slideLayout45.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33" Type="http://schemas.openxmlformats.org/officeDocument/2006/relationships/slideLayout" Target="../slideLayouts/slideLayout44.xml"/><Relationship Id="rId38" Type="http://schemas.openxmlformats.org/officeDocument/2006/relationships/slideLayout" Target="../slideLayouts/slideLayout49.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29" Type="http://schemas.openxmlformats.org/officeDocument/2006/relationships/slideLayout" Target="../slideLayouts/slideLayout40.xml"/><Relationship Id="rId41"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32" Type="http://schemas.openxmlformats.org/officeDocument/2006/relationships/slideLayout" Target="../slideLayouts/slideLayout43.xml"/><Relationship Id="rId37" Type="http://schemas.openxmlformats.org/officeDocument/2006/relationships/slideLayout" Target="../slideLayouts/slideLayout48.xml"/><Relationship Id="rId40" Type="http://schemas.openxmlformats.org/officeDocument/2006/relationships/slideLayout" Target="../slideLayouts/slideLayout51.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36" Type="http://schemas.openxmlformats.org/officeDocument/2006/relationships/slideLayout" Target="../slideLayouts/slideLayout47.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31" Type="http://schemas.openxmlformats.org/officeDocument/2006/relationships/slideLayout" Target="../slideLayouts/slideLayout4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slideLayout" Target="../slideLayouts/slideLayout41.xml"/><Relationship Id="rId35"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228600" y="219850"/>
            <a:ext cx="5962800" cy="8280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3000"/>
              <a:buFont typeface="Merriweather Light"/>
              <a:buNone/>
              <a:defRPr sz="3000">
                <a:solidFill>
                  <a:schemeClr val="dk1"/>
                </a:solidFill>
                <a:latin typeface="Merriweather Light"/>
                <a:ea typeface="Merriweather Light"/>
                <a:cs typeface="Merriweather Light"/>
                <a:sym typeface="Merriweather Light"/>
              </a:defRPr>
            </a:lvl1pPr>
            <a:lvl2pPr lvl="1">
              <a:spcBef>
                <a:spcPts val="0"/>
              </a:spcBef>
              <a:spcAft>
                <a:spcPts val="0"/>
              </a:spcAft>
              <a:buClr>
                <a:schemeClr val="dk1"/>
              </a:buClr>
              <a:buSzPts val="3000"/>
              <a:buFont typeface="Merriweather Light"/>
              <a:buNone/>
              <a:defRPr sz="3000">
                <a:solidFill>
                  <a:schemeClr val="dk1"/>
                </a:solidFill>
                <a:latin typeface="Merriweather Light"/>
                <a:ea typeface="Merriweather Light"/>
                <a:cs typeface="Merriweather Light"/>
                <a:sym typeface="Merriweather Light"/>
              </a:defRPr>
            </a:lvl2pPr>
            <a:lvl3pPr lvl="2">
              <a:spcBef>
                <a:spcPts val="0"/>
              </a:spcBef>
              <a:spcAft>
                <a:spcPts val="0"/>
              </a:spcAft>
              <a:buClr>
                <a:schemeClr val="dk1"/>
              </a:buClr>
              <a:buSzPts val="3000"/>
              <a:buFont typeface="Merriweather Light"/>
              <a:buNone/>
              <a:defRPr sz="3000">
                <a:solidFill>
                  <a:schemeClr val="dk1"/>
                </a:solidFill>
                <a:latin typeface="Merriweather Light"/>
                <a:ea typeface="Merriweather Light"/>
                <a:cs typeface="Merriweather Light"/>
                <a:sym typeface="Merriweather Light"/>
              </a:defRPr>
            </a:lvl3pPr>
            <a:lvl4pPr lvl="3">
              <a:spcBef>
                <a:spcPts val="0"/>
              </a:spcBef>
              <a:spcAft>
                <a:spcPts val="0"/>
              </a:spcAft>
              <a:buClr>
                <a:schemeClr val="dk1"/>
              </a:buClr>
              <a:buSzPts val="3000"/>
              <a:buFont typeface="Merriweather Light"/>
              <a:buNone/>
              <a:defRPr sz="3000">
                <a:solidFill>
                  <a:schemeClr val="dk1"/>
                </a:solidFill>
                <a:latin typeface="Merriweather Light"/>
                <a:ea typeface="Merriweather Light"/>
                <a:cs typeface="Merriweather Light"/>
                <a:sym typeface="Merriweather Light"/>
              </a:defRPr>
            </a:lvl4pPr>
            <a:lvl5pPr lvl="4">
              <a:spcBef>
                <a:spcPts val="0"/>
              </a:spcBef>
              <a:spcAft>
                <a:spcPts val="0"/>
              </a:spcAft>
              <a:buClr>
                <a:schemeClr val="dk1"/>
              </a:buClr>
              <a:buSzPts val="3000"/>
              <a:buFont typeface="Merriweather Light"/>
              <a:buNone/>
              <a:defRPr sz="3000">
                <a:solidFill>
                  <a:schemeClr val="dk1"/>
                </a:solidFill>
                <a:latin typeface="Merriweather Light"/>
                <a:ea typeface="Merriweather Light"/>
                <a:cs typeface="Merriweather Light"/>
                <a:sym typeface="Merriweather Light"/>
              </a:defRPr>
            </a:lvl5pPr>
            <a:lvl6pPr lvl="5">
              <a:spcBef>
                <a:spcPts val="0"/>
              </a:spcBef>
              <a:spcAft>
                <a:spcPts val="0"/>
              </a:spcAft>
              <a:buClr>
                <a:schemeClr val="dk1"/>
              </a:buClr>
              <a:buSzPts val="3000"/>
              <a:buFont typeface="Merriweather Light"/>
              <a:buNone/>
              <a:defRPr sz="3000">
                <a:solidFill>
                  <a:schemeClr val="dk1"/>
                </a:solidFill>
                <a:latin typeface="Merriweather Light"/>
                <a:ea typeface="Merriweather Light"/>
                <a:cs typeface="Merriweather Light"/>
                <a:sym typeface="Merriweather Light"/>
              </a:defRPr>
            </a:lvl6pPr>
            <a:lvl7pPr lvl="6">
              <a:spcBef>
                <a:spcPts val="0"/>
              </a:spcBef>
              <a:spcAft>
                <a:spcPts val="0"/>
              </a:spcAft>
              <a:buClr>
                <a:schemeClr val="dk1"/>
              </a:buClr>
              <a:buSzPts val="3000"/>
              <a:buFont typeface="Merriweather Light"/>
              <a:buNone/>
              <a:defRPr sz="3000">
                <a:solidFill>
                  <a:schemeClr val="dk1"/>
                </a:solidFill>
                <a:latin typeface="Merriweather Light"/>
                <a:ea typeface="Merriweather Light"/>
                <a:cs typeface="Merriweather Light"/>
                <a:sym typeface="Merriweather Light"/>
              </a:defRPr>
            </a:lvl7pPr>
            <a:lvl8pPr lvl="7">
              <a:spcBef>
                <a:spcPts val="0"/>
              </a:spcBef>
              <a:spcAft>
                <a:spcPts val="0"/>
              </a:spcAft>
              <a:buClr>
                <a:schemeClr val="dk1"/>
              </a:buClr>
              <a:buSzPts val="3000"/>
              <a:buFont typeface="Merriweather Light"/>
              <a:buNone/>
              <a:defRPr sz="3000">
                <a:solidFill>
                  <a:schemeClr val="dk1"/>
                </a:solidFill>
                <a:latin typeface="Merriweather Light"/>
                <a:ea typeface="Merriweather Light"/>
                <a:cs typeface="Merriweather Light"/>
                <a:sym typeface="Merriweather Light"/>
              </a:defRPr>
            </a:lvl8pPr>
            <a:lvl9pPr lvl="8">
              <a:spcBef>
                <a:spcPts val="0"/>
              </a:spcBef>
              <a:spcAft>
                <a:spcPts val="0"/>
              </a:spcAft>
              <a:buClr>
                <a:schemeClr val="dk1"/>
              </a:buClr>
              <a:buSzPts val="3000"/>
              <a:buFont typeface="Merriweather Light"/>
              <a:buNone/>
              <a:defRPr sz="3000">
                <a:solidFill>
                  <a:schemeClr val="dk1"/>
                </a:solidFill>
                <a:latin typeface="Merriweather Light"/>
                <a:ea typeface="Merriweather Light"/>
                <a:cs typeface="Merriweather Light"/>
                <a:sym typeface="Merriweather Light"/>
              </a:defRPr>
            </a:lvl9pPr>
          </a:lstStyle>
          <a:p>
            <a:endParaRPr/>
          </a:p>
        </p:txBody>
      </p:sp>
      <p:sp>
        <p:nvSpPr>
          <p:cNvPr id="52" name="Google Shape;52;p13"/>
          <p:cNvSpPr txBox="1">
            <a:spLocks noGrp="1"/>
          </p:cNvSpPr>
          <p:nvPr>
            <p:ph type="body" idx="1"/>
          </p:nvPr>
        </p:nvSpPr>
        <p:spPr>
          <a:xfrm>
            <a:off x="4658875" y="1403700"/>
            <a:ext cx="4256400" cy="2067600"/>
          </a:xfrm>
          <a:prstGeom prst="rect">
            <a:avLst/>
          </a:prstGeom>
          <a:noFill/>
          <a:ln>
            <a:noFill/>
          </a:ln>
        </p:spPr>
        <p:txBody>
          <a:bodyPr spcFirstLastPara="1" wrap="square" lIns="91425" tIns="91425" rIns="91425" bIns="91425" anchor="t" anchorCtr="0">
            <a:noAutofit/>
          </a:bodyPr>
          <a:lstStyle>
            <a:lvl1pPr marL="457200" lvl="0" indent="-285750">
              <a:spcBef>
                <a:spcPts val="0"/>
              </a:spcBef>
              <a:spcAft>
                <a:spcPts val="0"/>
              </a:spcAft>
              <a:buClr>
                <a:schemeClr val="dk1"/>
              </a:buClr>
              <a:buSzPts val="900"/>
              <a:buFont typeface="Lexend Light"/>
              <a:buChar char="●"/>
              <a:defRPr sz="900">
                <a:solidFill>
                  <a:schemeClr val="dk1"/>
                </a:solidFill>
                <a:latin typeface="Lexend Light"/>
                <a:ea typeface="Lexend Light"/>
                <a:cs typeface="Lexend Light"/>
                <a:sym typeface="Lexend Light"/>
              </a:defRPr>
            </a:lvl1pPr>
            <a:lvl2pPr marL="914400" lvl="1" indent="-285750">
              <a:spcBef>
                <a:spcPts val="0"/>
              </a:spcBef>
              <a:spcAft>
                <a:spcPts val="0"/>
              </a:spcAft>
              <a:buClr>
                <a:schemeClr val="dk1"/>
              </a:buClr>
              <a:buSzPts val="900"/>
              <a:buFont typeface="Lexend Light"/>
              <a:buChar char="○"/>
              <a:defRPr sz="900">
                <a:solidFill>
                  <a:schemeClr val="dk1"/>
                </a:solidFill>
                <a:latin typeface="Lexend Light"/>
                <a:ea typeface="Lexend Light"/>
                <a:cs typeface="Lexend Light"/>
                <a:sym typeface="Lexend Light"/>
              </a:defRPr>
            </a:lvl2pPr>
            <a:lvl3pPr marL="1371600" lvl="2" indent="-285750">
              <a:spcBef>
                <a:spcPts val="0"/>
              </a:spcBef>
              <a:spcAft>
                <a:spcPts val="0"/>
              </a:spcAft>
              <a:buClr>
                <a:schemeClr val="dk1"/>
              </a:buClr>
              <a:buSzPts val="900"/>
              <a:buFont typeface="Lexend Light"/>
              <a:buChar char="■"/>
              <a:defRPr sz="900">
                <a:solidFill>
                  <a:schemeClr val="dk1"/>
                </a:solidFill>
                <a:latin typeface="Lexend Light"/>
                <a:ea typeface="Lexend Light"/>
                <a:cs typeface="Lexend Light"/>
                <a:sym typeface="Lexend Light"/>
              </a:defRPr>
            </a:lvl3pPr>
            <a:lvl4pPr marL="1828800" lvl="3" indent="-285750">
              <a:spcBef>
                <a:spcPts val="0"/>
              </a:spcBef>
              <a:spcAft>
                <a:spcPts val="0"/>
              </a:spcAft>
              <a:buClr>
                <a:schemeClr val="dk1"/>
              </a:buClr>
              <a:buSzPts val="900"/>
              <a:buFont typeface="Lexend Light"/>
              <a:buChar char="●"/>
              <a:defRPr sz="900">
                <a:solidFill>
                  <a:schemeClr val="dk1"/>
                </a:solidFill>
                <a:latin typeface="Lexend Light"/>
                <a:ea typeface="Lexend Light"/>
                <a:cs typeface="Lexend Light"/>
                <a:sym typeface="Lexend Light"/>
              </a:defRPr>
            </a:lvl4pPr>
            <a:lvl5pPr marL="2286000" lvl="4" indent="-285750">
              <a:spcBef>
                <a:spcPts val="0"/>
              </a:spcBef>
              <a:spcAft>
                <a:spcPts val="0"/>
              </a:spcAft>
              <a:buClr>
                <a:schemeClr val="dk1"/>
              </a:buClr>
              <a:buSzPts val="900"/>
              <a:buFont typeface="Lexend Light"/>
              <a:buChar char="○"/>
              <a:defRPr sz="900">
                <a:solidFill>
                  <a:schemeClr val="dk1"/>
                </a:solidFill>
                <a:latin typeface="Lexend Light"/>
                <a:ea typeface="Lexend Light"/>
                <a:cs typeface="Lexend Light"/>
                <a:sym typeface="Lexend Light"/>
              </a:defRPr>
            </a:lvl5pPr>
            <a:lvl6pPr marL="2743200" lvl="5" indent="-285750">
              <a:spcBef>
                <a:spcPts val="0"/>
              </a:spcBef>
              <a:spcAft>
                <a:spcPts val="0"/>
              </a:spcAft>
              <a:buClr>
                <a:schemeClr val="dk1"/>
              </a:buClr>
              <a:buSzPts val="900"/>
              <a:buFont typeface="Lexend Light"/>
              <a:buChar char="■"/>
              <a:defRPr sz="900">
                <a:solidFill>
                  <a:schemeClr val="dk1"/>
                </a:solidFill>
                <a:latin typeface="Lexend Light"/>
                <a:ea typeface="Lexend Light"/>
                <a:cs typeface="Lexend Light"/>
                <a:sym typeface="Lexend Light"/>
              </a:defRPr>
            </a:lvl6pPr>
            <a:lvl7pPr marL="3200400" lvl="6" indent="-285750">
              <a:spcBef>
                <a:spcPts val="0"/>
              </a:spcBef>
              <a:spcAft>
                <a:spcPts val="0"/>
              </a:spcAft>
              <a:buClr>
                <a:schemeClr val="dk1"/>
              </a:buClr>
              <a:buSzPts val="900"/>
              <a:buFont typeface="Lexend Light"/>
              <a:buChar char="●"/>
              <a:defRPr sz="900">
                <a:solidFill>
                  <a:schemeClr val="dk1"/>
                </a:solidFill>
                <a:latin typeface="Lexend Light"/>
                <a:ea typeface="Lexend Light"/>
                <a:cs typeface="Lexend Light"/>
                <a:sym typeface="Lexend Light"/>
              </a:defRPr>
            </a:lvl7pPr>
            <a:lvl8pPr marL="3657600" lvl="7" indent="-285750">
              <a:spcBef>
                <a:spcPts val="0"/>
              </a:spcBef>
              <a:spcAft>
                <a:spcPts val="0"/>
              </a:spcAft>
              <a:buClr>
                <a:schemeClr val="dk1"/>
              </a:buClr>
              <a:buSzPts val="900"/>
              <a:buFont typeface="Lexend Light"/>
              <a:buChar char="○"/>
              <a:defRPr sz="900">
                <a:solidFill>
                  <a:schemeClr val="dk1"/>
                </a:solidFill>
                <a:latin typeface="Lexend Light"/>
                <a:ea typeface="Lexend Light"/>
                <a:cs typeface="Lexend Light"/>
                <a:sym typeface="Lexend Light"/>
              </a:defRPr>
            </a:lvl8pPr>
            <a:lvl9pPr marL="4114800" lvl="8" indent="-285750">
              <a:spcBef>
                <a:spcPts val="0"/>
              </a:spcBef>
              <a:spcAft>
                <a:spcPts val="0"/>
              </a:spcAft>
              <a:buClr>
                <a:schemeClr val="dk1"/>
              </a:buClr>
              <a:buSzPts val="900"/>
              <a:buFont typeface="Lexend Light"/>
              <a:buChar char="■"/>
              <a:defRPr sz="900">
                <a:solidFill>
                  <a:schemeClr val="dk1"/>
                </a:solidFill>
                <a:latin typeface="Lexend Light"/>
                <a:ea typeface="Lexend Light"/>
                <a:cs typeface="Lexend Light"/>
                <a:sym typeface="Lexend Light"/>
              </a:defRPr>
            </a:lvl9pPr>
          </a:lstStyle>
          <a:p>
            <a:endParaRPr/>
          </a:p>
        </p:txBody>
      </p:sp>
      <p:sp>
        <p:nvSpPr>
          <p:cNvPr id="53" name="Google Shape;53;p13"/>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lvl="0" algn="r">
              <a:buNone/>
              <a:defRPr sz="1300">
                <a:solidFill>
                  <a:schemeClr val="dk1"/>
                </a:solidFill>
                <a:latin typeface="Lexend Light"/>
                <a:ea typeface="Lexend Light"/>
                <a:cs typeface="Lexend Light"/>
                <a:sym typeface="Lexend Light"/>
              </a:defRPr>
            </a:lvl1pPr>
            <a:lvl2pPr lvl="1" algn="r">
              <a:buNone/>
              <a:defRPr sz="1300">
                <a:solidFill>
                  <a:schemeClr val="dk1"/>
                </a:solidFill>
                <a:latin typeface="Lexend Light"/>
                <a:ea typeface="Lexend Light"/>
                <a:cs typeface="Lexend Light"/>
                <a:sym typeface="Lexend Light"/>
              </a:defRPr>
            </a:lvl2pPr>
            <a:lvl3pPr lvl="2" algn="r">
              <a:buNone/>
              <a:defRPr sz="1300">
                <a:solidFill>
                  <a:schemeClr val="dk1"/>
                </a:solidFill>
                <a:latin typeface="Lexend Light"/>
                <a:ea typeface="Lexend Light"/>
                <a:cs typeface="Lexend Light"/>
                <a:sym typeface="Lexend Light"/>
              </a:defRPr>
            </a:lvl3pPr>
            <a:lvl4pPr lvl="3" algn="r">
              <a:buNone/>
              <a:defRPr sz="1300">
                <a:solidFill>
                  <a:schemeClr val="dk1"/>
                </a:solidFill>
                <a:latin typeface="Lexend Light"/>
                <a:ea typeface="Lexend Light"/>
                <a:cs typeface="Lexend Light"/>
                <a:sym typeface="Lexend Light"/>
              </a:defRPr>
            </a:lvl4pPr>
            <a:lvl5pPr lvl="4" algn="r">
              <a:buNone/>
              <a:defRPr sz="1300">
                <a:solidFill>
                  <a:schemeClr val="dk1"/>
                </a:solidFill>
                <a:latin typeface="Lexend Light"/>
                <a:ea typeface="Lexend Light"/>
                <a:cs typeface="Lexend Light"/>
                <a:sym typeface="Lexend Light"/>
              </a:defRPr>
            </a:lvl5pPr>
            <a:lvl6pPr lvl="5" algn="r">
              <a:buNone/>
              <a:defRPr sz="1300">
                <a:solidFill>
                  <a:schemeClr val="dk1"/>
                </a:solidFill>
                <a:latin typeface="Lexend Light"/>
                <a:ea typeface="Lexend Light"/>
                <a:cs typeface="Lexend Light"/>
                <a:sym typeface="Lexend Light"/>
              </a:defRPr>
            </a:lvl6pPr>
            <a:lvl7pPr lvl="6" algn="r">
              <a:buNone/>
              <a:defRPr sz="1300">
                <a:solidFill>
                  <a:schemeClr val="dk1"/>
                </a:solidFill>
                <a:latin typeface="Lexend Light"/>
                <a:ea typeface="Lexend Light"/>
                <a:cs typeface="Lexend Light"/>
                <a:sym typeface="Lexend Light"/>
              </a:defRPr>
            </a:lvl7pPr>
            <a:lvl8pPr lvl="7" algn="r">
              <a:buNone/>
              <a:defRPr sz="1300">
                <a:solidFill>
                  <a:schemeClr val="dk1"/>
                </a:solidFill>
                <a:latin typeface="Lexend Light"/>
                <a:ea typeface="Lexend Light"/>
                <a:cs typeface="Lexend Light"/>
                <a:sym typeface="Lexend Light"/>
              </a:defRPr>
            </a:lvl8pPr>
            <a:lvl9pPr lvl="8" algn="r">
              <a:buNone/>
              <a:defRPr sz="1300">
                <a:solidFill>
                  <a:schemeClr val="dk1"/>
                </a:solidFill>
                <a:latin typeface="Lexend Light"/>
                <a:ea typeface="Lexend Light"/>
                <a:cs typeface="Lexend Light"/>
                <a:sym typeface="Lexend Light"/>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 id="2147483684" r:id="rId26"/>
    <p:sldLayoutId id="2147483685" r:id="rId27"/>
    <p:sldLayoutId id="2147483686" r:id="rId28"/>
    <p:sldLayoutId id="2147483687" r:id="rId29"/>
    <p:sldLayoutId id="2147483688" r:id="rId30"/>
    <p:sldLayoutId id="2147483689" r:id="rId31"/>
    <p:sldLayoutId id="2147483690" r:id="rId32"/>
    <p:sldLayoutId id="2147483691" r:id="rId33"/>
    <p:sldLayoutId id="2147483692" r:id="rId34"/>
    <p:sldLayoutId id="2147483693" r:id="rId35"/>
    <p:sldLayoutId id="2147483694" r:id="rId36"/>
    <p:sldLayoutId id="2147483695" r:id="rId37"/>
    <p:sldLayoutId id="2147483696" r:id="rId38"/>
    <p:sldLayoutId id="2147483697" r:id="rId39"/>
    <p:sldLayoutId id="2147483698" r:id="rId4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144">
          <p15:clr>
            <a:srgbClr val="E46962"/>
          </p15:clr>
        </p15:guide>
        <p15:guide id="2" pos="734">
          <p15:clr>
            <a:srgbClr val="E46962"/>
          </p15:clr>
        </p15:guide>
        <p15:guide id="3" pos="835">
          <p15:clr>
            <a:srgbClr val="E46962"/>
          </p15:clr>
        </p15:guide>
        <p15:guide id="4" pos="245">
          <p15:clr>
            <a:srgbClr val="E46962"/>
          </p15:clr>
        </p15:guide>
        <p15:guide id="5" pos="1538">
          <p15:clr>
            <a:srgbClr val="E46962"/>
          </p15:clr>
        </p15:guide>
        <p15:guide id="6" pos="2128">
          <p15:clr>
            <a:srgbClr val="E46962"/>
          </p15:clr>
        </p15:guide>
        <p15:guide id="7" orient="horz" pos="326">
          <p15:clr>
            <a:srgbClr val="E46962"/>
          </p15:clr>
        </p15:guide>
        <p15:guide id="8" orient="horz" pos="138">
          <p15:clr>
            <a:srgbClr val="E46962"/>
          </p15:clr>
        </p15:guide>
        <p15:guide id="9" orient="horz" pos="516">
          <p15:clr>
            <a:srgbClr val="E46962"/>
          </p15:clr>
        </p15:guide>
        <p15:guide id="10" orient="horz" pos="884">
          <p15:clr>
            <a:srgbClr val="E46962"/>
          </p15:clr>
        </p15:guide>
        <p15:guide id="11" orient="horz" pos="1250">
          <p15:clr>
            <a:srgbClr val="E46962"/>
          </p15:clr>
        </p15:guide>
        <p15:guide id="12" orient="horz" pos="1620">
          <p15:clr>
            <a:srgbClr val="E46962"/>
          </p15:clr>
        </p15:guide>
        <p15:guide id="13" orient="horz" pos="3097">
          <p15:clr>
            <a:srgbClr val="E46962"/>
          </p15:clr>
        </p15:guide>
        <p15:guide id="14" pos="2831">
          <p15:clr>
            <a:srgbClr val="E46962"/>
          </p15:clr>
        </p15:guide>
        <p15:guide id="15" pos="3525">
          <p15:clr>
            <a:srgbClr val="E46962"/>
          </p15:clr>
        </p15:guide>
        <p15:guide id="16" pos="3629">
          <p15:clr>
            <a:srgbClr val="E46962"/>
          </p15:clr>
        </p15:guide>
        <p15:guide id="17" pos="4219">
          <p15:clr>
            <a:srgbClr val="E46962"/>
          </p15:clr>
        </p15:guide>
        <p15:guide id="18" pos="4332">
          <p15:clr>
            <a:srgbClr val="E46962"/>
          </p15:clr>
        </p15:guide>
        <p15:guide id="19" pos="4922">
          <p15:clr>
            <a:srgbClr val="E46962"/>
          </p15:clr>
        </p15:guide>
        <p15:guide id="20" pos="5026">
          <p15:clr>
            <a:srgbClr val="E46962"/>
          </p15:clr>
        </p15:guide>
        <p15:guide id="21" pos="2241">
          <p15:clr>
            <a:srgbClr val="E46962"/>
          </p15:clr>
        </p15:guide>
        <p15:guide id="22" pos="2935">
          <p15:clr>
            <a:srgbClr val="E46962"/>
          </p15:clr>
        </p15:guide>
        <p15:guide id="23" pos="5616">
          <p15:clr>
            <a:srgbClr val="E46962"/>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3.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3.xml"/></Relationships>
</file>

<file path=ppt/slides/_rels/slide3.xml.rels><?xml version="1.0" encoding="UTF-8" standalone="yes"?>
<Relationships xmlns="http://schemas.openxmlformats.org/package/2006/relationships"><Relationship Id="rId3" Type="http://schemas.openxmlformats.org/officeDocument/2006/relationships/hyperlink" Target="https://www.youtube.com/watch?v=JV2AOdzA2XA" TargetMode="External"/><Relationship Id="rId2" Type="http://schemas.openxmlformats.org/officeDocument/2006/relationships/notesSlide" Target="../notesSlides/notesSlide3.xml"/><Relationship Id="rId1" Type="http://schemas.openxmlformats.org/officeDocument/2006/relationships/slideLayout" Target="../slideLayouts/slideLayout3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3.xml"/></Relationships>
</file>

<file path=ppt/slides/_rels/slide12.xml.rels><?xml version="1.0" encoding="UTF-8" standalone="yes"?>
<Relationships xmlns="http://schemas.openxmlformats.org/package/2006/relationships"><Relationship Id="rId3" Type="http://schemas.openxmlformats.org/officeDocument/2006/relationships/hyperlink" Target="https://docs.google.com/document/d/19Niz7CqXxs8ZxYjnIEuMxRQGge7_PExz/edit" TargetMode="External"/><Relationship Id="rId2" Type="http://schemas.openxmlformats.org/officeDocument/2006/relationships/notesSlide" Target="../notesSlides/notesSlide12.xml"/><Relationship Id="rId1" Type="http://schemas.openxmlformats.org/officeDocument/2006/relationships/slideLayout" Target="../slideLayouts/slideLayout3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389"/>
        <p:cNvGrpSpPr/>
        <p:nvPr/>
      </p:nvGrpSpPr>
      <p:grpSpPr>
        <a:xfrm>
          <a:off x="0" y="0"/>
          <a:ext cx="0" cy="0"/>
          <a:chOff x="0" y="0"/>
          <a:chExt cx="0" cy="0"/>
        </a:xfrm>
      </p:grpSpPr>
      <p:sp>
        <p:nvSpPr>
          <p:cNvPr id="390" name="Google Shape;390;p54"/>
          <p:cNvSpPr txBox="1">
            <a:spLocks noGrp="1"/>
          </p:cNvSpPr>
          <p:nvPr>
            <p:ph type="title"/>
          </p:nvPr>
        </p:nvSpPr>
        <p:spPr>
          <a:xfrm>
            <a:off x="0" y="-204100"/>
            <a:ext cx="9144000" cy="20010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rgbClr val="0000FF"/>
                </a:solidFill>
              </a:rPr>
              <a:t>School Advisory Council</a:t>
            </a:r>
            <a:endParaRPr>
              <a:solidFill>
                <a:srgbClr val="0000FF"/>
              </a:solidFill>
            </a:endParaRPr>
          </a:p>
        </p:txBody>
      </p:sp>
      <p:sp>
        <p:nvSpPr>
          <p:cNvPr id="391" name="Google Shape;391;p54"/>
          <p:cNvSpPr txBox="1">
            <a:spLocks noGrp="1"/>
          </p:cNvSpPr>
          <p:nvPr>
            <p:ph type="subTitle" idx="1"/>
          </p:nvPr>
        </p:nvSpPr>
        <p:spPr>
          <a:xfrm>
            <a:off x="4748075" y="4153500"/>
            <a:ext cx="4256400" cy="899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St Mary’s Thornbury</a:t>
            </a:r>
            <a:endParaRPr/>
          </a:p>
        </p:txBody>
      </p:sp>
      <p:pic>
        <p:nvPicPr>
          <p:cNvPr id="392" name="Google Shape;392;p54"/>
          <p:cNvPicPr preferRelativeResize="0"/>
          <p:nvPr/>
        </p:nvPicPr>
        <p:blipFill>
          <a:blip r:embed="rId3">
            <a:alphaModFix/>
          </a:blip>
          <a:stretch>
            <a:fillRect/>
          </a:stretch>
        </p:blipFill>
        <p:spPr>
          <a:xfrm>
            <a:off x="5264300" y="401138"/>
            <a:ext cx="3651000" cy="834525"/>
          </a:xfrm>
          <a:prstGeom prst="rect">
            <a:avLst/>
          </a:prstGeom>
          <a:noFill/>
          <a:ln>
            <a:noFill/>
          </a:ln>
        </p:spPr>
      </p:pic>
      <p:pic>
        <p:nvPicPr>
          <p:cNvPr id="393" name="Google Shape;393;p54"/>
          <p:cNvPicPr preferRelativeResize="0"/>
          <p:nvPr/>
        </p:nvPicPr>
        <p:blipFill>
          <a:blip r:embed="rId4">
            <a:alphaModFix/>
          </a:blip>
          <a:stretch>
            <a:fillRect/>
          </a:stretch>
        </p:blipFill>
        <p:spPr>
          <a:xfrm>
            <a:off x="6355961" y="1403700"/>
            <a:ext cx="1777040" cy="2001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397"/>
        <p:cNvGrpSpPr/>
        <p:nvPr/>
      </p:nvGrpSpPr>
      <p:grpSpPr>
        <a:xfrm>
          <a:off x="0" y="0"/>
          <a:ext cx="0" cy="0"/>
          <a:chOff x="0" y="0"/>
          <a:chExt cx="0" cy="0"/>
        </a:xfrm>
      </p:grpSpPr>
      <p:sp>
        <p:nvSpPr>
          <p:cNvPr id="398" name="Google Shape;398;p55"/>
          <p:cNvSpPr txBox="1">
            <a:spLocks noGrp="1"/>
          </p:cNvSpPr>
          <p:nvPr>
            <p:ph type="title"/>
          </p:nvPr>
        </p:nvSpPr>
        <p:spPr>
          <a:xfrm>
            <a:off x="228600" y="163300"/>
            <a:ext cx="9144000" cy="707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000" b="1">
                <a:solidFill>
                  <a:srgbClr val="0000FF"/>
                </a:solidFill>
                <a:latin typeface="Merriweather"/>
                <a:ea typeface="Merriweather"/>
                <a:cs typeface="Merriweather"/>
                <a:sym typeface="Merriweather"/>
              </a:rPr>
              <a:t>What are School Advisory Councils?</a:t>
            </a:r>
            <a:endParaRPr sz="3000" b="1">
              <a:solidFill>
                <a:srgbClr val="0000FF"/>
              </a:solidFill>
              <a:latin typeface="Merriweather"/>
              <a:ea typeface="Merriweather"/>
              <a:cs typeface="Merriweather"/>
              <a:sym typeface="Merriweather"/>
            </a:endParaRPr>
          </a:p>
          <a:p>
            <a:pPr marL="0" lvl="0" indent="0" algn="l" rtl="0">
              <a:spcBef>
                <a:spcPts val="0"/>
              </a:spcBef>
              <a:spcAft>
                <a:spcPts val="0"/>
              </a:spcAft>
              <a:buNone/>
            </a:pPr>
            <a:endParaRPr sz="1600" b="1">
              <a:latin typeface="Merriweather"/>
              <a:ea typeface="Merriweather"/>
              <a:cs typeface="Merriweather"/>
              <a:sym typeface="Merriweather"/>
            </a:endParaRPr>
          </a:p>
        </p:txBody>
      </p:sp>
      <p:sp>
        <p:nvSpPr>
          <p:cNvPr id="399" name="Google Shape;399;p55"/>
          <p:cNvSpPr txBox="1"/>
          <p:nvPr/>
        </p:nvSpPr>
        <p:spPr>
          <a:xfrm>
            <a:off x="253025" y="870400"/>
            <a:ext cx="7560600" cy="4395900"/>
          </a:xfrm>
          <a:prstGeom prst="rect">
            <a:avLst/>
          </a:prstGeom>
          <a:noFill/>
          <a:ln>
            <a:noFill/>
          </a:ln>
        </p:spPr>
        <p:txBody>
          <a:bodyPr spcFirstLastPara="1" wrap="square" lIns="91425" tIns="91425" rIns="91425" bIns="91425" anchor="t" anchorCtr="0">
            <a:spAutoFit/>
          </a:bodyPr>
          <a:lstStyle/>
          <a:p>
            <a:pPr marL="457200" lvl="0" indent="-330200" algn="l" rtl="0">
              <a:lnSpc>
                <a:spcPct val="115000"/>
              </a:lnSpc>
              <a:spcBef>
                <a:spcPts val="0"/>
              </a:spcBef>
              <a:spcAft>
                <a:spcPts val="0"/>
              </a:spcAft>
              <a:buClr>
                <a:schemeClr val="dk1"/>
              </a:buClr>
              <a:buSzPts val="1600"/>
              <a:buChar char="●"/>
            </a:pPr>
            <a:r>
              <a:rPr lang="en" sz="1600" b="1">
                <a:solidFill>
                  <a:schemeClr val="dk1"/>
                </a:solidFill>
              </a:rPr>
              <a:t>Prior to the transfer to a corporate entity responsible for the governance and operation of the schools, Catholic schools already had a tradition of advisory parish education boards</a:t>
            </a:r>
            <a:endParaRPr sz="1600" b="1">
              <a:solidFill>
                <a:schemeClr val="dk1"/>
              </a:solidFill>
            </a:endParaRPr>
          </a:p>
          <a:p>
            <a:pPr marL="457200" lvl="0" indent="0" algn="l" rtl="0">
              <a:lnSpc>
                <a:spcPct val="115000"/>
              </a:lnSpc>
              <a:spcBef>
                <a:spcPts val="0"/>
              </a:spcBef>
              <a:spcAft>
                <a:spcPts val="0"/>
              </a:spcAft>
              <a:buNone/>
            </a:pPr>
            <a:endParaRPr sz="1600" b="1">
              <a:solidFill>
                <a:schemeClr val="dk1"/>
              </a:solidFill>
            </a:endParaRPr>
          </a:p>
          <a:p>
            <a:pPr marL="457200" lvl="0" indent="-330200" algn="l" rtl="0">
              <a:lnSpc>
                <a:spcPct val="115000"/>
              </a:lnSpc>
              <a:spcBef>
                <a:spcPts val="0"/>
              </a:spcBef>
              <a:spcAft>
                <a:spcPts val="0"/>
              </a:spcAft>
              <a:buClr>
                <a:schemeClr val="dk1"/>
              </a:buClr>
              <a:buSzPts val="1600"/>
              <a:buChar char="●"/>
            </a:pPr>
            <a:r>
              <a:rPr lang="en" sz="1600" b="1">
                <a:solidFill>
                  <a:schemeClr val="dk1"/>
                </a:solidFill>
              </a:rPr>
              <a:t>The ‘new’ – post 2021 – mandated School Advisory Councils are grounded both in this strong local foundation of what has already existed and functioned effectively in Catholic education in the Archdiocese, and as part of our wider Catholic tradition that sees advice given in the framework of mutual respect, right relationship and hope.</a:t>
            </a:r>
            <a:endParaRPr sz="1600" b="1">
              <a:solidFill>
                <a:schemeClr val="dk1"/>
              </a:solidFill>
            </a:endParaRPr>
          </a:p>
          <a:p>
            <a:pPr marL="457200" lvl="0" indent="0" algn="l" rtl="0">
              <a:lnSpc>
                <a:spcPct val="115000"/>
              </a:lnSpc>
              <a:spcBef>
                <a:spcPts val="0"/>
              </a:spcBef>
              <a:spcAft>
                <a:spcPts val="0"/>
              </a:spcAft>
              <a:buNone/>
            </a:pPr>
            <a:endParaRPr sz="1600" b="1">
              <a:solidFill>
                <a:schemeClr val="dk1"/>
              </a:solidFill>
            </a:endParaRPr>
          </a:p>
          <a:p>
            <a:pPr marL="457200" lvl="0" indent="-330200" algn="l" rtl="0">
              <a:lnSpc>
                <a:spcPct val="115000"/>
              </a:lnSpc>
              <a:spcBef>
                <a:spcPts val="0"/>
              </a:spcBef>
              <a:spcAft>
                <a:spcPts val="0"/>
              </a:spcAft>
              <a:buClr>
                <a:schemeClr val="dk1"/>
              </a:buClr>
              <a:buSzPts val="1600"/>
              <a:buChar char="●"/>
            </a:pPr>
            <a:r>
              <a:rPr lang="en" sz="1600" b="1">
                <a:solidFill>
                  <a:schemeClr val="dk1"/>
                </a:solidFill>
              </a:rPr>
              <a:t>Clear lines of authority, reporting and delegation have been established which assign the operational management of the school to the principal and particular advisory responsibilities to the School Advisory Council. </a:t>
            </a:r>
            <a:endParaRPr sz="1600" b="1">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403"/>
        <p:cNvGrpSpPr/>
        <p:nvPr/>
      </p:nvGrpSpPr>
      <p:grpSpPr>
        <a:xfrm>
          <a:off x="0" y="0"/>
          <a:ext cx="0" cy="0"/>
          <a:chOff x="0" y="0"/>
          <a:chExt cx="0" cy="0"/>
        </a:xfrm>
      </p:grpSpPr>
      <p:sp>
        <p:nvSpPr>
          <p:cNvPr id="404" name="Google Shape;404;p56"/>
          <p:cNvSpPr txBox="1">
            <a:spLocks noGrp="1"/>
          </p:cNvSpPr>
          <p:nvPr>
            <p:ph type="title"/>
          </p:nvPr>
        </p:nvSpPr>
        <p:spPr>
          <a:xfrm>
            <a:off x="228600" y="163300"/>
            <a:ext cx="9144000" cy="707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8000">
                <a:solidFill>
                  <a:srgbClr val="0000FF"/>
                </a:solidFill>
              </a:rPr>
              <a:t>GOVERNANCE FRAMEWORK</a:t>
            </a:r>
            <a:endParaRPr sz="8000">
              <a:solidFill>
                <a:srgbClr val="0000FF"/>
              </a:solidFill>
            </a:endParaRPr>
          </a:p>
          <a:p>
            <a:pPr marL="0" lvl="0" indent="0" algn="l" rtl="0">
              <a:lnSpc>
                <a:spcPct val="115000"/>
              </a:lnSpc>
              <a:spcBef>
                <a:spcPts val="0"/>
              </a:spcBef>
              <a:spcAft>
                <a:spcPts val="0"/>
              </a:spcAft>
              <a:buNone/>
            </a:pPr>
            <a:r>
              <a:rPr lang="en" sz="2000" b="1">
                <a:solidFill>
                  <a:srgbClr val="0F0F0F"/>
                </a:solidFill>
                <a:latin typeface="Roboto"/>
                <a:ea typeface="Roboto"/>
                <a:cs typeface="Roboto"/>
                <a:sym typeface="Roboto"/>
              </a:rPr>
              <a:t>School Advisory Council: an introduction by Gerard Dalbosco </a:t>
            </a:r>
            <a:endParaRPr sz="2000" b="1">
              <a:solidFill>
                <a:srgbClr val="0F0F0F"/>
              </a:solidFill>
              <a:latin typeface="Roboto"/>
              <a:ea typeface="Roboto"/>
              <a:cs typeface="Roboto"/>
              <a:sym typeface="Roboto"/>
            </a:endParaRPr>
          </a:p>
          <a:p>
            <a:pPr marL="0" lvl="0" indent="0" algn="l" rtl="0">
              <a:lnSpc>
                <a:spcPct val="115000"/>
              </a:lnSpc>
              <a:spcBef>
                <a:spcPts val="0"/>
              </a:spcBef>
              <a:spcAft>
                <a:spcPts val="0"/>
              </a:spcAft>
              <a:buNone/>
            </a:pPr>
            <a:r>
              <a:rPr lang="en" sz="2000" b="1">
                <a:solidFill>
                  <a:srgbClr val="0F0F0F"/>
                </a:solidFill>
                <a:latin typeface="Roboto"/>
                <a:ea typeface="Roboto"/>
                <a:cs typeface="Roboto"/>
                <a:sym typeface="Roboto"/>
              </a:rPr>
              <a:t>(CHAIR MACS Board)</a:t>
            </a:r>
            <a:endParaRPr sz="2000" b="1">
              <a:solidFill>
                <a:srgbClr val="0F0F0F"/>
              </a:solidFill>
              <a:latin typeface="Roboto"/>
              <a:ea typeface="Roboto"/>
              <a:cs typeface="Roboto"/>
              <a:sym typeface="Roboto"/>
            </a:endParaRPr>
          </a:p>
          <a:p>
            <a:pPr marL="0" lvl="0" indent="0" algn="l" rtl="0">
              <a:lnSpc>
                <a:spcPct val="115000"/>
              </a:lnSpc>
              <a:spcBef>
                <a:spcPts val="0"/>
              </a:spcBef>
              <a:spcAft>
                <a:spcPts val="0"/>
              </a:spcAft>
              <a:buNone/>
            </a:pPr>
            <a:r>
              <a:rPr lang="en" sz="2000" u="sng">
                <a:solidFill>
                  <a:srgbClr val="1155CC"/>
                </a:solidFill>
                <a:latin typeface="Arial"/>
                <a:ea typeface="Arial"/>
                <a:cs typeface="Arial"/>
                <a:sym typeface="Arial"/>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https://www.youtube.com/watch?v=JV2AOdzA2XA</a:t>
            </a:r>
            <a:endParaRPr sz="2000">
              <a:latin typeface="Arial"/>
              <a:ea typeface="Arial"/>
              <a:cs typeface="Arial"/>
              <a:sym typeface="Arial"/>
            </a:endParaRPr>
          </a:p>
          <a:p>
            <a:pPr marL="0" lvl="0" indent="0" algn="ctr" rtl="0">
              <a:spcBef>
                <a:spcPts val="0"/>
              </a:spcBef>
              <a:spcAft>
                <a:spcPts val="0"/>
              </a:spcAft>
              <a:buClr>
                <a:schemeClr val="dk1"/>
              </a:buClr>
              <a:buSzPts val="1100"/>
              <a:buFont typeface="Arial"/>
              <a:buNone/>
            </a:pPr>
            <a:endParaRPr sz="8000">
              <a:solidFill>
                <a:srgbClr val="0000FF"/>
              </a:solidFill>
            </a:endParaRPr>
          </a:p>
          <a:p>
            <a:pPr marL="0" lvl="0" indent="0" algn="ctr" rtl="0">
              <a:spcBef>
                <a:spcPts val="0"/>
              </a:spcBef>
              <a:spcAft>
                <a:spcPts val="0"/>
              </a:spcAft>
              <a:buNone/>
            </a:pPr>
            <a:endParaRPr sz="8000" b="1">
              <a:solidFill>
                <a:srgbClr val="980000"/>
              </a:solidFill>
              <a:latin typeface="Merriweather"/>
              <a:ea typeface="Merriweather"/>
              <a:cs typeface="Merriweather"/>
              <a:sym typeface="Merriweathe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408"/>
        <p:cNvGrpSpPr/>
        <p:nvPr/>
      </p:nvGrpSpPr>
      <p:grpSpPr>
        <a:xfrm>
          <a:off x="0" y="0"/>
          <a:ext cx="0" cy="0"/>
          <a:chOff x="0" y="0"/>
          <a:chExt cx="0" cy="0"/>
        </a:xfrm>
      </p:grpSpPr>
      <p:sp>
        <p:nvSpPr>
          <p:cNvPr id="409" name="Google Shape;409;p57"/>
          <p:cNvSpPr txBox="1">
            <a:spLocks noGrp="1"/>
          </p:cNvSpPr>
          <p:nvPr>
            <p:ph type="title"/>
          </p:nvPr>
        </p:nvSpPr>
        <p:spPr>
          <a:xfrm>
            <a:off x="228600" y="163300"/>
            <a:ext cx="9144000" cy="707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000" b="1">
                <a:solidFill>
                  <a:srgbClr val="0000FF"/>
                </a:solidFill>
                <a:latin typeface="Merriweather"/>
                <a:ea typeface="Merriweather"/>
                <a:cs typeface="Merriweather"/>
                <a:sym typeface="Merriweather"/>
              </a:rPr>
              <a:t>Advisory in nature</a:t>
            </a:r>
            <a:endParaRPr sz="3000" b="1">
              <a:solidFill>
                <a:srgbClr val="0000FF"/>
              </a:solidFill>
              <a:latin typeface="Merriweather"/>
              <a:ea typeface="Merriweather"/>
              <a:cs typeface="Merriweather"/>
              <a:sym typeface="Merriweather"/>
            </a:endParaRPr>
          </a:p>
          <a:p>
            <a:pPr marL="0" lvl="0" indent="0" algn="l" rtl="0">
              <a:spcBef>
                <a:spcPts val="0"/>
              </a:spcBef>
              <a:spcAft>
                <a:spcPts val="0"/>
              </a:spcAft>
              <a:buNone/>
            </a:pPr>
            <a:endParaRPr sz="1600" b="1">
              <a:latin typeface="Merriweather"/>
              <a:ea typeface="Merriweather"/>
              <a:cs typeface="Merriweather"/>
              <a:sym typeface="Merriweather"/>
            </a:endParaRPr>
          </a:p>
        </p:txBody>
      </p:sp>
      <p:sp>
        <p:nvSpPr>
          <p:cNvPr id="410" name="Google Shape;410;p57"/>
          <p:cNvSpPr txBox="1"/>
          <p:nvPr/>
        </p:nvSpPr>
        <p:spPr>
          <a:xfrm>
            <a:off x="253025" y="870400"/>
            <a:ext cx="7560600" cy="3829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600" b="1">
                <a:solidFill>
                  <a:schemeClr val="dk1"/>
                </a:solidFill>
              </a:rPr>
              <a:t>School Advisory Councils are advisory bodies which form an important expression of the educational partnership that exists between parents, schools, parishes and the wider community to support all students. This partnership is reflected in the ex-officio membership of both the principal and the parish priest on the council. What the council does is directed by the MACS board through the Terms of Reference for School Advisory Councils.</a:t>
            </a:r>
            <a:endParaRPr sz="1600" b="1">
              <a:solidFill>
                <a:schemeClr val="dk1"/>
              </a:solidFill>
            </a:endParaRPr>
          </a:p>
          <a:p>
            <a:pPr marL="0" lvl="0" indent="0" algn="l" rtl="0">
              <a:lnSpc>
                <a:spcPct val="115000"/>
              </a:lnSpc>
              <a:spcBef>
                <a:spcPts val="0"/>
              </a:spcBef>
              <a:spcAft>
                <a:spcPts val="0"/>
              </a:spcAft>
              <a:buNone/>
            </a:pPr>
            <a:endParaRPr sz="1600" b="1">
              <a:solidFill>
                <a:schemeClr val="dk1"/>
              </a:solidFill>
            </a:endParaRPr>
          </a:p>
          <a:p>
            <a:pPr marL="0" lvl="0" indent="0" algn="l" rtl="0">
              <a:lnSpc>
                <a:spcPct val="115000"/>
              </a:lnSpc>
              <a:spcBef>
                <a:spcPts val="0"/>
              </a:spcBef>
              <a:spcAft>
                <a:spcPts val="0"/>
              </a:spcAft>
              <a:buNone/>
            </a:pPr>
            <a:r>
              <a:rPr lang="en" sz="1600" b="1">
                <a:solidFill>
                  <a:schemeClr val="dk1"/>
                </a:solidFill>
              </a:rPr>
              <a:t>The School Advisory Council provides a forum for discussion and discernment, where parent voice and community perspective are available to influence and support the decisions made by the principal and parish priest for the good of school and parish where students’ wellbeing and outcomes are paramount.</a:t>
            </a:r>
            <a:endParaRPr sz="1600" b="1">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419"/>
        <p:cNvGrpSpPr/>
        <p:nvPr/>
      </p:nvGrpSpPr>
      <p:grpSpPr>
        <a:xfrm>
          <a:off x="0" y="0"/>
          <a:ext cx="0" cy="0"/>
          <a:chOff x="0" y="0"/>
          <a:chExt cx="0" cy="0"/>
        </a:xfrm>
      </p:grpSpPr>
      <p:sp>
        <p:nvSpPr>
          <p:cNvPr id="420" name="Google Shape;420;p59"/>
          <p:cNvSpPr txBox="1">
            <a:spLocks noGrp="1"/>
          </p:cNvSpPr>
          <p:nvPr>
            <p:ph type="title"/>
          </p:nvPr>
        </p:nvSpPr>
        <p:spPr>
          <a:xfrm>
            <a:off x="228600" y="163300"/>
            <a:ext cx="9144000" cy="707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000" b="1">
                <a:solidFill>
                  <a:srgbClr val="0000FF"/>
                </a:solidFill>
                <a:latin typeface="Merriweather"/>
                <a:ea typeface="Merriweather"/>
                <a:cs typeface="Merriweather"/>
                <a:sym typeface="Merriweather"/>
              </a:rPr>
              <a:t>What they are?</a:t>
            </a:r>
            <a:endParaRPr sz="3000" b="1">
              <a:solidFill>
                <a:srgbClr val="0000FF"/>
              </a:solidFill>
              <a:latin typeface="Merriweather"/>
              <a:ea typeface="Merriweather"/>
              <a:cs typeface="Merriweather"/>
              <a:sym typeface="Merriweather"/>
            </a:endParaRPr>
          </a:p>
          <a:p>
            <a:pPr marL="0" lvl="0" indent="0" algn="l" rtl="0">
              <a:spcBef>
                <a:spcPts val="0"/>
              </a:spcBef>
              <a:spcAft>
                <a:spcPts val="0"/>
              </a:spcAft>
              <a:buNone/>
            </a:pPr>
            <a:endParaRPr sz="1600" b="1">
              <a:latin typeface="Merriweather"/>
              <a:ea typeface="Merriweather"/>
              <a:cs typeface="Merriweather"/>
              <a:sym typeface="Merriweather"/>
            </a:endParaRPr>
          </a:p>
        </p:txBody>
      </p:sp>
      <p:sp>
        <p:nvSpPr>
          <p:cNvPr id="421" name="Google Shape;421;p59"/>
          <p:cNvSpPr txBox="1"/>
          <p:nvPr/>
        </p:nvSpPr>
        <p:spPr>
          <a:xfrm>
            <a:off x="253025" y="870400"/>
            <a:ext cx="7560600" cy="3829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600" b="1">
                <a:solidFill>
                  <a:schemeClr val="dk1"/>
                </a:solidFill>
              </a:rPr>
              <a:t>School Advisory Councils: </a:t>
            </a:r>
            <a:endParaRPr sz="1600" b="1">
              <a:solidFill>
                <a:schemeClr val="dk1"/>
              </a:solidFill>
            </a:endParaRPr>
          </a:p>
          <a:p>
            <a:pPr marL="457200" lvl="0" indent="-330200" algn="l" rtl="0">
              <a:lnSpc>
                <a:spcPct val="115000"/>
              </a:lnSpc>
              <a:spcBef>
                <a:spcPts val="0"/>
              </a:spcBef>
              <a:spcAft>
                <a:spcPts val="0"/>
              </a:spcAft>
              <a:buClr>
                <a:schemeClr val="dk1"/>
              </a:buClr>
              <a:buSzPts val="1600"/>
              <a:buChar char="●"/>
            </a:pPr>
            <a:r>
              <a:rPr lang="en" sz="1600" b="1">
                <a:solidFill>
                  <a:schemeClr val="dk1"/>
                </a:solidFill>
              </a:rPr>
              <a:t>form part of the broader governance framework of MACS </a:t>
            </a:r>
            <a:endParaRPr sz="1600" b="1">
              <a:solidFill>
                <a:schemeClr val="dk1"/>
              </a:solidFill>
            </a:endParaRPr>
          </a:p>
          <a:p>
            <a:pPr marL="457200" lvl="0" indent="-330200" algn="l" rtl="0">
              <a:lnSpc>
                <a:spcPct val="115000"/>
              </a:lnSpc>
              <a:spcBef>
                <a:spcPts val="0"/>
              </a:spcBef>
              <a:spcAft>
                <a:spcPts val="0"/>
              </a:spcAft>
              <a:buClr>
                <a:schemeClr val="dk1"/>
              </a:buClr>
              <a:buSzPts val="1600"/>
              <a:buChar char="●"/>
            </a:pPr>
            <a:r>
              <a:rPr lang="en" sz="1600" b="1">
                <a:solidFill>
                  <a:schemeClr val="dk1"/>
                </a:solidFill>
              </a:rPr>
              <a:t>are a consultative, review and advisory body </a:t>
            </a:r>
            <a:endParaRPr sz="1600" b="1">
              <a:solidFill>
                <a:schemeClr val="dk1"/>
              </a:solidFill>
            </a:endParaRPr>
          </a:p>
          <a:p>
            <a:pPr marL="457200" lvl="0" indent="-330200" algn="l" rtl="0">
              <a:lnSpc>
                <a:spcPct val="115000"/>
              </a:lnSpc>
              <a:spcBef>
                <a:spcPts val="0"/>
              </a:spcBef>
              <a:spcAft>
                <a:spcPts val="0"/>
              </a:spcAft>
              <a:buClr>
                <a:schemeClr val="dk1"/>
              </a:buClr>
              <a:buSzPts val="1600"/>
              <a:buChar char="●"/>
            </a:pPr>
            <a:r>
              <a:rPr lang="en" sz="1600" b="1">
                <a:solidFill>
                  <a:schemeClr val="dk1"/>
                </a:solidFill>
              </a:rPr>
              <a:t>are found in all MACS schools, both primary and secondary levels </a:t>
            </a:r>
            <a:endParaRPr sz="1600" b="1">
              <a:solidFill>
                <a:schemeClr val="dk1"/>
              </a:solidFill>
            </a:endParaRPr>
          </a:p>
          <a:p>
            <a:pPr marL="457200" lvl="0" indent="-330200" algn="l" rtl="0">
              <a:lnSpc>
                <a:spcPct val="115000"/>
              </a:lnSpc>
              <a:spcBef>
                <a:spcPts val="0"/>
              </a:spcBef>
              <a:spcAft>
                <a:spcPts val="0"/>
              </a:spcAft>
              <a:buClr>
                <a:schemeClr val="dk1"/>
              </a:buClr>
              <a:buSzPts val="1600"/>
              <a:buChar char="●"/>
            </a:pPr>
            <a:r>
              <a:rPr lang="en" sz="1600" b="1">
                <a:solidFill>
                  <a:schemeClr val="dk1"/>
                </a:solidFill>
              </a:rPr>
              <a:t>are guided in their actions by the MACS Statement of Mission, and an understanding of the history of the parish, founders and school</a:t>
            </a:r>
            <a:endParaRPr sz="1600" b="1">
              <a:solidFill>
                <a:schemeClr val="dk1"/>
              </a:solidFill>
            </a:endParaRPr>
          </a:p>
          <a:p>
            <a:pPr marL="457200" lvl="0" indent="-330200" algn="l" rtl="0">
              <a:lnSpc>
                <a:spcPct val="115000"/>
              </a:lnSpc>
              <a:spcBef>
                <a:spcPts val="0"/>
              </a:spcBef>
              <a:spcAft>
                <a:spcPts val="0"/>
              </a:spcAft>
              <a:buClr>
                <a:schemeClr val="dk1"/>
              </a:buClr>
              <a:buSzPts val="1600"/>
              <a:buChar char="●"/>
            </a:pPr>
            <a:r>
              <a:rPr lang="en" sz="1600" b="1">
                <a:solidFill>
                  <a:schemeClr val="dk1"/>
                </a:solidFill>
              </a:rPr>
              <a:t>are a forum for parents to share their wisdom with, and offer support to, the principal and the strategic interests of the school</a:t>
            </a:r>
            <a:endParaRPr sz="1600" b="1">
              <a:solidFill>
                <a:schemeClr val="dk1"/>
              </a:solidFill>
            </a:endParaRPr>
          </a:p>
          <a:p>
            <a:pPr marL="457200" lvl="0" indent="-330200" algn="l" rtl="0">
              <a:lnSpc>
                <a:spcPct val="115000"/>
              </a:lnSpc>
              <a:spcBef>
                <a:spcPts val="0"/>
              </a:spcBef>
              <a:spcAft>
                <a:spcPts val="0"/>
              </a:spcAft>
              <a:buClr>
                <a:schemeClr val="dk1"/>
              </a:buClr>
              <a:buSzPts val="1600"/>
              <a:buChar char="●"/>
            </a:pPr>
            <a:r>
              <a:rPr lang="en" sz="1600" b="1">
                <a:solidFill>
                  <a:schemeClr val="dk1"/>
                </a:solidFill>
              </a:rPr>
              <a:t>are a sounding board for all stakeholders that provides feedback to the principal and parish priest</a:t>
            </a:r>
            <a:endParaRPr sz="1600" b="1">
              <a:solidFill>
                <a:schemeClr val="dk1"/>
              </a:solidFill>
            </a:endParaRPr>
          </a:p>
          <a:p>
            <a:pPr marL="457200" lvl="0" indent="-330200" algn="l" rtl="0">
              <a:lnSpc>
                <a:spcPct val="115000"/>
              </a:lnSpc>
              <a:spcBef>
                <a:spcPts val="0"/>
              </a:spcBef>
              <a:spcAft>
                <a:spcPts val="0"/>
              </a:spcAft>
              <a:buClr>
                <a:schemeClr val="dk1"/>
              </a:buClr>
              <a:buSzPts val="1600"/>
              <a:buChar char="●"/>
            </a:pPr>
            <a:r>
              <a:rPr lang="en" sz="1600" b="1">
                <a:solidFill>
                  <a:schemeClr val="dk1"/>
                </a:solidFill>
              </a:rPr>
              <a:t>are a means of engagement with parents that enables a fruitful participation in consultation on matters affecting the education of students</a:t>
            </a:r>
            <a:endParaRPr sz="1600" b="1">
              <a:solidFill>
                <a:schemeClr val="dk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425"/>
        <p:cNvGrpSpPr/>
        <p:nvPr/>
      </p:nvGrpSpPr>
      <p:grpSpPr>
        <a:xfrm>
          <a:off x="0" y="0"/>
          <a:ext cx="0" cy="0"/>
          <a:chOff x="0" y="0"/>
          <a:chExt cx="0" cy="0"/>
        </a:xfrm>
      </p:grpSpPr>
      <p:sp>
        <p:nvSpPr>
          <p:cNvPr id="426" name="Google Shape;426;p60"/>
          <p:cNvSpPr txBox="1">
            <a:spLocks noGrp="1"/>
          </p:cNvSpPr>
          <p:nvPr>
            <p:ph type="title"/>
          </p:nvPr>
        </p:nvSpPr>
        <p:spPr>
          <a:xfrm>
            <a:off x="228600" y="163300"/>
            <a:ext cx="9144000" cy="707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000" b="1">
                <a:solidFill>
                  <a:srgbClr val="0000FF"/>
                </a:solidFill>
                <a:latin typeface="Merriweather"/>
                <a:ea typeface="Merriweather"/>
                <a:cs typeface="Merriweather"/>
                <a:sym typeface="Merriweather"/>
              </a:rPr>
              <a:t>What do they do?</a:t>
            </a:r>
            <a:endParaRPr sz="3000" b="1">
              <a:solidFill>
                <a:srgbClr val="0000FF"/>
              </a:solidFill>
              <a:latin typeface="Merriweather"/>
              <a:ea typeface="Merriweather"/>
              <a:cs typeface="Merriweather"/>
              <a:sym typeface="Merriweather"/>
            </a:endParaRPr>
          </a:p>
          <a:p>
            <a:pPr marL="0" lvl="0" indent="0" algn="l" rtl="0">
              <a:spcBef>
                <a:spcPts val="0"/>
              </a:spcBef>
              <a:spcAft>
                <a:spcPts val="0"/>
              </a:spcAft>
              <a:buNone/>
            </a:pPr>
            <a:endParaRPr sz="1600" b="1">
              <a:latin typeface="Merriweather"/>
              <a:ea typeface="Merriweather"/>
              <a:cs typeface="Merriweather"/>
              <a:sym typeface="Merriweather"/>
            </a:endParaRPr>
          </a:p>
        </p:txBody>
      </p:sp>
      <p:sp>
        <p:nvSpPr>
          <p:cNvPr id="427" name="Google Shape;427;p60"/>
          <p:cNvSpPr txBox="1"/>
          <p:nvPr/>
        </p:nvSpPr>
        <p:spPr>
          <a:xfrm>
            <a:off x="253025" y="870400"/>
            <a:ext cx="7560600" cy="4112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600" b="1">
                <a:solidFill>
                  <a:schemeClr val="dk1"/>
                </a:solidFill>
              </a:rPr>
              <a:t>School Advisory Councils: </a:t>
            </a:r>
            <a:endParaRPr sz="1600" b="1">
              <a:solidFill>
                <a:schemeClr val="dk1"/>
              </a:solidFill>
            </a:endParaRPr>
          </a:p>
          <a:p>
            <a:pPr marL="457200" lvl="0" indent="-330200" algn="l" rtl="0">
              <a:lnSpc>
                <a:spcPct val="115000"/>
              </a:lnSpc>
              <a:spcBef>
                <a:spcPts val="0"/>
              </a:spcBef>
              <a:spcAft>
                <a:spcPts val="0"/>
              </a:spcAft>
              <a:buClr>
                <a:schemeClr val="dk1"/>
              </a:buClr>
              <a:buSzPts val="1600"/>
              <a:buChar char="●"/>
            </a:pPr>
            <a:r>
              <a:rPr lang="en" sz="1600" b="1">
                <a:solidFill>
                  <a:schemeClr val="dk1"/>
                </a:solidFill>
              </a:rPr>
              <a:t>encourage the partnership and participation of the school, parish and wider community in the life of the school and parish</a:t>
            </a:r>
            <a:endParaRPr sz="1600" b="1">
              <a:solidFill>
                <a:schemeClr val="dk1"/>
              </a:solidFill>
            </a:endParaRPr>
          </a:p>
          <a:p>
            <a:pPr marL="457200" lvl="0" indent="-330200" algn="l" rtl="0">
              <a:lnSpc>
                <a:spcPct val="115000"/>
              </a:lnSpc>
              <a:spcBef>
                <a:spcPts val="0"/>
              </a:spcBef>
              <a:spcAft>
                <a:spcPts val="0"/>
              </a:spcAft>
              <a:buClr>
                <a:schemeClr val="dk1"/>
              </a:buClr>
              <a:buSzPts val="1600"/>
              <a:buChar char="●"/>
            </a:pPr>
            <a:r>
              <a:rPr lang="en" sz="1600" b="1">
                <a:solidFill>
                  <a:schemeClr val="dk1"/>
                </a:solidFill>
              </a:rPr>
              <a:t>provide advice to the principal on school improvement, school reviews, the annual school budget and other financial matters, the school master plan, capital resource planning and maintenance</a:t>
            </a:r>
            <a:endParaRPr sz="1600" b="1">
              <a:solidFill>
                <a:schemeClr val="dk1"/>
              </a:solidFill>
            </a:endParaRPr>
          </a:p>
          <a:p>
            <a:pPr marL="457200" lvl="0" indent="-330200" algn="l" rtl="0">
              <a:lnSpc>
                <a:spcPct val="115000"/>
              </a:lnSpc>
              <a:spcBef>
                <a:spcPts val="0"/>
              </a:spcBef>
              <a:spcAft>
                <a:spcPts val="0"/>
              </a:spcAft>
              <a:buClr>
                <a:schemeClr val="dk1"/>
              </a:buClr>
              <a:buSzPts val="1600"/>
              <a:buChar char="●"/>
            </a:pPr>
            <a:r>
              <a:rPr lang="en" sz="1600" b="1">
                <a:solidFill>
                  <a:schemeClr val="dk1"/>
                </a:solidFill>
              </a:rPr>
              <a:t>contribute to the selection process for the school principal via membership of the selection panel as per MACS and Victorian Catholic Education Authority Ltd (VCEA) policies and guidelines</a:t>
            </a:r>
            <a:endParaRPr sz="1600" b="1">
              <a:solidFill>
                <a:schemeClr val="dk1"/>
              </a:solidFill>
            </a:endParaRPr>
          </a:p>
          <a:p>
            <a:pPr marL="457200" lvl="0" indent="-330200" algn="l" rtl="0">
              <a:lnSpc>
                <a:spcPct val="115000"/>
              </a:lnSpc>
              <a:spcBef>
                <a:spcPts val="0"/>
              </a:spcBef>
              <a:spcAft>
                <a:spcPts val="0"/>
              </a:spcAft>
              <a:buClr>
                <a:schemeClr val="dk1"/>
              </a:buClr>
              <a:buSzPts val="1600"/>
              <a:buChar char="●"/>
            </a:pPr>
            <a:r>
              <a:rPr lang="en" sz="1600" b="1">
                <a:solidFill>
                  <a:schemeClr val="dk1"/>
                </a:solidFill>
              </a:rPr>
              <a:t>develop processes of consultation and providing a forum for discussion and discernment, where parent voice and perspective are available to inform and support the decisions made by the principal and the parish priest for the good of school and parish where students’ wellbeing and outcomes are paramount</a:t>
            </a:r>
            <a:endParaRPr sz="1600" b="1">
              <a:solidFill>
                <a:schemeClr val="dk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431"/>
        <p:cNvGrpSpPr/>
        <p:nvPr/>
      </p:nvGrpSpPr>
      <p:grpSpPr>
        <a:xfrm>
          <a:off x="0" y="0"/>
          <a:ext cx="0" cy="0"/>
          <a:chOff x="0" y="0"/>
          <a:chExt cx="0" cy="0"/>
        </a:xfrm>
      </p:grpSpPr>
      <p:sp>
        <p:nvSpPr>
          <p:cNvPr id="432" name="Google Shape;432;p61"/>
          <p:cNvSpPr txBox="1">
            <a:spLocks noGrp="1"/>
          </p:cNvSpPr>
          <p:nvPr>
            <p:ph type="title"/>
          </p:nvPr>
        </p:nvSpPr>
        <p:spPr>
          <a:xfrm>
            <a:off x="228600" y="163300"/>
            <a:ext cx="9144000" cy="707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000" b="1">
                <a:solidFill>
                  <a:srgbClr val="0000FF"/>
                </a:solidFill>
                <a:latin typeface="Merriweather"/>
                <a:ea typeface="Merriweather"/>
                <a:cs typeface="Merriweather"/>
                <a:sym typeface="Merriweather"/>
              </a:rPr>
              <a:t>What do they do?</a:t>
            </a:r>
            <a:endParaRPr sz="3000" b="1">
              <a:solidFill>
                <a:srgbClr val="0000FF"/>
              </a:solidFill>
              <a:latin typeface="Merriweather"/>
              <a:ea typeface="Merriweather"/>
              <a:cs typeface="Merriweather"/>
              <a:sym typeface="Merriweather"/>
            </a:endParaRPr>
          </a:p>
          <a:p>
            <a:pPr marL="0" lvl="0" indent="0" algn="l" rtl="0">
              <a:spcBef>
                <a:spcPts val="0"/>
              </a:spcBef>
              <a:spcAft>
                <a:spcPts val="0"/>
              </a:spcAft>
              <a:buNone/>
            </a:pPr>
            <a:endParaRPr sz="1600" b="1">
              <a:latin typeface="Merriweather"/>
              <a:ea typeface="Merriweather"/>
              <a:cs typeface="Merriweather"/>
              <a:sym typeface="Merriweather"/>
            </a:endParaRPr>
          </a:p>
        </p:txBody>
      </p:sp>
      <p:sp>
        <p:nvSpPr>
          <p:cNvPr id="433" name="Google Shape;433;p61"/>
          <p:cNvSpPr txBox="1"/>
          <p:nvPr/>
        </p:nvSpPr>
        <p:spPr>
          <a:xfrm>
            <a:off x="253025" y="870400"/>
            <a:ext cx="7560600" cy="46794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600" b="1">
                <a:solidFill>
                  <a:schemeClr val="dk1"/>
                </a:solidFill>
              </a:rPr>
              <a:t>School Advisory Councils: </a:t>
            </a:r>
            <a:endParaRPr sz="1600" b="1">
              <a:solidFill>
                <a:schemeClr val="dk1"/>
              </a:solidFill>
            </a:endParaRPr>
          </a:p>
          <a:p>
            <a:pPr marL="457200" lvl="0" indent="-330200" algn="l" rtl="0">
              <a:lnSpc>
                <a:spcPct val="115000"/>
              </a:lnSpc>
              <a:spcBef>
                <a:spcPts val="0"/>
              </a:spcBef>
              <a:spcAft>
                <a:spcPts val="0"/>
              </a:spcAft>
              <a:buClr>
                <a:schemeClr val="dk1"/>
              </a:buClr>
              <a:buSzPts val="1600"/>
              <a:buChar char="●"/>
            </a:pPr>
            <a:r>
              <a:rPr lang="en" sz="1600" b="1">
                <a:solidFill>
                  <a:schemeClr val="dk1"/>
                </a:solidFill>
              </a:rPr>
              <a:t>produce a School Advisory Council Annual Report that acknowledges the activities, achievements and challenges of the council over the past year, and indicates goals and focus for the following year</a:t>
            </a:r>
            <a:endParaRPr sz="1600" b="1">
              <a:solidFill>
                <a:schemeClr val="dk1"/>
              </a:solidFill>
            </a:endParaRPr>
          </a:p>
          <a:p>
            <a:pPr marL="457200" lvl="0" indent="-330200" algn="l" rtl="0">
              <a:lnSpc>
                <a:spcPct val="115000"/>
              </a:lnSpc>
              <a:spcBef>
                <a:spcPts val="0"/>
              </a:spcBef>
              <a:spcAft>
                <a:spcPts val="0"/>
              </a:spcAft>
              <a:buClr>
                <a:schemeClr val="dk1"/>
              </a:buClr>
              <a:buSzPts val="1600"/>
              <a:buChar char="●"/>
            </a:pPr>
            <a:r>
              <a:rPr lang="en" sz="1600" b="1">
                <a:solidFill>
                  <a:schemeClr val="dk1"/>
                </a:solidFill>
              </a:rPr>
              <a:t>undertake an annual evaluation to reflect upon its performance and areas for improvement.</a:t>
            </a:r>
            <a:endParaRPr sz="1600" b="1">
              <a:solidFill>
                <a:schemeClr val="dk1"/>
              </a:solidFill>
            </a:endParaRPr>
          </a:p>
          <a:p>
            <a:pPr marL="0" lvl="0" indent="0" algn="l" rtl="0">
              <a:lnSpc>
                <a:spcPct val="115000"/>
              </a:lnSpc>
              <a:spcBef>
                <a:spcPts val="0"/>
              </a:spcBef>
              <a:spcAft>
                <a:spcPts val="0"/>
              </a:spcAft>
              <a:buNone/>
            </a:pPr>
            <a:endParaRPr sz="1600" b="1">
              <a:solidFill>
                <a:schemeClr val="dk1"/>
              </a:solidFill>
            </a:endParaRPr>
          </a:p>
          <a:p>
            <a:pPr marL="0" lvl="0" indent="0" algn="l" rtl="0">
              <a:lnSpc>
                <a:spcPct val="115000"/>
              </a:lnSpc>
              <a:spcBef>
                <a:spcPts val="0"/>
              </a:spcBef>
              <a:spcAft>
                <a:spcPts val="0"/>
              </a:spcAft>
              <a:buNone/>
            </a:pPr>
            <a:r>
              <a:rPr lang="en" sz="1600" b="1">
                <a:solidFill>
                  <a:schemeClr val="dk1"/>
                </a:solidFill>
              </a:rPr>
              <a:t>School Advisory Councils:</a:t>
            </a:r>
            <a:endParaRPr sz="1600" b="1">
              <a:solidFill>
                <a:schemeClr val="dk1"/>
              </a:solidFill>
            </a:endParaRPr>
          </a:p>
          <a:p>
            <a:pPr marL="457200" lvl="0" indent="-330200" algn="l" rtl="0">
              <a:lnSpc>
                <a:spcPct val="115000"/>
              </a:lnSpc>
              <a:spcBef>
                <a:spcPts val="0"/>
              </a:spcBef>
              <a:spcAft>
                <a:spcPts val="0"/>
              </a:spcAft>
              <a:buClr>
                <a:schemeClr val="dk1"/>
              </a:buClr>
              <a:buSzPts val="1600"/>
              <a:buChar char="●"/>
            </a:pPr>
            <a:r>
              <a:rPr lang="en" sz="1600" b="1">
                <a:solidFill>
                  <a:schemeClr val="dk1"/>
                </a:solidFill>
              </a:rPr>
              <a:t>are not the governing body of a school</a:t>
            </a:r>
            <a:endParaRPr sz="1600" b="1">
              <a:solidFill>
                <a:schemeClr val="dk1"/>
              </a:solidFill>
            </a:endParaRPr>
          </a:p>
          <a:p>
            <a:pPr marL="457200" lvl="0" indent="-330200" algn="l" rtl="0">
              <a:lnSpc>
                <a:spcPct val="115000"/>
              </a:lnSpc>
              <a:spcBef>
                <a:spcPts val="0"/>
              </a:spcBef>
              <a:spcAft>
                <a:spcPts val="0"/>
              </a:spcAft>
              <a:buClr>
                <a:schemeClr val="dk1"/>
              </a:buClr>
              <a:buSzPts val="1600"/>
              <a:buChar char="●"/>
            </a:pPr>
            <a:r>
              <a:rPr lang="en" sz="1600" b="1">
                <a:solidFill>
                  <a:schemeClr val="dk1"/>
                </a:solidFill>
              </a:rPr>
              <a:t>do not have a decision-making authority</a:t>
            </a:r>
            <a:endParaRPr sz="1600" b="1">
              <a:solidFill>
                <a:schemeClr val="dk1"/>
              </a:solidFill>
            </a:endParaRPr>
          </a:p>
          <a:p>
            <a:pPr marL="457200" lvl="0" indent="-330200" algn="l" rtl="0">
              <a:lnSpc>
                <a:spcPct val="115000"/>
              </a:lnSpc>
              <a:spcBef>
                <a:spcPts val="0"/>
              </a:spcBef>
              <a:spcAft>
                <a:spcPts val="0"/>
              </a:spcAft>
              <a:buClr>
                <a:schemeClr val="dk1"/>
              </a:buClr>
              <a:buSzPts val="1600"/>
              <a:buChar char="●"/>
            </a:pPr>
            <a:r>
              <a:rPr lang="en" sz="1600" b="1">
                <a:solidFill>
                  <a:schemeClr val="dk1"/>
                </a:solidFill>
              </a:rPr>
              <a:t>do not have a legal identity</a:t>
            </a:r>
            <a:endParaRPr sz="1600" b="1">
              <a:solidFill>
                <a:schemeClr val="dk1"/>
              </a:solidFill>
            </a:endParaRPr>
          </a:p>
          <a:p>
            <a:pPr marL="457200" lvl="0" indent="-330200" algn="l" rtl="0">
              <a:lnSpc>
                <a:spcPct val="115000"/>
              </a:lnSpc>
              <a:spcBef>
                <a:spcPts val="0"/>
              </a:spcBef>
              <a:spcAft>
                <a:spcPts val="0"/>
              </a:spcAft>
              <a:buClr>
                <a:schemeClr val="dk1"/>
              </a:buClr>
              <a:buSzPts val="1600"/>
              <a:buChar char="●"/>
            </a:pPr>
            <a:r>
              <a:rPr lang="en" sz="1600" b="1">
                <a:solidFill>
                  <a:schemeClr val="dk1"/>
                </a:solidFill>
              </a:rPr>
              <a:t>do not become involved in the day-to-day management of the school</a:t>
            </a:r>
            <a:endParaRPr sz="1600" b="1">
              <a:solidFill>
                <a:schemeClr val="dk1"/>
              </a:solidFill>
            </a:endParaRPr>
          </a:p>
          <a:p>
            <a:pPr marL="457200" lvl="0" indent="-330200" algn="l" rtl="0">
              <a:lnSpc>
                <a:spcPct val="115000"/>
              </a:lnSpc>
              <a:spcBef>
                <a:spcPts val="0"/>
              </a:spcBef>
              <a:spcAft>
                <a:spcPts val="0"/>
              </a:spcAft>
              <a:buClr>
                <a:schemeClr val="dk1"/>
              </a:buClr>
              <a:buSzPts val="1600"/>
              <a:buChar char="●"/>
            </a:pPr>
            <a:r>
              <a:rPr lang="en" sz="1600" b="1">
                <a:solidFill>
                  <a:schemeClr val="dk1"/>
                </a:solidFill>
              </a:rPr>
              <a:t>are not a forum for parent advocacy or special interest representation</a:t>
            </a:r>
            <a:endParaRPr sz="1600" b="1">
              <a:solidFill>
                <a:schemeClr val="dk1"/>
              </a:solidFill>
            </a:endParaRPr>
          </a:p>
          <a:p>
            <a:pPr marL="457200" lvl="0" indent="-330200" algn="l" rtl="0">
              <a:lnSpc>
                <a:spcPct val="115000"/>
              </a:lnSpc>
              <a:spcBef>
                <a:spcPts val="0"/>
              </a:spcBef>
              <a:spcAft>
                <a:spcPts val="0"/>
              </a:spcAft>
              <a:buClr>
                <a:schemeClr val="dk1"/>
              </a:buClr>
              <a:buSzPts val="1600"/>
              <a:buChar char="●"/>
            </a:pPr>
            <a:r>
              <a:rPr lang="en" sz="1600" b="1">
                <a:solidFill>
                  <a:schemeClr val="dk1"/>
                </a:solidFill>
              </a:rPr>
              <a:t>are not a parents and friends association</a:t>
            </a:r>
            <a:endParaRPr sz="1600" b="1">
              <a:solidFill>
                <a:schemeClr val="dk1"/>
              </a:solidFill>
            </a:endParaRPr>
          </a:p>
          <a:p>
            <a:pPr marL="457200" lvl="0" indent="-330200" algn="l" rtl="0">
              <a:lnSpc>
                <a:spcPct val="115000"/>
              </a:lnSpc>
              <a:spcBef>
                <a:spcPts val="0"/>
              </a:spcBef>
              <a:spcAft>
                <a:spcPts val="0"/>
              </a:spcAft>
              <a:buClr>
                <a:schemeClr val="dk1"/>
              </a:buClr>
              <a:buSzPts val="1600"/>
              <a:buChar char="●"/>
            </a:pPr>
            <a:r>
              <a:rPr lang="en" sz="1600" b="1">
                <a:solidFill>
                  <a:schemeClr val="dk1"/>
                </a:solidFill>
              </a:rPr>
              <a:t>are not a fundraising forum or fete-organising committee.</a:t>
            </a:r>
            <a:endParaRPr sz="1600" b="1">
              <a:solidFill>
                <a:schemeClr val="dk1"/>
              </a:solidFill>
            </a:endParaRPr>
          </a:p>
          <a:p>
            <a:pPr marL="0" lvl="0" indent="0" algn="l" rtl="0">
              <a:lnSpc>
                <a:spcPct val="115000"/>
              </a:lnSpc>
              <a:spcBef>
                <a:spcPts val="0"/>
              </a:spcBef>
              <a:spcAft>
                <a:spcPts val="0"/>
              </a:spcAft>
              <a:buNone/>
            </a:pPr>
            <a:endParaRPr sz="1600" b="1">
              <a:solidFill>
                <a:schemeClr val="dk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437"/>
        <p:cNvGrpSpPr/>
        <p:nvPr/>
      </p:nvGrpSpPr>
      <p:grpSpPr>
        <a:xfrm>
          <a:off x="0" y="0"/>
          <a:ext cx="0" cy="0"/>
          <a:chOff x="0" y="0"/>
          <a:chExt cx="0" cy="0"/>
        </a:xfrm>
      </p:grpSpPr>
      <p:sp>
        <p:nvSpPr>
          <p:cNvPr id="438" name="Google Shape;438;p62"/>
          <p:cNvSpPr txBox="1">
            <a:spLocks noGrp="1"/>
          </p:cNvSpPr>
          <p:nvPr>
            <p:ph type="title"/>
          </p:nvPr>
        </p:nvSpPr>
        <p:spPr>
          <a:xfrm>
            <a:off x="228600" y="163300"/>
            <a:ext cx="9144000" cy="707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000" b="1">
                <a:solidFill>
                  <a:srgbClr val="0000FF"/>
                </a:solidFill>
                <a:latin typeface="Merriweather"/>
                <a:ea typeface="Merriweather"/>
                <a:cs typeface="Merriweather"/>
                <a:sym typeface="Merriweather"/>
              </a:rPr>
              <a:t>The principal should inform the School Advisory Council on the following items:</a:t>
            </a:r>
            <a:endParaRPr sz="3000" b="1">
              <a:solidFill>
                <a:srgbClr val="0000FF"/>
              </a:solidFill>
              <a:latin typeface="Merriweather"/>
              <a:ea typeface="Merriweather"/>
              <a:cs typeface="Merriweather"/>
              <a:sym typeface="Merriweather"/>
            </a:endParaRPr>
          </a:p>
          <a:p>
            <a:pPr marL="0" lvl="0" indent="0" algn="l" rtl="0">
              <a:spcBef>
                <a:spcPts val="0"/>
              </a:spcBef>
              <a:spcAft>
                <a:spcPts val="0"/>
              </a:spcAft>
              <a:buNone/>
            </a:pPr>
            <a:endParaRPr sz="1600" b="1">
              <a:latin typeface="Merriweather"/>
              <a:ea typeface="Merriweather"/>
              <a:cs typeface="Merriweather"/>
              <a:sym typeface="Merriweather"/>
            </a:endParaRPr>
          </a:p>
        </p:txBody>
      </p:sp>
      <p:sp>
        <p:nvSpPr>
          <p:cNvPr id="439" name="Google Shape;439;p62"/>
          <p:cNvSpPr txBox="1"/>
          <p:nvPr/>
        </p:nvSpPr>
        <p:spPr>
          <a:xfrm>
            <a:off x="253025" y="870400"/>
            <a:ext cx="7560600" cy="4395900"/>
          </a:xfrm>
          <a:prstGeom prst="rect">
            <a:avLst/>
          </a:prstGeom>
          <a:noFill/>
          <a:ln>
            <a:noFill/>
          </a:ln>
        </p:spPr>
        <p:txBody>
          <a:bodyPr spcFirstLastPara="1" wrap="square" lIns="91425" tIns="91425" rIns="91425" bIns="91425" anchor="t" anchorCtr="0">
            <a:spAutoFit/>
          </a:bodyPr>
          <a:lstStyle/>
          <a:p>
            <a:pPr marL="457200" lvl="0" indent="0" algn="l" rtl="0">
              <a:lnSpc>
                <a:spcPct val="115000"/>
              </a:lnSpc>
              <a:spcBef>
                <a:spcPts val="0"/>
              </a:spcBef>
              <a:spcAft>
                <a:spcPts val="0"/>
              </a:spcAft>
              <a:buNone/>
            </a:pPr>
            <a:endParaRPr sz="1600" b="1">
              <a:solidFill>
                <a:schemeClr val="dk1"/>
              </a:solidFill>
            </a:endParaRPr>
          </a:p>
          <a:p>
            <a:pPr marL="0" lvl="0" indent="0" algn="l" rtl="0">
              <a:lnSpc>
                <a:spcPct val="115000"/>
              </a:lnSpc>
              <a:spcBef>
                <a:spcPts val="0"/>
              </a:spcBef>
              <a:spcAft>
                <a:spcPts val="0"/>
              </a:spcAft>
              <a:buNone/>
            </a:pPr>
            <a:r>
              <a:rPr lang="en" sz="1600" b="1">
                <a:solidFill>
                  <a:schemeClr val="dk1"/>
                </a:solidFill>
              </a:rPr>
              <a:t>• School Bank Accounts and Banking Matters</a:t>
            </a:r>
            <a:r>
              <a:rPr lang="en" sz="1600">
                <a:solidFill>
                  <a:schemeClr val="dk1"/>
                </a:solidFill>
              </a:rPr>
              <a:t> – Opening and closing of school bank accounts</a:t>
            </a:r>
            <a:endParaRPr sz="1600">
              <a:solidFill>
                <a:schemeClr val="dk1"/>
              </a:solidFill>
            </a:endParaRPr>
          </a:p>
          <a:p>
            <a:pPr marL="0" lvl="0" indent="0" algn="l" rtl="0">
              <a:lnSpc>
                <a:spcPct val="115000"/>
              </a:lnSpc>
              <a:spcBef>
                <a:spcPts val="0"/>
              </a:spcBef>
              <a:spcAft>
                <a:spcPts val="0"/>
              </a:spcAft>
              <a:buNone/>
            </a:pPr>
            <a:endParaRPr sz="1600">
              <a:solidFill>
                <a:schemeClr val="dk1"/>
              </a:solidFill>
            </a:endParaRPr>
          </a:p>
          <a:p>
            <a:pPr marL="0" lvl="0" indent="0" algn="l" rtl="0">
              <a:lnSpc>
                <a:spcPct val="115000"/>
              </a:lnSpc>
              <a:spcBef>
                <a:spcPts val="0"/>
              </a:spcBef>
              <a:spcAft>
                <a:spcPts val="0"/>
              </a:spcAft>
              <a:buNone/>
            </a:pPr>
            <a:r>
              <a:rPr lang="en" sz="1600">
                <a:solidFill>
                  <a:schemeClr val="dk1"/>
                </a:solidFill>
              </a:rPr>
              <a:t>• </a:t>
            </a:r>
            <a:r>
              <a:rPr lang="en" sz="1600" b="1">
                <a:solidFill>
                  <a:schemeClr val="dk1"/>
                </a:solidFill>
              </a:rPr>
              <a:t>Budgets </a:t>
            </a:r>
            <a:r>
              <a:rPr lang="en" sz="1600">
                <a:solidFill>
                  <a:schemeClr val="dk1"/>
                </a:solidFill>
              </a:rPr>
              <a:t>– Annual Operational/Capital Budgets and Cashflow</a:t>
            </a:r>
            <a:endParaRPr sz="1600">
              <a:solidFill>
                <a:schemeClr val="dk1"/>
              </a:solidFill>
            </a:endParaRPr>
          </a:p>
          <a:p>
            <a:pPr marL="0" lvl="0" indent="0" algn="l" rtl="0">
              <a:lnSpc>
                <a:spcPct val="115000"/>
              </a:lnSpc>
              <a:spcBef>
                <a:spcPts val="0"/>
              </a:spcBef>
              <a:spcAft>
                <a:spcPts val="0"/>
              </a:spcAft>
              <a:buNone/>
            </a:pPr>
            <a:endParaRPr sz="1600">
              <a:solidFill>
                <a:schemeClr val="dk1"/>
              </a:solidFill>
            </a:endParaRPr>
          </a:p>
          <a:p>
            <a:pPr marL="0" lvl="0" indent="0" algn="l" rtl="0">
              <a:lnSpc>
                <a:spcPct val="115000"/>
              </a:lnSpc>
              <a:spcBef>
                <a:spcPts val="0"/>
              </a:spcBef>
              <a:spcAft>
                <a:spcPts val="0"/>
              </a:spcAft>
              <a:buNone/>
            </a:pPr>
            <a:r>
              <a:rPr lang="en" sz="1600" b="1">
                <a:solidFill>
                  <a:schemeClr val="dk1"/>
                </a:solidFill>
              </a:rPr>
              <a:t>• Purchasing</a:t>
            </a:r>
            <a:endParaRPr sz="1600">
              <a:solidFill>
                <a:schemeClr val="dk1"/>
              </a:solidFill>
            </a:endParaRPr>
          </a:p>
          <a:p>
            <a:pPr marL="457200" lvl="0" indent="-330200" algn="l" rtl="0">
              <a:lnSpc>
                <a:spcPct val="115000"/>
              </a:lnSpc>
              <a:spcBef>
                <a:spcPts val="0"/>
              </a:spcBef>
              <a:spcAft>
                <a:spcPts val="0"/>
              </a:spcAft>
              <a:buClr>
                <a:schemeClr val="dk1"/>
              </a:buClr>
              <a:buSzPts val="1600"/>
              <a:buChar char="➢"/>
            </a:pPr>
            <a:r>
              <a:rPr lang="en" sz="1600">
                <a:solidFill>
                  <a:schemeClr val="dk1"/>
                </a:solidFill>
              </a:rPr>
              <a:t>Tenders for Operational Projects </a:t>
            </a:r>
            <a:endParaRPr sz="1600">
              <a:solidFill>
                <a:schemeClr val="dk1"/>
              </a:solidFill>
            </a:endParaRPr>
          </a:p>
          <a:p>
            <a:pPr marL="457200" lvl="0" indent="-330200" algn="l" rtl="0">
              <a:lnSpc>
                <a:spcPct val="115000"/>
              </a:lnSpc>
              <a:spcBef>
                <a:spcPts val="0"/>
              </a:spcBef>
              <a:spcAft>
                <a:spcPts val="0"/>
              </a:spcAft>
              <a:buClr>
                <a:schemeClr val="dk1"/>
              </a:buClr>
              <a:buSzPts val="1600"/>
              <a:buChar char="➢"/>
            </a:pPr>
            <a:r>
              <a:rPr lang="en" sz="1600">
                <a:solidFill>
                  <a:schemeClr val="dk1"/>
                </a:solidFill>
              </a:rPr>
              <a:t>Tenders for Building Projects </a:t>
            </a:r>
            <a:endParaRPr sz="1600">
              <a:solidFill>
                <a:schemeClr val="dk1"/>
              </a:solidFill>
            </a:endParaRPr>
          </a:p>
          <a:p>
            <a:pPr marL="457200" lvl="0" indent="-330200" algn="l" rtl="0">
              <a:lnSpc>
                <a:spcPct val="115000"/>
              </a:lnSpc>
              <a:spcBef>
                <a:spcPts val="0"/>
              </a:spcBef>
              <a:spcAft>
                <a:spcPts val="0"/>
              </a:spcAft>
              <a:buClr>
                <a:schemeClr val="dk1"/>
              </a:buClr>
              <a:buSzPts val="1600"/>
              <a:buChar char="➢"/>
            </a:pPr>
            <a:r>
              <a:rPr lang="en" sz="1600">
                <a:solidFill>
                  <a:schemeClr val="dk1"/>
                </a:solidFill>
              </a:rPr>
              <a:t>Tenders for IT Projects </a:t>
            </a:r>
            <a:endParaRPr sz="1600">
              <a:solidFill>
                <a:schemeClr val="dk1"/>
              </a:solidFill>
            </a:endParaRPr>
          </a:p>
          <a:p>
            <a:pPr marL="457200" lvl="0" indent="-330200" algn="l" rtl="0">
              <a:lnSpc>
                <a:spcPct val="115000"/>
              </a:lnSpc>
              <a:spcBef>
                <a:spcPts val="0"/>
              </a:spcBef>
              <a:spcAft>
                <a:spcPts val="0"/>
              </a:spcAft>
              <a:buClr>
                <a:schemeClr val="dk1"/>
              </a:buClr>
              <a:buSzPts val="1600"/>
              <a:buChar char="➢"/>
            </a:pPr>
            <a:r>
              <a:rPr lang="en" sz="1600">
                <a:solidFill>
                  <a:schemeClr val="dk1"/>
                </a:solidFill>
              </a:rPr>
              <a:t>Purchase orders for Operational Projects, Capital Building Projects and Capital IT Projects</a:t>
            </a:r>
            <a:endParaRPr sz="1600">
              <a:solidFill>
                <a:schemeClr val="dk1"/>
              </a:solidFill>
            </a:endParaRPr>
          </a:p>
          <a:p>
            <a:pPr marL="0" lvl="0" indent="0" algn="l" rtl="0">
              <a:lnSpc>
                <a:spcPct val="115000"/>
              </a:lnSpc>
              <a:spcBef>
                <a:spcPts val="0"/>
              </a:spcBef>
              <a:spcAft>
                <a:spcPts val="0"/>
              </a:spcAft>
              <a:buNone/>
            </a:pPr>
            <a:endParaRPr sz="1600">
              <a:solidFill>
                <a:schemeClr val="dk1"/>
              </a:solidFill>
            </a:endParaRPr>
          </a:p>
          <a:p>
            <a:pPr marL="0" lvl="0" indent="0" algn="l" rtl="0">
              <a:lnSpc>
                <a:spcPct val="115000"/>
              </a:lnSpc>
              <a:spcBef>
                <a:spcPts val="0"/>
              </a:spcBef>
              <a:spcAft>
                <a:spcPts val="0"/>
              </a:spcAft>
              <a:buNone/>
            </a:pPr>
            <a:endParaRPr sz="1600" b="1">
              <a:solidFill>
                <a:schemeClr val="dk1"/>
              </a:solidFill>
            </a:endParaRPr>
          </a:p>
          <a:p>
            <a:pPr marL="0" lvl="0" indent="0" algn="l" rtl="0">
              <a:lnSpc>
                <a:spcPct val="115000"/>
              </a:lnSpc>
              <a:spcBef>
                <a:spcPts val="0"/>
              </a:spcBef>
              <a:spcAft>
                <a:spcPts val="0"/>
              </a:spcAft>
              <a:buNone/>
            </a:pPr>
            <a:endParaRPr sz="1600" b="1">
              <a:solidFill>
                <a:schemeClr val="dk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443"/>
        <p:cNvGrpSpPr/>
        <p:nvPr/>
      </p:nvGrpSpPr>
      <p:grpSpPr>
        <a:xfrm>
          <a:off x="0" y="0"/>
          <a:ext cx="0" cy="0"/>
          <a:chOff x="0" y="0"/>
          <a:chExt cx="0" cy="0"/>
        </a:xfrm>
      </p:grpSpPr>
      <p:sp>
        <p:nvSpPr>
          <p:cNvPr id="444" name="Google Shape;444;p63"/>
          <p:cNvSpPr txBox="1">
            <a:spLocks noGrp="1"/>
          </p:cNvSpPr>
          <p:nvPr>
            <p:ph type="title"/>
          </p:nvPr>
        </p:nvSpPr>
        <p:spPr>
          <a:xfrm>
            <a:off x="228600" y="163300"/>
            <a:ext cx="9144000" cy="707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3000" b="1">
              <a:solidFill>
                <a:srgbClr val="0000FF"/>
              </a:solidFill>
              <a:latin typeface="Merriweather"/>
              <a:ea typeface="Merriweather"/>
              <a:cs typeface="Merriweather"/>
              <a:sym typeface="Merriweather"/>
            </a:endParaRPr>
          </a:p>
          <a:p>
            <a:pPr marL="0" lvl="0" indent="0" algn="l" rtl="0">
              <a:spcBef>
                <a:spcPts val="0"/>
              </a:spcBef>
              <a:spcAft>
                <a:spcPts val="0"/>
              </a:spcAft>
              <a:buNone/>
            </a:pPr>
            <a:endParaRPr sz="1600" b="1">
              <a:latin typeface="Merriweather"/>
              <a:ea typeface="Merriweather"/>
              <a:cs typeface="Merriweather"/>
              <a:sym typeface="Merriweather"/>
            </a:endParaRPr>
          </a:p>
        </p:txBody>
      </p:sp>
      <p:sp>
        <p:nvSpPr>
          <p:cNvPr id="445" name="Google Shape;445;p63"/>
          <p:cNvSpPr txBox="1"/>
          <p:nvPr/>
        </p:nvSpPr>
        <p:spPr>
          <a:xfrm>
            <a:off x="228600" y="375100"/>
            <a:ext cx="7560600" cy="3263100"/>
          </a:xfrm>
          <a:prstGeom prst="rect">
            <a:avLst/>
          </a:prstGeom>
          <a:noFill/>
          <a:ln>
            <a:noFill/>
          </a:ln>
        </p:spPr>
        <p:txBody>
          <a:bodyPr spcFirstLastPara="1" wrap="square" lIns="91425" tIns="91425" rIns="91425" bIns="91425" anchor="t" anchorCtr="0">
            <a:spAutoFit/>
          </a:bodyPr>
          <a:lstStyle/>
          <a:p>
            <a:pPr marL="457200" lvl="0" indent="0" algn="l" rtl="0">
              <a:lnSpc>
                <a:spcPct val="115000"/>
              </a:lnSpc>
              <a:spcBef>
                <a:spcPts val="0"/>
              </a:spcBef>
              <a:spcAft>
                <a:spcPts val="0"/>
              </a:spcAft>
              <a:buNone/>
            </a:pPr>
            <a:r>
              <a:rPr lang="en" sz="1600" b="1">
                <a:solidFill>
                  <a:schemeClr val="dk1"/>
                </a:solidFill>
              </a:rPr>
              <a:t>• Fee Management – </a:t>
            </a:r>
            <a:r>
              <a:rPr lang="en" sz="1600">
                <a:solidFill>
                  <a:schemeClr val="dk1"/>
                </a:solidFill>
              </a:rPr>
              <a:t>Any setting or variation of fees, compulsory tuition charges, excursions, levies which result in an increase on prior year – Write-offs, discounts, rebates (exemptions of recurrent and capital fees, compulsory tuition charges, excursions, levies)</a:t>
            </a:r>
            <a:endParaRPr sz="1600">
              <a:solidFill>
                <a:schemeClr val="dk1"/>
              </a:solidFill>
            </a:endParaRPr>
          </a:p>
          <a:p>
            <a:pPr marL="0" lvl="0" indent="0" algn="l" rtl="0">
              <a:lnSpc>
                <a:spcPct val="115000"/>
              </a:lnSpc>
              <a:spcBef>
                <a:spcPts val="0"/>
              </a:spcBef>
              <a:spcAft>
                <a:spcPts val="0"/>
              </a:spcAft>
              <a:buNone/>
            </a:pPr>
            <a:endParaRPr sz="1600">
              <a:solidFill>
                <a:schemeClr val="dk1"/>
              </a:solidFill>
            </a:endParaRPr>
          </a:p>
          <a:p>
            <a:pPr marL="457200" lvl="0" indent="0" algn="l" rtl="0">
              <a:lnSpc>
                <a:spcPct val="115000"/>
              </a:lnSpc>
              <a:spcBef>
                <a:spcPts val="0"/>
              </a:spcBef>
              <a:spcAft>
                <a:spcPts val="0"/>
              </a:spcAft>
              <a:buNone/>
            </a:pPr>
            <a:r>
              <a:rPr lang="en" sz="1600" b="1">
                <a:solidFill>
                  <a:schemeClr val="dk1"/>
                </a:solidFill>
              </a:rPr>
              <a:t>• Asset Management</a:t>
            </a:r>
            <a:r>
              <a:rPr lang="en" sz="1600">
                <a:solidFill>
                  <a:schemeClr val="dk1"/>
                </a:solidFill>
              </a:rPr>
              <a:t> – Share School Master Plan – Sale of school fixed assets ≥$10,000 per asset (purchase price) – Sale of school property (land/buildings)</a:t>
            </a:r>
            <a:endParaRPr sz="1600">
              <a:solidFill>
                <a:schemeClr val="dk1"/>
              </a:solidFill>
            </a:endParaRPr>
          </a:p>
          <a:p>
            <a:pPr marL="0" lvl="0" indent="0" algn="l" rtl="0">
              <a:lnSpc>
                <a:spcPct val="115000"/>
              </a:lnSpc>
              <a:spcBef>
                <a:spcPts val="0"/>
              </a:spcBef>
              <a:spcAft>
                <a:spcPts val="0"/>
              </a:spcAft>
              <a:buNone/>
            </a:pPr>
            <a:endParaRPr sz="1600">
              <a:solidFill>
                <a:schemeClr val="dk1"/>
              </a:solidFill>
            </a:endParaRPr>
          </a:p>
          <a:p>
            <a:pPr marL="0" lvl="0" indent="0" algn="l" rtl="0">
              <a:lnSpc>
                <a:spcPct val="115000"/>
              </a:lnSpc>
              <a:spcBef>
                <a:spcPts val="0"/>
              </a:spcBef>
              <a:spcAft>
                <a:spcPts val="0"/>
              </a:spcAft>
              <a:buNone/>
            </a:pPr>
            <a:endParaRPr sz="1600" b="1">
              <a:solidFill>
                <a:schemeClr val="dk1"/>
              </a:solidFill>
            </a:endParaRPr>
          </a:p>
          <a:p>
            <a:pPr marL="0" lvl="0" indent="0" algn="l" rtl="0">
              <a:lnSpc>
                <a:spcPct val="115000"/>
              </a:lnSpc>
              <a:spcBef>
                <a:spcPts val="0"/>
              </a:spcBef>
              <a:spcAft>
                <a:spcPts val="0"/>
              </a:spcAft>
              <a:buNone/>
            </a:pPr>
            <a:endParaRPr sz="1600" b="1">
              <a:solidFill>
                <a:schemeClr val="dk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449"/>
        <p:cNvGrpSpPr/>
        <p:nvPr/>
      </p:nvGrpSpPr>
      <p:grpSpPr>
        <a:xfrm>
          <a:off x="0" y="0"/>
          <a:ext cx="0" cy="0"/>
          <a:chOff x="0" y="0"/>
          <a:chExt cx="0" cy="0"/>
        </a:xfrm>
      </p:grpSpPr>
      <p:sp>
        <p:nvSpPr>
          <p:cNvPr id="450" name="Google Shape;450;p64"/>
          <p:cNvSpPr txBox="1">
            <a:spLocks noGrp="1"/>
          </p:cNvSpPr>
          <p:nvPr>
            <p:ph type="title"/>
          </p:nvPr>
        </p:nvSpPr>
        <p:spPr>
          <a:xfrm>
            <a:off x="317500" y="163300"/>
            <a:ext cx="9144000" cy="707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000" b="1">
                <a:solidFill>
                  <a:srgbClr val="0000FF"/>
                </a:solidFill>
                <a:latin typeface="Merriweather"/>
                <a:ea typeface="Merriweather"/>
                <a:cs typeface="Merriweather"/>
                <a:sym typeface="Merriweather"/>
              </a:rPr>
              <a:t>Membership</a:t>
            </a:r>
            <a:endParaRPr sz="3000" b="1">
              <a:solidFill>
                <a:srgbClr val="0000FF"/>
              </a:solidFill>
              <a:latin typeface="Merriweather"/>
              <a:ea typeface="Merriweather"/>
              <a:cs typeface="Merriweather"/>
              <a:sym typeface="Merriweather"/>
            </a:endParaRPr>
          </a:p>
          <a:p>
            <a:pPr marL="0" lvl="0" indent="0" algn="l" rtl="0">
              <a:spcBef>
                <a:spcPts val="0"/>
              </a:spcBef>
              <a:spcAft>
                <a:spcPts val="0"/>
              </a:spcAft>
              <a:buNone/>
            </a:pPr>
            <a:endParaRPr sz="1600" b="1">
              <a:latin typeface="Merriweather"/>
              <a:ea typeface="Merriweather"/>
              <a:cs typeface="Merriweather"/>
              <a:sym typeface="Merriweather"/>
            </a:endParaRPr>
          </a:p>
        </p:txBody>
      </p:sp>
      <p:sp>
        <p:nvSpPr>
          <p:cNvPr id="451" name="Google Shape;451;p64"/>
          <p:cNvSpPr txBox="1"/>
          <p:nvPr/>
        </p:nvSpPr>
        <p:spPr>
          <a:xfrm>
            <a:off x="228600" y="945400"/>
            <a:ext cx="7749600" cy="4325100"/>
          </a:xfrm>
          <a:prstGeom prst="rect">
            <a:avLst/>
          </a:prstGeom>
          <a:noFill/>
          <a:ln>
            <a:noFill/>
          </a:ln>
        </p:spPr>
        <p:txBody>
          <a:bodyPr spcFirstLastPara="1" wrap="square" lIns="91425" tIns="91425" rIns="91425" bIns="91425" anchor="t" anchorCtr="0">
            <a:spAutoFit/>
          </a:bodyPr>
          <a:lstStyle/>
          <a:p>
            <a:pPr marL="457200" lvl="0" indent="0" algn="l" rtl="0">
              <a:lnSpc>
                <a:spcPct val="115000"/>
              </a:lnSpc>
              <a:spcBef>
                <a:spcPts val="0"/>
              </a:spcBef>
              <a:spcAft>
                <a:spcPts val="0"/>
              </a:spcAft>
              <a:buNone/>
            </a:pPr>
            <a:r>
              <a:rPr lang="en" sz="1600" b="1">
                <a:solidFill>
                  <a:schemeClr val="dk1"/>
                </a:solidFill>
              </a:rPr>
              <a:t>Across all MACS schools, the School Advisory Council is to comprise a minimum of six members, including the ex-officio members of principal and parish priest.</a:t>
            </a:r>
            <a:endParaRPr sz="1600" b="1">
              <a:solidFill>
                <a:schemeClr val="dk1"/>
              </a:solidFill>
            </a:endParaRPr>
          </a:p>
          <a:p>
            <a:pPr marL="457200" lvl="0" indent="0" algn="l" rtl="0">
              <a:lnSpc>
                <a:spcPct val="115000"/>
              </a:lnSpc>
              <a:spcBef>
                <a:spcPts val="0"/>
              </a:spcBef>
              <a:spcAft>
                <a:spcPts val="0"/>
              </a:spcAft>
              <a:buNone/>
            </a:pPr>
            <a:endParaRPr sz="600">
              <a:solidFill>
                <a:schemeClr val="dk1"/>
              </a:solidFill>
            </a:endParaRPr>
          </a:p>
          <a:p>
            <a:pPr marL="457200" lvl="0" indent="0" algn="l" rtl="0">
              <a:lnSpc>
                <a:spcPct val="115000"/>
              </a:lnSpc>
              <a:spcBef>
                <a:spcPts val="0"/>
              </a:spcBef>
              <a:spcAft>
                <a:spcPts val="0"/>
              </a:spcAft>
              <a:buNone/>
            </a:pPr>
            <a:r>
              <a:rPr lang="en" sz="1600">
                <a:solidFill>
                  <a:schemeClr val="dk1"/>
                </a:solidFill>
              </a:rPr>
              <a:t>The principle of subsidiarity allows the principal and parish priest to appoint additional members up to the recommended maximum of 10, according to local need.</a:t>
            </a:r>
            <a:endParaRPr sz="1600">
              <a:solidFill>
                <a:schemeClr val="dk1"/>
              </a:solidFill>
            </a:endParaRPr>
          </a:p>
          <a:p>
            <a:pPr marL="457200" lvl="0" indent="0" algn="l" rtl="0">
              <a:lnSpc>
                <a:spcPct val="115000"/>
              </a:lnSpc>
              <a:spcBef>
                <a:spcPts val="0"/>
              </a:spcBef>
              <a:spcAft>
                <a:spcPts val="0"/>
              </a:spcAft>
              <a:buNone/>
            </a:pPr>
            <a:endParaRPr sz="600" b="1">
              <a:solidFill>
                <a:schemeClr val="dk1"/>
              </a:solidFill>
            </a:endParaRPr>
          </a:p>
          <a:p>
            <a:pPr marL="457200" lvl="0" indent="0" algn="l" rtl="0">
              <a:lnSpc>
                <a:spcPct val="115000"/>
              </a:lnSpc>
              <a:spcBef>
                <a:spcPts val="0"/>
              </a:spcBef>
              <a:spcAft>
                <a:spcPts val="0"/>
              </a:spcAft>
              <a:buNone/>
            </a:pPr>
            <a:r>
              <a:rPr lang="en" sz="1600">
                <a:solidFill>
                  <a:schemeClr val="dk1"/>
                </a:solidFill>
              </a:rPr>
              <a:t>An expression of interest does not mean automatic appointment to the School Advisory Council. When appointments are being made, the needs of the council will be given priority in terms of ensuring a balance of gender, cultural diversity and skill sets. While inclusion of any person who wishes to be a member of the School Advisory Council is paramount, consideration will be given to members with particular skills and experience that meet the needs of the council.</a:t>
            </a:r>
            <a:endParaRPr sz="1600">
              <a:solidFill>
                <a:schemeClr val="dk1"/>
              </a:solidFill>
            </a:endParaRPr>
          </a:p>
          <a:p>
            <a:pPr marL="0" lvl="0" indent="0" algn="l" rtl="0">
              <a:lnSpc>
                <a:spcPct val="115000"/>
              </a:lnSpc>
              <a:spcBef>
                <a:spcPts val="0"/>
              </a:spcBef>
              <a:spcAft>
                <a:spcPts val="0"/>
              </a:spcAft>
              <a:buNone/>
            </a:pPr>
            <a:endParaRPr sz="1600" b="1">
              <a:solidFill>
                <a:schemeClr val="dk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455"/>
        <p:cNvGrpSpPr/>
        <p:nvPr/>
      </p:nvGrpSpPr>
      <p:grpSpPr>
        <a:xfrm>
          <a:off x="0" y="0"/>
          <a:ext cx="0" cy="0"/>
          <a:chOff x="0" y="0"/>
          <a:chExt cx="0" cy="0"/>
        </a:xfrm>
      </p:grpSpPr>
      <p:sp>
        <p:nvSpPr>
          <p:cNvPr id="456" name="Google Shape;456;p65"/>
          <p:cNvSpPr txBox="1">
            <a:spLocks noGrp="1"/>
          </p:cNvSpPr>
          <p:nvPr>
            <p:ph type="title"/>
          </p:nvPr>
        </p:nvSpPr>
        <p:spPr>
          <a:xfrm>
            <a:off x="317500" y="163300"/>
            <a:ext cx="9144000" cy="707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000" b="1">
                <a:solidFill>
                  <a:srgbClr val="0000FF"/>
                </a:solidFill>
                <a:latin typeface="Merriweather"/>
                <a:ea typeface="Merriweather"/>
                <a:cs typeface="Merriweather"/>
                <a:sym typeface="Merriweather"/>
              </a:rPr>
              <a:t>Membership</a:t>
            </a:r>
            <a:endParaRPr sz="3000" b="1">
              <a:solidFill>
                <a:srgbClr val="0000FF"/>
              </a:solidFill>
              <a:latin typeface="Merriweather"/>
              <a:ea typeface="Merriweather"/>
              <a:cs typeface="Merriweather"/>
              <a:sym typeface="Merriweather"/>
            </a:endParaRPr>
          </a:p>
          <a:p>
            <a:pPr marL="0" lvl="0" indent="0" algn="l" rtl="0">
              <a:spcBef>
                <a:spcPts val="0"/>
              </a:spcBef>
              <a:spcAft>
                <a:spcPts val="0"/>
              </a:spcAft>
              <a:buNone/>
            </a:pPr>
            <a:endParaRPr sz="1600" b="1">
              <a:latin typeface="Merriweather"/>
              <a:ea typeface="Merriweather"/>
              <a:cs typeface="Merriweather"/>
              <a:sym typeface="Merriweather"/>
            </a:endParaRPr>
          </a:p>
        </p:txBody>
      </p:sp>
      <p:sp>
        <p:nvSpPr>
          <p:cNvPr id="457" name="Google Shape;457;p65"/>
          <p:cNvSpPr txBox="1"/>
          <p:nvPr/>
        </p:nvSpPr>
        <p:spPr>
          <a:xfrm>
            <a:off x="228600" y="945400"/>
            <a:ext cx="7749600" cy="4325100"/>
          </a:xfrm>
          <a:prstGeom prst="rect">
            <a:avLst/>
          </a:prstGeom>
          <a:noFill/>
          <a:ln>
            <a:noFill/>
          </a:ln>
        </p:spPr>
        <p:txBody>
          <a:bodyPr spcFirstLastPara="1" wrap="square" lIns="91425" tIns="91425" rIns="91425" bIns="91425" anchor="t" anchorCtr="0">
            <a:spAutoFit/>
          </a:bodyPr>
          <a:lstStyle/>
          <a:p>
            <a:pPr marL="457200" lvl="0" indent="0" algn="l" rtl="0">
              <a:lnSpc>
                <a:spcPct val="115000"/>
              </a:lnSpc>
              <a:spcBef>
                <a:spcPts val="0"/>
              </a:spcBef>
              <a:spcAft>
                <a:spcPts val="0"/>
              </a:spcAft>
              <a:buNone/>
            </a:pPr>
            <a:r>
              <a:rPr lang="en" sz="1600" b="1">
                <a:solidFill>
                  <a:schemeClr val="dk1"/>
                </a:solidFill>
              </a:rPr>
              <a:t>Across all MACS schools, the School Advisory Council is to comprise a minimum of six members, including the ex-officio members of principal and parish priest.</a:t>
            </a:r>
            <a:endParaRPr sz="1600" b="1">
              <a:solidFill>
                <a:schemeClr val="dk1"/>
              </a:solidFill>
            </a:endParaRPr>
          </a:p>
          <a:p>
            <a:pPr marL="457200" lvl="0" indent="0" algn="l" rtl="0">
              <a:lnSpc>
                <a:spcPct val="115000"/>
              </a:lnSpc>
              <a:spcBef>
                <a:spcPts val="0"/>
              </a:spcBef>
              <a:spcAft>
                <a:spcPts val="0"/>
              </a:spcAft>
              <a:buNone/>
            </a:pPr>
            <a:endParaRPr sz="600">
              <a:solidFill>
                <a:schemeClr val="dk1"/>
              </a:solidFill>
            </a:endParaRPr>
          </a:p>
          <a:p>
            <a:pPr marL="457200" lvl="0" indent="0" algn="l" rtl="0">
              <a:lnSpc>
                <a:spcPct val="115000"/>
              </a:lnSpc>
              <a:spcBef>
                <a:spcPts val="0"/>
              </a:spcBef>
              <a:spcAft>
                <a:spcPts val="0"/>
              </a:spcAft>
              <a:buNone/>
            </a:pPr>
            <a:r>
              <a:rPr lang="en" sz="1600">
                <a:solidFill>
                  <a:schemeClr val="dk1"/>
                </a:solidFill>
              </a:rPr>
              <a:t>The principle of subsidiarity allows the principal and parish priest to appoint additional members up to the recommended maximum of 10, according to local need.</a:t>
            </a:r>
            <a:endParaRPr sz="1600">
              <a:solidFill>
                <a:schemeClr val="dk1"/>
              </a:solidFill>
            </a:endParaRPr>
          </a:p>
          <a:p>
            <a:pPr marL="457200" lvl="0" indent="0" algn="l" rtl="0">
              <a:lnSpc>
                <a:spcPct val="115000"/>
              </a:lnSpc>
              <a:spcBef>
                <a:spcPts val="0"/>
              </a:spcBef>
              <a:spcAft>
                <a:spcPts val="0"/>
              </a:spcAft>
              <a:buNone/>
            </a:pPr>
            <a:endParaRPr sz="600" b="1">
              <a:solidFill>
                <a:schemeClr val="dk1"/>
              </a:solidFill>
            </a:endParaRPr>
          </a:p>
          <a:p>
            <a:pPr marL="457200" lvl="0" indent="0" algn="l" rtl="0">
              <a:lnSpc>
                <a:spcPct val="115000"/>
              </a:lnSpc>
              <a:spcBef>
                <a:spcPts val="0"/>
              </a:spcBef>
              <a:spcAft>
                <a:spcPts val="0"/>
              </a:spcAft>
              <a:buNone/>
            </a:pPr>
            <a:r>
              <a:rPr lang="en" sz="1600">
                <a:solidFill>
                  <a:schemeClr val="dk1"/>
                </a:solidFill>
              </a:rPr>
              <a:t>An expression of interest does not mean automatic appointment to the School Advisory Council. When appointments are being made, the needs of the council will be given priority in terms of ensuring a balance of gender, cultural diversity and skill sets. While inclusion of any person who wishes to be a member of the School Advisory Council is paramount, consideration will be given to members with particular skills and experience that meet the needs of the council.</a:t>
            </a:r>
            <a:endParaRPr sz="1600">
              <a:solidFill>
                <a:schemeClr val="dk1"/>
              </a:solidFill>
            </a:endParaRPr>
          </a:p>
          <a:p>
            <a:pPr marL="0" lvl="0" indent="0" algn="l" rtl="0">
              <a:lnSpc>
                <a:spcPct val="115000"/>
              </a:lnSpc>
              <a:spcBef>
                <a:spcPts val="0"/>
              </a:spcBef>
              <a:spcAft>
                <a:spcPts val="0"/>
              </a:spcAft>
              <a:buNone/>
            </a:pPr>
            <a:endParaRPr sz="1600" b="1">
              <a:solidFill>
                <a:schemeClr val="dk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461"/>
        <p:cNvGrpSpPr/>
        <p:nvPr/>
      </p:nvGrpSpPr>
      <p:grpSpPr>
        <a:xfrm>
          <a:off x="0" y="0"/>
          <a:ext cx="0" cy="0"/>
          <a:chOff x="0" y="0"/>
          <a:chExt cx="0" cy="0"/>
        </a:xfrm>
      </p:grpSpPr>
      <p:sp>
        <p:nvSpPr>
          <p:cNvPr id="462" name="Google Shape;462;p66"/>
          <p:cNvSpPr txBox="1">
            <a:spLocks noGrp="1"/>
          </p:cNvSpPr>
          <p:nvPr>
            <p:ph type="title"/>
          </p:nvPr>
        </p:nvSpPr>
        <p:spPr>
          <a:xfrm>
            <a:off x="317500" y="163300"/>
            <a:ext cx="9144000" cy="707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600" b="1">
              <a:latin typeface="Arial"/>
              <a:ea typeface="Arial"/>
              <a:cs typeface="Arial"/>
              <a:sym typeface="Arial"/>
            </a:endParaRPr>
          </a:p>
          <a:p>
            <a:pPr marL="0" lvl="0" indent="0" algn="l" rtl="0">
              <a:spcBef>
                <a:spcPts val="0"/>
              </a:spcBef>
              <a:spcAft>
                <a:spcPts val="0"/>
              </a:spcAft>
              <a:buNone/>
            </a:pPr>
            <a:endParaRPr sz="1600" b="1">
              <a:latin typeface="Arial"/>
              <a:ea typeface="Arial"/>
              <a:cs typeface="Arial"/>
              <a:sym typeface="Arial"/>
            </a:endParaRPr>
          </a:p>
          <a:p>
            <a:pPr marL="0" lvl="0" indent="0" algn="l" rtl="0">
              <a:spcBef>
                <a:spcPts val="0"/>
              </a:spcBef>
              <a:spcAft>
                <a:spcPts val="0"/>
              </a:spcAft>
              <a:buNone/>
            </a:pPr>
            <a:endParaRPr sz="1600" b="1">
              <a:latin typeface="Arial"/>
              <a:ea typeface="Arial"/>
              <a:cs typeface="Arial"/>
              <a:sym typeface="Arial"/>
            </a:endParaRPr>
          </a:p>
          <a:p>
            <a:pPr marL="0" lvl="0" indent="0" algn="l" rtl="0">
              <a:spcBef>
                <a:spcPts val="0"/>
              </a:spcBef>
              <a:spcAft>
                <a:spcPts val="0"/>
              </a:spcAft>
              <a:buNone/>
            </a:pPr>
            <a:endParaRPr sz="1600" b="1">
              <a:latin typeface="Arial"/>
              <a:ea typeface="Arial"/>
              <a:cs typeface="Arial"/>
              <a:sym typeface="Arial"/>
            </a:endParaRPr>
          </a:p>
          <a:p>
            <a:pPr marL="0" lvl="0" indent="0" algn="l" rtl="0">
              <a:spcBef>
                <a:spcPts val="0"/>
              </a:spcBef>
              <a:spcAft>
                <a:spcPts val="0"/>
              </a:spcAft>
              <a:buNone/>
            </a:pPr>
            <a:endParaRPr sz="1600" b="1">
              <a:latin typeface="Arial"/>
              <a:ea typeface="Arial"/>
              <a:cs typeface="Arial"/>
              <a:sym typeface="Arial"/>
            </a:endParaRPr>
          </a:p>
          <a:p>
            <a:pPr marL="0" lvl="0" indent="0" algn="l" rtl="0">
              <a:spcBef>
                <a:spcPts val="0"/>
              </a:spcBef>
              <a:spcAft>
                <a:spcPts val="0"/>
              </a:spcAft>
              <a:buNone/>
            </a:pPr>
            <a:endParaRPr sz="1600" b="1">
              <a:latin typeface="Arial"/>
              <a:ea typeface="Arial"/>
              <a:cs typeface="Arial"/>
              <a:sym typeface="Arial"/>
            </a:endParaRPr>
          </a:p>
          <a:p>
            <a:pPr marL="0" lvl="0" indent="0" algn="l" rtl="0">
              <a:spcBef>
                <a:spcPts val="0"/>
              </a:spcBef>
              <a:spcAft>
                <a:spcPts val="0"/>
              </a:spcAft>
              <a:buNone/>
            </a:pPr>
            <a:endParaRPr sz="1600" b="1">
              <a:latin typeface="Arial"/>
              <a:ea typeface="Arial"/>
              <a:cs typeface="Arial"/>
              <a:sym typeface="Arial"/>
            </a:endParaRPr>
          </a:p>
          <a:p>
            <a:pPr marL="0" lvl="0" indent="0" algn="l" rtl="0">
              <a:spcBef>
                <a:spcPts val="0"/>
              </a:spcBef>
              <a:spcAft>
                <a:spcPts val="0"/>
              </a:spcAft>
              <a:buNone/>
            </a:pPr>
            <a:r>
              <a:rPr lang="en" sz="3000" b="1">
                <a:solidFill>
                  <a:srgbClr val="0000FF"/>
                </a:solidFill>
                <a:latin typeface="Merriweather"/>
                <a:ea typeface="Merriweather"/>
                <a:cs typeface="Merriweather"/>
                <a:sym typeface="Merriweather"/>
              </a:rPr>
              <a:t>EXPRESSION OF INTEREST</a:t>
            </a:r>
            <a:endParaRPr sz="3000" b="1">
              <a:solidFill>
                <a:srgbClr val="0000FF"/>
              </a:solidFill>
              <a:latin typeface="Merriweather"/>
              <a:ea typeface="Merriweather"/>
              <a:cs typeface="Merriweather"/>
              <a:sym typeface="Merriweather"/>
            </a:endParaRPr>
          </a:p>
          <a:p>
            <a:pPr marL="0" lvl="0" indent="0" algn="l" rtl="0">
              <a:spcBef>
                <a:spcPts val="0"/>
              </a:spcBef>
              <a:spcAft>
                <a:spcPts val="0"/>
              </a:spcAft>
              <a:buNone/>
            </a:pPr>
            <a:r>
              <a:rPr lang="en" sz="1500" b="1" u="sng">
                <a:solidFill>
                  <a:schemeClr val="hlink"/>
                </a:solidFill>
                <a:latin typeface="Merriweather"/>
                <a:ea typeface="Merriweather"/>
                <a:cs typeface="Merriweather"/>
                <a:sym typeface="Merriweather"/>
                <a:hlinkClick r:id="rId3"/>
              </a:rPr>
              <a:t>https://docs.google.com/document/d/19Niz7CqXxs8ZxYjnIEuMxRQGge7_PExz/edit</a:t>
            </a:r>
            <a:endParaRPr sz="1500" b="1">
              <a:solidFill>
                <a:srgbClr val="0000FF"/>
              </a:solidFill>
              <a:latin typeface="Merriweather"/>
              <a:ea typeface="Merriweather"/>
              <a:cs typeface="Merriweather"/>
              <a:sym typeface="Merriweather"/>
            </a:endParaRPr>
          </a:p>
          <a:p>
            <a:pPr marL="0" lvl="0" indent="0" algn="l" rtl="0">
              <a:spcBef>
                <a:spcPts val="0"/>
              </a:spcBef>
              <a:spcAft>
                <a:spcPts val="0"/>
              </a:spcAft>
              <a:buNone/>
            </a:pPr>
            <a:endParaRPr sz="1500" b="1">
              <a:solidFill>
                <a:srgbClr val="0000FF"/>
              </a:solidFill>
              <a:latin typeface="Merriweather"/>
              <a:ea typeface="Merriweather"/>
              <a:cs typeface="Merriweather"/>
              <a:sym typeface="Merriweather"/>
            </a:endParaRPr>
          </a:p>
          <a:p>
            <a:pPr marL="0" lvl="0" indent="0" algn="l" rtl="0">
              <a:spcBef>
                <a:spcPts val="0"/>
              </a:spcBef>
              <a:spcAft>
                <a:spcPts val="0"/>
              </a:spcAft>
              <a:buNone/>
            </a:pPr>
            <a:endParaRPr sz="1600" b="1">
              <a:latin typeface="Merriweather"/>
              <a:ea typeface="Merriweather"/>
              <a:cs typeface="Merriweather"/>
              <a:sym typeface="Merriweather"/>
            </a:endParaRPr>
          </a:p>
        </p:txBody>
      </p:sp>
      <p:sp>
        <p:nvSpPr>
          <p:cNvPr id="463" name="Google Shape;463;p66"/>
          <p:cNvSpPr txBox="1"/>
          <p:nvPr/>
        </p:nvSpPr>
        <p:spPr>
          <a:xfrm>
            <a:off x="228600" y="945400"/>
            <a:ext cx="7749600" cy="431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endParaRPr sz="1600" b="1">
              <a:solidFill>
                <a:schemeClr val="dk1"/>
              </a:solidFil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ortfolio">
  <a:themeElements>
    <a:clrScheme name="Simple Light">
      <a:dk1>
        <a:srgbClr val="000000"/>
      </a:dk1>
      <a:lt1>
        <a:srgbClr val="FFFFFF"/>
      </a:lt1>
      <a:dk2>
        <a:srgbClr val="000000"/>
      </a:dk2>
      <a:lt2>
        <a:srgbClr val="A7BBC0"/>
      </a:lt2>
      <a:accent1>
        <a:srgbClr val="000000"/>
      </a:accent1>
      <a:accent2>
        <a:srgbClr val="000000"/>
      </a:accent2>
      <a:accent3>
        <a:srgbClr val="000000"/>
      </a:accent3>
      <a:accent4>
        <a:srgbClr val="000000"/>
      </a:accent4>
      <a:accent5>
        <a:srgbClr val="000000"/>
      </a:accent5>
      <a:accent6>
        <a:srgbClr val="000000"/>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1082</Words>
  <Application>Microsoft Office PowerPoint</Application>
  <PresentationFormat>On-screen Show (16:9)</PresentationFormat>
  <Paragraphs>81</Paragraphs>
  <Slides>12</Slides>
  <Notes>12</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12</vt:i4>
      </vt:variant>
    </vt:vector>
  </HeadingPairs>
  <TitlesOfParts>
    <vt:vector size="20" baseType="lpstr">
      <vt:lpstr>Arial</vt:lpstr>
      <vt:lpstr>Merriweather Light</vt:lpstr>
      <vt:lpstr>Merriweather</vt:lpstr>
      <vt:lpstr>Roboto</vt:lpstr>
      <vt:lpstr>Lexend</vt:lpstr>
      <vt:lpstr>Lexend Light</vt:lpstr>
      <vt:lpstr>Simple Light</vt:lpstr>
      <vt:lpstr>Portfolio</vt:lpstr>
      <vt:lpstr>School Advisory Council</vt:lpstr>
      <vt:lpstr>What are School Advisory Councils? </vt:lpstr>
      <vt:lpstr>GOVERNANCE FRAMEWORK School Advisory Council: an introduction by Gerard Dalbosco  (CHAIR MACS Board) https://www.youtube.com/watch?v=JV2AOdzA2XA  </vt:lpstr>
      <vt:lpstr>Advisory in nature </vt:lpstr>
      <vt:lpstr>What they are? </vt:lpstr>
      <vt:lpstr>What do they do? </vt:lpstr>
      <vt:lpstr>What do they do? </vt:lpstr>
      <vt:lpstr>The principal should inform the School Advisory Council on the following items: </vt:lpstr>
      <vt:lpstr> </vt:lpstr>
      <vt:lpstr>Membership </vt:lpstr>
      <vt:lpstr>Membership </vt:lpstr>
      <vt:lpstr>       EXPRESSION OF INTEREST https://docs.google.com/document/d/19Niz7CqXxs8ZxYjnIEuMxRQGge7_PExz/edit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Advisory Council</dc:title>
  <dc:creator>Mary Kearney</dc:creator>
  <cp:lastModifiedBy>Mary Kearney</cp:lastModifiedBy>
  <cp:revision>1</cp:revision>
  <dcterms:modified xsi:type="dcterms:W3CDTF">2025-03-27T19:01:12Z</dcterms:modified>
</cp:coreProperties>
</file>