
<file path=[Content_Types].xml><?xml version="1.0" encoding="utf-8"?>
<Types xmlns="http://schemas.openxmlformats.org/package/2006/content-types">
  <Default Extension="jfif" ContentType="image/jpeg"/>
  <Default Extension="jpeg" ContentType="image/jpeg"/>
  <Default Extension="jpg" ContentType="image/pn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1.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media/image15.jpg" ContentType="image/jpeg"/>
  <Override PartName="/ppt/media/image16.JPG" ContentType="image/jpeg"/>
  <Override PartName="/ppt/media/image23.JPG" ContentType="image/jpeg"/>
  <Override PartName="/ppt/media/image24.jpg" ContentType="image/jpeg"/>
  <Override PartName="/ppt/media/image13.jpg" ContentType="image/jpeg"/>
  <Override PartName="/ppt/media/image12.jpg" ContentType="image/jpeg"/>
  <Override PartName="/ppt/media/image21.JPG" ContentType="image/jpeg"/>
  <Override PartName="/ppt/media/image11.jpg" ContentType="image/jpeg"/>
  <Override PartName="/ppt/media/image10.jpg" ContentType="image/jpeg"/>
  <Override PartName="/ppt/media/image9.jpg" ContentType="image/jpeg"/>
  <Override PartName="/ppt/media/image8.jpg" ContentType="image/jpeg"/>
  <Override PartName="/ppt/media/image7.jpg" ContentType="image/jpeg"/>
  <Override PartName="/ppt/media/image14.jpg" ContentType="image/jpeg"/>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ppt/tags/tag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ppt/tags/tag2.xml" ContentType="application/vnd.openxmlformats-officedocument.presentationml.tag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11" r:id="rId1"/>
  </p:sldMasterIdLst>
  <p:notesMasterIdLst>
    <p:notesMasterId r:id="rId14"/>
  </p:notesMasterIdLst>
  <p:sldIdLst>
    <p:sldId id="266" r:id="rId2"/>
    <p:sldId id="256" r:id="rId3"/>
    <p:sldId id="258" r:id="rId4"/>
    <p:sldId id="267" r:id="rId5"/>
    <p:sldId id="262" r:id="rId6"/>
    <p:sldId id="270" r:id="rId7"/>
    <p:sldId id="271" r:id="rId8"/>
    <p:sldId id="269" r:id="rId9"/>
    <p:sldId id="265" r:id="rId10"/>
    <p:sldId id="272" r:id="rId11"/>
    <p:sldId id="261" r:id="rId12"/>
    <p:sldId id="264"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00"/>
    <a:srgbClr val="FF0000"/>
    <a:srgbClr val="FF6600"/>
    <a:srgbClr val="FF9933"/>
    <a:srgbClr val="FFCC00"/>
    <a:srgbClr val="FF0066"/>
    <a:srgbClr val="BF01A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3" d="100"/>
          <a:sy n="63" d="100"/>
        </p:scale>
        <p:origin x="804" y="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customXml" Target="../customXml/item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20" Type="http://schemas.openxmlformats.org/officeDocument/2006/relationships/customXml" Target="../customXml/item2.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customXml" Target="../customXml/item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5B66FED-AA78-4EC0-B83F-183E55F5EE82}" type="datetimeFigureOut">
              <a:rPr lang="en-AU" smtClean="0"/>
              <a:t>23/05/2023</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5AB5D56-5C25-4413-8FE2-5385A2FA0348}" type="slidenum">
              <a:rPr lang="en-AU" smtClean="0"/>
              <a:t>‹#›</a:t>
            </a:fld>
            <a:endParaRPr lang="en-AU"/>
          </a:p>
        </p:txBody>
      </p:sp>
    </p:spTree>
    <p:extLst>
      <p:ext uri="{BB962C8B-B14F-4D97-AF65-F5344CB8AC3E}">
        <p14:creationId xmlns:p14="http://schemas.microsoft.com/office/powerpoint/2010/main" val="26413316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A5AB5D56-5C25-4413-8FE2-5385A2FA0348}" type="slidenum">
              <a:rPr lang="en-AU" smtClean="0"/>
              <a:t>4</a:t>
            </a:fld>
            <a:endParaRPr lang="en-AU"/>
          </a:p>
        </p:txBody>
      </p:sp>
    </p:spTree>
    <p:extLst>
      <p:ext uri="{BB962C8B-B14F-4D97-AF65-F5344CB8AC3E}">
        <p14:creationId xmlns:p14="http://schemas.microsoft.com/office/powerpoint/2010/main" val="42814361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5FD937-41C5-2298-BC4B-C7ED9516065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U"/>
          </a:p>
        </p:txBody>
      </p:sp>
      <p:sp>
        <p:nvSpPr>
          <p:cNvPr id="3" name="Subtitle 2">
            <a:extLst>
              <a:ext uri="{FF2B5EF4-FFF2-40B4-BE49-F238E27FC236}">
                <a16:creationId xmlns:a16="http://schemas.microsoft.com/office/drawing/2014/main" id="{AEA89271-AC30-DC19-5C34-C7B8B50F3C0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DB5995FD-4D45-AE7F-BA12-AE3B3942C7AB}"/>
              </a:ext>
            </a:extLst>
          </p:cNvPr>
          <p:cNvSpPr>
            <a:spLocks noGrp="1"/>
          </p:cNvSpPr>
          <p:nvPr>
            <p:ph type="dt" sz="half" idx="10"/>
          </p:nvPr>
        </p:nvSpPr>
        <p:spPr/>
        <p:txBody>
          <a:bodyPr/>
          <a:lstStyle/>
          <a:p>
            <a:fld id="{C1255B71-42F4-4591-BACA-DE5C57808245}" type="datetimeFigureOut">
              <a:rPr lang="en-AU" smtClean="0"/>
              <a:t>23/05/2023</a:t>
            </a:fld>
            <a:endParaRPr lang="en-AU"/>
          </a:p>
        </p:txBody>
      </p:sp>
      <p:sp>
        <p:nvSpPr>
          <p:cNvPr id="5" name="Footer Placeholder 4">
            <a:extLst>
              <a:ext uri="{FF2B5EF4-FFF2-40B4-BE49-F238E27FC236}">
                <a16:creationId xmlns:a16="http://schemas.microsoft.com/office/drawing/2014/main" id="{9625A52C-4467-157A-F0E4-DA63473B1EC8}"/>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8BFED9AB-0E4F-A2B0-0DDE-6C4D5110A9B4}"/>
              </a:ext>
            </a:extLst>
          </p:cNvPr>
          <p:cNvSpPr>
            <a:spLocks noGrp="1"/>
          </p:cNvSpPr>
          <p:nvPr>
            <p:ph type="sldNum" sz="quarter" idx="12"/>
          </p:nvPr>
        </p:nvSpPr>
        <p:spPr/>
        <p:txBody>
          <a:bodyPr/>
          <a:lstStyle/>
          <a:p>
            <a:fld id="{01F4AEE2-E53B-4711-B948-80BB50DB66BC}" type="slidenum">
              <a:rPr lang="en-AU" smtClean="0"/>
              <a:t>‹#›</a:t>
            </a:fld>
            <a:endParaRPr lang="en-AU"/>
          </a:p>
        </p:txBody>
      </p:sp>
    </p:spTree>
    <p:extLst>
      <p:ext uri="{BB962C8B-B14F-4D97-AF65-F5344CB8AC3E}">
        <p14:creationId xmlns:p14="http://schemas.microsoft.com/office/powerpoint/2010/main" val="14685725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FCAC32-766B-384A-1148-C65D2EAF2649}"/>
              </a:ext>
            </a:extLst>
          </p:cNvPr>
          <p:cNvSpPr>
            <a:spLocks noGrp="1"/>
          </p:cNvSpPr>
          <p:nvPr>
            <p:ph type="title"/>
          </p:nvPr>
        </p:nvSpPr>
        <p:spPr/>
        <p:txBody>
          <a:bodyPr/>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85DC23F2-BF02-7968-B2BE-C2F90297E1C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347297C9-884D-6794-72FD-2D6F82B90855}"/>
              </a:ext>
            </a:extLst>
          </p:cNvPr>
          <p:cNvSpPr>
            <a:spLocks noGrp="1"/>
          </p:cNvSpPr>
          <p:nvPr>
            <p:ph type="dt" sz="half" idx="10"/>
          </p:nvPr>
        </p:nvSpPr>
        <p:spPr/>
        <p:txBody>
          <a:bodyPr/>
          <a:lstStyle/>
          <a:p>
            <a:fld id="{C1255B71-42F4-4591-BACA-DE5C57808245}" type="datetimeFigureOut">
              <a:rPr lang="en-AU" smtClean="0"/>
              <a:t>23/05/2023</a:t>
            </a:fld>
            <a:endParaRPr lang="en-AU"/>
          </a:p>
        </p:txBody>
      </p:sp>
      <p:sp>
        <p:nvSpPr>
          <p:cNvPr id="5" name="Footer Placeholder 4">
            <a:extLst>
              <a:ext uri="{FF2B5EF4-FFF2-40B4-BE49-F238E27FC236}">
                <a16:creationId xmlns:a16="http://schemas.microsoft.com/office/drawing/2014/main" id="{21682083-AB2D-B5ED-535C-4D3778DFD22F}"/>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236C84EF-CB70-C984-ACB0-1CB0FB438414}"/>
              </a:ext>
            </a:extLst>
          </p:cNvPr>
          <p:cNvSpPr>
            <a:spLocks noGrp="1"/>
          </p:cNvSpPr>
          <p:nvPr>
            <p:ph type="sldNum" sz="quarter" idx="12"/>
          </p:nvPr>
        </p:nvSpPr>
        <p:spPr/>
        <p:txBody>
          <a:bodyPr/>
          <a:lstStyle/>
          <a:p>
            <a:fld id="{01F4AEE2-E53B-4711-B948-80BB50DB66BC}" type="slidenum">
              <a:rPr lang="en-AU" smtClean="0"/>
              <a:t>‹#›</a:t>
            </a:fld>
            <a:endParaRPr lang="en-AU"/>
          </a:p>
        </p:txBody>
      </p:sp>
    </p:spTree>
    <p:extLst>
      <p:ext uri="{BB962C8B-B14F-4D97-AF65-F5344CB8AC3E}">
        <p14:creationId xmlns:p14="http://schemas.microsoft.com/office/powerpoint/2010/main" val="30825299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4D4C72E-61A8-83F6-F2AE-DE7B120912C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51CAD8F7-8BB0-FA7E-2A5B-8A371096E1D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A1FBBFB2-3F18-779F-C8A6-9A24F7DFF4B7}"/>
              </a:ext>
            </a:extLst>
          </p:cNvPr>
          <p:cNvSpPr>
            <a:spLocks noGrp="1"/>
          </p:cNvSpPr>
          <p:nvPr>
            <p:ph type="dt" sz="half" idx="10"/>
          </p:nvPr>
        </p:nvSpPr>
        <p:spPr/>
        <p:txBody>
          <a:bodyPr/>
          <a:lstStyle/>
          <a:p>
            <a:fld id="{C1255B71-42F4-4591-BACA-DE5C57808245}" type="datetimeFigureOut">
              <a:rPr lang="en-AU" smtClean="0"/>
              <a:t>23/05/2023</a:t>
            </a:fld>
            <a:endParaRPr lang="en-AU"/>
          </a:p>
        </p:txBody>
      </p:sp>
      <p:sp>
        <p:nvSpPr>
          <p:cNvPr id="5" name="Footer Placeholder 4">
            <a:extLst>
              <a:ext uri="{FF2B5EF4-FFF2-40B4-BE49-F238E27FC236}">
                <a16:creationId xmlns:a16="http://schemas.microsoft.com/office/drawing/2014/main" id="{6F4BB6AC-0DE5-0748-D432-7902D0DED82C}"/>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156113FB-99BC-04F7-6FD3-AA6C1C92B1F2}"/>
              </a:ext>
            </a:extLst>
          </p:cNvPr>
          <p:cNvSpPr>
            <a:spLocks noGrp="1"/>
          </p:cNvSpPr>
          <p:nvPr>
            <p:ph type="sldNum" sz="quarter" idx="12"/>
          </p:nvPr>
        </p:nvSpPr>
        <p:spPr/>
        <p:txBody>
          <a:bodyPr/>
          <a:lstStyle/>
          <a:p>
            <a:fld id="{01F4AEE2-E53B-4711-B948-80BB50DB66BC}" type="slidenum">
              <a:rPr lang="en-AU" smtClean="0"/>
              <a:t>‹#›</a:t>
            </a:fld>
            <a:endParaRPr lang="en-AU"/>
          </a:p>
        </p:txBody>
      </p:sp>
    </p:spTree>
    <p:extLst>
      <p:ext uri="{BB962C8B-B14F-4D97-AF65-F5344CB8AC3E}">
        <p14:creationId xmlns:p14="http://schemas.microsoft.com/office/powerpoint/2010/main" val="10353562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97ACFB-9C0D-2E5E-51ED-7FE1C32B3046}"/>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0378A7C3-0C18-4BE9-5FC5-03AF9869950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1672BA3A-6918-EDEA-5C9E-90A24BE31CDC}"/>
              </a:ext>
            </a:extLst>
          </p:cNvPr>
          <p:cNvSpPr>
            <a:spLocks noGrp="1"/>
          </p:cNvSpPr>
          <p:nvPr>
            <p:ph type="dt" sz="half" idx="10"/>
          </p:nvPr>
        </p:nvSpPr>
        <p:spPr/>
        <p:txBody>
          <a:bodyPr/>
          <a:lstStyle/>
          <a:p>
            <a:fld id="{C1255B71-42F4-4591-BACA-DE5C57808245}" type="datetimeFigureOut">
              <a:rPr lang="en-AU" smtClean="0"/>
              <a:t>23/05/2023</a:t>
            </a:fld>
            <a:endParaRPr lang="en-AU"/>
          </a:p>
        </p:txBody>
      </p:sp>
      <p:sp>
        <p:nvSpPr>
          <p:cNvPr id="5" name="Footer Placeholder 4">
            <a:extLst>
              <a:ext uri="{FF2B5EF4-FFF2-40B4-BE49-F238E27FC236}">
                <a16:creationId xmlns:a16="http://schemas.microsoft.com/office/drawing/2014/main" id="{780BC427-9313-77FC-E861-F4E9904156B0}"/>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7019AB2C-BFCE-7864-7829-D05969B25A6B}"/>
              </a:ext>
            </a:extLst>
          </p:cNvPr>
          <p:cNvSpPr>
            <a:spLocks noGrp="1"/>
          </p:cNvSpPr>
          <p:nvPr>
            <p:ph type="sldNum" sz="quarter" idx="12"/>
          </p:nvPr>
        </p:nvSpPr>
        <p:spPr/>
        <p:txBody>
          <a:bodyPr/>
          <a:lstStyle/>
          <a:p>
            <a:fld id="{01F4AEE2-E53B-4711-B948-80BB50DB66BC}" type="slidenum">
              <a:rPr lang="en-AU" smtClean="0"/>
              <a:t>‹#›</a:t>
            </a:fld>
            <a:endParaRPr lang="en-AU"/>
          </a:p>
        </p:txBody>
      </p:sp>
    </p:spTree>
    <p:extLst>
      <p:ext uri="{BB962C8B-B14F-4D97-AF65-F5344CB8AC3E}">
        <p14:creationId xmlns:p14="http://schemas.microsoft.com/office/powerpoint/2010/main" val="33617418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9BBEB0-7429-BE8A-E0D5-7FF975842FC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CE8AF271-F893-02A3-9BFC-81BC989557B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C77884C-532A-624D-C924-0C457A386919}"/>
              </a:ext>
            </a:extLst>
          </p:cNvPr>
          <p:cNvSpPr>
            <a:spLocks noGrp="1"/>
          </p:cNvSpPr>
          <p:nvPr>
            <p:ph type="dt" sz="half" idx="10"/>
          </p:nvPr>
        </p:nvSpPr>
        <p:spPr/>
        <p:txBody>
          <a:bodyPr/>
          <a:lstStyle/>
          <a:p>
            <a:fld id="{C1255B71-42F4-4591-BACA-DE5C57808245}" type="datetimeFigureOut">
              <a:rPr lang="en-AU" smtClean="0"/>
              <a:t>23/05/2023</a:t>
            </a:fld>
            <a:endParaRPr lang="en-AU"/>
          </a:p>
        </p:txBody>
      </p:sp>
      <p:sp>
        <p:nvSpPr>
          <p:cNvPr id="5" name="Footer Placeholder 4">
            <a:extLst>
              <a:ext uri="{FF2B5EF4-FFF2-40B4-BE49-F238E27FC236}">
                <a16:creationId xmlns:a16="http://schemas.microsoft.com/office/drawing/2014/main" id="{1F36D70B-71B2-A925-08ED-48648FFBC481}"/>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0A25AD2A-3EF1-E384-0B5F-2098EC6B8BF0}"/>
              </a:ext>
            </a:extLst>
          </p:cNvPr>
          <p:cNvSpPr>
            <a:spLocks noGrp="1"/>
          </p:cNvSpPr>
          <p:nvPr>
            <p:ph type="sldNum" sz="quarter" idx="12"/>
          </p:nvPr>
        </p:nvSpPr>
        <p:spPr/>
        <p:txBody>
          <a:bodyPr/>
          <a:lstStyle/>
          <a:p>
            <a:fld id="{01F4AEE2-E53B-4711-B948-80BB50DB66BC}" type="slidenum">
              <a:rPr lang="en-AU" smtClean="0"/>
              <a:t>‹#›</a:t>
            </a:fld>
            <a:endParaRPr lang="en-AU"/>
          </a:p>
        </p:txBody>
      </p:sp>
    </p:spTree>
    <p:extLst>
      <p:ext uri="{BB962C8B-B14F-4D97-AF65-F5344CB8AC3E}">
        <p14:creationId xmlns:p14="http://schemas.microsoft.com/office/powerpoint/2010/main" val="7324959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5FFCC4-99F7-380A-D187-3DABE7B36387}"/>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409B45EA-E582-FB49-1520-04DF69D498D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108F36AD-BC7B-D9F2-C3F9-BB861D13C4B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93ADF3DC-0391-004E-FB43-878315549C05}"/>
              </a:ext>
            </a:extLst>
          </p:cNvPr>
          <p:cNvSpPr>
            <a:spLocks noGrp="1"/>
          </p:cNvSpPr>
          <p:nvPr>
            <p:ph type="dt" sz="half" idx="10"/>
          </p:nvPr>
        </p:nvSpPr>
        <p:spPr/>
        <p:txBody>
          <a:bodyPr/>
          <a:lstStyle/>
          <a:p>
            <a:fld id="{C1255B71-42F4-4591-BACA-DE5C57808245}" type="datetimeFigureOut">
              <a:rPr lang="en-AU" smtClean="0"/>
              <a:t>23/05/2023</a:t>
            </a:fld>
            <a:endParaRPr lang="en-AU"/>
          </a:p>
        </p:txBody>
      </p:sp>
      <p:sp>
        <p:nvSpPr>
          <p:cNvPr id="6" name="Footer Placeholder 5">
            <a:extLst>
              <a:ext uri="{FF2B5EF4-FFF2-40B4-BE49-F238E27FC236}">
                <a16:creationId xmlns:a16="http://schemas.microsoft.com/office/drawing/2014/main" id="{E3B32A16-7246-41E3-631F-22097F30676A}"/>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91784F0D-B900-2168-A405-FFA480F20782}"/>
              </a:ext>
            </a:extLst>
          </p:cNvPr>
          <p:cNvSpPr>
            <a:spLocks noGrp="1"/>
          </p:cNvSpPr>
          <p:nvPr>
            <p:ph type="sldNum" sz="quarter" idx="12"/>
          </p:nvPr>
        </p:nvSpPr>
        <p:spPr/>
        <p:txBody>
          <a:bodyPr/>
          <a:lstStyle/>
          <a:p>
            <a:fld id="{01F4AEE2-E53B-4711-B948-80BB50DB66BC}" type="slidenum">
              <a:rPr lang="en-AU" smtClean="0"/>
              <a:t>‹#›</a:t>
            </a:fld>
            <a:endParaRPr lang="en-AU"/>
          </a:p>
        </p:txBody>
      </p:sp>
    </p:spTree>
    <p:extLst>
      <p:ext uri="{BB962C8B-B14F-4D97-AF65-F5344CB8AC3E}">
        <p14:creationId xmlns:p14="http://schemas.microsoft.com/office/powerpoint/2010/main" val="41023705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8DB3D1-1D64-6987-A388-C2C8D5217ECD}"/>
              </a:ext>
            </a:extLst>
          </p:cNvPr>
          <p:cNvSpPr>
            <a:spLocks noGrp="1"/>
          </p:cNvSpPr>
          <p:nvPr>
            <p:ph type="title"/>
          </p:nvPr>
        </p:nvSpPr>
        <p:spPr>
          <a:xfrm>
            <a:off x="839788" y="365125"/>
            <a:ext cx="10515600" cy="1325563"/>
          </a:xfr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88D7CF49-AC6E-B159-1FB4-EFE0E991AD8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7D012C7-1F8C-61C0-8A9C-1F3E79ADCA0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0EB33692-6B48-26AC-4A73-9DFBEC0AC2C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1AD447E-2C21-166C-AC32-F1E147AB133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a16="http://schemas.microsoft.com/office/drawing/2014/main" id="{2F482D15-46D7-45F2-D2D5-A561272381BC}"/>
              </a:ext>
            </a:extLst>
          </p:cNvPr>
          <p:cNvSpPr>
            <a:spLocks noGrp="1"/>
          </p:cNvSpPr>
          <p:nvPr>
            <p:ph type="dt" sz="half" idx="10"/>
          </p:nvPr>
        </p:nvSpPr>
        <p:spPr/>
        <p:txBody>
          <a:bodyPr/>
          <a:lstStyle/>
          <a:p>
            <a:fld id="{C1255B71-42F4-4591-BACA-DE5C57808245}" type="datetimeFigureOut">
              <a:rPr lang="en-AU" smtClean="0"/>
              <a:t>23/05/2023</a:t>
            </a:fld>
            <a:endParaRPr lang="en-AU"/>
          </a:p>
        </p:txBody>
      </p:sp>
      <p:sp>
        <p:nvSpPr>
          <p:cNvPr id="8" name="Footer Placeholder 7">
            <a:extLst>
              <a:ext uri="{FF2B5EF4-FFF2-40B4-BE49-F238E27FC236}">
                <a16:creationId xmlns:a16="http://schemas.microsoft.com/office/drawing/2014/main" id="{CB8A9B49-4903-4659-82C9-55319193F38B}"/>
              </a:ext>
            </a:extLst>
          </p:cNvPr>
          <p:cNvSpPr>
            <a:spLocks noGrp="1"/>
          </p:cNvSpPr>
          <p:nvPr>
            <p:ph type="ftr" sz="quarter" idx="11"/>
          </p:nvPr>
        </p:nvSpPr>
        <p:spPr/>
        <p:txBody>
          <a:bodyPr/>
          <a:lstStyle/>
          <a:p>
            <a:endParaRPr lang="en-AU"/>
          </a:p>
        </p:txBody>
      </p:sp>
      <p:sp>
        <p:nvSpPr>
          <p:cNvPr id="9" name="Slide Number Placeholder 8">
            <a:extLst>
              <a:ext uri="{FF2B5EF4-FFF2-40B4-BE49-F238E27FC236}">
                <a16:creationId xmlns:a16="http://schemas.microsoft.com/office/drawing/2014/main" id="{4421AF02-6199-DF32-1367-35D9FBE54814}"/>
              </a:ext>
            </a:extLst>
          </p:cNvPr>
          <p:cNvSpPr>
            <a:spLocks noGrp="1"/>
          </p:cNvSpPr>
          <p:nvPr>
            <p:ph type="sldNum" sz="quarter" idx="12"/>
          </p:nvPr>
        </p:nvSpPr>
        <p:spPr/>
        <p:txBody>
          <a:bodyPr/>
          <a:lstStyle/>
          <a:p>
            <a:fld id="{01F4AEE2-E53B-4711-B948-80BB50DB66BC}" type="slidenum">
              <a:rPr lang="en-AU" smtClean="0"/>
              <a:t>‹#›</a:t>
            </a:fld>
            <a:endParaRPr lang="en-AU"/>
          </a:p>
        </p:txBody>
      </p:sp>
    </p:spTree>
    <p:extLst>
      <p:ext uri="{BB962C8B-B14F-4D97-AF65-F5344CB8AC3E}">
        <p14:creationId xmlns:p14="http://schemas.microsoft.com/office/powerpoint/2010/main" val="4390243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954854-64A5-9EEC-A10D-65787ED98B0E}"/>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12EE2C27-502B-F8AE-285E-109D942FC059}"/>
              </a:ext>
            </a:extLst>
          </p:cNvPr>
          <p:cNvSpPr>
            <a:spLocks noGrp="1"/>
          </p:cNvSpPr>
          <p:nvPr>
            <p:ph type="dt" sz="half" idx="10"/>
          </p:nvPr>
        </p:nvSpPr>
        <p:spPr/>
        <p:txBody>
          <a:bodyPr/>
          <a:lstStyle/>
          <a:p>
            <a:fld id="{C1255B71-42F4-4591-BACA-DE5C57808245}" type="datetimeFigureOut">
              <a:rPr lang="en-AU" smtClean="0"/>
              <a:t>23/05/2023</a:t>
            </a:fld>
            <a:endParaRPr lang="en-AU"/>
          </a:p>
        </p:txBody>
      </p:sp>
      <p:sp>
        <p:nvSpPr>
          <p:cNvPr id="4" name="Footer Placeholder 3">
            <a:extLst>
              <a:ext uri="{FF2B5EF4-FFF2-40B4-BE49-F238E27FC236}">
                <a16:creationId xmlns:a16="http://schemas.microsoft.com/office/drawing/2014/main" id="{CB607D9B-167F-A754-E298-412157D0E941}"/>
              </a:ext>
            </a:extLst>
          </p:cNvPr>
          <p:cNvSpPr>
            <a:spLocks noGrp="1"/>
          </p:cNvSpPr>
          <p:nvPr>
            <p:ph type="ftr" sz="quarter" idx="11"/>
          </p:nvPr>
        </p:nvSpPr>
        <p:spPr/>
        <p:txBody>
          <a:bodyPr/>
          <a:lstStyle/>
          <a:p>
            <a:endParaRPr lang="en-AU"/>
          </a:p>
        </p:txBody>
      </p:sp>
      <p:sp>
        <p:nvSpPr>
          <p:cNvPr id="5" name="Slide Number Placeholder 4">
            <a:extLst>
              <a:ext uri="{FF2B5EF4-FFF2-40B4-BE49-F238E27FC236}">
                <a16:creationId xmlns:a16="http://schemas.microsoft.com/office/drawing/2014/main" id="{60C571C5-2089-120B-1CA1-464AEF11C888}"/>
              </a:ext>
            </a:extLst>
          </p:cNvPr>
          <p:cNvSpPr>
            <a:spLocks noGrp="1"/>
          </p:cNvSpPr>
          <p:nvPr>
            <p:ph type="sldNum" sz="quarter" idx="12"/>
          </p:nvPr>
        </p:nvSpPr>
        <p:spPr/>
        <p:txBody>
          <a:bodyPr/>
          <a:lstStyle/>
          <a:p>
            <a:fld id="{01F4AEE2-E53B-4711-B948-80BB50DB66BC}" type="slidenum">
              <a:rPr lang="en-AU" smtClean="0"/>
              <a:t>‹#›</a:t>
            </a:fld>
            <a:endParaRPr lang="en-AU"/>
          </a:p>
        </p:txBody>
      </p:sp>
    </p:spTree>
    <p:extLst>
      <p:ext uri="{BB962C8B-B14F-4D97-AF65-F5344CB8AC3E}">
        <p14:creationId xmlns:p14="http://schemas.microsoft.com/office/powerpoint/2010/main" val="39912562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166B824-C482-5336-9621-298B2F281F26}"/>
              </a:ext>
            </a:extLst>
          </p:cNvPr>
          <p:cNvSpPr>
            <a:spLocks noGrp="1"/>
          </p:cNvSpPr>
          <p:nvPr>
            <p:ph type="dt" sz="half" idx="10"/>
          </p:nvPr>
        </p:nvSpPr>
        <p:spPr/>
        <p:txBody>
          <a:bodyPr/>
          <a:lstStyle/>
          <a:p>
            <a:fld id="{C1255B71-42F4-4591-BACA-DE5C57808245}" type="datetimeFigureOut">
              <a:rPr lang="en-AU" smtClean="0"/>
              <a:t>23/05/2023</a:t>
            </a:fld>
            <a:endParaRPr lang="en-AU"/>
          </a:p>
        </p:txBody>
      </p:sp>
      <p:sp>
        <p:nvSpPr>
          <p:cNvPr id="3" name="Footer Placeholder 2">
            <a:extLst>
              <a:ext uri="{FF2B5EF4-FFF2-40B4-BE49-F238E27FC236}">
                <a16:creationId xmlns:a16="http://schemas.microsoft.com/office/drawing/2014/main" id="{988E892C-0F15-5C4F-7528-47EE21F1B4C9}"/>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1C9B0DA9-80F3-C787-89D3-FFCA8AB8D922}"/>
              </a:ext>
            </a:extLst>
          </p:cNvPr>
          <p:cNvSpPr>
            <a:spLocks noGrp="1"/>
          </p:cNvSpPr>
          <p:nvPr>
            <p:ph type="sldNum" sz="quarter" idx="12"/>
          </p:nvPr>
        </p:nvSpPr>
        <p:spPr/>
        <p:txBody>
          <a:bodyPr/>
          <a:lstStyle/>
          <a:p>
            <a:fld id="{01F4AEE2-E53B-4711-B948-80BB50DB66BC}" type="slidenum">
              <a:rPr lang="en-AU" smtClean="0"/>
              <a:t>‹#›</a:t>
            </a:fld>
            <a:endParaRPr lang="en-AU"/>
          </a:p>
        </p:txBody>
      </p:sp>
    </p:spTree>
    <p:extLst>
      <p:ext uri="{BB962C8B-B14F-4D97-AF65-F5344CB8AC3E}">
        <p14:creationId xmlns:p14="http://schemas.microsoft.com/office/powerpoint/2010/main" val="25703195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70560F-AA8D-68E1-F62E-61D2BD267F1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54D0539C-3A69-7E0C-CA8A-C458F3E8AA1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DBC5173E-B7CA-0879-28E2-EE368AFB503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CEBF780-7397-FE6C-0E9A-BF06CA40EE2B}"/>
              </a:ext>
            </a:extLst>
          </p:cNvPr>
          <p:cNvSpPr>
            <a:spLocks noGrp="1"/>
          </p:cNvSpPr>
          <p:nvPr>
            <p:ph type="dt" sz="half" idx="10"/>
          </p:nvPr>
        </p:nvSpPr>
        <p:spPr/>
        <p:txBody>
          <a:bodyPr/>
          <a:lstStyle/>
          <a:p>
            <a:fld id="{C1255B71-42F4-4591-BACA-DE5C57808245}" type="datetimeFigureOut">
              <a:rPr lang="en-AU" smtClean="0"/>
              <a:t>23/05/2023</a:t>
            </a:fld>
            <a:endParaRPr lang="en-AU"/>
          </a:p>
        </p:txBody>
      </p:sp>
      <p:sp>
        <p:nvSpPr>
          <p:cNvPr id="6" name="Footer Placeholder 5">
            <a:extLst>
              <a:ext uri="{FF2B5EF4-FFF2-40B4-BE49-F238E27FC236}">
                <a16:creationId xmlns:a16="http://schemas.microsoft.com/office/drawing/2014/main" id="{6F5685D5-8D6C-AA49-5584-164FB467C28D}"/>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4C0DA0CE-7289-A064-3E7E-B5B129C249F3}"/>
              </a:ext>
            </a:extLst>
          </p:cNvPr>
          <p:cNvSpPr>
            <a:spLocks noGrp="1"/>
          </p:cNvSpPr>
          <p:nvPr>
            <p:ph type="sldNum" sz="quarter" idx="12"/>
          </p:nvPr>
        </p:nvSpPr>
        <p:spPr/>
        <p:txBody>
          <a:bodyPr/>
          <a:lstStyle/>
          <a:p>
            <a:fld id="{01F4AEE2-E53B-4711-B948-80BB50DB66BC}" type="slidenum">
              <a:rPr lang="en-AU" smtClean="0"/>
              <a:t>‹#›</a:t>
            </a:fld>
            <a:endParaRPr lang="en-AU"/>
          </a:p>
        </p:txBody>
      </p:sp>
    </p:spTree>
    <p:extLst>
      <p:ext uri="{BB962C8B-B14F-4D97-AF65-F5344CB8AC3E}">
        <p14:creationId xmlns:p14="http://schemas.microsoft.com/office/powerpoint/2010/main" val="10575274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B87303-FCFF-DBBD-7729-9CB6DD1D4E4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id="{1B25354A-DD30-EB5A-791C-CAB8FB0C90B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a:extLst>
              <a:ext uri="{FF2B5EF4-FFF2-40B4-BE49-F238E27FC236}">
                <a16:creationId xmlns:a16="http://schemas.microsoft.com/office/drawing/2014/main" id="{8BDF6317-62EE-1DEF-A012-5F6CF787EE8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DDB52AF-05AD-5795-714B-346028B89685}"/>
              </a:ext>
            </a:extLst>
          </p:cNvPr>
          <p:cNvSpPr>
            <a:spLocks noGrp="1"/>
          </p:cNvSpPr>
          <p:nvPr>
            <p:ph type="dt" sz="half" idx="10"/>
          </p:nvPr>
        </p:nvSpPr>
        <p:spPr/>
        <p:txBody>
          <a:bodyPr/>
          <a:lstStyle/>
          <a:p>
            <a:fld id="{C1255B71-42F4-4591-BACA-DE5C57808245}" type="datetimeFigureOut">
              <a:rPr lang="en-AU" smtClean="0"/>
              <a:t>23/05/2023</a:t>
            </a:fld>
            <a:endParaRPr lang="en-AU"/>
          </a:p>
        </p:txBody>
      </p:sp>
      <p:sp>
        <p:nvSpPr>
          <p:cNvPr id="6" name="Footer Placeholder 5">
            <a:extLst>
              <a:ext uri="{FF2B5EF4-FFF2-40B4-BE49-F238E27FC236}">
                <a16:creationId xmlns:a16="http://schemas.microsoft.com/office/drawing/2014/main" id="{C6998E94-9B56-6FF8-2CED-B959F6BA9813}"/>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822635E7-0FE3-74E9-3AE6-7EDDF8EA89E1}"/>
              </a:ext>
            </a:extLst>
          </p:cNvPr>
          <p:cNvSpPr>
            <a:spLocks noGrp="1"/>
          </p:cNvSpPr>
          <p:nvPr>
            <p:ph type="sldNum" sz="quarter" idx="12"/>
          </p:nvPr>
        </p:nvSpPr>
        <p:spPr/>
        <p:txBody>
          <a:bodyPr/>
          <a:lstStyle/>
          <a:p>
            <a:fld id="{01F4AEE2-E53B-4711-B948-80BB50DB66BC}" type="slidenum">
              <a:rPr lang="en-AU" smtClean="0"/>
              <a:t>‹#›</a:t>
            </a:fld>
            <a:endParaRPr lang="en-AU"/>
          </a:p>
        </p:txBody>
      </p:sp>
    </p:spTree>
    <p:extLst>
      <p:ext uri="{BB962C8B-B14F-4D97-AF65-F5344CB8AC3E}">
        <p14:creationId xmlns:p14="http://schemas.microsoft.com/office/powerpoint/2010/main" val="6338154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7FEB7BF-2C74-ED38-ACFA-2EDD30664A3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8B468AB3-815A-C229-6E96-C836B0EAC27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9DACA7C5-0A3B-2F15-B9E5-3182E9D9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1255B71-42F4-4591-BACA-DE5C57808245}" type="datetimeFigureOut">
              <a:rPr lang="en-AU" smtClean="0"/>
              <a:t>23/05/2023</a:t>
            </a:fld>
            <a:endParaRPr lang="en-AU"/>
          </a:p>
        </p:txBody>
      </p:sp>
      <p:sp>
        <p:nvSpPr>
          <p:cNvPr id="5" name="Footer Placeholder 4">
            <a:extLst>
              <a:ext uri="{FF2B5EF4-FFF2-40B4-BE49-F238E27FC236}">
                <a16:creationId xmlns:a16="http://schemas.microsoft.com/office/drawing/2014/main" id="{18F4E50A-BA6B-8AA8-E55E-D6CCD32E33B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a:extLst>
              <a:ext uri="{FF2B5EF4-FFF2-40B4-BE49-F238E27FC236}">
                <a16:creationId xmlns:a16="http://schemas.microsoft.com/office/drawing/2014/main" id="{F5118091-3984-C525-5BD5-2B4FBB5E7AD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1F4AEE2-E53B-4711-B948-80BB50DB66BC}" type="slidenum">
              <a:rPr lang="en-AU" smtClean="0"/>
              <a:t>‹#›</a:t>
            </a:fld>
            <a:endParaRPr lang="en-AU"/>
          </a:p>
        </p:txBody>
      </p:sp>
    </p:spTree>
    <p:extLst>
      <p:ext uri="{BB962C8B-B14F-4D97-AF65-F5344CB8AC3E}">
        <p14:creationId xmlns:p14="http://schemas.microsoft.com/office/powerpoint/2010/main" val="4219117811"/>
      </p:ext>
    </p:extLst>
  </p:cSld>
  <p:clrMap bg1="lt1" tx1="dk1" bg2="lt2" tx2="dk2" accent1="accent1" accent2="accent2" accent3="accent3" accent4="accent4" accent5="accent5" accent6="accent6" hlink="hlink" folHlink="folHlink"/>
  <p:sldLayoutIdLst>
    <p:sldLayoutId id="2147483912" r:id="rId1"/>
    <p:sldLayoutId id="2147483913" r:id="rId2"/>
    <p:sldLayoutId id="2147483914" r:id="rId3"/>
    <p:sldLayoutId id="2147483915" r:id="rId4"/>
    <p:sldLayoutId id="2147483916" r:id="rId5"/>
    <p:sldLayoutId id="2147483917" r:id="rId6"/>
    <p:sldLayoutId id="2147483918" r:id="rId7"/>
    <p:sldLayoutId id="2147483919" r:id="rId8"/>
    <p:sldLayoutId id="2147483920" r:id="rId9"/>
    <p:sldLayoutId id="2147483921" r:id="rId10"/>
    <p:sldLayoutId id="214748392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3.png"/><Relationship Id="rId4" Type="http://schemas.openxmlformats.org/officeDocument/2006/relationships/image" Target="../media/image26.jpe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27.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3.png"/><Relationship Id="rId4" Type="http://schemas.openxmlformats.org/officeDocument/2006/relationships/image" Target="../media/image4.jfif"/></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3.png"/><Relationship Id="rId4" Type="http://schemas.openxmlformats.org/officeDocument/2006/relationships/image" Target="../media/image5.jpg"/></Relationships>
</file>

<file path=ppt/slides/_rels/slide4.xml.rels><?xml version="1.0" encoding="UTF-8" standalone="yes"?>
<Relationships xmlns="http://schemas.openxmlformats.org/package/2006/relationships"><Relationship Id="rId8" Type="http://schemas.openxmlformats.org/officeDocument/2006/relationships/image" Target="../media/image8.jpg"/><Relationship Id="rId3" Type="http://schemas.openxmlformats.org/officeDocument/2006/relationships/audio" Target="../media/media4.m4a"/><Relationship Id="rId7" Type="http://schemas.openxmlformats.org/officeDocument/2006/relationships/image" Target="../media/image7.jpg"/><Relationship Id="rId12" Type="http://schemas.openxmlformats.org/officeDocument/2006/relationships/image" Target="../media/image3.png"/><Relationship Id="rId2" Type="http://schemas.microsoft.com/office/2007/relationships/media" Target="../media/media4.m4a"/><Relationship Id="rId1" Type="http://schemas.openxmlformats.org/officeDocument/2006/relationships/tags" Target="../tags/tag1.xml"/><Relationship Id="rId6" Type="http://schemas.openxmlformats.org/officeDocument/2006/relationships/image" Target="../media/image6.jpeg"/><Relationship Id="rId11" Type="http://schemas.openxmlformats.org/officeDocument/2006/relationships/image" Target="../media/image11.jpg"/><Relationship Id="rId5" Type="http://schemas.openxmlformats.org/officeDocument/2006/relationships/notesSlide" Target="../notesSlides/notesSlide1.xml"/><Relationship Id="rId10" Type="http://schemas.openxmlformats.org/officeDocument/2006/relationships/image" Target="../media/image10.jpg"/><Relationship Id="rId4" Type="http://schemas.openxmlformats.org/officeDocument/2006/relationships/slideLayout" Target="../slideLayouts/slideLayout7.xml"/><Relationship Id="rId9" Type="http://schemas.openxmlformats.org/officeDocument/2006/relationships/image" Target="../media/image9.jpg"/></Relationships>
</file>

<file path=ppt/slides/_rels/slide5.xml.rels><?xml version="1.0" encoding="UTF-8" standalone="yes"?>
<Relationships xmlns="http://schemas.openxmlformats.org/package/2006/relationships"><Relationship Id="rId8" Type="http://schemas.openxmlformats.org/officeDocument/2006/relationships/image" Target="../media/image15.jpg"/><Relationship Id="rId13" Type="http://schemas.openxmlformats.org/officeDocument/2006/relationships/image" Target="../media/image20.jpeg"/><Relationship Id="rId18" Type="http://schemas.openxmlformats.org/officeDocument/2006/relationships/image" Target="../media/image25.jpeg"/><Relationship Id="rId3" Type="http://schemas.openxmlformats.org/officeDocument/2006/relationships/audio" Target="../media/media5.m4a"/><Relationship Id="rId7" Type="http://schemas.openxmlformats.org/officeDocument/2006/relationships/image" Target="../media/image14.jpg"/><Relationship Id="rId12" Type="http://schemas.openxmlformats.org/officeDocument/2006/relationships/image" Target="../media/image19.jpeg"/><Relationship Id="rId17" Type="http://schemas.openxmlformats.org/officeDocument/2006/relationships/image" Target="../media/image24.jpg"/><Relationship Id="rId2" Type="http://schemas.microsoft.com/office/2007/relationships/media" Target="../media/media5.m4a"/><Relationship Id="rId16" Type="http://schemas.openxmlformats.org/officeDocument/2006/relationships/image" Target="../media/image23.JPG"/><Relationship Id="rId1" Type="http://schemas.openxmlformats.org/officeDocument/2006/relationships/tags" Target="../tags/tag2.xml"/><Relationship Id="rId6" Type="http://schemas.openxmlformats.org/officeDocument/2006/relationships/image" Target="../media/image13.jpg"/><Relationship Id="rId11" Type="http://schemas.openxmlformats.org/officeDocument/2006/relationships/image" Target="../media/image18.jpeg"/><Relationship Id="rId5" Type="http://schemas.openxmlformats.org/officeDocument/2006/relationships/image" Target="../media/image12.jpg"/><Relationship Id="rId15" Type="http://schemas.openxmlformats.org/officeDocument/2006/relationships/image" Target="../media/image22.jpeg"/><Relationship Id="rId10" Type="http://schemas.openxmlformats.org/officeDocument/2006/relationships/image" Target="../media/image17.jpeg"/><Relationship Id="rId19" Type="http://schemas.openxmlformats.org/officeDocument/2006/relationships/image" Target="../media/image3.png"/><Relationship Id="rId4" Type="http://schemas.openxmlformats.org/officeDocument/2006/relationships/slideLayout" Target="../slideLayouts/slideLayout7.xml"/><Relationship Id="rId9" Type="http://schemas.openxmlformats.org/officeDocument/2006/relationships/image" Target="../media/image16.JPG"/><Relationship Id="rId14" Type="http://schemas.openxmlformats.org/officeDocument/2006/relationships/image" Target="../media/image21.JP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3.png"/><Relationship Id="rId4" Type="http://schemas.openxmlformats.org/officeDocument/2006/relationships/image" Target="../media/image26.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3.png"/><Relationship Id="rId4" Type="http://schemas.openxmlformats.org/officeDocument/2006/relationships/image" Target="../media/image26.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3.png"/><Relationship Id="rId4" Type="http://schemas.openxmlformats.org/officeDocument/2006/relationships/image" Target="../media/image26.jpe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3.png"/><Relationship Id="rId4" Type="http://schemas.openxmlformats.org/officeDocument/2006/relationships/image" Target="../media/image2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42E47DE-8D78-D434-8ACD-CE601387209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6314"/>
          <a:stretch/>
        </p:blipFill>
        <p:spPr>
          <a:xfrm>
            <a:off x="0" y="-172720"/>
            <a:ext cx="12192000" cy="7364896"/>
          </a:xfrm>
          <a:prstGeom prst="rect">
            <a:avLst/>
          </a:prstGeom>
        </p:spPr>
      </p:pic>
      <p:sp>
        <p:nvSpPr>
          <p:cNvPr id="6" name="Rectangle 5">
            <a:extLst>
              <a:ext uri="{FF2B5EF4-FFF2-40B4-BE49-F238E27FC236}">
                <a16:creationId xmlns:a16="http://schemas.microsoft.com/office/drawing/2014/main" id="{0A61E4C9-57D7-27A0-7F44-5060C74AB319}"/>
              </a:ext>
            </a:extLst>
          </p:cNvPr>
          <p:cNvSpPr/>
          <p:nvPr/>
        </p:nvSpPr>
        <p:spPr>
          <a:xfrm>
            <a:off x="0" y="5367134"/>
            <a:ext cx="12192000" cy="1861929"/>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600" b="1" i="0" u="none" strike="noStrike" kern="1200" cap="none" spc="0" normalizeH="0" baseline="0" noProof="0" dirty="0">
                <a:ln>
                  <a:noFill/>
                </a:ln>
                <a:solidFill>
                  <a:prstClr val="black"/>
                </a:solidFill>
                <a:effectLst/>
                <a:uLnTx/>
                <a:uFillTx/>
                <a:latin typeface="Europa-Bold" panose="02000000000000000000" pitchFamily="50" charset="0"/>
                <a:ea typeface="+mn-ea"/>
                <a:cs typeface="Adobe Devanagari" panose="02040503050201020203" pitchFamily="18" charset="0"/>
              </a:rPr>
              <a:t>      ART CREATIVE PRACTICES</a:t>
            </a:r>
          </a:p>
          <a:p>
            <a:pPr algn="ctr"/>
            <a:r>
              <a:rPr lang="en-AU" sz="1800" b="1" dirty="0">
                <a:latin typeface="Europa-Bold" panose="02000000000000000000" pitchFamily="50" charset="0"/>
                <a:cs typeface="Adobe Devanagari" panose="02040503050201020203" pitchFamily="18" charset="0"/>
              </a:rPr>
              <a:t>RACT</a:t>
            </a:r>
          </a:p>
        </p:txBody>
      </p:sp>
      <p:pic>
        <p:nvPicPr>
          <p:cNvPr id="7" name="Picture 6" descr="A picture containing graphics, text, graphic design, clipart&#10;&#10;Description automatically generated">
            <a:extLst>
              <a:ext uri="{FF2B5EF4-FFF2-40B4-BE49-F238E27FC236}">
                <a16:creationId xmlns:a16="http://schemas.microsoft.com/office/drawing/2014/main" id="{BBE70E29-D9CF-C3CF-4684-0419387CEAD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3366" y="5367134"/>
            <a:ext cx="2678527" cy="1892783"/>
          </a:xfrm>
          <a:prstGeom prst="rect">
            <a:avLst/>
          </a:prstGeom>
        </p:spPr>
      </p:pic>
      <p:pic>
        <p:nvPicPr>
          <p:cNvPr id="11" name="Audio 10">
            <a:hlinkClick r:id="" action="ppaction://media"/>
            <a:extLst>
              <a:ext uri="{FF2B5EF4-FFF2-40B4-BE49-F238E27FC236}">
                <a16:creationId xmlns:a16="http://schemas.microsoft.com/office/drawing/2014/main" id="{8B626CBF-8F81-F962-75EC-99CC68425E49}"/>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495519836"/>
      </p:ext>
    </p:extLst>
  </p:cSld>
  <p:clrMapOvr>
    <a:masterClrMapping/>
  </p:clrMapOvr>
  <mc:AlternateContent xmlns:mc="http://schemas.openxmlformats.org/markup-compatibility/2006">
    <mc:Choice xmlns:p14="http://schemas.microsoft.com/office/powerpoint/2010/main" Requires="p14">
      <p:transition spd="slow" p14:dur="2000" advTm="6685"/>
    </mc:Choice>
    <mc:Fallback>
      <p:transition spd="slow" advTm="66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olourful paints and brushes">
            <a:extLst>
              <a:ext uri="{FF2B5EF4-FFF2-40B4-BE49-F238E27FC236}">
                <a16:creationId xmlns:a16="http://schemas.microsoft.com/office/drawing/2014/main" id="{A7DAF3F7-25E4-60C5-8FF8-D00BCEE018D8}"/>
              </a:ext>
            </a:extLst>
          </p:cNvPr>
          <p:cNvPicPr>
            <a:picLocks noChangeAspect="1"/>
          </p:cNvPicPr>
          <p:nvPr/>
        </p:nvPicPr>
        <p:blipFill rotWithShape="1">
          <a:blip r:embed="rId4"/>
          <a:srcRect l="3184" r="-1" b="-1"/>
          <a:stretch/>
        </p:blipFill>
        <p:spPr>
          <a:xfrm>
            <a:off x="5574633" y="0"/>
            <a:ext cx="7565346" cy="6857990"/>
          </a:xfrm>
          <a:prstGeom prst="rect">
            <a:avLst/>
          </a:prstGeom>
        </p:spPr>
      </p:pic>
      <p:sp>
        <p:nvSpPr>
          <p:cNvPr id="3" name="TextBox 2">
            <a:extLst>
              <a:ext uri="{FF2B5EF4-FFF2-40B4-BE49-F238E27FC236}">
                <a16:creationId xmlns:a16="http://schemas.microsoft.com/office/drawing/2014/main" id="{2EE7E411-7FFD-F169-D08C-CDB988FB3EBD}"/>
              </a:ext>
            </a:extLst>
          </p:cNvPr>
          <p:cNvSpPr txBox="1"/>
          <p:nvPr/>
        </p:nvSpPr>
        <p:spPr>
          <a:xfrm>
            <a:off x="191178" y="536148"/>
            <a:ext cx="3261877" cy="769441"/>
          </a:xfrm>
          <a:prstGeom prst="rect">
            <a:avLst/>
          </a:prstGeom>
          <a:noFill/>
        </p:spPr>
        <p:txBody>
          <a:bodyPr wrap="square" rtlCol="0">
            <a:spAutoFit/>
          </a:bodyPr>
          <a:lstStyle/>
          <a:p>
            <a:r>
              <a:rPr lang="en-AU" sz="4400" b="1" dirty="0"/>
              <a:t>ASSESSMENT</a:t>
            </a:r>
            <a:endParaRPr lang="en-AU" b="1" dirty="0"/>
          </a:p>
        </p:txBody>
      </p:sp>
      <p:sp>
        <p:nvSpPr>
          <p:cNvPr id="4" name="TextBox 3">
            <a:extLst>
              <a:ext uri="{FF2B5EF4-FFF2-40B4-BE49-F238E27FC236}">
                <a16:creationId xmlns:a16="http://schemas.microsoft.com/office/drawing/2014/main" id="{5FA90851-AE5C-E1EC-14EB-89E51CB56976}"/>
              </a:ext>
            </a:extLst>
          </p:cNvPr>
          <p:cNvSpPr txBox="1"/>
          <p:nvPr/>
        </p:nvSpPr>
        <p:spPr>
          <a:xfrm>
            <a:off x="191178" y="1366649"/>
            <a:ext cx="5486400" cy="4955203"/>
          </a:xfrm>
          <a:prstGeom prst="rect">
            <a:avLst/>
          </a:prstGeom>
          <a:noFill/>
        </p:spPr>
        <p:txBody>
          <a:bodyPr wrap="square" rtlCol="0">
            <a:spAutoFit/>
          </a:bodyPr>
          <a:lstStyle/>
          <a:p>
            <a:pPr marL="514350" indent="-514350">
              <a:buFont typeface="+mj-lt"/>
              <a:buAutoNum type="arabicParenR"/>
            </a:pPr>
            <a:r>
              <a:rPr lang="en-AU" sz="3200" dirty="0"/>
              <a:t>  </a:t>
            </a:r>
            <a:r>
              <a:rPr lang="en-AU" sz="3200" dirty="0">
                <a:solidFill>
                  <a:srgbClr val="0070C0"/>
                </a:solidFill>
              </a:rPr>
              <a:t>The Creative Practice</a:t>
            </a:r>
          </a:p>
          <a:p>
            <a:pPr marL="914400" lvl="1" indent="-457200">
              <a:buFont typeface="Arial" panose="020B0604020202020204" pitchFamily="34" charset="0"/>
              <a:buChar char="•"/>
            </a:pPr>
            <a:r>
              <a:rPr lang="en-AU" sz="3200" dirty="0"/>
              <a:t>Idea Development</a:t>
            </a:r>
          </a:p>
          <a:p>
            <a:pPr marL="914400" lvl="1" indent="-457200">
              <a:buFont typeface="Arial" panose="020B0604020202020204" pitchFamily="34" charset="0"/>
              <a:buChar char="•"/>
            </a:pPr>
            <a:r>
              <a:rPr lang="en-AU" sz="3200" dirty="0"/>
              <a:t>Experimentation and Exploration</a:t>
            </a:r>
          </a:p>
          <a:p>
            <a:pPr marL="914400" lvl="1" indent="-457200">
              <a:buFont typeface="Arial" panose="020B0604020202020204" pitchFamily="34" charset="0"/>
              <a:buChar char="•"/>
            </a:pPr>
            <a:r>
              <a:rPr lang="en-AU" sz="3200" dirty="0"/>
              <a:t>Completed Artworks</a:t>
            </a:r>
          </a:p>
          <a:p>
            <a:pPr marL="914400" lvl="1" indent="-457200">
              <a:buFont typeface="Arial" panose="020B0604020202020204" pitchFamily="34" charset="0"/>
              <a:buChar char="•"/>
            </a:pPr>
            <a:r>
              <a:rPr lang="en-AU" sz="3200" dirty="0"/>
              <a:t>Reflection and Evaluation</a:t>
            </a:r>
          </a:p>
          <a:p>
            <a:pPr lvl="1"/>
            <a:endParaRPr lang="en-AU" dirty="0"/>
          </a:p>
          <a:p>
            <a:pPr marL="514350" indent="-514350">
              <a:buFont typeface="+mj-lt"/>
              <a:buAutoNum type="arabicParenR"/>
            </a:pPr>
            <a:r>
              <a:rPr lang="en-AU" sz="3200" dirty="0"/>
              <a:t>  </a:t>
            </a:r>
            <a:r>
              <a:rPr lang="en-AU" sz="3200" dirty="0">
                <a:solidFill>
                  <a:srgbClr val="0070C0"/>
                </a:solidFill>
              </a:rPr>
              <a:t>Analysis of Artists</a:t>
            </a:r>
          </a:p>
          <a:p>
            <a:endParaRPr lang="en-AU" sz="3200" b="1" dirty="0"/>
          </a:p>
          <a:p>
            <a:r>
              <a:rPr lang="en-AU" sz="3200" b="1" dirty="0"/>
              <a:t>SAT’s, SAC’s and the Exam</a:t>
            </a:r>
          </a:p>
        </p:txBody>
      </p:sp>
      <p:pic>
        <p:nvPicPr>
          <p:cNvPr id="6" name="Audio 5">
            <a:hlinkClick r:id="" action="ppaction://media"/>
            <a:extLst>
              <a:ext uri="{FF2B5EF4-FFF2-40B4-BE49-F238E27FC236}">
                <a16:creationId xmlns:a16="http://schemas.microsoft.com/office/drawing/2014/main" id="{77F2D5D0-C2F2-C825-887A-53D84B894AD8}"/>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129712481"/>
      </p:ext>
    </p:extLst>
  </p:cSld>
  <p:clrMapOvr>
    <a:masterClrMapping/>
  </p:clrMapOvr>
  <p:transition spd="slow" advTm="40368">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4A0E73B-74BA-4BEC-80FD-846D83703977}"/>
              </a:ext>
            </a:extLst>
          </p:cNvPr>
          <p:cNvSpPr txBox="1"/>
          <p:nvPr/>
        </p:nvSpPr>
        <p:spPr>
          <a:xfrm>
            <a:off x="489097" y="1356571"/>
            <a:ext cx="10441172" cy="3600986"/>
          </a:xfrm>
          <a:prstGeom prst="rect">
            <a:avLst/>
          </a:prstGeom>
          <a:noFill/>
        </p:spPr>
        <p:txBody>
          <a:bodyPr wrap="square" rtlCol="0">
            <a:spAutoFit/>
          </a:bodyPr>
          <a:lstStyle/>
          <a:p>
            <a:pPr lvl="0"/>
            <a:endParaRPr lang="en-US" sz="3200" dirty="0"/>
          </a:p>
          <a:p>
            <a:pPr lvl="0"/>
            <a:r>
              <a:rPr lang="en-US" sz="3200" dirty="0"/>
              <a:t> </a:t>
            </a:r>
          </a:p>
          <a:p>
            <a:pPr lvl="0"/>
            <a:endParaRPr lang="en-US" sz="3200" dirty="0"/>
          </a:p>
          <a:p>
            <a:pPr lvl="0"/>
            <a:endParaRPr lang="en-US" sz="3200" dirty="0"/>
          </a:p>
          <a:p>
            <a:pPr lvl="0"/>
            <a:endParaRPr lang="en-US" sz="3200" dirty="0"/>
          </a:p>
          <a:p>
            <a:pPr lvl="0"/>
            <a:r>
              <a:rPr lang="en-US" sz="3200" dirty="0"/>
              <a:t> </a:t>
            </a:r>
          </a:p>
          <a:p>
            <a:pPr lvl="0"/>
            <a:endParaRPr lang="en-US" dirty="0"/>
          </a:p>
          <a:p>
            <a:pPr lvl="0"/>
            <a:endParaRPr lang="en-AU" dirty="0"/>
          </a:p>
        </p:txBody>
      </p:sp>
      <p:graphicFrame>
        <p:nvGraphicFramePr>
          <p:cNvPr id="2" name="Table 1">
            <a:extLst>
              <a:ext uri="{FF2B5EF4-FFF2-40B4-BE49-F238E27FC236}">
                <a16:creationId xmlns:a16="http://schemas.microsoft.com/office/drawing/2014/main" id="{83C390F8-7FDA-4A9E-A514-66B3FA447198}"/>
              </a:ext>
            </a:extLst>
          </p:cNvPr>
          <p:cNvGraphicFramePr>
            <a:graphicFrameLocks noGrp="1"/>
          </p:cNvGraphicFramePr>
          <p:nvPr>
            <p:extLst>
              <p:ext uri="{D42A27DB-BD31-4B8C-83A1-F6EECF244321}">
                <p14:modId xmlns:p14="http://schemas.microsoft.com/office/powerpoint/2010/main" val="197084201"/>
              </p:ext>
            </p:extLst>
          </p:nvPr>
        </p:nvGraphicFramePr>
        <p:xfrm>
          <a:off x="279991" y="1"/>
          <a:ext cx="11632018" cy="7084240"/>
        </p:xfrm>
        <a:graphic>
          <a:graphicData uri="http://schemas.openxmlformats.org/drawingml/2006/table">
            <a:tbl>
              <a:tblPr firstRow="1" bandRow="1">
                <a:tableStyleId>{10A1B5D5-9B99-4C35-A422-299274C87663}</a:tableStyleId>
              </a:tblPr>
              <a:tblGrid>
                <a:gridCol w="2928817">
                  <a:extLst>
                    <a:ext uri="{9D8B030D-6E8A-4147-A177-3AD203B41FA5}">
                      <a16:colId xmlns:a16="http://schemas.microsoft.com/office/drawing/2014/main" val="3877592100"/>
                    </a:ext>
                  </a:extLst>
                </a:gridCol>
                <a:gridCol w="8703201">
                  <a:extLst>
                    <a:ext uri="{9D8B030D-6E8A-4147-A177-3AD203B41FA5}">
                      <a16:colId xmlns:a16="http://schemas.microsoft.com/office/drawing/2014/main" val="827016859"/>
                    </a:ext>
                  </a:extLst>
                </a:gridCol>
              </a:tblGrid>
              <a:tr h="789580">
                <a:tc gridSpan="2">
                  <a:txBody>
                    <a:bodyPr/>
                    <a:lstStyle/>
                    <a:p>
                      <a:pPr algn="ctr"/>
                      <a:r>
                        <a:rPr lang="en-US" sz="4800" dirty="0"/>
                        <a:t>   CAREERS    </a:t>
                      </a:r>
                      <a:r>
                        <a:rPr lang="en-US" sz="4800" b="1" cap="none" spc="0" dirty="0">
                          <a:ln w="22225">
                            <a:solidFill>
                              <a:schemeClr val="accent2"/>
                            </a:solidFill>
                            <a:prstDash val="solid"/>
                          </a:ln>
                          <a:solidFill>
                            <a:schemeClr val="accent2">
                              <a:lumMod val="40000"/>
                              <a:lumOff val="60000"/>
                            </a:schemeClr>
                          </a:solidFill>
                          <a:effectLst/>
                        </a:rPr>
                        <a:t>just to name a few…  </a:t>
                      </a:r>
                      <a:endParaRPr lang="en-AU" sz="4800" dirty="0"/>
                    </a:p>
                  </a:txBody>
                  <a:tcPr/>
                </a:tc>
                <a:tc hMerge="1">
                  <a:txBody>
                    <a:bodyPr/>
                    <a:lstStyle/>
                    <a:p>
                      <a:endParaRPr lang="en-AU" dirty="0"/>
                    </a:p>
                  </a:txBody>
                  <a:tcPr/>
                </a:tc>
                <a:extLst>
                  <a:ext uri="{0D108BD9-81ED-4DB2-BD59-A6C34878D82A}">
                    <a16:rowId xmlns:a16="http://schemas.microsoft.com/office/drawing/2014/main" val="1752338447"/>
                  </a:ext>
                </a:extLst>
              </a:tr>
              <a:tr h="1140505">
                <a:tc>
                  <a:txBody>
                    <a:bodyPr/>
                    <a:lstStyle/>
                    <a:p>
                      <a:r>
                        <a:rPr lang="en-US" sz="3600" b="1" dirty="0"/>
                        <a:t>Designers</a:t>
                      </a:r>
                      <a:endParaRPr lang="en-AU" sz="3600" b="1"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b="1" dirty="0"/>
                        <a:t>Fashion, Landscaping, Industrial, Interior,  Stage/Theatrical, Urban Planning, Illustrator</a:t>
                      </a:r>
                    </a:p>
                  </a:txBody>
                  <a:tcPr/>
                </a:tc>
                <a:extLst>
                  <a:ext uri="{0D108BD9-81ED-4DB2-BD59-A6C34878D82A}">
                    <a16:rowId xmlns:a16="http://schemas.microsoft.com/office/drawing/2014/main" val="1097460922"/>
                  </a:ext>
                </a:extLst>
              </a:tr>
              <a:tr h="1140505">
                <a:tc>
                  <a:txBody>
                    <a:bodyPr/>
                    <a:lstStyle/>
                    <a:p>
                      <a:r>
                        <a:rPr lang="en-US" sz="3600" b="1" dirty="0"/>
                        <a:t>Construction</a:t>
                      </a:r>
                      <a:endParaRPr lang="en-AU" sz="3600" b="1"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b="1" dirty="0"/>
                        <a:t>Architecture, Engineering, Cabinet making, Painter and Decorator</a:t>
                      </a:r>
                    </a:p>
                  </a:txBody>
                  <a:tcPr/>
                </a:tc>
                <a:extLst>
                  <a:ext uri="{0D108BD9-81ED-4DB2-BD59-A6C34878D82A}">
                    <a16:rowId xmlns:a16="http://schemas.microsoft.com/office/drawing/2014/main" val="1864394968"/>
                  </a:ext>
                </a:extLst>
              </a:tr>
              <a:tr h="1140505">
                <a:tc>
                  <a:txBody>
                    <a:bodyPr/>
                    <a:lstStyle/>
                    <a:p>
                      <a:pPr lvl="0"/>
                      <a:r>
                        <a:rPr lang="en-US" sz="3600" b="1" dirty="0"/>
                        <a:t>Advertising</a:t>
                      </a:r>
                    </a:p>
                    <a:p>
                      <a:endParaRPr lang="en-AU" sz="3600" b="1" dirty="0"/>
                    </a:p>
                  </a:txBody>
                  <a:tcPr/>
                </a:tc>
                <a:tc>
                  <a:txBody>
                    <a:bodyPr/>
                    <a:lstStyle/>
                    <a:p>
                      <a:pPr lvl="0"/>
                      <a:r>
                        <a:rPr lang="en-US" sz="3600" b="1" dirty="0"/>
                        <a:t>Marketing, Media, Sign Writer, Merchandising</a:t>
                      </a:r>
                    </a:p>
                  </a:txBody>
                  <a:tcPr/>
                </a:tc>
                <a:extLst>
                  <a:ext uri="{0D108BD9-81ED-4DB2-BD59-A6C34878D82A}">
                    <a16:rowId xmlns:a16="http://schemas.microsoft.com/office/drawing/2014/main" val="1258884155"/>
                  </a:ext>
                </a:extLst>
              </a:tr>
              <a:tr h="1140505">
                <a:tc>
                  <a:txBody>
                    <a:bodyPr/>
                    <a:lstStyle/>
                    <a:p>
                      <a:r>
                        <a:rPr lang="en-US" sz="3600" b="1" dirty="0"/>
                        <a:t>Digital</a:t>
                      </a:r>
                      <a:endParaRPr lang="en-AU" sz="3600" b="1"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b="1" dirty="0"/>
                        <a:t>Gaming, Animation, Film, Photography, Web Page Design,</a:t>
                      </a:r>
                    </a:p>
                  </a:txBody>
                  <a:tcPr/>
                </a:tc>
                <a:extLst>
                  <a:ext uri="{0D108BD9-81ED-4DB2-BD59-A6C34878D82A}">
                    <a16:rowId xmlns:a16="http://schemas.microsoft.com/office/drawing/2014/main" val="1667029712"/>
                  </a:ext>
                </a:extLst>
              </a:tr>
              <a:tr h="1506400">
                <a:tc>
                  <a:txBody>
                    <a:bodyPr/>
                    <a:lstStyle/>
                    <a:p>
                      <a:r>
                        <a:rPr lang="en-US" sz="3600" b="1" dirty="0"/>
                        <a:t>Other</a:t>
                      </a:r>
                      <a:endParaRPr lang="en-AU" sz="3600" b="1"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b="1" dirty="0"/>
                        <a:t>Beauty Industry - Hair dressing, Make-up, Tattooist, Floristry, Curating</a:t>
                      </a:r>
                    </a:p>
                  </a:txBody>
                  <a:tcPr/>
                </a:tc>
                <a:extLst>
                  <a:ext uri="{0D108BD9-81ED-4DB2-BD59-A6C34878D82A}">
                    <a16:rowId xmlns:a16="http://schemas.microsoft.com/office/drawing/2014/main" val="553720770"/>
                  </a:ext>
                </a:extLst>
              </a:tr>
            </a:tbl>
          </a:graphicData>
        </a:graphic>
      </p:graphicFrame>
      <p:sp>
        <p:nvSpPr>
          <p:cNvPr id="6" name="TextBox 5">
            <a:extLst>
              <a:ext uri="{FF2B5EF4-FFF2-40B4-BE49-F238E27FC236}">
                <a16:creationId xmlns:a16="http://schemas.microsoft.com/office/drawing/2014/main" id="{DAD4BAF4-1855-4F57-9829-2ED9B2F54F16}"/>
              </a:ext>
            </a:extLst>
          </p:cNvPr>
          <p:cNvSpPr txBox="1"/>
          <p:nvPr/>
        </p:nvSpPr>
        <p:spPr>
          <a:xfrm rot="20402332">
            <a:off x="314303" y="-62624"/>
            <a:ext cx="2530549" cy="646331"/>
          </a:xfrm>
          <a:prstGeom prst="rect">
            <a:avLst/>
          </a:prstGeom>
          <a:noFill/>
        </p:spPr>
        <p:txBody>
          <a:bodyPr wrap="square" rtlCol="0">
            <a:spAutoFit/>
          </a:bodyPr>
          <a:lstStyle/>
          <a:p>
            <a:r>
              <a:rPr lang="en-US" sz="3600" b="1" dirty="0">
                <a:ln w="22225">
                  <a:solidFill>
                    <a:schemeClr val="accent2"/>
                  </a:solidFill>
                  <a:prstDash val="solid"/>
                </a:ln>
                <a:solidFill>
                  <a:schemeClr val="accent2">
                    <a:lumMod val="40000"/>
                    <a:lumOff val="60000"/>
                  </a:schemeClr>
                </a:solidFill>
              </a:rPr>
              <a:t>Ideas for </a:t>
            </a:r>
            <a:endParaRPr lang="en-AU" sz="3600" b="1" dirty="0">
              <a:ln w="22225">
                <a:solidFill>
                  <a:schemeClr val="accent2"/>
                </a:solidFill>
                <a:prstDash val="solid"/>
              </a:ln>
              <a:solidFill>
                <a:schemeClr val="accent2">
                  <a:lumMod val="40000"/>
                  <a:lumOff val="60000"/>
                </a:schemeClr>
              </a:solidFill>
            </a:endParaRPr>
          </a:p>
        </p:txBody>
      </p:sp>
      <p:pic>
        <p:nvPicPr>
          <p:cNvPr id="10" name="Audio 9">
            <a:hlinkClick r:id="" action="ppaction://media"/>
            <a:extLst>
              <a:ext uri="{FF2B5EF4-FFF2-40B4-BE49-F238E27FC236}">
                <a16:creationId xmlns:a16="http://schemas.microsoft.com/office/drawing/2014/main" id="{5F15C9A8-4A63-339C-C899-DF92F71205D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268328092"/>
      </p:ext>
    </p:extLst>
  </p:cSld>
  <p:clrMapOvr>
    <a:masterClrMapping/>
  </p:clrMapOvr>
  <p:transition spd="slow" advTm="49931">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randombar(horizontal)">
                                      <p:cBhvr>
                                        <p:cTn id="11" dur="1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10"/>
                </p:tgtEl>
              </p:cMediaNode>
            </p:audio>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CB22D11-D8D7-482E-976E-9B1B35DE2CE6}"/>
              </a:ext>
            </a:extLst>
          </p:cNvPr>
          <p:cNvSpPr txBox="1"/>
          <p:nvPr/>
        </p:nvSpPr>
        <p:spPr>
          <a:xfrm>
            <a:off x="-1" y="55870"/>
            <a:ext cx="6811700" cy="1046440"/>
          </a:xfrm>
          <a:prstGeom prst="rect">
            <a:avLst/>
          </a:prstGeom>
          <a:solidFill>
            <a:schemeClr val="tx1"/>
          </a:solidFill>
        </p:spPr>
        <p:txBody>
          <a:bodyPr wrap="square" rtlCol="0" anchor="b">
            <a:spAutoFit/>
          </a:bodyPr>
          <a:lstStyle/>
          <a:p>
            <a:pPr algn="ctr"/>
            <a:r>
              <a:rPr lang="en-US" sz="4400" dirty="0">
                <a:solidFill>
                  <a:schemeClr val="bg1"/>
                </a:solidFill>
              </a:rPr>
              <a:t>Why do ART?......</a:t>
            </a:r>
            <a:endParaRPr lang="en-US" dirty="0">
              <a:solidFill>
                <a:schemeClr val="bg1"/>
              </a:solidFill>
            </a:endParaRPr>
          </a:p>
          <a:p>
            <a:endParaRPr lang="en-AU" dirty="0"/>
          </a:p>
        </p:txBody>
      </p:sp>
      <p:sp>
        <p:nvSpPr>
          <p:cNvPr id="5" name="TextBox 4">
            <a:extLst>
              <a:ext uri="{FF2B5EF4-FFF2-40B4-BE49-F238E27FC236}">
                <a16:creationId xmlns:a16="http://schemas.microsoft.com/office/drawing/2014/main" id="{952EF5BD-492A-45F5-A603-6E485A8448C0}"/>
              </a:ext>
            </a:extLst>
          </p:cNvPr>
          <p:cNvSpPr txBox="1"/>
          <p:nvPr/>
        </p:nvSpPr>
        <p:spPr>
          <a:xfrm>
            <a:off x="0" y="902355"/>
            <a:ext cx="6811701" cy="923330"/>
          </a:xfrm>
          <a:prstGeom prst="rect">
            <a:avLst/>
          </a:prstGeom>
          <a:solidFill>
            <a:srgbClr val="FFFF00"/>
          </a:solidFill>
        </p:spPr>
        <p:txBody>
          <a:bodyPr wrap="square" rtlCol="0">
            <a:spAutoFit/>
          </a:bodyPr>
          <a:lstStyle/>
          <a:p>
            <a:pPr algn="ctr"/>
            <a:r>
              <a:rPr lang="en-US" sz="3600" b="1" dirty="0"/>
              <a:t>CREATIVITY is a 21’st Century skill</a:t>
            </a:r>
          </a:p>
          <a:p>
            <a:endParaRPr lang="en-AU" dirty="0"/>
          </a:p>
        </p:txBody>
      </p:sp>
      <p:sp>
        <p:nvSpPr>
          <p:cNvPr id="7" name="TextBox 6">
            <a:extLst>
              <a:ext uri="{FF2B5EF4-FFF2-40B4-BE49-F238E27FC236}">
                <a16:creationId xmlns:a16="http://schemas.microsoft.com/office/drawing/2014/main" id="{A2554DC1-CC5E-4807-87C4-CC4364A087FF}"/>
              </a:ext>
            </a:extLst>
          </p:cNvPr>
          <p:cNvSpPr txBox="1"/>
          <p:nvPr/>
        </p:nvSpPr>
        <p:spPr>
          <a:xfrm>
            <a:off x="0" y="5934670"/>
            <a:ext cx="6811700" cy="923330"/>
          </a:xfrm>
          <a:prstGeom prst="rect">
            <a:avLst/>
          </a:prstGeom>
          <a:solidFill>
            <a:schemeClr val="tx1"/>
          </a:solidFill>
        </p:spPr>
        <p:txBody>
          <a:bodyPr wrap="square" rtlCol="0">
            <a:spAutoFit/>
          </a:bodyPr>
          <a:lstStyle/>
          <a:p>
            <a:pPr algn="ctr"/>
            <a:r>
              <a:rPr lang="en-US" sz="3600" b="1" dirty="0">
                <a:solidFill>
                  <a:schemeClr val="bg1"/>
                </a:solidFill>
              </a:rPr>
              <a:t>It’s FUN</a:t>
            </a:r>
          </a:p>
          <a:p>
            <a:endParaRPr lang="en-AU" dirty="0">
              <a:solidFill>
                <a:schemeClr val="bg1"/>
              </a:solidFill>
            </a:endParaRPr>
          </a:p>
        </p:txBody>
      </p:sp>
      <p:sp>
        <p:nvSpPr>
          <p:cNvPr id="9" name="TextBox 8">
            <a:extLst>
              <a:ext uri="{FF2B5EF4-FFF2-40B4-BE49-F238E27FC236}">
                <a16:creationId xmlns:a16="http://schemas.microsoft.com/office/drawing/2014/main" id="{E8F4A42E-1E36-402D-B58C-C3FD3290A400}"/>
              </a:ext>
            </a:extLst>
          </p:cNvPr>
          <p:cNvSpPr txBox="1"/>
          <p:nvPr/>
        </p:nvSpPr>
        <p:spPr>
          <a:xfrm>
            <a:off x="0" y="4129002"/>
            <a:ext cx="6811700" cy="923330"/>
          </a:xfrm>
          <a:prstGeom prst="rect">
            <a:avLst/>
          </a:prstGeom>
          <a:solidFill>
            <a:srgbClr val="FF6600"/>
          </a:solidFill>
        </p:spPr>
        <p:txBody>
          <a:bodyPr wrap="square" rtlCol="0">
            <a:spAutoFit/>
          </a:bodyPr>
          <a:lstStyle/>
          <a:p>
            <a:pPr algn="ctr"/>
            <a:r>
              <a:rPr lang="en-US" sz="3600" b="1" dirty="0"/>
              <a:t>It’s CHALLENGING</a:t>
            </a:r>
          </a:p>
          <a:p>
            <a:endParaRPr lang="en-AU" dirty="0"/>
          </a:p>
        </p:txBody>
      </p:sp>
      <p:sp>
        <p:nvSpPr>
          <p:cNvPr id="10" name="TextBox 9">
            <a:extLst>
              <a:ext uri="{FF2B5EF4-FFF2-40B4-BE49-F238E27FC236}">
                <a16:creationId xmlns:a16="http://schemas.microsoft.com/office/drawing/2014/main" id="{5DFDEDD9-7928-4CB9-94FC-5A95CA87C0BD}"/>
              </a:ext>
            </a:extLst>
          </p:cNvPr>
          <p:cNvSpPr txBox="1"/>
          <p:nvPr/>
        </p:nvSpPr>
        <p:spPr>
          <a:xfrm>
            <a:off x="-1" y="5031836"/>
            <a:ext cx="6811700" cy="923330"/>
          </a:xfrm>
          <a:prstGeom prst="rect">
            <a:avLst/>
          </a:prstGeom>
          <a:solidFill>
            <a:srgbClr val="FF3300"/>
          </a:solidFill>
        </p:spPr>
        <p:txBody>
          <a:bodyPr wrap="square" rtlCol="0">
            <a:spAutoFit/>
          </a:bodyPr>
          <a:lstStyle/>
          <a:p>
            <a:pPr algn="ctr"/>
            <a:r>
              <a:rPr lang="en-US" sz="3600" b="1" dirty="0"/>
              <a:t>It’s REWARDING</a:t>
            </a:r>
          </a:p>
          <a:p>
            <a:endParaRPr lang="en-AU" dirty="0"/>
          </a:p>
        </p:txBody>
      </p:sp>
      <p:sp>
        <p:nvSpPr>
          <p:cNvPr id="12" name="TextBox 11">
            <a:extLst>
              <a:ext uri="{FF2B5EF4-FFF2-40B4-BE49-F238E27FC236}">
                <a16:creationId xmlns:a16="http://schemas.microsoft.com/office/drawing/2014/main" id="{3D1D8731-4976-4006-87FC-7B356C21EA5B}"/>
              </a:ext>
            </a:extLst>
          </p:cNvPr>
          <p:cNvSpPr txBox="1"/>
          <p:nvPr/>
        </p:nvSpPr>
        <p:spPr>
          <a:xfrm>
            <a:off x="0" y="1825685"/>
            <a:ext cx="6811700" cy="1477328"/>
          </a:xfrm>
          <a:prstGeom prst="rect">
            <a:avLst/>
          </a:prstGeom>
          <a:solidFill>
            <a:srgbClr val="FFCC00"/>
          </a:solidFill>
        </p:spPr>
        <p:txBody>
          <a:bodyPr wrap="square" rtlCol="0" anchor="b">
            <a:spAutoFit/>
          </a:bodyPr>
          <a:lstStyle/>
          <a:p>
            <a:pPr algn="ctr"/>
            <a:r>
              <a:rPr lang="en-US" sz="3600" b="1" dirty="0"/>
              <a:t>You RESPOND to the world </a:t>
            </a:r>
          </a:p>
          <a:p>
            <a:pPr algn="ctr"/>
            <a:r>
              <a:rPr lang="en-US" sz="3600" b="1" dirty="0"/>
              <a:t>around you</a:t>
            </a:r>
          </a:p>
          <a:p>
            <a:endParaRPr lang="en-AU" dirty="0"/>
          </a:p>
        </p:txBody>
      </p:sp>
      <p:sp>
        <p:nvSpPr>
          <p:cNvPr id="13" name="TextBox 12">
            <a:extLst>
              <a:ext uri="{FF2B5EF4-FFF2-40B4-BE49-F238E27FC236}">
                <a16:creationId xmlns:a16="http://schemas.microsoft.com/office/drawing/2014/main" id="{8C10F26F-3CD6-4827-B34E-E9669AC410D6}"/>
              </a:ext>
            </a:extLst>
          </p:cNvPr>
          <p:cNvSpPr txBox="1"/>
          <p:nvPr/>
        </p:nvSpPr>
        <p:spPr>
          <a:xfrm>
            <a:off x="0" y="3282517"/>
            <a:ext cx="6811700" cy="923330"/>
          </a:xfrm>
          <a:prstGeom prst="rect">
            <a:avLst/>
          </a:prstGeom>
          <a:solidFill>
            <a:srgbClr val="FF9933"/>
          </a:solidFill>
        </p:spPr>
        <p:txBody>
          <a:bodyPr wrap="square" rtlCol="0">
            <a:spAutoFit/>
          </a:bodyPr>
          <a:lstStyle/>
          <a:p>
            <a:pPr algn="ctr"/>
            <a:r>
              <a:rPr lang="en-US" sz="3600" b="1" dirty="0"/>
              <a:t>You can be YOURSELF</a:t>
            </a:r>
          </a:p>
          <a:p>
            <a:pPr algn="ctr"/>
            <a:endParaRPr lang="en-AU" dirty="0"/>
          </a:p>
        </p:txBody>
      </p:sp>
      <p:pic>
        <p:nvPicPr>
          <p:cNvPr id="1026" name="Picture 2" descr="30 Funny Art Cartoons, Memes, Images and Art Quotes">
            <a:extLst>
              <a:ext uri="{FF2B5EF4-FFF2-40B4-BE49-F238E27FC236}">
                <a16:creationId xmlns:a16="http://schemas.microsoft.com/office/drawing/2014/main" id="{23610EFE-FBD7-E632-99D2-63F557D48C5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11699" y="-20455"/>
            <a:ext cx="5419094" cy="507278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picture containing graphics, text, graphic design, clipart&#10;&#10;Description automatically generated">
            <a:extLst>
              <a:ext uri="{FF2B5EF4-FFF2-40B4-BE49-F238E27FC236}">
                <a16:creationId xmlns:a16="http://schemas.microsoft.com/office/drawing/2014/main" id="{71877636-B8FB-2111-EF2A-1C3D5F32182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36714" y="4828654"/>
            <a:ext cx="2678527" cy="1892783"/>
          </a:xfrm>
          <a:prstGeom prst="rect">
            <a:avLst/>
          </a:prstGeom>
        </p:spPr>
      </p:pic>
      <p:pic>
        <p:nvPicPr>
          <p:cNvPr id="29" name="Audio 28">
            <a:hlinkClick r:id="" action="ppaction://media"/>
            <a:extLst>
              <a:ext uri="{FF2B5EF4-FFF2-40B4-BE49-F238E27FC236}">
                <a16:creationId xmlns:a16="http://schemas.microsoft.com/office/drawing/2014/main" id="{41AE42D3-D16E-CEE6-84A8-63F7CF7B0AE0}"/>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906515753"/>
      </p:ext>
    </p:extLst>
  </p:cSld>
  <p:clrMapOvr>
    <a:masterClrMapping/>
  </p:clrMapOvr>
  <mc:AlternateContent xmlns:mc="http://schemas.openxmlformats.org/markup-compatibility/2006">
    <mc:Choice xmlns:p14="http://schemas.microsoft.com/office/powerpoint/2010/main" Requires="p14">
      <p:transition spd="slow" p14:dur="1500" advTm="30840">
        <p:split orient="vert"/>
      </p:transition>
    </mc:Choice>
    <mc:Fallback>
      <p:transition spd="slow" advTm="3084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9"/>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72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E3F3D9-B33A-404B-9F5C-AAE3073D1330}"/>
              </a:ext>
            </a:extLst>
          </p:cNvPr>
          <p:cNvSpPr>
            <a:spLocks noGrp="1"/>
          </p:cNvSpPr>
          <p:nvPr>
            <p:ph type="ctrTitle"/>
          </p:nvPr>
        </p:nvSpPr>
        <p:spPr>
          <a:xfrm>
            <a:off x="-2483479" y="2224493"/>
            <a:ext cx="10717619" cy="4512893"/>
          </a:xfrm>
        </p:spPr>
        <p:txBody>
          <a:bodyPr>
            <a:normAutofit/>
          </a:bodyPr>
          <a:lstStyle/>
          <a:p>
            <a:r>
              <a:rPr lang="en-AU" dirty="0">
                <a:solidFill>
                  <a:srgbClr val="FF0000"/>
                </a:solidFill>
                <a:latin typeface="Braga" pitchFamily="2" charset="0"/>
              </a:rPr>
              <a:t>Teacher: Ms Ford</a:t>
            </a:r>
          </a:p>
        </p:txBody>
      </p:sp>
      <p:pic>
        <p:nvPicPr>
          <p:cNvPr id="11" name="Audio 10">
            <a:hlinkClick r:id="" action="ppaction://media"/>
            <a:extLst>
              <a:ext uri="{FF2B5EF4-FFF2-40B4-BE49-F238E27FC236}">
                <a16:creationId xmlns:a16="http://schemas.microsoft.com/office/drawing/2014/main" id="{4E70284B-ED9C-3BD2-42AF-504C6AD37E79}"/>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392574672"/>
      </p:ext>
    </p:extLst>
  </p:cSld>
  <p:clrMapOvr>
    <a:masterClrMapping/>
  </p:clrMapOvr>
  <mc:AlternateContent xmlns:mc="http://schemas.openxmlformats.org/markup-compatibility/2006" xmlns:p14="http://schemas.microsoft.com/office/powerpoint/2010/main">
    <mc:Choice Requires="p14">
      <p:transition spd="slow" p14:dur="2000" advTm="9463"/>
    </mc:Choice>
    <mc:Fallback xmlns="">
      <p:transition spd="slow" advTm="94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ircular diagram, in the centre of which are the words 'The Creative Practice'. The next layer of the circle is divided into quadrants labelled 'Experimentation and development', 'Research and exploration', 'Reflection and evaluation' and 'Refinement and resolution'. The next layer of the circle reads 'Creative Thinking and Interpretive Lenses'; the outer layer reads 'Making and Responding'.">
            <a:extLst>
              <a:ext uri="{FF2B5EF4-FFF2-40B4-BE49-F238E27FC236}">
                <a16:creationId xmlns:a16="http://schemas.microsoft.com/office/drawing/2014/main" id="{E4ACA64D-9559-4D72-9939-CB33146DD087}"/>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2228537" y="-460948"/>
            <a:ext cx="7525062" cy="7779895"/>
          </a:xfrm>
          <a:prstGeom prst="rect">
            <a:avLst/>
          </a:prstGeom>
        </p:spPr>
      </p:pic>
      <p:sp>
        <p:nvSpPr>
          <p:cNvPr id="3" name="TextBox 2">
            <a:extLst>
              <a:ext uri="{FF2B5EF4-FFF2-40B4-BE49-F238E27FC236}">
                <a16:creationId xmlns:a16="http://schemas.microsoft.com/office/drawing/2014/main" id="{1EAFD633-A310-415E-B988-5C51D11577CD}"/>
              </a:ext>
            </a:extLst>
          </p:cNvPr>
          <p:cNvSpPr txBox="1"/>
          <p:nvPr/>
        </p:nvSpPr>
        <p:spPr>
          <a:xfrm>
            <a:off x="171342" y="1222496"/>
            <a:ext cx="3462727" cy="1754326"/>
          </a:xfrm>
          <a:prstGeom prst="rect">
            <a:avLst/>
          </a:prstGeom>
          <a:noFill/>
        </p:spPr>
        <p:txBody>
          <a:bodyPr wrap="square" rtlCol="0">
            <a:spAutoFit/>
          </a:bodyPr>
          <a:lstStyle/>
          <a:p>
            <a:r>
              <a:rPr lang="en-US" sz="3600" b="1" dirty="0"/>
              <a:t>Experimentation and Development</a:t>
            </a:r>
            <a:endParaRPr lang="en-AU" sz="3600" b="1" dirty="0"/>
          </a:p>
        </p:txBody>
      </p:sp>
      <p:sp>
        <p:nvSpPr>
          <p:cNvPr id="4" name="TextBox 3">
            <a:extLst>
              <a:ext uri="{FF2B5EF4-FFF2-40B4-BE49-F238E27FC236}">
                <a16:creationId xmlns:a16="http://schemas.microsoft.com/office/drawing/2014/main" id="{46F04F1B-60EA-49B4-B194-47826691A015}"/>
              </a:ext>
            </a:extLst>
          </p:cNvPr>
          <p:cNvSpPr txBox="1"/>
          <p:nvPr/>
        </p:nvSpPr>
        <p:spPr>
          <a:xfrm>
            <a:off x="9410122" y="1704174"/>
            <a:ext cx="3762531" cy="1200329"/>
          </a:xfrm>
          <a:prstGeom prst="rect">
            <a:avLst/>
          </a:prstGeom>
          <a:noFill/>
        </p:spPr>
        <p:txBody>
          <a:bodyPr wrap="square" rtlCol="0">
            <a:spAutoFit/>
          </a:bodyPr>
          <a:lstStyle/>
          <a:p>
            <a:r>
              <a:rPr lang="en-US" sz="3600" b="1" dirty="0"/>
              <a:t>Research and Exploration</a:t>
            </a:r>
            <a:endParaRPr lang="en-AU" sz="3600" b="1" dirty="0"/>
          </a:p>
        </p:txBody>
      </p:sp>
      <p:sp>
        <p:nvSpPr>
          <p:cNvPr id="5" name="TextBox 4">
            <a:extLst>
              <a:ext uri="{FF2B5EF4-FFF2-40B4-BE49-F238E27FC236}">
                <a16:creationId xmlns:a16="http://schemas.microsoft.com/office/drawing/2014/main" id="{734BBEB9-39FD-4EB1-8D02-A222EA89D7DF}"/>
              </a:ext>
            </a:extLst>
          </p:cNvPr>
          <p:cNvSpPr txBox="1"/>
          <p:nvPr/>
        </p:nvSpPr>
        <p:spPr>
          <a:xfrm>
            <a:off x="167337" y="4265358"/>
            <a:ext cx="3462728" cy="1200329"/>
          </a:xfrm>
          <a:prstGeom prst="rect">
            <a:avLst/>
          </a:prstGeom>
          <a:noFill/>
        </p:spPr>
        <p:txBody>
          <a:bodyPr wrap="square" rtlCol="0">
            <a:spAutoFit/>
          </a:bodyPr>
          <a:lstStyle/>
          <a:p>
            <a:r>
              <a:rPr lang="en-US" sz="3600" b="1" dirty="0"/>
              <a:t>Reflection and Evaluation</a:t>
            </a:r>
            <a:endParaRPr lang="en-AU" sz="3600" b="1" dirty="0"/>
          </a:p>
        </p:txBody>
      </p:sp>
      <p:sp>
        <p:nvSpPr>
          <p:cNvPr id="6" name="TextBox 5">
            <a:extLst>
              <a:ext uri="{FF2B5EF4-FFF2-40B4-BE49-F238E27FC236}">
                <a16:creationId xmlns:a16="http://schemas.microsoft.com/office/drawing/2014/main" id="{7D815808-CB99-4DEF-82F9-98351466189C}"/>
              </a:ext>
            </a:extLst>
          </p:cNvPr>
          <p:cNvSpPr txBox="1"/>
          <p:nvPr/>
        </p:nvSpPr>
        <p:spPr>
          <a:xfrm>
            <a:off x="8974162" y="4325260"/>
            <a:ext cx="3182913" cy="1200329"/>
          </a:xfrm>
          <a:prstGeom prst="rect">
            <a:avLst/>
          </a:prstGeom>
          <a:noFill/>
        </p:spPr>
        <p:txBody>
          <a:bodyPr wrap="square" rtlCol="0">
            <a:spAutoFit/>
          </a:bodyPr>
          <a:lstStyle/>
          <a:p>
            <a:r>
              <a:rPr lang="en-US" sz="3600" b="1" dirty="0"/>
              <a:t>Refinement and Resolution</a:t>
            </a:r>
            <a:endParaRPr lang="en-AU" sz="3600" b="1" dirty="0"/>
          </a:p>
        </p:txBody>
      </p:sp>
      <p:sp>
        <p:nvSpPr>
          <p:cNvPr id="7" name="Arrow: Right 6">
            <a:extLst>
              <a:ext uri="{FF2B5EF4-FFF2-40B4-BE49-F238E27FC236}">
                <a16:creationId xmlns:a16="http://schemas.microsoft.com/office/drawing/2014/main" id="{83C685F5-533B-4ACA-8124-344EB8911F39}"/>
              </a:ext>
            </a:extLst>
          </p:cNvPr>
          <p:cNvSpPr/>
          <p:nvPr/>
        </p:nvSpPr>
        <p:spPr>
          <a:xfrm>
            <a:off x="2786870" y="2101516"/>
            <a:ext cx="1665209" cy="202823"/>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Arrow: Right 7">
            <a:extLst>
              <a:ext uri="{FF2B5EF4-FFF2-40B4-BE49-F238E27FC236}">
                <a16:creationId xmlns:a16="http://schemas.microsoft.com/office/drawing/2014/main" id="{1C93F890-F13C-4991-92F7-A889B2E159B3}"/>
              </a:ext>
            </a:extLst>
          </p:cNvPr>
          <p:cNvSpPr/>
          <p:nvPr/>
        </p:nvSpPr>
        <p:spPr>
          <a:xfrm>
            <a:off x="2906791" y="4758341"/>
            <a:ext cx="1665209" cy="281704"/>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Arrow: Right 8">
            <a:extLst>
              <a:ext uri="{FF2B5EF4-FFF2-40B4-BE49-F238E27FC236}">
                <a16:creationId xmlns:a16="http://schemas.microsoft.com/office/drawing/2014/main" id="{C1634B67-9E09-4176-91A1-26CF08540C87}"/>
              </a:ext>
            </a:extLst>
          </p:cNvPr>
          <p:cNvSpPr/>
          <p:nvPr/>
        </p:nvSpPr>
        <p:spPr>
          <a:xfrm rot="10800000">
            <a:off x="7570029" y="2132987"/>
            <a:ext cx="1665209" cy="229237"/>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Arrow: Right 9">
            <a:extLst>
              <a:ext uri="{FF2B5EF4-FFF2-40B4-BE49-F238E27FC236}">
                <a16:creationId xmlns:a16="http://schemas.microsoft.com/office/drawing/2014/main" id="{DF189E6F-F140-4236-953D-94D41DDBB271}"/>
              </a:ext>
            </a:extLst>
          </p:cNvPr>
          <p:cNvSpPr/>
          <p:nvPr/>
        </p:nvSpPr>
        <p:spPr>
          <a:xfrm rot="10800000">
            <a:off x="7308952" y="4810806"/>
            <a:ext cx="1665209" cy="229238"/>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6" name="Audio 15">
            <a:hlinkClick r:id="" action="ppaction://media"/>
            <a:extLst>
              <a:ext uri="{FF2B5EF4-FFF2-40B4-BE49-F238E27FC236}">
                <a16:creationId xmlns:a16="http://schemas.microsoft.com/office/drawing/2014/main" id="{66762D5F-E200-3539-2343-C4266D4A5DAA}"/>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88661421"/>
      </p:ext>
    </p:extLst>
  </p:cSld>
  <p:clrMapOvr>
    <a:masterClrMapping/>
  </p:clrMapOvr>
  <mc:AlternateContent xmlns:mc="http://schemas.openxmlformats.org/markup-compatibility/2006" xmlns:p14="http://schemas.microsoft.com/office/powerpoint/2010/main">
    <mc:Choice Requires="p14">
      <p:transition spd="slow" p14:dur="1500" advTm="69710">
        <p:split orient="vert"/>
      </p:transition>
    </mc:Choice>
    <mc:Fallback xmlns="">
      <p:transition spd="slow" advTm="6971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180d58d172adb190a692">
            <a:extLst>
              <a:ext uri="{FF2B5EF4-FFF2-40B4-BE49-F238E27FC236}">
                <a16:creationId xmlns:a16="http://schemas.microsoft.com/office/drawing/2014/main" id="{249B7CEE-C5FD-CD3F-F876-95B0B4854FF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2646949" y="1920366"/>
            <a:ext cx="5479059" cy="41930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86FD478A-3AD5-7386-105D-72FEF3D3D4C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82873" y="0"/>
            <a:ext cx="4778477" cy="6858000"/>
          </a:xfrm>
          <a:prstGeom prst="rect">
            <a:avLst/>
          </a:prstGeom>
        </p:spPr>
      </p:pic>
      <p:sp>
        <p:nvSpPr>
          <p:cNvPr id="3" name="TextBox 2">
            <a:extLst>
              <a:ext uri="{FF2B5EF4-FFF2-40B4-BE49-F238E27FC236}">
                <a16:creationId xmlns:a16="http://schemas.microsoft.com/office/drawing/2014/main" id="{49E40095-5D70-DA2F-AB64-BE219FE1A950}"/>
              </a:ext>
            </a:extLst>
          </p:cNvPr>
          <p:cNvSpPr txBox="1"/>
          <p:nvPr/>
        </p:nvSpPr>
        <p:spPr>
          <a:xfrm>
            <a:off x="3481662" y="5931085"/>
            <a:ext cx="8524118" cy="769441"/>
          </a:xfrm>
          <a:prstGeom prst="rect">
            <a:avLst/>
          </a:prstGeom>
          <a:noFill/>
        </p:spPr>
        <p:txBody>
          <a:bodyPr wrap="square">
            <a:spAutoFit/>
          </a:bodyPr>
          <a:lstStyle/>
          <a:p>
            <a:r>
              <a:rPr lang="en-US" sz="4400" b="1" dirty="0"/>
              <a:t>Experimentation and Development</a:t>
            </a:r>
            <a:endParaRPr lang="en-AU" sz="4400" b="1" dirty="0"/>
          </a:p>
        </p:txBody>
      </p:sp>
      <p:pic>
        <p:nvPicPr>
          <p:cNvPr id="7" name="Picture 6">
            <a:extLst>
              <a:ext uri="{FF2B5EF4-FFF2-40B4-BE49-F238E27FC236}">
                <a16:creationId xmlns:a16="http://schemas.microsoft.com/office/drawing/2014/main" id="{C73EE251-CA15-9215-71F0-82F1C982077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902027" y="3751178"/>
            <a:ext cx="1674055" cy="2357901"/>
          </a:xfrm>
          <a:prstGeom prst="rect">
            <a:avLst/>
          </a:prstGeom>
        </p:spPr>
      </p:pic>
      <p:pic>
        <p:nvPicPr>
          <p:cNvPr id="9" name="Picture 8">
            <a:extLst>
              <a:ext uri="{FF2B5EF4-FFF2-40B4-BE49-F238E27FC236}">
                <a16:creationId xmlns:a16="http://schemas.microsoft.com/office/drawing/2014/main" id="{66C35511-2D49-3507-1EB8-5D8D22A3913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296266" y="-17274"/>
            <a:ext cx="2367804" cy="3429001"/>
          </a:xfrm>
          <a:prstGeom prst="rect">
            <a:avLst/>
          </a:prstGeom>
        </p:spPr>
      </p:pic>
      <p:pic>
        <p:nvPicPr>
          <p:cNvPr id="11" name="Picture 10" descr="A picture containing text, paper, handwriting, book&#10;&#10;Description automatically generated">
            <a:extLst>
              <a:ext uri="{FF2B5EF4-FFF2-40B4-BE49-F238E27FC236}">
                <a16:creationId xmlns:a16="http://schemas.microsoft.com/office/drawing/2014/main" id="{6065E7C5-2FA8-8502-267A-67B62303A28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4092447"/>
            <a:ext cx="3436644" cy="3944113"/>
          </a:xfrm>
          <a:prstGeom prst="rect">
            <a:avLst/>
          </a:prstGeom>
        </p:spPr>
      </p:pic>
      <p:pic>
        <p:nvPicPr>
          <p:cNvPr id="4" name="Picture 3" descr="A picture containing text, handwriting, whiteboard, ink&#10;&#10;Description automatically generated">
            <a:extLst>
              <a:ext uri="{FF2B5EF4-FFF2-40B4-BE49-F238E27FC236}">
                <a16:creationId xmlns:a16="http://schemas.microsoft.com/office/drawing/2014/main" id="{35843BCA-1665-DF69-F6F4-004FA7818C3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52164" y="-118874"/>
            <a:ext cx="3847297" cy="3429001"/>
          </a:xfrm>
          <a:prstGeom prst="rect">
            <a:avLst/>
          </a:prstGeom>
        </p:spPr>
      </p:pic>
      <p:sp>
        <p:nvSpPr>
          <p:cNvPr id="5" name="TextBox 4">
            <a:extLst>
              <a:ext uri="{FF2B5EF4-FFF2-40B4-BE49-F238E27FC236}">
                <a16:creationId xmlns:a16="http://schemas.microsoft.com/office/drawing/2014/main" id="{5B3868EF-DC0A-F386-AB10-6CABD586DBE2}"/>
              </a:ext>
            </a:extLst>
          </p:cNvPr>
          <p:cNvSpPr txBox="1"/>
          <p:nvPr/>
        </p:nvSpPr>
        <p:spPr>
          <a:xfrm>
            <a:off x="1237747" y="157424"/>
            <a:ext cx="6098874" cy="769441"/>
          </a:xfrm>
          <a:prstGeom prst="rect">
            <a:avLst/>
          </a:prstGeom>
          <a:noFill/>
        </p:spPr>
        <p:txBody>
          <a:bodyPr wrap="square">
            <a:spAutoFit/>
          </a:bodyPr>
          <a:lstStyle/>
          <a:p>
            <a:r>
              <a:rPr lang="en-US" sz="4400" b="1" dirty="0"/>
              <a:t>Research and Exploration</a:t>
            </a:r>
            <a:endParaRPr lang="en-AU" sz="4400" b="1" dirty="0"/>
          </a:p>
        </p:txBody>
      </p:sp>
      <p:pic>
        <p:nvPicPr>
          <p:cNvPr id="41" name="Audio 40">
            <a:hlinkClick r:id="" action="ppaction://media"/>
            <a:extLst>
              <a:ext uri="{FF2B5EF4-FFF2-40B4-BE49-F238E27FC236}">
                <a16:creationId xmlns:a16="http://schemas.microsoft.com/office/drawing/2014/main" id="{308A6B4E-7495-7F56-131C-4C5706F15563}"/>
              </a:ext>
            </a:extLst>
          </p:cNvPr>
          <p:cNvPicPr>
            <a:picLocks noChangeAspect="1"/>
          </p:cNvPicPr>
          <p:nvPr>
            <a:audioFile r:link="rId3"/>
            <p:extLst>
              <p:ext uri="{DAA4B4D4-6D71-4841-9C94-3DE7FCFB9230}">
                <p14:media xmlns:p14="http://schemas.microsoft.com/office/powerpoint/2010/main" r:embed="rId2"/>
              </p:ext>
            </p:extLst>
          </p:nvPr>
        </p:nvPicPr>
        <p:blipFill>
          <a:blip r:embed="rId12"/>
          <a:srcRect l="-203125" t="-203125" r="-203125" b="-203125"/>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3995342537"/>
      </p:ext>
    </p:extLst>
  </p:cSld>
  <p:clrMapOvr>
    <a:masterClrMapping/>
  </p:clrMapOvr>
  <mc:AlternateContent xmlns:mc="http://schemas.openxmlformats.org/markup-compatibility/2006" xmlns:p14="http://schemas.microsoft.com/office/powerpoint/2010/main">
    <mc:Choice Requires="p14">
      <p:transition spd="slow" p14:dur="1750" advTm="83220">
        <p:wipe dir="r"/>
      </p:transition>
    </mc:Choice>
    <mc:Fallback xmlns="">
      <p:transition spd="slow" advTm="83220">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1"/>
                                        </p:tgtEl>
                                      </p:cBhvr>
                                    </p:cmd>
                                  </p:childTnLst>
                                </p:cTn>
                              </p:par>
                            </p:childTnLst>
                          </p:cTn>
                        </p:par>
                      </p:childTnLst>
                    </p:cTn>
                  </p:par>
                  <p:par>
                    <p:cTn id="7" fill="hold">
                      <p:stCondLst>
                        <p:cond delay="indefinite"/>
                      </p:stCondLst>
                      <p:childTnLst>
                        <p:par>
                          <p:cTn id="8" fill="hold">
                            <p:stCondLst>
                              <p:cond delay="0"/>
                            </p:stCondLst>
                            <p:childTnLst>
                              <p:par>
                                <p:cTn id="9" presetID="31" presetClass="entr" presetSubtype="0" fill="hold" nodeType="clickEffect">
                                  <p:stCondLst>
                                    <p:cond delay="1000"/>
                                  </p:stCondLst>
                                  <p:childTnLst>
                                    <p:set>
                                      <p:cBhvr>
                                        <p:cTn id="10" dur="1" fill="hold">
                                          <p:stCondLst>
                                            <p:cond delay="0"/>
                                          </p:stCondLst>
                                        </p:cTn>
                                        <p:tgtEl>
                                          <p:spTgt spid="4"/>
                                        </p:tgtEl>
                                        <p:attrNameLst>
                                          <p:attrName>style.visibility</p:attrName>
                                        </p:attrNameLst>
                                      </p:cBhvr>
                                      <p:to>
                                        <p:strVal val="visible"/>
                                      </p:to>
                                    </p:set>
                                    <p:anim calcmode="lin" valueType="num">
                                      <p:cBhvr>
                                        <p:cTn id="11" dur="1000" fill="hold"/>
                                        <p:tgtEl>
                                          <p:spTgt spid="4"/>
                                        </p:tgtEl>
                                        <p:attrNameLst>
                                          <p:attrName>ppt_w</p:attrName>
                                        </p:attrNameLst>
                                      </p:cBhvr>
                                      <p:tavLst>
                                        <p:tav tm="0">
                                          <p:val>
                                            <p:fltVal val="0"/>
                                          </p:val>
                                        </p:tav>
                                        <p:tav tm="100000">
                                          <p:val>
                                            <p:strVal val="#ppt_w"/>
                                          </p:val>
                                        </p:tav>
                                      </p:tavLst>
                                    </p:anim>
                                    <p:anim calcmode="lin" valueType="num">
                                      <p:cBhvr>
                                        <p:cTn id="12" dur="1000" fill="hold"/>
                                        <p:tgtEl>
                                          <p:spTgt spid="4"/>
                                        </p:tgtEl>
                                        <p:attrNameLst>
                                          <p:attrName>ppt_h</p:attrName>
                                        </p:attrNameLst>
                                      </p:cBhvr>
                                      <p:tavLst>
                                        <p:tav tm="0">
                                          <p:val>
                                            <p:fltVal val="0"/>
                                          </p:val>
                                        </p:tav>
                                        <p:tav tm="100000">
                                          <p:val>
                                            <p:strVal val="#ppt_h"/>
                                          </p:val>
                                        </p:tav>
                                      </p:tavLst>
                                    </p:anim>
                                    <p:anim calcmode="lin" valueType="num">
                                      <p:cBhvr>
                                        <p:cTn id="13" dur="1000" fill="hold"/>
                                        <p:tgtEl>
                                          <p:spTgt spid="4"/>
                                        </p:tgtEl>
                                        <p:attrNameLst>
                                          <p:attrName>style.rotation</p:attrName>
                                        </p:attrNameLst>
                                      </p:cBhvr>
                                      <p:tavLst>
                                        <p:tav tm="0">
                                          <p:val>
                                            <p:fltVal val="90"/>
                                          </p:val>
                                        </p:tav>
                                        <p:tav tm="100000">
                                          <p:val>
                                            <p:fltVal val="0"/>
                                          </p:val>
                                        </p:tav>
                                      </p:tavLst>
                                    </p:anim>
                                    <p:animEffect transition="in" filter="fade">
                                      <p:cBhvr>
                                        <p:cTn id="14" dur="10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400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1000" fill="hold"/>
                                        <p:tgtEl>
                                          <p:spTgt spid="11"/>
                                        </p:tgtEl>
                                        <p:attrNameLst>
                                          <p:attrName>ppt_x</p:attrName>
                                        </p:attrNameLst>
                                      </p:cBhvr>
                                      <p:tavLst>
                                        <p:tav tm="0">
                                          <p:val>
                                            <p:strVal val="1+#ppt_w/2"/>
                                          </p:val>
                                        </p:tav>
                                        <p:tav tm="100000">
                                          <p:val>
                                            <p:strVal val="#ppt_x"/>
                                          </p:val>
                                        </p:tav>
                                      </p:tavLst>
                                    </p:anim>
                                    <p:anim calcmode="lin" valueType="num">
                                      <p:cBhvr additive="base">
                                        <p:cTn id="20" dur="10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5" presetClass="entr" presetSubtype="0" fill="hold" nodeType="clickEffect">
                                  <p:stCondLst>
                                    <p:cond delay="1000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2000"/>
                                        <p:tgtEl>
                                          <p:spTgt spid="6"/>
                                        </p:tgtEl>
                                      </p:cBhvr>
                                    </p:animEffect>
                                    <p:anim calcmode="lin" valueType="num">
                                      <p:cBhvr>
                                        <p:cTn id="26" dur="2000" fill="hold"/>
                                        <p:tgtEl>
                                          <p:spTgt spid="6"/>
                                        </p:tgtEl>
                                        <p:attrNameLst>
                                          <p:attrName>ppt_w</p:attrName>
                                        </p:attrNameLst>
                                      </p:cBhvr>
                                      <p:tavLst>
                                        <p:tav tm="0" fmla="#ppt_w*sin(2.5*pi*$)">
                                          <p:val>
                                            <p:fltVal val="0"/>
                                          </p:val>
                                        </p:tav>
                                        <p:tav tm="100000">
                                          <p:val>
                                            <p:fltVal val="1"/>
                                          </p:val>
                                        </p:tav>
                                      </p:tavLst>
                                    </p:anim>
                                    <p:anim calcmode="lin" valueType="num">
                                      <p:cBhvr>
                                        <p:cTn id="27" dur="2000" fill="hold"/>
                                        <p:tgtEl>
                                          <p:spTgt spid="6"/>
                                        </p:tgtEl>
                                        <p:attrNameLst>
                                          <p:attrName>ppt_h</p:attrName>
                                        </p:attrNameLst>
                                      </p:cBhvr>
                                      <p:tavLst>
                                        <p:tav tm="0">
                                          <p:val>
                                            <p:strVal val="#ppt_h"/>
                                          </p:val>
                                        </p:tav>
                                        <p:tav tm="100000">
                                          <p:val>
                                            <p:strVal val="#ppt_h"/>
                                          </p:val>
                                        </p:tav>
                                      </p:tavLst>
                                    </p:anim>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nodeType="clickEffect">
                                  <p:stCondLst>
                                    <p:cond delay="5000"/>
                                  </p:stCondLst>
                                  <p:childTnLst>
                                    <p:set>
                                      <p:cBhvr>
                                        <p:cTn id="31" dur="1" fill="hold">
                                          <p:stCondLst>
                                            <p:cond delay="0"/>
                                          </p:stCondLst>
                                        </p:cTn>
                                        <p:tgtEl>
                                          <p:spTgt spid="8"/>
                                        </p:tgtEl>
                                        <p:attrNameLst>
                                          <p:attrName>style.visibility</p:attrName>
                                        </p:attrNameLst>
                                      </p:cBhvr>
                                      <p:to>
                                        <p:strVal val="visible"/>
                                      </p:to>
                                    </p:set>
                                    <p:anim calcmode="lin" valueType="num">
                                      <p:cBhvr>
                                        <p:cTn id="32" dur="500" fill="hold"/>
                                        <p:tgtEl>
                                          <p:spTgt spid="8"/>
                                        </p:tgtEl>
                                        <p:attrNameLst>
                                          <p:attrName>ppt_w</p:attrName>
                                        </p:attrNameLst>
                                      </p:cBhvr>
                                      <p:tavLst>
                                        <p:tav tm="0">
                                          <p:val>
                                            <p:fltVal val="0"/>
                                          </p:val>
                                        </p:tav>
                                        <p:tav tm="100000">
                                          <p:val>
                                            <p:strVal val="#ppt_w"/>
                                          </p:val>
                                        </p:tav>
                                      </p:tavLst>
                                    </p:anim>
                                    <p:anim calcmode="lin" valueType="num">
                                      <p:cBhvr>
                                        <p:cTn id="33" dur="500" fill="hold"/>
                                        <p:tgtEl>
                                          <p:spTgt spid="8"/>
                                        </p:tgtEl>
                                        <p:attrNameLst>
                                          <p:attrName>ppt_h</p:attrName>
                                        </p:attrNameLst>
                                      </p:cBhvr>
                                      <p:tavLst>
                                        <p:tav tm="0">
                                          <p:val>
                                            <p:fltVal val="0"/>
                                          </p:val>
                                        </p:tav>
                                        <p:tav tm="100000">
                                          <p:val>
                                            <p:strVal val="#ppt_h"/>
                                          </p:val>
                                        </p:tav>
                                      </p:tavLst>
                                    </p:anim>
                                    <p:animEffect transition="in" filter="fade">
                                      <p:cBhvr>
                                        <p:cTn id="34" dur="500"/>
                                        <p:tgtEl>
                                          <p:spTgt spid="8"/>
                                        </p:tgtEl>
                                      </p:cBhvr>
                                    </p:animEffect>
                                  </p:childTnLst>
                                </p:cTn>
                              </p:par>
                            </p:childTnLst>
                          </p:cTn>
                        </p:par>
                      </p:childTnLst>
                    </p:cTn>
                  </p:par>
                  <p:par>
                    <p:cTn id="35" fill="hold">
                      <p:stCondLst>
                        <p:cond delay="indefinite"/>
                      </p:stCondLst>
                      <p:childTnLst>
                        <p:par>
                          <p:cTn id="36" fill="hold">
                            <p:stCondLst>
                              <p:cond delay="0"/>
                            </p:stCondLst>
                            <p:childTnLst>
                              <p:par>
                                <p:cTn id="37" presetID="45" presetClass="entr" presetSubtype="0" fill="hold" nodeType="clickEffect">
                                  <p:stCondLst>
                                    <p:cond delay="6000"/>
                                  </p:stCondLst>
                                  <p:childTnLst>
                                    <p:set>
                                      <p:cBhvr>
                                        <p:cTn id="38" dur="1" fill="hold">
                                          <p:stCondLst>
                                            <p:cond delay="0"/>
                                          </p:stCondLst>
                                        </p:cTn>
                                        <p:tgtEl>
                                          <p:spTgt spid="9"/>
                                        </p:tgtEl>
                                        <p:attrNameLst>
                                          <p:attrName>style.visibility</p:attrName>
                                        </p:attrNameLst>
                                      </p:cBhvr>
                                      <p:to>
                                        <p:strVal val="visible"/>
                                      </p:to>
                                    </p:set>
                                    <p:animEffect transition="in" filter="fade">
                                      <p:cBhvr>
                                        <p:cTn id="39" dur="2000"/>
                                        <p:tgtEl>
                                          <p:spTgt spid="9"/>
                                        </p:tgtEl>
                                      </p:cBhvr>
                                    </p:animEffect>
                                    <p:anim calcmode="lin" valueType="num">
                                      <p:cBhvr>
                                        <p:cTn id="40" dur="2000" fill="hold"/>
                                        <p:tgtEl>
                                          <p:spTgt spid="9"/>
                                        </p:tgtEl>
                                        <p:attrNameLst>
                                          <p:attrName>ppt_w</p:attrName>
                                        </p:attrNameLst>
                                      </p:cBhvr>
                                      <p:tavLst>
                                        <p:tav tm="0" fmla="#ppt_w*sin(2.5*pi*$)">
                                          <p:val>
                                            <p:fltVal val="0"/>
                                          </p:val>
                                        </p:tav>
                                        <p:tav tm="100000">
                                          <p:val>
                                            <p:fltVal val="1"/>
                                          </p:val>
                                        </p:tav>
                                      </p:tavLst>
                                    </p:anim>
                                    <p:anim calcmode="lin" valueType="num">
                                      <p:cBhvr>
                                        <p:cTn id="41" dur="2000" fill="hold"/>
                                        <p:tgtEl>
                                          <p:spTgt spid="9"/>
                                        </p:tgtEl>
                                        <p:attrNameLst>
                                          <p:attrName>ppt_h</p:attrName>
                                        </p:attrNameLst>
                                      </p:cBhvr>
                                      <p:tavLst>
                                        <p:tav tm="0">
                                          <p:val>
                                            <p:strVal val="#ppt_h"/>
                                          </p:val>
                                        </p:tav>
                                        <p:tav tm="100000">
                                          <p:val>
                                            <p:strVal val="#ppt_h"/>
                                          </p:val>
                                        </p:tav>
                                      </p:tavLst>
                                    </p:anim>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nodeType="clickEffect">
                                  <p:stCondLst>
                                    <p:cond delay="10750"/>
                                  </p:stCondLst>
                                  <p:childTnLst>
                                    <p:set>
                                      <p:cBhvr>
                                        <p:cTn id="45" dur="1" fill="hold">
                                          <p:stCondLst>
                                            <p:cond delay="0"/>
                                          </p:stCondLst>
                                        </p:cTn>
                                        <p:tgtEl>
                                          <p:spTgt spid="7"/>
                                        </p:tgtEl>
                                        <p:attrNameLst>
                                          <p:attrName>style.visibility</p:attrName>
                                        </p:attrNameLst>
                                      </p:cBhvr>
                                      <p:to>
                                        <p:strVal val="visible"/>
                                      </p:to>
                                    </p:set>
                                    <p:animEffect transition="in" filter="barn(inVertical)">
                                      <p:cBhvr>
                                        <p:cTn id="46" dur="500"/>
                                        <p:tgtEl>
                                          <p:spTgt spid="7"/>
                                        </p:tgtEl>
                                      </p:cBhvr>
                                    </p:animEffect>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nodeType="clickEffect">
                                  <p:stCondLst>
                                    <p:cond delay="10750"/>
                                  </p:stCondLst>
                                  <p:childTnLst>
                                    <p:set>
                                      <p:cBhvr>
                                        <p:cTn id="50" dur="1" fill="hold">
                                          <p:stCondLst>
                                            <p:cond delay="0"/>
                                          </p:stCondLst>
                                        </p:cTn>
                                        <p:tgtEl>
                                          <p:spTgt spid="7"/>
                                        </p:tgtEl>
                                        <p:attrNameLst>
                                          <p:attrName>style.visibility</p:attrName>
                                        </p:attrNameLst>
                                      </p:cBhvr>
                                      <p:to>
                                        <p:strVal val="visible"/>
                                      </p:to>
                                    </p:set>
                                    <p:animEffect transition="in" filter="fade">
                                      <p:cBhvr>
                                        <p:cTn id="51" dur="1000"/>
                                        <p:tgtEl>
                                          <p:spTgt spid="7"/>
                                        </p:tgtEl>
                                      </p:cBhvr>
                                    </p:animEffect>
                                    <p:anim calcmode="lin" valueType="num">
                                      <p:cBhvr>
                                        <p:cTn id="52" dur="1000" fill="hold"/>
                                        <p:tgtEl>
                                          <p:spTgt spid="7"/>
                                        </p:tgtEl>
                                        <p:attrNameLst>
                                          <p:attrName>ppt_x</p:attrName>
                                        </p:attrNameLst>
                                      </p:cBhvr>
                                      <p:tavLst>
                                        <p:tav tm="0">
                                          <p:val>
                                            <p:strVal val="#ppt_x"/>
                                          </p:val>
                                        </p:tav>
                                        <p:tav tm="100000">
                                          <p:val>
                                            <p:strVal val="#ppt_x"/>
                                          </p:val>
                                        </p:tav>
                                      </p:tavLst>
                                    </p:anim>
                                    <p:anim calcmode="lin" valueType="num">
                                      <p:cBhvr>
                                        <p:cTn id="5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4" fill="hold" display="0">
                  <p:stCondLst>
                    <p:cond delay="indefinite"/>
                  </p:stCondLst>
                  <p:endCondLst>
                    <p:cond evt="onStopAudio" delay="0">
                      <p:tgtEl>
                        <p:sldTgt/>
                      </p:tgtEl>
                    </p:cond>
                  </p:endCondLst>
                </p:cTn>
                <p:tgtEl>
                  <p:spTgt spid="41"/>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CCB8B4C-ACCA-419F-B3B4-822FCD7505B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346" y="3691185"/>
            <a:ext cx="3201323" cy="3166815"/>
          </a:xfrm>
          <a:prstGeom prst="rect">
            <a:avLst/>
          </a:prstGeom>
        </p:spPr>
      </p:pic>
      <p:pic>
        <p:nvPicPr>
          <p:cNvPr id="5" name="Picture 4">
            <a:extLst>
              <a:ext uri="{FF2B5EF4-FFF2-40B4-BE49-F238E27FC236}">
                <a16:creationId xmlns:a16="http://schemas.microsoft.com/office/drawing/2014/main" id="{3BD87C65-9D24-4526-AAF2-AC3A54BB427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54204" y="-95535"/>
            <a:ext cx="5878004" cy="4167809"/>
          </a:xfrm>
          <a:prstGeom prst="rect">
            <a:avLst/>
          </a:prstGeom>
        </p:spPr>
      </p:pic>
      <p:pic>
        <p:nvPicPr>
          <p:cNvPr id="7" name="Picture 6">
            <a:extLst>
              <a:ext uri="{FF2B5EF4-FFF2-40B4-BE49-F238E27FC236}">
                <a16:creationId xmlns:a16="http://schemas.microsoft.com/office/drawing/2014/main" id="{308C1D07-2719-4A73-90D5-5AC6EC30824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0408" y="837090"/>
            <a:ext cx="3558489" cy="2719945"/>
          </a:xfrm>
          <a:prstGeom prst="rect">
            <a:avLst/>
          </a:prstGeom>
        </p:spPr>
      </p:pic>
      <p:pic>
        <p:nvPicPr>
          <p:cNvPr id="9" name="Picture 8">
            <a:extLst>
              <a:ext uri="{FF2B5EF4-FFF2-40B4-BE49-F238E27FC236}">
                <a16:creationId xmlns:a16="http://schemas.microsoft.com/office/drawing/2014/main" id="{7CA0191C-3649-4CCA-A079-C9FB408A779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6200000">
            <a:off x="8859079" y="4041539"/>
            <a:ext cx="2802835" cy="2102126"/>
          </a:xfrm>
          <a:prstGeom prst="rect">
            <a:avLst/>
          </a:prstGeom>
        </p:spPr>
      </p:pic>
      <p:pic>
        <p:nvPicPr>
          <p:cNvPr id="11" name="Picture 10">
            <a:extLst>
              <a:ext uri="{FF2B5EF4-FFF2-40B4-BE49-F238E27FC236}">
                <a16:creationId xmlns:a16="http://schemas.microsoft.com/office/drawing/2014/main" id="{2F3EA7DA-717D-4230-8102-075D5E855B4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937292" y="2790263"/>
            <a:ext cx="3048000" cy="4167809"/>
          </a:xfrm>
          <a:prstGeom prst="rect">
            <a:avLst/>
          </a:prstGeom>
        </p:spPr>
      </p:pic>
      <p:pic>
        <p:nvPicPr>
          <p:cNvPr id="8" name="Picture 7">
            <a:extLst>
              <a:ext uri="{FF2B5EF4-FFF2-40B4-BE49-F238E27FC236}">
                <a16:creationId xmlns:a16="http://schemas.microsoft.com/office/drawing/2014/main" id="{FE83C41A-BFDC-4B9A-8B14-828A2CC83D8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3512" y="-139695"/>
            <a:ext cx="7506951" cy="5004634"/>
          </a:xfrm>
          <a:prstGeom prst="rect">
            <a:avLst/>
          </a:prstGeom>
        </p:spPr>
      </p:pic>
      <p:pic>
        <p:nvPicPr>
          <p:cNvPr id="10" name="Picture 9">
            <a:extLst>
              <a:ext uri="{FF2B5EF4-FFF2-40B4-BE49-F238E27FC236}">
                <a16:creationId xmlns:a16="http://schemas.microsoft.com/office/drawing/2014/main" id="{6EB231D1-052D-485C-A53E-5DC908A62D9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072656" y="3109478"/>
            <a:ext cx="5949372" cy="3966248"/>
          </a:xfrm>
          <a:prstGeom prst="rect">
            <a:avLst/>
          </a:prstGeom>
        </p:spPr>
      </p:pic>
      <p:pic>
        <p:nvPicPr>
          <p:cNvPr id="12" name="Picture 11">
            <a:extLst>
              <a:ext uri="{FF2B5EF4-FFF2-40B4-BE49-F238E27FC236}">
                <a16:creationId xmlns:a16="http://schemas.microsoft.com/office/drawing/2014/main" id="{4F017153-5E2F-4A80-943F-9113C6D44C6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30409" y="626566"/>
            <a:ext cx="6171364" cy="4114243"/>
          </a:xfrm>
          <a:prstGeom prst="rect">
            <a:avLst/>
          </a:prstGeom>
        </p:spPr>
      </p:pic>
      <p:pic>
        <p:nvPicPr>
          <p:cNvPr id="13" name="Picture 12">
            <a:extLst>
              <a:ext uri="{FF2B5EF4-FFF2-40B4-BE49-F238E27FC236}">
                <a16:creationId xmlns:a16="http://schemas.microsoft.com/office/drawing/2014/main" id="{D9AAD13E-5EBD-4CF2-9E4D-37F13C1199DB}"/>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551063" y="654092"/>
            <a:ext cx="4049456" cy="6074183"/>
          </a:xfrm>
          <a:prstGeom prst="rect">
            <a:avLst/>
          </a:prstGeom>
        </p:spPr>
      </p:pic>
      <p:pic>
        <p:nvPicPr>
          <p:cNvPr id="14" name="Picture 13">
            <a:extLst>
              <a:ext uri="{FF2B5EF4-FFF2-40B4-BE49-F238E27FC236}">
                <a16:creationId xmlns:a16="http://schemas.microsoft.com/office/drawing/2014/main" id="{3F99FA62-BAE9-4A10-B3F3-71B504D21800}"/>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055783" y="3481806"/>
            <a:ext cx="4957284" cy="3717963"/>
          </a:xfrm>
          <a:prstGeom prst="rect">
            <a:avLst/>
          </a:prstGeom>
        </p:spPr>
      </p:pic>
      <p:pic>
        <p:nvPicPr>
          <p:cNvPr id="15" name="Picture 14">
            <a:extLst>
              <a:ext uri="{FF2B5EF4-FFF2-40B4-BE49-F238E27FC236}">
                <a16:creationId xmlns:a16="http://schemas.microsoft.com/office/drawing/2014/main" id="{BA1A247A-BD7D-4334-ADE0-493D03EFD9DE}"/>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093346" y="-407355"/>
            <a:ext cx="6531161" cy="4781742"/>
          </a:xfrm>
          <a:prstGeom prst="rect">
            <a:avLst/>
          </a:prstGeom>
        </p:spPr>
      </p:pic>
      <p:pic>
        <p:nvPicPr>
          <p:cNvPr id="16" name="Picture 15">
            <a:extLst>
              <a:ext uri="{FF2B5EF4-FFF2-40B4-BE49-F238E27FC236}">
                <a16:creationId xmlns:a16="http://schemas.microsoft.com/office/drawing/2014/main" id="{909E9E75-D67B-42E2-A6D1-B985C58DF938}"/>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rot="5593058">
            <a:off x="7879848" y="213387"/>
            <a:ext cx="5289800" cy="3967351"/>
          </a:xfrm>
          <a:prstGeom prst="rect">
            <a:avLst/>
          </a:prstGeom>
        </p:spPr>
      </p:pic>
      <p:pic>
        <p:nvPicPr>
          <p:cNvPr id="17" name="Picture 16">
            <a:extLst>
              <a:ext uri="{FF2B5EF4-FFF2-40B4-BE49-F238E27FC236}">
                <a16:creationId xmlns:a16="http://schemas.microsoft.com/office/drawing/2014/main" id="{CC9CEF2C-1090-488A-9933-F11E0D98C05C}"/>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rot="5400000">
            <a:off x="-2514917" y="2121744"/>
            <a:ext cx="7289353" cy="2347797"/>
          </a:xfrm>
          <a:prstGeom prst="rect">
            <a:avLst/>
          </a:prstGeom>
        </p:spPr>
      </p:pic>
      <p:pic>
        <p:nvPicPr>
          <p:cNvPr id="18" name="Picture 17">
            <a:extLst>
              <a:ext uri="{FF2B5EF4-FFF2-40B4-BE49-F238E27FC236}">
                <a16:creationId xmlns:a16="http://schemas.microsoft.com/office/drawing/2014/main" id="{8EADE803-E23E-489F-84D6-41850225A098}"/>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5869490" y="2728008"/>
            <a:ext cx="6376796" cy="4129992"/>
          </a:xfrm>
          <a:prstGeom prst="rect">
            <a:avLst/>
          </a:prstGeom>
        </p:spPr>
      </p:pic>
      <p:sp>
        <p:nvSpPr>
          <p:cNvPr id="21" name="TextBox 20">
            <a:extLst>
              <a:ext uri="{FF2B5EF4-FFF2-40B4-BE49-F238E27FC236}">
                <a16:creationId xmlns:a16="http://schemas.microsoft.com/office/drawing/2014/main" id="{17668EE1-C2C6-4246-9A73-071327EC7EF5}"/>
              </a:ext>
            </a:extLst>
          </p:cNvPr>
          <p:cNvSpPr txBox="1"/>
          <p:nvPr/>
        </p:nvSpPr>
        <p:spPr>
          <a:xfrm rot="19611481">
            <a:off x="2284557" y="2683952"/>
            <a:ext cx="6488910" cy="1323439"/>
          </a:xfrm>
          <a:prstGeom prst="rect">
            <a:avLst/>
          </a:prstGeom>
          <a:noFill/>
        </p:spPr>
        <p:txBody>
          <a:bodyPr wrap="square" rtlCol="0">
            <a:spAutoFit/>
          </a:bodyPr>
          <a:lstStyle/>
          <a:p>
            <a:r>
              <a:rPr lang="en-US" sz="4000" dirty="0">
                <a:solidFill>
                  <a:schemeClr val="bg1"/>
                </a:solidFill>
                <a:latin typeface="Arial Black" panose="020B0A04020102020204" pitchFamily="34" charset="0"/>
              </a:rPr>
              <a:t>Exploring personal ideas and experiences</a:t>
            </a:r>
            <a:endParaRPr lang="en-AU" sz="4000" dirty="0">
              <a:solidFill>
                <a:schemeClr val="bg1"/>
              </a:solidFill>
              <a:latin typeface="Arial Black" panose="020B0A04020102020204" pitchFamily="34" charset="0"/>
            </a:endParaRPr>
          </a:p>
        </p:txBody>
      </p:sp>
      <p:sp>
        <p:nvSpPr>
          <p:cNvPr id="22" name="TextBox 21">
            <a:extLst>
              <a:ext uri="{FF2B5EF4-FFF2-40B4-BE49-F238E27FC236}">
                <a16:creationId xmlns:a16="http://schemas.microsoft.com/office/drawing/2014/main" id="{A54662B0-5100-42C3-AD2B-D84796B623EA}"/>
              </a:ext>
            </a:extLst>
          </p:cNvPr>
          <p:cNvSpPr txBox="1"/>
          <p:nvPr/>
        </p:nvSpPr>
        <p:spPr>
          <a:xfrm rot="19730726">
            <a:off x="-213045" y="2201567"/>
            <a:ext cx="6329870" cy="984885"/>
          </a:xfrm>
          <a:prstGeom prst="rect">
            <a:avLst/>
          </a:prstGeom>
          <a:noFill/>
        </p:spPr>
        <p:txBody>
          <a:bodyPr wrap="square" rtlCol="0">
            <a:spAutoFit/>
          </a:bodyPr>
          <a:lstStyle/>
          <a:p>
            <a:r>
              <a:rPr lang="en-US" sz="4000" dirty="0">
                <a:solidFill>
                  <a:schemeClr val="bg1"/>
                </a:solidFill>
                <a:latin typeface="Arial Black" panose="020B0A04020102020204" pitchFamily="34" charset="0"/>
              </a:rPr>
              <a:t>Communicating ideas</a:t>
            </a:r>
          </a:p>
          <a:p>
            <a:endParaRPr lang="en-AU" dirty="0"/>
          </a:p>
        </p:txBody>
      </p:sp>
      <p:sp>
        <p:nvSpPr>
          <p:cNvPr id="4" name="Rectangle 3">
            <a:extLst>
              <a:ext uri="{FF2B5EF4-FFF2-40B4-BE49-F238E27FC236}">
                <a16:creationId xmlns:a16="http://schemas.microsoft.com/office/drawing/2014/main" id="{A2FBB7DF-C5B2-434F-92EB-D298AB2CE3A9}"/>
              </a:ext>
            </a:extLst>
          </p:cNvPr>
          <p:cNvSpPr/>
          <p:nvPr/>
        </p:nvSpPr>
        <p:spPr>
          <a:xfrm rot="19759982">
            <a:off x="4113346" y="3642675"/>
            <a:ext cx="8140370" cy="769441"/>
          </a:xfrm>
          <a:prstGeom prst="rect">
            <a:avLst/>
          </a:prstGeom>
        </p:spPr>
        <p:txBody>
          <a:bodyPr wrap="none">
            <a:spAutoFit/>
          </a:bodyPr>
          <a:lstStyle/>
          <a:p>
            <a:r>
              <a:rPr lang="en-US" sz="4400" dirty="0">
                <a:solidFill>
                  <a:schemeClr val="bg1"/>
                </a:solidFill>
                <a:latin typeface="Arial Black" panose="020B0A04020102020204" pitchFamily="34" charset="0"/>
              </a:rPr>
              <a:t>Communicating Meanings</a:t>
            </a:r>
            <a:endParaRPr lang="en-AU" sz="4400" dirty="0">
              <a:solidFill>
                <a:schemeClr val="bg1"/>
              </a:solidFill>
              <a:latin typeface="Arial Black" panose="020B0A04020102020204" pitchFamily="34" charset="0"/>
            </a:endParaRPr>
          </a:p>
        </p:txBody>
      </p:sp>
      <p:sp>
        <p:nvSpPr>
          <p:cNvPr id="23" name="TextBox 22">
            <a:extLst>
              <a:ext uri="{FF2B5EF4-FFF2-40B4-BE49-F238E27FC236}">
                <a16:creationId xmlns:a16="http://schemas.microsoft.com/office/drawing/2014/main" id="{F67DBDDF-85BD-FBBC-37FB-9013DD2A32A0}"/>
              </a:ext>
            </a:extLst>
          </p:cNvPr>
          <p:cNvSpPr txBox="1"/>
          <p:nvPr/>
        </p:nvSpPr>
        <p:spPr>
          <a:xfrm>
            <a:off x="676911" y="130889"/>
            <a:ext cx="10990728" cy="769441"/>
          </a:xfrm>
          <a:prstGeom prst="rect">
            <a:avLst/>
          </a:prstGeom>
          <a:noFill/>
        </p:spPr>
        <p:txBody>
          <a:bodyPr wrap="square">
            <a:spAutoFit/>
          </a:bodyPr>
          <a:lstStyle/>
          <a:p>
            <a:r>
              <a:rPr lang="en-US" sz="4400" b="1" dirty="0">
                <a:solidFill>
                  <a:schemeClr val="bg1"/>
                </a:solidFill>
                <a:highlight>
                  <a:srgbClr val="000000"/>
                </a:highlight>
              </a:rPr>
              <a:t>Refinement and Resolution</a:t>
            </a:r>
            <a:endParaRPr lang="en-AU" sz="4400" b="1" dirty="0">
              <a:solidFill>
                <a:schemeClr val="bg1"/>
              </a:solidFill>
              <a:highlight>
                <a:srgbClr val="000000"/>
              </a:highlight>
            </a:endParaRPr>
          </a:p>
        </p:txBody>
      </p:sp>
      <p:sp>
        <p:nvSpPr>
          <p:cNvPr id="25" name="TextBox 24">
            <a:extLst>
              <a:ext uri="{FF2B5EF4-FFF2-40B4-BE49-F238E27FC236}">
                <a16:creationId xmlns:a16="http://schemas.microsoft.com/office/drawing/2014/main" id="{CEB6B44A-2FD7-BA88-EBFF-E072E38F8F67}"/>
              </a:ext>
            </a:extLst>
          </p:cNvPr>
          <p:cNvSpPr txBox="1"/>
          <p:nvPr/>
        </p:nvSpPr>
        <p:spPr>
          <a:xfrm>
            <a:off x="5667609" y="5928134"/>
            <a:ext cx="10989128" cy="769441"/>
          </a:xfrm>
          <a:prstGeom prst="rect">
            <a:avLst/>
          </a:prstGeom>
          <a:noFill/>
        </p:spPr>
        <p:txBody>
          <a:bodyPr wrap="square">
            <a:spAutoFit/>
          </a:bodyPr>
          <a:lstStyle/>
          <a:p>
            <a:r>
              <a:rPr lang="en-US" sz="4400" b="1" dirty="0">
                <a:solidFill>
                  <a:schemeClr val="bg1"/>
                </a:solidFill>
                <a:highlight>
                  <a:srgbClr val="000000"/>
                </a:highlight>
              </a:rPr>
              <a:t>Reflection and Evaluation</a:t>
            </a:r>
            <a:endParaRPr lang="en-AU" sz="4400" b="1" dirty="0">
              <a:solidFill>
                <a:schemeClr val="bg1"/>
              </a:solidFill>
              <a:highlight>
                <a:srgbClr val="000000"/>
              </a:highlight>
            </a:endParaRPr>
          </a:p>
        </p:txBody>
      </p:sp>
      <p:pic>
        <p:nvPicPr>
          <p:cNvPr id="34" name="Audio 33">
            <a:hlinkClick r:id="" action="ppaction://media"/>
            <a:extLst>
              <a:ext uri="{FF2B5EF4-FFF2-40B4-BE49-F238E27FC236}">
                <a16:creationId xmlns:a16="http://schemas.microsoft.com/office/drawing/2014/main" id="{529307B7-23F0-B6BA-2579-D5844BB1AF60}"/>
              </a:ext>
            </a:extLst>
          </p:cNvPr>
          <p:cNvPicPr>
            <a:picLocks noChangeAspect="1"/>
          </p:cNvPicPr>
          <p:nvPr>
            <a:audioFile r:link="rId3"/>
            <p:extLst>
              <p:ext uri="{DAA4B4D4-6D71-4841-9C94-3DE7FCFB9230}">
                <p14:media xmlns:p14="http://schemas.microsoft.com/office/powerpoint/2010/main" r:embed="rId2"/>
              </p:ext>
            </p:extLst>
          </p:nvPr>
        </p:nvPicPr>
        <p:blipFill>
          <a:blip r:embed="rId19"/>
          <a:srcRect l="-203125" t="-203125" r="-203125" b="-203125"/>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3737137508"/>
      </p:ext>
    </p:extLst>
  </p:cSld>
  <p:clrMapOvr>
    <a:masterClrMapping/>
  </p:clrMapOvr>
  <mc:AlternateContent xmlns:mc="http://schemas.openxmlformats.org/markup-compatibility/2006" xmlns:p14="http://schemas.microsoft.com/office/powerpoint/2010/main">
    <mc:Choice Requires="p14">
      <p:transition spd="slow" p14:dur="3000" advTm="115466">
        <p:push dir="u"/>
      </p:transition>
    </mc:Choice>
    <mc:Fallback xmlns="">
      <p:transition spd="slow" advTm="115466">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4"/>
                                        </p:tgtEl>
                                      </p:cBhvr>
                                    </p:cmd>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1999"/>
                                          </p:stCondLst>
                                        </p:cTn>
                                        <p:tgtEl>
                                          <p:spTgt spid="5"/>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45"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2000"/>
                                        <p:tgtEl>
                                          <p:spTgt spid="5"/>
                                        </p:tgtEl>
                                      </p:cBhvr>
                                    </p:animEffect>
                                    <p:anim calcmode="lin" valueType="num">
                                      <p:cBhvr>
                                        <p:cTn id="15" dur="2000" fill="hold"/>
                                        <p:tgtEl>
                                          <p:spTgt spid="5"/>
                                        </p:tgtEl>
                                        <p:attrNameLst>
                                          <p:attrName>ppt_w</p:attrName>
                                        </p:attrNameLst>
                                      </p:cBhvr>
                                      <p:tavLst>
                                        <p:tav tm="0" fmla="#ppt_w*sin(2.5*pi*$)">
                                          <p:val>
                                            <p:fltVal val="0"/>
                                          </p:val>
                                        </p:tav>
                                        <p:tav tm="100000">
                                          <p:val>
                                            <p:fltVal val="1"/>
                                          </p:val>
                                        </p:tav>
                                      </p:tavLst>
                                    </p:anim>
                                    <p:anim calcmode="lin" valueType="num">
                                      <p:cBhvr>
                                        <p:cTn id="16" dur="200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499"/>
                                          </p:stCondLst>
                                        </p:cTn>
                                        <p:tgtEl>
                                          <p:spTgt spid="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45" presetClass="entr" presetSubtype="0"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2000"/>
                                        <p:tgtEl>
                                          <p:spTgt spid="7"/>
                                        </p:tgtEl>
                                      </p:cBhvr>
                                    </p:animEffect>
                                    <p:anim calcmode="lin" valueType="num">
                                      <p:cBhvr>
                                        <p:cTn id="26" dur="2000" fill="hold"/>
                                        <p:tgtEl>
                                          <p:spTgt spid="7"/>
                                        </p:tgtEl>
                                        <p:attrNameLst>
                                          <p:attrName>ppt_w</p:attrName>
                                        </p:attrNameLst>
                                      </p:cBhvr>
                                      <p:tavLst>
                                        <p:tav tm="0" fmla="#ppt_w*sin(2.5*pi*$)">
                                          <p:val>
                                            <p:fltVal val="0"/>
                                          </p:val>
                                        </p:tav>
                                        <p:tav tm="100000">
                                          <p:val>
                                            <p:fltVal val="1"/>
                                          </p:val>
                                        </p:tav>
                                      </p:tavLst>
                                    </p:anim>
                                    <p:anim calcmode="lin" valueType="num">
                                      <p:cBhvr>
                                        <p:cTn id="27" dur="20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childTnLst>
                                </p:cTn>
                              </p:par>
                            </p:childTnLst>
                          </p:cTn>
                        </p:par>
                        <p:par>
                          <p:cTn id="32" fill="hold">
                            <p:stCondLst>
                              <p:cond delay="0"/>
                            </p:stCondLst>
                            <p:childTnLst>
                              <p:par>
                                <p:cTn id="33" presetID="45" presetClass="entr" presetSubtype="0" fill="hold" nodeType="after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2000"/>
                                        <p:tgtEl>
                                          <p:spTgt spid="11"/>
                                        </p:tgtEl>
                                      </p:cBhvr>
                                    </p:animEffect>
                                    <p:anim calcmode="lin" valueType="num">
                                      <p:cBhvr>
                                        <p:cTn id="36" dur="2000" fill="hold"/>
                                        <p:tgtEl>
                                          <p:spTgt spid="11"/>
                                        </p:tgtEl>
                                        <p:attrNameLst>
                                          <p:attrName>ppt_w</p:attrName>
                                        </p:attrNameLst>
                                      </p:cBhvr>
                                      <p:tavLst>
                                        <p:tav tm="0" fmla="#ppt_w*sin(2.5*pi*$)">
                                          <p:val>
                                            <p:fltVal val="0"/>
                                          </p:val>
                                        </p:tav>
                                        <p:tav tm="100000">
                                          <p:val>
                                            <p:fltVal val="1"/>
                                          </p:val>
                                        </p:tav>
                                      </p:tavLst>
                                    </p:anim>
                                    <p:anim calcmode="lin" valueType="num">
                                      <p:cBhvr>
                                        <p:cTn id="37" dur="2000" fill="hold"/>
                                        <p:tgtEl>
                                          <p:spTgt spid="11"/>
                                        </p:tgtEl>
                                        <p:attrNameLst>
                                          <p:attrName>ppt_h</p:attrName>
                                        </p:attrNameLst>
                                      </p:cBhvr>
                                      <p:tavLst>
                                        <p:tav tm="0">
                                          <p:val>
                                            <p:strVal val="#ppt_h"/>
                                          </p:val>
                                        </p:tav>
                                        <p:tav tm="100000">
                                          <p:val>
                                            <p:strVal val="#ppt_h"/>
                                          </p:val>
                                        </p:tav>
                                      </p:tavLst>
                                    </p:anim>
                                  </p:childTnLst>
                                </p:cTn>
                              </p:par>
                            </p:childTnLst>
                          </p:cTn>
                        </p:par>
                      </p:childTnLst>
                    </p:cTn>
                  </p:par>
                  <p:par>
                    <p:cTn id="38" fill="hold">
                      <p:stCondLst>
                        <p:cond delay="indefinite"/>
                      </p:stCondLst>
                      <p:childTnLst>
                        <p:par>
                          <p:cTn id="39" fill="hold">
                            <p:stCondLst>
                              <p:cond delay="0"/>
                            </p:stCondLst>
                            <p:childTnLst>
                              <p:par>
                                <p:cTn id="40" presetID="45" presetClass="entr" presetSubtype="0" fill="hold" nodeType="click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fade">
                                      <p:cBhvr>
                                        <p:cTn id="42" dur="2000"/>
                                        <p:tgtEl>
                                          <p:spTgt spid="3"/>
                                        </p:tgtEl>
                                      </p:cBhvr>
                                    </p:animEffect>
                                    <p:anim calcmode="lin" valueType="num">
                                      <p:cBhvr>
                                        <p:cTn id="43" dur="2000" fill="hold"/>
                                        <p:tgtEl>
                                          <p:spTgt spid="3"/>
                                        </p:tgtEl>
                                        <p:attrNameLst>
                                          <p:attrName>ppt_w</p:attrName>
                                        </p:attrNameLst>
                                      </p:cBhvr>
                                      <p:tavLst>
                                        <p:tav tm="0" fmla="#ppt_w*sin(2.5*pi*$)">
                                          <p:val>
                                            <p:fltVal val="0"/>
                                          </p:val>
                                        </p:tav>
                                        <p:tav tm="100000">
                                          <p:val>
                                            <p:fltVal val="1"/>
                                          </p:val>
                                        </p:tav>
                                      </p:tavLst>
                                    </p:anim>
                                    <p:anim calcmode="lin" valueType="num">
                                      <p:cBhvr>
                                        <p:cTn id="44" dur="2000" fill="hold"/>
                                        <p:tgtEl>
                                          <p:spTgt spid="3"/>
                                        </p:tgtEl>
                                        <p:attrNameLst>
                                          <p:attrName>ppt_h</p:attrName>
                                        </p:attrNameLst>
                                      </p:cBhvr>
                                      <p:tavLst>
                                        <p:tav tm="0">
                                          <p:val>
                                            <p:strVal val="#ppt_h"/>
                                          </p:val>
                                        </p:tav>
                                        <p:tav tm="100000">
                                          <p:val>
                                            <p:strVal val="#ppt_h"/>
                                          </p:val>
                                        </p:tav>
                                      </p:tavLst>
                                    </p:anim>
                                  </p:childTnLst>
                                </p:cTn>
                              </p:par>
                            </p:childTnLst>
                          </p:cTn>
                        </p:par>
                        <p:par>
                          <p:cTn id="45" fill="hold">
                            <p:stCondLst>
                              <p:cond delay="2000"/>
                            </p:stCondLst>
                            <p:childTnLst>
                              <p:par>
                                <p:cTn id="46" presetID="45" presetClass="entr" presetSubtype="0" fill="hold" nodeType="afterEffect">
                                  <p:stCondLst>
                                    <p:cond delay="0"/>
                                  </p:stCondLst>
                                  <p:childTnLst>
                                    <p:set>
                                      <p:cBhvr>
                                        <p:cTn id="47" dur="1" fill="hold">
                                          <p:stCondLst>
                                            <p:cond delay="0"/>
                                          </p:stCondLst>
                                        </p:cTn>
                                        <p:tgtEl>
                                          <p:spTgt spid="9"/>
                                        </p:tgtEl>
                                        <p:attrNameLst>
                                          <p:attrName>style.visibility</p:attrName>
                                        </p:attrNameLst>
                                      </p:cBhvr>
                                      <p:to>
                                        <p:strVal val="visible"/>
                                      </p:to>
                                    </p:set>
                                    <p:animEffect transition="in" filter="fade">
                                      <p:cBhvr>
                                        <p:cTn id="48" dur="2000"/>
                                        <p:tgtEl>
                                          <p:spTgt spid="9"/>
                                        </p:tgtEl>
                                      </p:cBhvr>
                                    </p:animEffect>
                                    <p:anim calcmode="lin" valueType="num">
                                      <p:cBhvr>
                                        <p:cTn id="49" dur="2000" fill="hold"/>
                                        <p:tgtEl>
                                          <p:spTgt spid="9"/>
                                        </p:tgtEl>
                                        <p:attrNameLst>
                                          <p:attrName>ppt_w</p:attrName>
                                        </p:attrNameLst>
                                      </p:cBhvr>
                                      <p:tavLst>
                                        <p:tav tm="0" fmla="#ppt_w*sin(2.5*pi*$)">
                                          <p:val>
                                            <p:fltVal val="0"/>
                                          </p:val>
                                        </p:tav>
                                        <p:tav tm="100000">
                                          <p:val>
                                            <p:fltVal val="1"/>
                                          </p:val>
                                        </p:tav>
                                      </p:tavLst>
                                    </p:anim>
                                    <p:anim calcmode="lin" valueType="num">
                                      <p:cBhvr>
                                        <p:cTn id="50" dur="2000" fill="hold"/>
                                        <p:tgtEl>
                                          <p:spTgt spid="9"/>
                                        </p:tgtEl>
                                        <p:attrNameLst>
                                          <p:attrName>ppt_h</p:attrName>
                                        </p:attrNameLst>
                                      </p:cBhvr>
                                      <p:tavLst>
                                        <p:tav tm="0">
                                          <p:val>
                                            <p:strVal val="#ppt_h"/>
                                          </p:val>
                                        </p:tav>
                                        <p:tav tm="100000">
                                          <p:val>
                                            <p:strVal val="#ppt_h"/>
                                          </p:val>
                                        </p:tav>
                                      </p:tavLst>
                                    </p:anim>
                                  </p:childTnLst>
                                </p:cTn>
                              </p:par>
                            </p:childTnLst>
                          </p:cTn>
                        </p:par>
                      </p:childTnLst>
                    </p:cTn>
                  </p:par>
                  <p:par>
                    <p:cTn id="51" fill="hold">
                      <p:stCondLst>
                        <p:cond delay="indefinite"/>
                      </p:stCondLst>
                      <p:childTnLst>
                        <p:par>
                          <p:cTn id="52" fill="hold">
                            <p:stCondLst>
                              <p:cond delay="0"/>
                            </p:stCondLst>
                            <p:childTnLst>
                              <p:par>
                                <p:cTn id="53" presetID="45" presetClass="entr" presetSubtype="0" fill="hold" nodeType="clickEffect">
                                  <p:stCondLst>
                                    <p:cond delay="0"/>
                                  </p:stCondLst>
                                  <p:childTnLst>
                                    <p:set>
                                      <p:cBhvr>
                                        <p:cTn id="54" dur="1" fill="hold">
                                          <p:stCondLst>
                                            <p:cond delay="0"/>
                                          </p:stCondLst>
                                        </p:cTn>
                                        <p:tgtEl>
                                          <p:spTgt spid="8"/>
                                        </p:tgtEl>
                                        <p:attrNameLst>
                                          <p:attrName>style.visibility</p:attrName>
                                        </p:attrNameLst>
                                      </p:cBhvr>
                                      <p:to>
                                        <p:strVal val="visible"/>
                                      </p:to>
                                    </p:set>
                                    <p:animEffect transition="in" filter="fade">
                                      <p:cBhvr>
                                        <p:cTn id="55" dur="2000"/>
                                        <p:tgtEl>
                                          <p:spTgt spid="8"/>
                                        </p:tgtEl>
                                      </p:cBhvr>
                                    </p:animEffect>
                                    <p:anim calcmode="lin" valueType="num">
                                      <p:cBhvr>
                                        <p:cTn id="56" dur="2000" fill="hold"/>
                                        <p:tgtEl>
                                          <p:spTgt spid="8"/>
                                        </p:tgtEl>
                                        <p:attrNameLst>
                                          <p:attrName>ppt_w</p:attrName>
                                        </p:attrNameLst>
                                      </p:cBhvr>
                                      <p:tavLst>
                                        <p:tav tm="0" fmla="#ppt_w*sin(2.5*pi*$)">
                                          <p:val>
                                            <p:fltVal val="0"/>
                                          </p:val>
                                        </p:tav>
                                        <p:tav tm="100000">
                                          <p:val>
                                            <p:fltVal val="1"/>
                                          </p:val>
                                        </p:tav>
                                      </p:tavLst>
                                    </p:anim>
                                    <p:anim calcmode="lin" valueType="num">
                                      <p:cBhvr>
                                        <p:cTn id="57" dur="2000" fill="hold"/>
                                        <p:tgtEl>
                                          <p:spTgt spid="8"/>
                                        </p:tgtEl>
                                        <p:attrNameLst>
                                          <p:attrName>ppt_h</p:attrName>
                                        </p:attrNameLst>
                                      </p:cBhvr>
                                      <p:tavLst>
                                        <p:tav tm="0">
                                          <p:val>
                                            <p:strVal val="#ppt_h"/>
                                          </p:val>
                                        </p:tav>
                                        <p:tav tm="100000">
                                          <p:val>
                                            <p:strVal val="#ppt_h"/>
                                          </p:val>
                                        </p:tav>
                                      </p:tavLst>
                                    </p:anim>
                                  </p:childTnLst>
                                </p:cTn>
                              </p:par>
                            </p:childTnLst>
                          </p:cTn>
                        </p:par>
                      </p:childTnLst>
                    </p:cTn>
                  </p:par>
                  <p:par>
                    <p:cTn id="58" fill="hold">
                      <p:stCondLst>
                        <p:cond delay="indefinite"/>
                      </p:stCondLst>
                      <p:childTnLst>
                        <p:par>
                          <p:cTn id="59" fill="hold">
                            <p:stCondLst>
                              <p:cond delay="0"/>
                            </p:stCondLst>
                            <p:childTnLst>
                              <p:par>
                                <p:cTn id="60" presetID="45" presetClass="entr" presetSubtype="0" fill="hold" nodeType="clickEffect">
                                  <p:stCondLst>
                                    <p:cond delay="0"/>
                                  </p:stCondLst>
                                  <p:childTnLst>
                                    <p:set>
                                      <p:cBhvr>
                                        <p:cTn id="61" dur="1" fill="hold">
                                          <p:stCondLst>
                                            <p:cond delay="0"/>
                                          </p:stCondLst>
                                        </p:cTn>
                                        <p:tgtEl>
                                          <p:spTgt spid="10"/>
                                        </p:tgtEl>
                                        <p:attrNameLst>
                                          <p:attrName>style.visibility</p:attrName>
                                        </p:attrNameLst>
                                      </p:cBhvr>
                                      <p:to>
                                        <p:strVal val="visible"/>
                                      </p:to>
                                    </p:set>
                                    <p:animEffect transition="in" filter="fade">
                                      <p:cBhvr>
                                        <p:cTn id="62" dur="2000"/>
                                        <p:tgtEl>
                                          <p:spTgt spid="10"/>
                                        </p:tgtEl>
                                      </p:cBhvr>
                                    </p:animEffect>
                                    <p:anim calcmode="lin" valueType="num">
                                      <p:cBhvr>
                                        <p:cTn id="63" dur="2000" fill="hold"/>
                                        <p:tgtEl>
                                          <p:spTgt spid="10"/>
                                        </p:tgtEl>
                                        <p:attrNameLst>
                                          <p:attrName>ppt_w</p:attrName>
                                        </p:attrNameLst>
                                      </p:cBhvr>
                                      <p:tavLst>
                                        <p:tav tm="0" fmla="#ppt_w*sin(2.5*pi*$)">
                                          <p:val>
                                            <p:fltVal val="0"/>
                                          </p:val>
                                        </p:tav>
                                        <p:tav tm="100000">
                                          <p:val>
                                            <p:fltVal val="1"/>
                                          </p:val>
                                        </p:tav>
                                      </p:tavLst>
                                    </p:anim>
                                    <p:anim calcmode="lin" valueType="num">
                                      <p:cBhvr>
                                        <p:cTn id="64" dur="2000" fill="hold"/>
                                        <p:tgtEl>
                                          <p:spTgt spid="10"/>
                                        </p:tgtEl>
                                        <p:attrNameLst>
                                          <p:attrName>ppt_h</p:attrName>
                                        </p:attrNameLst>
                                      </p:cBhvr>
                                      <p:tavLst>
                                        <p:tav tm="0">
                                          <p:val>
                                            <p:strVal val="#ppt_h"/>
                                          </p:val>
                                        </p:tav>
                                        <p:tav tm="100000">
                                          <p:val>
                                            <p:strVal val="#ppt_h"/>
                                          </p:val>
                                        </p:tav>
                                      </p:tavLst>
                                    </p:anim>
                                  </p:childTnLst>
                                </p:cTn>
                              </p:par>
                            </p:childTnLst>
                          </p:cTn>
                        </p:par>
                      </p:childTnLst>
                    </p:cTn>
                  </p:par>
                  <p:par>
                    <p:cTn id="65" fill="hold">
                      <p:stCondLst>
                        <p:cond delay="indefinite"/>
                      </p:stCondLst>
                      <p:childTnLst>
                        <p:par>
                          <p:cTn id="66" fill="hold">
                            <p:stCondLst>
                              <p:cond delay="0"/>
                            </p:stCondLst>
                            <p:childTnLst>
                              <p:par>
                                <p:cTn id="67" presetID="45" presetClass="entr" presetSubtype="0" fill="hold" nodeType="clickEffect">
                                  <p:stCondLst>
                                    <p:cond delay="0"/>
                                  </p:stCondLst>
                                  <p:childTnLst>
                                    <p:set>
                                      <p:cBhvr>
                                        <p:cTn id="68" dur="1" fill="hold">
                                          <p:stCondLst>
                                            <p:cond delay="0"/>
                                          </p:stCondLst>
                                        </p:cTn>
                                        <p:tgtEl>
                                          <p:spTgt spid="12"/>
                                        </p:tgtEl>
                                        <p:attrNameLst>
                                          <p:attrName>style.visibility</p:attrName>
                                        </p:attrNameLst>
                                      </p:cBhvr>
                                      <p:to>
                                        <p:strVal val="visible"/>
                                      </p:to>
                                    </p:set>
                                    <p:animEffect transition="in" filter="fade">
                                      <p:cBhvr>
                                        <p:cTn id="69" dur="2000"/>
                                        <p:tgtEl>
                                          <p:spTgt spid="12"/>
                                        </p:tgtEl>
                                      </p:cBhvr>
                                    </p:animEffect>
                                    <p:anim calcmode="lin" valueType="num">
                                      <p:cBhvr>
                                        <p:cTn id="70" dur="2000" fill="hold"/>
                                        <p:tgtEl>
                                          <p:spTgt spid="12"/>
                                        </p:tgtEl>
                                        <p:attrNameLst>
                                          <p:attrName>ppt_w</p:attrName>
                                        </p:attrNameLst>
                                      </p:cBhvr>
                                      <p:tavLst>
                                        <p:tav tm="0" fmla="#ppt_w*sin(2.5*pi*$)">
                                          <p:val>
                                            <p:fltVal val="0"/>
                                          </p:val>
                                        </p:tav>
                                        <p:tav tm="100000">
                                          <p:val>
                                            <p:fltVal val="1"/>
                                          </p:val>
                                        </p:tav>
                                      </p:tavLst>
                                    </p:anim>
                                    <p:anim calcmode="lin" valueType="num">
                                      <p:cBhvr>
                                        <p:cTn id="71" dur="2000" fill="hold"/>
                                        <p:tgtEl>
                                          <p:spTgt spid="12"/>
                                        </p:tgtEl>
                                        <p:attrNameLst>
                                          <p:attrName>ppt_h</p:attrName>
                                        </p:attrNameLst>
                                      </p:cBhvr>
                                      <p:tavLst>
                                        <p:tav tm="0">
                                          <p:val>
                                            <p:strVal val="#ppt_h"/>
                                          </p:val>
                                        </p:tav>
                                        <p:tav tm="100000">
                                          <p:val>
                                            <p:strVal val="#ppt_h"/>
                                          </p:val>
                                        </p:tav>
                                      </p:tavLst>
                                    </p:anim>
                                  </p:childTnLst>
                                </p:cTn>
                              </p:par>
                            </p:childTnLst>
                          </p:cTn>
                        </p:par>
                      </p:childTnLst>
                    </p:cTn>
                  </p:par>
                  <p:par>
                    <p:cTn id="72" fill="hold">
                      <p:stCondLst>
                        <p:cond delay="indefinite"/>
                      </p:stCondLst>
                      <p:childTnLst>
                        <p:par>
                          <p:cTn id="73" fill="hold">
                            <p:stCondLst>
                              <p:cond delay="0"/>
                            </p:stCondLst>
                            <p:childTnLst>
                              <p:par>
                                <p:cTn id="74" presetID="45" presetClass="entr" presetSubtype="0" fill="hold" nodeType="clickEffect">
                                  <p:stCondLst>
                                    <p:cond delay="0"/>
                                  </p:stCondLst>
                                  <p:childTnLst>
                                    <p:set>
                                      <p:cBhvr>
                                        <p:cTn id="75" dur="1" fill="hold">
                                          <p:stCondLst>
                                            <p:cond delay="0"/>
                                          </p:stCondLst>
                                        </p:cTn>
                                        <p:tgtEl>
                                          <p:spTgt spid="13"/>
                                        </p:tgtEl>
                                        <p:attrNameLst>
                                          <p:attrName>style.visibility</p:attrName>
                                        </p:attrNameLst>
                                      </p:cBhvr>
                                      <p:to>
                                        <p:strVal val="visible"/>
                                      </p:to>
                                    </p:set>
                                    <p:animEffect transition="in" filter="fade">
                                      <p:cBhvr>
                                        <p:cTn id="76" dur="2000"/>
                                        <p:tgtEl>
                                          <p:spTgt spid="13"/>
                                        </p:tgtEl>
                                      </p:cBhvr>
                                    </p:animEffect>
                                    <p:anim calcmode="lin" valueType="num">
                                      <p:cBhvr>
                                        <p:cTn id="77" dur="2000" fill="hold"/>
                                        <p:tgtEl>
                                          <p:spTgt spid="13"/>
                                        </p:tgtEl>
                                        <p:attrNameLst>
                                          <p:attrName>ppt_w</p:attrName>
                                        </p:attrNameLst>
                                      </p:cBhvr>
                                      <p:tavLst>
                                        <p:tav tm="0" fmla="#ppt_w*sin(2.5*pi*$)">
                                          <p:val>
                                            <p:fltVal val="0"/>
                                          </p:val>
                                        </p:tav>
                                        <p:tav tm="100000">
                                          <p:val>
                                            <p:fltVal val="1"/>
                                          </p:val>
                                        </p:tav>
                                      </p:tavLst>
                                    </p:anim>
                                    <p:anim calcmode="lin" valueType="num">
                                      <p:cBhvr>
                                        <p:cTn id="78" dur="2000" fill="hold"/>
                                        <p:tgtEl>
                                          <p:spTgt spid="13"/>
                                        </p:tgtEl>
                                        <p:attrNameLst>
                                          <p:attrName>ppt_h</p:attrName>
                                        </p:attrNameLst>
                                      </p:cBhvr>
                                      <p:tavLst>
                                        <p:tav tm="0">
                                          <p:val>
                                            <p:strVal val="#ppt_h"/>
                                          </p:val>
                                        </p:tav>
                                        <p:tav tm="100000">
                                          <p:val>
                                            <p:strVal val="#ppt_h"/>
                                          </p:val>
                                        </p:tav>
                                      </p:tavLst>
                                    </p:anim>
                                  </p:childTnLst>
                                </p:cTn>
                              </p:par>
                            </p:childTnLst>
                          </p:cTn>
                        </p:par>
                      </p:childTnLst>
                    </p:cTn>
                  </p:par>
                  <p:par>
                    <p:cTn id="79" fill="hold">
                      <p:stCondLst>
                        <p:cond delay="indefinite"/>
                      </p:stCondLst>
                      <p:childTnLst>
                        <p:par>
                          <p:cTn id="80" fill="hold">
                            <p:stCondLst>
                              <p:cond delay="0"/>
                            </p:stCondLst>
                            <p:childTnLst>
                              <p:par>
                                <p:cTn id="81" presetID="45" presetClass="entr" presetSubtype="0" fill="hold" nodeType="clickEffect">
                                  <p:stCondLst>
                                    <p:cond delay="0"/>
                                  </p:stCondLst>
                                  <p:childTnLst>
                                    <p:set>
                                      <p:cBhvr>
                                        <p:cTn id="82" dur="1" fill="hold">
                                          <p:stCondLst>
                                            <p:cond delay="0"/>
                                          </p:stCondLst>
                                        </p:cTn>
                                        <p:tgtEl>
                                          <p:spTgt spid="14"/>
                                        </p:tgtEl>
                                        <p:attrNameLst>
                                          <p:attrName>style.visibility</p:attrName>
                                        </p:attrNameLst>
                                      </p:cBhvr>
                                      <p:to>
                                        <p:strVal val="visible"/>
                                      </p:to>
                                    </p:set>
                                    <p:animEffect transition="in" filter="fade">
                                      <p:cBhvr>
                                        <p:cTn id="83" dur="2000"/>
                                        <p:tgtEl>
                                          <p:spTgt spid="14"/>
                                        </p:tgtEl>
                                      </p:cBhvr>
                                    </p:animEffect>
                                    <p:anim calcmode="lin" valueType="num">
                                      <p:cBhvr>
                                        <p:cTn id="84" dur="2000" fill="hold"/>
                                        <p:tgtEl>
                                          <p:spTgt spid="14"/>
                                        </p:tgtEl>
                                        <p:attrNameLst>
                                          <p:attrName>ppt_w</p:attrName>
                                        </p:attrNameLst>
                                      </p:cBhvr>
                                      <p:tavLst>
                                        <p:tav tm="0" fmla="#ppt_w*sin(2.5*pi*$)">
                                          <p:val>
                                            <p:fltVal val="0"/>
                                          </p:val>
                                        </p:tav>
                                        <p:tav tm="100000">
                                          <p:val>
                                            <p:fltVal val="1"/>
                                          </p:val>
                                        </p:tav>
                                      </p:tavLst>
                                    </p:anim>
                                    <p:anim calcmode="lin" valueType="num">
                                      <p:cBhvr>
                                        <p:cTn id="85" dur="2000" fill="hold"/>
                                        <p:tgtEl>
                                          <p:spTgt spid="14"/>
                                        </p:tgtEl>
                                        <p:attrNameLst>
                                          <p:attrName>ppt_h</p:attrName>
                                        </p:attrNameLst>
                                      </p:cBhvr>
                                      <p:tavLst>
                                        <p:tav tm="0">
                                          <p:val>
                                            <p:strVal val="#ppt_h"/>
                                          </p:val>
                                        </p:tav>
                                        <p:tav tm="100000">
                                          <p:val>
                                            <p:strVal val="#ppt_h"/>
                                          </p:val>
                                        </p:tav>
                                      </p:tavLst>
                                    </p:anim>
                                  </p:childTnLst>
                                </p:cTn>
                              </p:par>
                            </p:childTnLst>
                          </p:cTn>
                        </p:par>
                      </p:childTnLst>
                    </p:cTn>
                  </p:par>
                  <p:par>
                    <p:cTn id="86" fill="hold">
                      <p:stCondLst>
                        <p:cond delay="indefinite"/>
                      </p:stCondLst>
                      <p:childTnLst>
                        <p:par>
                          <p:cTn id="87" fill="hold">
                            <p:stCondLst>
                              <p:cond delay="0"/>
                            </p:stCondLst>
                            <p:childTnLst>
                              <p:par>
                                <p:cTn id="88" presetID="45" presetClass="entr" presetSubtype="0" fill="hold" nodeType="clickEffect">
                                  <p:stCondLst>
                                    <p:cond delay="0"/>
                                  </p:stCondLst>
                                  <p:childTnLst>
                                    <p:set>
                                      <p:cBhvr>
                                        <p:cTn id="89" dur="1" fill="hold">
                                          <p:stCondLst>
                                            <p:cond delay="0"/>
                                          </p:stCondLst>
                                        </p:cTn>
                                        <p:tgtEl>
                                          <p:spTgt spid="15"/>
                                        </p:tgtEl>
                                        <p:attrNameLst>
                                          <p:attrName>style.visibility</p:attrName>
                                        </p:attrNameLst>
                                      </p:cBhvr>
                                      <p:to>
                                        <p:strVal val="visible"/>
                                      </p:to>
                                    </p:set>
                                    <p:animEffect transition="in" filter="fade">
                                      <p:cBhvr>
                                        <p:cTn id="90" dur="2000"/>
                                        <p:tgtEl>
                                          <p:spTgt spid="15"/>
                                        </p:tgtEl>
                                      </p:cBhvr>
                                    </p:animEffect>
                                    <p:anim calcmode="lin" valueType="num">
                                      <p:cBhvr>
                                        <p:cTn id="91" dur="2000" fill="hold"/>
                                        <p:tgtEl>
                                          <p:spTgt spid="15"/>
                                        </p:tgtEl>
                                        <p:attrNameLst>
                                          <p:attrName>ppt_w</p:attrName>
                                        </p:attrNameLst>
                                      </p:cBhvr>
                                      <p:tavLst>
                                        <p:tav tm="0" fmla="#ppt_w*sin(2.5*pi*$)">
                                          <p:val>
                                            <p:fltVal val="0"/>
                                          </p:val>
                                        </p:tav>
                                        <p:tav tm="100000">
                                          <p:val>
                                            <p:fltVal val="1"/>
                                          </p:val>
                                        </p:tav>
                                      </p:tavLst>
                                    </p:anim>
                                    <p:anim calcmode="lin" valueType="num">
                                      <p:cBhvr>
                                        <p:cTn id="92" dur="2000" fill="hold"/>
                                        <p:tgtEl>
                                          <p:spTgt spid="15"/>
                                        </p:tgtEl>
                                        <p:attrNameLst>
                                          <p:attrName>ppt_h</p:attrName>
                                        </p:attrNameLst>
                                      </p:cBhvr>
                                      <p:tavLst>
                                        <p:tav tm="0">
                                          <p:val>
                                            <p:strVal val="#ppt_h"/>
                                          </p:val>
                                        </p:tav>
                                        <p:tav tm="100000">
                                          <p:val>
                                            <p:strVal val="#ppt_h"/>
                                          </p:val>
                                        </p:tav>
                                      </p:tavLst>
                                    </p:anim>
                                  </p:childTnLst>
                                </p:cTn>
                              </p:par>
                            </p:childTnLst>
                          </p:cTn>
                        </p:par>
                      </p:childTnLst>
                    </p:cTn>
                  </p:par>
                  <p:par>
                    <p:cTn id="93" fill="hold">
                      <p:stCondLst>
                        <p:cond delay="indefinite"/>
                      </p:stCondLst>
                      <p:childTnLst>
                        <p:par>
                          <p:cTn id="94" fill="hold">
                            <p:stCondLst>
                              <p:cond delay="0"/>
                            </p:stCondLst>
                            <p:childTnLst>
                              <p:par>
                                <p:cTn id="95" presetID="45" presetClass="entr" presetSubtype="0" fill="hold" nodeType="clickEffect">
                                  <p:stCondLst>
                                    <p:cond delay="0"/>
                                  </p:stCondLst>
                                  <p:childTnLst>
                                    <p:set>
                                      <p:cBhvr>
                                        <p:cTn id="96" dur="1" fill="hold">
                                          <p:stCondLst>
                                            <p:cond delay="0"/>
                                          </p:stCondLst>
                                        </p:cTn>
                                        <p:tgtEl>
                                          <p:spTgt spid="16"/>
                                        </p:tgtEl>
                                        <p:attrNameLst>
                                          <p:attrName>style.visibility</p:attrName>
                                        </p:attrNameLst>
                                      </p:cBhvr>
                                      <p:to>
                                        <p:strVal val="visible"/>
                                      </p:to>
                                    </p:set>
                                    <p:animEffect transition="in" filter="fade">
                                      <p:cBhvr>
                                        <p:cTn id="97" dur="2000"/>
                                        <p:tgtEl>
                                          <p:spTgt spid="16"/>
                                        </p:tgtEl>
                                      </p:cBhvr>
                                    </p:animEffect>
                                    <p:anim calcmode="lin" valueType="num">
                                      <p:cBhvr>
                                        <p:cTn id="98" dur="2000" fill="hold"/>
                                        <p:tgtEl>
                                          <p:spTgt spid="16"/>
                                        </p:tgtEl>
                                        <p:attrNameLst>
                                          <p:attrName>ppt_w</p:attrName>
                                        </p:attrNameLst>
                                      </p:cBhvr>
                                      <p:tavLst>
                                        <p:tav tm="0" fmla="#ppt_w*sin(2.5*pi*$)">
                                          <p:val>
                                            <p:fltVal val="0"/>
                                          </p:val>
                                        </p:tav>
                                        <p:tav tm="100000">
                                          <p:val>
                                            <p:fltVal val="1"/>
                                          </p:val>
                                        </p:tav>
                                      </p:tavLst>
                                    </p:anim>
                                    <p:anim calcmode="lin" valueType="num">
                                      <p:cBhvr>
                                        <p:cTn id="99" dur="2000" fill="hold"/>
                                        <p:tgtEl>
                                          <p:spTgt spid="16"/>
                                        </p:tgtEl>
                                        <p:attrNameLst>
                                          <p:attrName>ppt_h</p:attrName>
                                        </p:attrNameLst>
                                      </p:cBhvr>
                                      <p:tavLst>
                                        <p:tav tm="0">
                                          <p:val>
                                            <p:strVal val="#ppt_h"/>
                                          </p:val>
                                        </p:tav>
                                        <p:tav tm="100000">
                                          <p:val>
                                            <p:strVal val="#ppt_h"/>
                                          </p:val>
                                        </p:tav>
                                      </p:tavLst>
                                    </p:anim>
                                  </p:childTnLst>
                                </p:cTn>
                              </p:par>
                            </p:childTnLst>
                          </p:cTn>
                        </p:par>
                      </p:childTnLst>
                    </p:cTn>
                  </p:par>
                  <p:par>
                    <p:cTn id="100" fill="hold">
                      <p:stCondLst>
                        <p:cond delay="indefinite"/>
                      </p:stCondLst>
                      <p:childTnLst>
                        <p:par>
                          <p:cTn id="101" fill="hold">
                            <p:stCondLst>
                              <p:cond delay="0"/>
                            </p:stCondLst>
                            <p:childTnLst>
                              <p:par>
                                <p:cTn id="102" presetID="45" presetClass="entr" presetSubtype="0" fill="hold" nodeType="clickEffect">
                                  <p:stCondLst>
                                    <p:cond delay="0"/>
                                  </p:stCondLst>
                                  <p:childTnLst>
                                    <p:set>
                                      <p:cBhvr>
                                        <p:cTn id="103" dur="1" fill="hold">
                                          <p:stCondLst>
                                            <p:cond delay="0"/>
                                          </p:stCondLst>
                                        </p:cTn>
                                        <p:tgtEl>
                                          <p:spTgt spid="17"/>
                                        </p:tgtEl>
                                        <p:attrNameLst>
                                          <p:attrName>style.visibility</p:attrName>
                                        </p:attrNameLst>
                                      </p:cBhvr>
                                      <p:to>
                                        <p:strVal val="visible"/>
                                      </p:to>
                                    </p:set>
                                    <p:animEffect transition="in" filter="fade">
                                      <p:cBhvr>
                                        <p:cTn id="104" dur="2000"/>
                                        <p:tgtEl>
                                          <p:spTgt spid="17"/>
                                        </p:tgtEl>
                                      </p:cBhvr>
                                    </p:animEffect>
                                    <p:anim calcmode="lin" valueType="num">
                                      <p:cBhvr>
                                        <p:cTn id="105" dur="2000" fill="hold"/>
                                        <p:tgtEl>
                                          <p:spTgt spid="17"/>
                                        </p:tgtEl>
                                        <p:attrNameLst>
                                          <p:attrName>ppt_w</p:attrName>
                                        </p:attrNameLst>
                                      </p:cBhvr>
                                      <p:tavLst>
                                        <p:tav tm="0" fmla="#ppt_w*sin(2.5*pi*$)">
                                          <p:val>
                                            <p:fltVal val="0"/>
                                          </p:val>
                                        </p:tav>
                                        <p:tav tm="100000">
                                          <p:val>
                                            <p:fltVal val="1"/>
                                          </p:val>
                                        </p:tav>
                                      </p:tavLst>
                                    </p:anim>
                                    <p:anim calcmode="lin" valueType="num">
                                      <p:cBhvr>
                                        <p:cTn id="106" dur="2000" fill="hold"/>
                                        <p:tgtEl>
                                          <p:spTgt spid="17"/>
                                        </p:tgtEl>
                                        <p:attrNameLst>
                                          <p:attrName>ppt_h</p:attrName>
                                        </p:attrNameLst>
                                      </p:cBhvr>
                                      <p:tavLst>
                                        <p:tav tm="0">
                                          <p:val>
                                            <p:strVal val="#ppt_h"/>
                                          </p:val>
                                        </p:tav>
                                        <p:tav tm="100000">
                                          <p:val>
                                            <p:strVal val="#ppt_h"/>
                                          </p:val>
                                        </p:tav>
                                      </p:tavLst>
                                    </p:anim>
                                  </p:childTnLst>
                                </p:cTn>
                              </p:par>
                            </p:childTnLst>
                          </p:cTn>
                        </p:par>
                      </p:childTnLst>
                    </p:cTn>
                  </p:par>
                  <p:par>
                    <p:cTn id="107" fill="hold">
                      <p:stCondLst>
                        <p:cond delay="indefinite"/>
                      </p:stCondLst>
                      <p:childTnLst>
                        <p:par>
                          <p:cTn id="108" fill="hold">
                            <p:stCondLst>
                              <p:cond delay="0"/>
                            </p:stCondLst>
                            <p:childTnLst>
                              <p:par>
                                <p:cTn id="109" presetID="45" presetClass="entr" presetSubtype="0" fill="hold" nodeType="clickEffect">
                                  <p:stCondLst>
                                    <p:cond delay="0"/>
                                  </p:stCondLst>
                                  <p:childTnLst>
                                    <p:set>
                                      <p:cBhvr>
                                        <p:cTn id="110" dur="1" fill="hold">
                                          <p:stCondLst>
                                            <p:cond delay="0"/>
                                          </p:stCondLst>
                                        </p:cTn>
                                        <p:tgtEl>
                                          <p:spTgt spid="18"/>
                                        </p:tgtEl>
                                        <p:attrNameLst>
                                          <p:attrName>style.visibility</p:attrName>
                                        </p:attrNameLst>
                                      </p:cBhvr>
                                      <p:to>
                                        <p:strVal val="visible"/>
                                      </p:to>
                                    </p:set>
                                    <p:animEffect transition="in" filter="fade">
                                      <p:cBhvr>
                                        <p:cTn id="111" dur="2000"/>
                                        <p:tgtEl>
                                          <p:spTgt spid="18"/>
                                        </p:tgtEl>
                                      </p:cBhvr>
                                    </p:animEffect>
                                    <p:anim calcmode="lin" valueType="num">
                                      <p:cBhvr>
                                        <p:cTn id="112" dur="2000" fill="hold"/>
                                        <p:tgtEl>
                                          <p:spTgt spid="18"/>
                                        </p:tgtEl>
                                        <p:attrNameLst>
                                          <p:attrName>ppt_w</p:attrName>
                                        </p:attrNameLst>
                                      </p:cBhvr>
                                      <p:tavLst>
                                        <p:tav tm="0" fmla="#ppt_w*sin(2.5*pi*$)">
                                          <p:val>
                                            <p:fltVal val="0"/>
                                          </p:val>
                                        </p:tav>
                                        <p:tav tm="100000">
                                          <p:val>
                                            <p:fltVal val="1"/>
                                          </p:val>
                                        </p:tav>
                                      </p:tavLst>
                                    </p:anim>
                                    <p:anim calcmode="lin" valueType="num">
                                      <p:cBhvr>
                                        <p:cTn id="113" dur="2000" fill="hold"/>
                                        <p:tgtEl>
                                          <p:spTgt spid="18"/>
                                        </p:tgtEl>
                                        <p:attrNameLst>
                                          <p:attrName>ppt_h</p:attrName>
                                        </p:attrNameLst>
                                      </p:cBhvr>
                                      <p:tavLst>
                                        <p:tav tm="0">
                                          <p:val>
                                            <p:strVal val="#ppt_h"/>
                                          </p:val>
                                        </p:tav>
                                        <p:tav tm="100000">
                                          <p:val>
                                            <p:strVal val="#ppt_h"/>
                                          </p:val>
                                        </p:tav>
                                      </p:tavLst>
                                    </p:anim>
                                  </p:childTnLst>
                                </p:cTn>
                              </p:par>
                            </p:childTnLst>
                          </p:cTn>
                        </p:par>
                      </p:childTnLst>
                    </p:cTn>
                  </p:par>
                  <p:par>
                    <p:cTn id="114" fill="hold">
                      <p:stCondLst>
                        <p:cond delay="indefinite"/>
                      </p:stCondLst>
                      <p:childTnLst>
                        <p:par>
                          <p:cTn id="115" fill="hold">
                            <p:stCondLst>
                              <p:cond delay="0"/>
                            </p:stCondLst>
                            <p:childTnLst>
                              <p:par>
                                <p:cTn id="116" presetID="53" presetClass="entr" presetSubtype="16" fill="hold" nodeType="clickEffect">
                                  <p:stCondLst>
                                    <p:cond delay="0"/>
                                  </p:stCondLst>
                                  <p:childTnLst>
                                    <p:set>
                                      <p:cBhvr>
                                        <p:cTn id="117" dur="1" fill="hold">
                                          <p:stCondLst>
                                            <p:cond delay="0"/>
                                          </p:stCondLst>
                                        </p:cTn>
                                        <p:tgtEl>
                                          <p:spTgt spid="21">
                                            <p:txEl>
                                              <p:pRg st="0" end="0"/>
                                            </p:txEl>
                                          </p:spTgt>
                                        </p:tgtEl>
                                        <p:attrNameLst>
                                          <p:attrName>style.visibility</p:attrName>
                                        </p:attrNameLst>
                                      </p:cBhvr>
                                      <p:to>
                                        <p:strVal val="visible"/>
                                      </p:to>
                                    </p:set>
                                    <p:anim calcmode="lin" valueType="num">
                                      <p:cBhvr>
                                        <p:cTn id="118" dur="3000" fill="hold"/>
                                        <p:tgtEl>
                                          <p:spTgt spid="21">
                                            <p:txEl>
                                              <p:pRg st="0" end="0"/>
                                            </p:txEl>
                                          </p:spTgt>
                                        </p:tgtEl>
                                        <p:attrNameLst>
                                          <p:attrName>ppt_w</p:attrName>
                                        </p:attrNameLst>
                                      </p:cBhvr>
                                      <p:tavLst>
                                        <p:tav tm="0">
                                          <p:val>
                                            <p:fltVal val="0"/>
                                          </p:val>
                                        </p:tav>
                                        <p:tav tm="100000">
                                          <p:val>
                                            <p:strVal val="#ppt_w"/>
                                          </p:val>
                                        </p:tav>
                                      </p:tavLst>
                                    </p:anim>
                                    <p:anim calcmode="lin" valueType="num">
                                      <p:cBhvr>
                                        <p:cTn id="119" dur="3000" fill="hold"/>
                                        <p:tgtEl>
                                          <p:spTgt spid="21">
                                            <p:txEl>
                                              <p:pRg st="0" end="0"/>
                                            </p:txEl>
                                          </p:spTgt>
                                        </p:tgtEl>
                                        <p:attrNameLst>
                                          <p:attrName>ppt_h</p:attrName>
                                        </p:attrNameLst>
                                      </p:cBhvr>
                                      <p:tavLst>
                                        <p:tav tm="0">
                                          <p:val>
                                            <p:fltVal val="0"/>
                                          </p:val>
                                        </p:tav>
                                        <p:tav tm="100000">
                                          <p:val>
                                            <p:strVal val="#ppt_h"/>
                                          </p:val>
                                        </p:tav>
                                      </p:tavLst>
                                    </p:anim>
                                    <p:animEffect transition="in" filter="fade">
                                      <p:cBhvr>
                                        <p:cTn id="120" dur="3000"/>
                                        <p:tgtEl>
                                          <p:spTgt spid="21">
                                            <p:txEl>
                                              <p:pRg st="0" end="0"/>
                                            </p:txEl>
                                          </p:spTgt>
                                        </p:tgtEl>
                                      </p:cBhvr>
                                    </p:animEffect>
                                  </p:childTnLst>
                                </p:cTn>
                              </p:par>
                            </p:childTnLst>
                          </p:cTn>
                        </p:par>
                      </p:childTnLst>
                    </p:cTn>
                  </p:par>
                  <p:par>
                    <p:cTn id="121" fill="hold">
                      <p:stCondLst>
                        <p:cond delay="indefinite"/>
                      </p:stCondLst>
                      <p:childTnLst>
                        <p:par>
                          <p:cTn id="122" fill="hold">
                            <p:stCondLst>
                              <p:cond delay="0"/>
                            </p:stCondLst>
                            <p:childTnLst>
                              <p:par>
                                <p:cTn id="123" presetID="53" presetClass="entr" presetSubtype="16" fill="hold" nodeType="clickEffect">
                                  <p:stCondLst>
                                    <p:cond delay="0"/>
                                  </p:stCondLst>
                                  <p:childTnLst>
                                    <p:set>
                                      <p:cBhvr>
                                        <p:cTn id="124" dur="1" fill="hold">
                                          <p:stCondLst>
                                            <p:cond delay="0"/>
                                          </p:stCondLst>
                                        </p:cTn>
                                        <p:tgtEl>
                                          <p:spTgt spid="22">
                                            <p:txEl>
                                              <p:pRg st="0" end="0"/>
                                            </p:txEl>
                                          </p:spTgt>
                                        </p:tgtEl>
                                        <p:attrNameLst>
                                          <p:attrName>style.visibility</p:attrName>
                                        </p:attrNameLst>
                                      </p:cBhvr>
                                      <p:to>
                                        <p:strVal val="visible"/>
                                      </p:to>
                                    </p:set>
                                    <p:anim calcmode="lin" valueType="num">
                                      <p:cBhvr>
                                        <p:cTn id="125" dur="3000" fill="hold"/>
                                        <p:tgtEl>
                                          <p:spTgt spid="22">
                                            <p:txEl>
                                              <p:pRg st="0" end="0"/>
                                            </p:txEl>
                                          </p:spTgt>
                                        </p:tgtEl>
                                        <p:attrNameLst>
                                          <p:attrName>ppt_w</p:attrName>
                                        </p:attrNameLst>
                                      </p:cBhvr>
                                      <p:tavLst>
                                        <p:tav tm="0">
                                          <p:val>
                                            <p:fltVal val="0"/>
                                          </p:val>
                                        </p:tav>
                                        <p:tav tm="100000">
                                          <p:val>
                                            <p:strVal val="#ppt_w"/>
                                          </p:val>
                                        </p:tav>
                                      </p:tavLst>
                                    </p:anim>
                                    <p:anim calcmode="lin" valueType="num">
                                      <p:cBhvr>
                                        <p:cTn id="126" dur="3000" fill="hold"/>
                                        <p:tgtEl>
                                          <p:spTgt spid="22">
                                            <p:txEl>
                                              <p:pRg st="0" end="0"/>
                                            </p:txEl>
                                          </p:spTgt>
                                        </p:tgtEl>
                                        <p:attrNameLst>
                                          <p:attrName>ppt_h</p:attrName>
                                        </p:attrNameLst>
                                      </p:cBhvr>
                                      <p:tavLst>
                                        <p:tav tm="0">
                                          <p:val>
                                            <p:fltVal val="0"/>
                                          </p:val>
                                        </p:tav>
                                        <p:tav tm="100000">
                                          <p:val>
                                            <p:strVal val="#ppt_h"/>
                                          </p:val>
                                        </p:tav>
                                      </p:tavLst>
                                    </p:anim>
                                    <p:animEffect transition="in" filter="fade">
                                      <p:cBhvr>
                                        <p:cTn id="127" dur="3000"/>
                                        <p:tgtEl>
                                          <p:spTgt spid="22">
                                            <p:txEl>
                                              <p:pRg st="0" end="0"/>
                                            </p:txEl>
                                          </p:spTgt>
                                        </p:tgtEl>
                                      </p:cBhvr>
                                    </p:animEffect>
                                  </p:childTnLst>
                                </p:cTn>
                              </p:par>
                            </p:childTnLst>
                          </p:cTn>
                        </p:par>
                      </p:childTnLst>
                    </p:cTn>
                  </p:par>
                  <p:par>
                    <p:cTn id="128" fill="hold">
                      <p:stCondLst>
                        <p:cond delay="indefinite"/>
                      </p:stCondLst>
                      <p:childTnLst>
                        <p:par>
                          <p:cTn id="129" fill="hold">
                            <p:stCondLst>
                              <p:cond delay="0"/>
                            </p:stCondLst>
                            <p:childTnLst>
                              <p:par>
                                <p:cTn id="130" presetID="53" presetClass="entr" presetSubtype="16" fill="hold" grpId="0" nodeType="clickEffect">
                                  <p:stCondLst>
                                    <p:cond delay="0"/>
                                  </p:stCondLst>
                                  <p:childTnLst>
                                    <p:set>
                                      <p:cBhvr>
                                        <p:cTn id="131" dur="1" fill="hold">
                                          <p:stCondLst>
                                            <p:cond delay="0"/>
                                          </p:stCondLst>
                                        </p:cTn>
                                        <p:tgtEl>
                                          <p:spTgt spid="4"/>
                                        </p:tgtEl>
                                        <p:attrNameLst>
                                          <p:attrName>style.visibility</p:attrName>
                                        </p:attrNameLst>
                                      </p:cBhvr>
                                      <p:to>
                                        <p:strVal val="visible"/>
                                      </p:to>
                                    </p:set>
                                    <p:anim calcmode="lin" valueType="num">
                                      <p:cBhvr>
                                        <p:cTn id="132" dur="3000" fill="hold"/>
                                        <p:tgtEl>
                                          <p:spTgt spid="4"/>
                                        </p:tgtEl>
                                        <p:attrNameLst>
                                          <p:attrName>ppt_w</p:attrName>
                                        </p:attrNameLst>
                                      </p:cBhvr>
                                      <p:tavLst>
                                        <p:tav tm="0">
                                          <p:val>
                                            <p:fltVal val="0"/>
                                          </p:val>
                                        </p:tav>
                                        <p:tav tm="100000">
                                          <p:val>
                                            <p:strVal val="#ppt_w"/>
                                          </p:val>
                                        </p:tav>
                                      </p:tavLst>
                                    </p:anim>
                                    <p:anim calcmode="lin" valueType="num">
                                      <p:cBhvr>
                                        <p:cTn id="133" dur="3000" fill="hold"/>
                                        <p:tgtEl>
                                          <p:spTgt spid="4"/>
                                        </p:tgtEl>
                                        <p:attrNameLst>
                                          <p:attrName>ppt_h</p:attrName>
                                        </p:attrNameLst>
                                      </p:cBhvr>
                                      <p:tavLst>
                                        <p:tav tm="0">
                                          <p:val>
                                            <p:fltVal val="0"/>
                                          </p:val>
                                        </p:tav>
                                        <p:tav tm="100000">
                                          <p:val>
                                            <p:strVal val="#ppt_h"/>
                                          </p:val>
                                        </p:tav>
                                      </p:tavLst>
                                    </p:anim>
                                    <p:animEffect transition="in" filter="fade">
                                      <p:cBhvr>
                                        <p:cTn id="134" dur="3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5" fill="hold" display="0">
                  <p:stCondLst>
                    <p:cond delay="indefinite"/>
                  </p:stCondLst>
                  <p:endCondLst>
                    <p:cond evt="onStopAudio" delay="0">
                      <p:tgtEl>
                        <p:sldTgt/>
                      </p:tgtEl>
                    </p:cond>
                  </p:endCondLst>
                </p:cTn>
                <p:tgtEl>
                  <p:spTgt spid="34"/>
                </p:tgtEl>
              </p:cMediaNode>
            </p:audio>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Colourful paints and brushes">
            <a:extLst>
              <a:ext uri="{FF2B5EF4-FFF2-40B4-BE49-F238E27FC236}">
                <a16:creationId xmlns:a16="http://schemas.microsoft.com/office/drawing/2014/main" id="{79A468BE-C7FA-0956-899C-A647290AF382}"/>
              </a:ext>
            </a:extLst>
          </p:cNvPr>
          <p:cNvPicPr>
            <a:picLocks noChangeAspect="1"/>
          </p:cNvPicPr>
          <p:nvPr/>
        </p:nvPicPr>
        <p:blipFill rotWithShape="1">
          <a:blip r:embed="rId4"/>
          <a:srcRect t="3638" r="-1" b="3637"/>
          <a:stretch/>
        </p:blipFill>
        <p:spPr>
          <a:xfrm>
            <a:off x="4560484" y="-112734"/>
            <a:ext cx="9459306" cy="7340252"/>
          </a:xfrm>
          <a:custGeom>
            <a:avLst/>
            <a:gdLst/>
            <a:ahLst/>
            <a:cxnLst/>
            <a:rect l="l" t="t" r="r" b="b"/>
            <a:pathLst>
              <a:path w="8500451" h="5783926">
                <a:moveTo>
                  <a:pt x="4814568" y="604"/>
                </a:moveTo>
                <a:cubicBezTo>
                  <a:pt x="5041344" y="3294"/>
                  <a:pt x="5267019" y="14348"/>
                  <a:pt x="5493575" y="21000"/>
                </a:cubicBezTo>
                <a:cubicBezTo>
                  <a:pt x="5987120" y="36130"/>
                  <a:pt x="6483273" y="35607"/>
                  <a:pt x="6977859" y="46564"/>
                </a:cubicBezTo>
                <a:cubicBezTo>
                  <a:pt x="7286195" y="53346"/>
                  <a:pt x="7590877" y="77867"/>
                  <a:pt x="7880953" y="154038"/>
                </a:cubicBezTo>
                <a:cubicBezTo>
                  <a:pt x="7921646" y="164993"/>
                  <a:pt x="7967557" y="167081"/>
                  <a:pt x="7998861" y="193166"/>
                </a:cubicBezTo>
                <a:cubicBezTo>
                  <a:pt x="8033815" y="222382"/>
                  <a:pt x="8019729" y="265163"/>
                  <a:pt x="7968600" y="273511"/>
                </a:cubicBezTo>
                <a:cubicBezTo>
                  <a:pt x="7903386" y="284466"/>
                  <a:pt x="7836607" y="287597"/>
                  <a:pt x="7764609" y="294901"/>
                </a:cubicBezTo>
                <a:cubicBezTo>
                  <a:pt x="7792260" y="335073"/>
                  <a:pt x="7859040" y="304814"/>
                  <a:pt x="7876257" y="354899"/>
                </a:cubicBezTo>
                <a:cubicBezTo>
                  <a:pt x="7799043" y="389332"/>
                  <a:pt x="7705656" y="366898"/>
                  <a:pt x="7631049" y="400810"/>
                </a:cubicBezTo>
                <a:cubicBezTo>
                  <a:pt x="7633137" y="424287"/>
                  <a:pt x="7649831" y="426374"/>
                  <a:pt x="7663396" y="432635"/>
                </a:cubicBezTo>
                <a:cubicBezTo>
                  <a:pt x="7676961" y="438373"/>
                  <a:pt x="7710871" y="430026"/>
                  <a:pt x="7696264" y="462894"/>
                </a:cubicBezTo>
                <a:cubicBezTo>
                  <a:pt x="7541315" y="482719"/>
                  <a:pt x="7393147" y="550021"/>
                  <a:pt x="7229849" y="540630"/>
                </a:cubicBezTo>
                <a:cubicBezTo>
                  <a:pt x="7431755" y="558890"/>
                  <a:pt x="7602355" y="633496"/>
                  <a:pt x="7780782" y="683059"/>
                </a:cubicBezTo>
                <a:cubicBezTo>
                  <a:pt x="7773479" y="741491"/>
                  <a:pt x="7701483" y="718014"/>
                  <a:pt x="7680613" y="759751"/>
                </a:cubicBezTo>
                <a:cubicBezTo>
                  <a:pt x="7794869" y="788967"/>
                  <a:pt x="7904429" y="823401"/>
                  <a:pt x="7998861" y="880789"/>
                </a:cubicBezTo>
                <a:cubicBezTo>
                  <a:pt x="8083901" y="932439"/>
                  <a:pt x="8164765" y="989306"/>
                  <a:pt x="8257111" y="1031566"/>
                </a:cubicBezTo>
                <a:cubicBezTo>
                  <a:pt x="8354150" y="1075912"/>
                  <a:pt x="8413103" y="1132779"/>
                  <a:pt x="8402148" y="1229819"/>
                </a:cubicBezTo>
                <a:cubicBezTo>
                  <a:pt x="8397452" y="1269468"/>
                  <a:pt x="8409973" y="1302859"/>
                  <a:pt x="8453275" y="1318510"/>
                </a:cubicBezTo>
                <a:cubicBezTo>
                  <a:pt x="8507013" y="1337814"/>
                  <a:pt x="8501275" y="1367029"/>
                  <a:pt x="8499187" y="1411897"/>
                </a:cubicBezTo>
                <a:cubicBezTo>
                  <a:pt x="8496056" y="1465634"/>
                  <a:pt x="8468406" y="1486504"/>
                  <a:pt x="8419885" y="1504764"/>
                </a:cubicBezTo>
                <a:cubicBezTo>
                  <a:pt x="8350497" y="1530327"/>
                  <a:pt x="8349975" y="1569978"/>
                  <a:pt x="8368237" y="1617454"/>
                </a:cubicBezTo>
                <a:cubicBezTo>
                  <a:pt x="8378149" y="1643540"/>
                  <a:pt x="8393278" y="1664409"/>
                  <a:pt x="8415713" y="1683712"/>
                </a:cubicBezTo>
                <a:cubicBezTo>
                  <a:pt x="8493448" y="1751014"/>
                  <a:pt x="8492927" y="1752056"/>
                  <a:pt x="8416755" y="1831880"/>
                </a:cubicBezTo>
                <a:cubicBezTo>
                  <a:pt x="8396408" y="1853269"/>
                  <a:pt x="8374496" y="1867356"/>
                  <a:pt x="8383888" y="1901790"/>
                </a:cubicBezTo>
                <a:cubicBezTo>
                  <a:pt x="8415713" y="2016046"/>
                  <a:pt x="8411538" y="2016046"/>
                  <a:pt x="8283717" y="2053609"/>
                </a:cubicBezTo>
                <a:cubicBezTo>
                  <a:pt x="8254501" y="2062479"/>
                  <a:pt x="8215373" y="2054653"/>
                  <a:pt x="8198678" y="2087521"/>
                </a:cubicBezTo>
                <a:cubicBezTo>
                  <a:pt x="8209113" y="2111521"/>
                  <a:pt x="8184591" y="2690625"/>
                  <a:pt x="8207547" y="2700017"/>
                </a:cubicBezTo>
                <a:cubicBezTo>
                  <a:pt x="8387017" y="2773578"/>
                  <a:pt x="8409451" y="2860184"/>
                  <a:pt x="8269632" y="2996352"/>
                </a:cubicBezTo>
                <a:cubicBezTo>
                  <a:pt x="8175722" y="3087653"/>
                  <a:pt x="8186677" y="3236864"/>
                  <a:pt x="8225807" y="3330251"/>
                </a:cubicBezTo>
                <a:cubicBezTo>
                  <a:pt x="8373452" y="3371467"/>
                  <a:pt x="8341107" y="3481027"/>
                  <a:pt x="8370845" y="3577023"/>
                </a:cubicBezTo>
                <a:cubicBezTo>
                  <a:pt x="8392757" y="3649020"/>
                  <a:pt x="8306673" y="3639107"/>
                  <a:pt x="8310847" y="3671976"/>
                </a:cubicBezTo>
                <a:cubicBezTo>
                  <a:pt x="8365105" y="3711626"/>
                  <a:pt x="8437624" y="3724148"/>
                  <a:pt x="8479884" y="3778406"/>
                </a:cubicBezTo>
                <a:cubicBezTo>
                  <a:pt x="8403713" y="3818056"/>
                  <a:pt x="8365105" y="3873880"/>
                  <a:pt x="8322845" y="3929703"/>
                </a:cubicBezTo>
                <a:cubicBezTo>
                  <a:pt x="8254501" y="4020482"/>
                  <a:pt x="8161635" y="4097174"/>
                  <a:pt x="8063031" y="4166563"/>
                </a:cubicBezTo>
                <a:cubicBezTo>
                  <a:pt x="8012947" y="4649674"/>
                  <a:pt x="7851215" y="5156783"/>
                  <a:pt x="7833475" y="5181825"/>
                </a:cubicBezTo>
                <a:cubicBezTo>
                  <a:pt x="7760436" y="5174520"/>
                  <a:pt x="7618528" y="5466682"/>
                  <a:pt x="7495403" y="5493812"/>
                </a:cubicBezTo>
                <a:cubicBezTo>
                  <a:pt x="7366017" y="5523550"/>
                  <a:pt x="5441925" y="5797973"/>
                  <a:pt x="5148199" y="5783364"/>
                </a:cubicBezTo>
                <a:cubicBezTo>
                  <a:pt x="3551743" y="5705628"/>
                  <a:pt x="3505310" y="5598155"/>
                  <a:pt x="3505310" y="5598155"/>
                </a:cubicBezTo>
                <a:cubicBezTo>
                  <a:pt x="3505310" y="5598155"/>
                  <a:pt x="3596089" y="5571548"/>
                  <a:pt x="3675390" y="5541287"/>
                </a:cubicBezTo>
                <a:cubicBezTo>
                  <a:pt x="3627392" y="5542853"/>
                  <a:pt x="3579395" y="5543896"/>
                  <a:pt x="3531919" y="5542331"/>
                </a:cubicBezTo>
                <a:cubicBezTo>
                  <a:pt x="3164108" y="5531375"/>
                  <a:pt x="3500093" y="5511028"/>
                  <a:pt x="3138022" y="5469291"/>
                </a:cubicBezTo>
                <a:cubicBezTo>
                  <a:pt x="2527092" y="5398860"/>
                  <a:pt x="2618913" y="5380598"/>
                  <a:pt x="2058068" y="5181825"/>
                </a:cubicBezTo>
                <a:cubicBezTo>
                  <a:pt x="2008504" y="5164086"/>
                  <a:pt x="1660519" y="5056613"/>
                  <a:pt x="1447659" y="5044613"/>
                </a:cubicBezTo>
                <a:cubicBezTo>
                  <a:pt x="1391313" y="5041483"/>
                  <a:pt x="1329751" y="5042527"/>
                  <a:pt x="1281230" y="4977311"/>
                </a:cubicBezTo>
                <a:cubicBezTo>
                  <a:pt x="1429920" y="4979399"/>
                  <a:pt x="1557741" y="4979399"/>
                  <a:pt x="1696518" y="4945487"/>
                </a:cubicBezTo>
                <a:cubicBezTo>
                  <a:pt x="1622434" y="4898532"/>
                  <a:pt x="1537394" y="4938705"/>
                  <a:pt x="1478440" y="4905836"/>
                </a:cubicBezTo>
                <a:cubicBezTo>
                  <a:pt x="1423138" y="4875577"/>
                  <a:pt x="1375140" y="4871404"/>
                  <a:pt x="1318795" y="4919401"/>
                </a:cubicBezTo>
                <a:cubicBezTo>
                  <a:pt x="1289578" y="4944443"/>
                  <a:pt x="1237928" y="4939747"/>
                  <a:pt x="1208190" y="4925140"/>
                </a:cubicBezTo>
                <a:cubicBezTo>
                  <a:pt x="1049066" y="4846360"/>
                  <a:pt x="1052718" y="4847404"/>
                  <a:pt x="875857" y="4867751"/>
                </a:cubicBezTo>
                <a:cubicBezTo>
                  <a:pt x="763166" y="4880272"/>
                  <a:pt x="648388" y="4902706"/>
                  <a:pt x="545088" y="4889141"/>
                </a:cubicBezTo>
                <a:cubicBezTo>
                  <a:pt x="532045" y="4859403"/>
                  <a:pt x="543522" y="4845839"/>
                  <a:pt x="558131" y="4841666"/>
                </a:cubicBezTo>
                <a:cubicBezTo>
                  <a:pt x="796034" y="4776973"/>
                  <a:pt x="840379" y="4702889"/>
                  <a:pt x="1081413" y="4662717"/>
                </a:cubicBezTo>
                <a:cubicBezTo>
                  <a:pt x="1099151" y="4617327"/>
                  <a:pt x="1011503" y="4609500"/>
                  <a:pt x="1052718" y="4564633"/>
                </a:cubicBezTo>
                <a:cubicBezTo>
                  <a:pt x="1127846" y="4529678"/>
                  <a:pt x="1216016" y="4570894"/>
                  <a:pt x="1290622" y="4525505"/>
                </a:cubicBezTo>
                <a:cubicBezTo>
                  <a:pt x="1277579" y="4493158"/>
                  <a:pt x="1214972" y="4516636"/>
                  <a:pt x="1217581" y="4482202"/>
                </a:cubicBezTo>
                <a:cubicBezTo>
                  <a:pt x="1220712" y="4442552"/>
                  <a:pt x="1264536" y="4448813"/>
                  <a:pt x="1294796" y="4451421"/>
                </a:cubicBezTo>
                <a:cubicBezTo>
                  <a:pt x="1441398" y="4464985"/>
                  <a:pt x="1568696" y="4390902"/>
                  <a:pt x="1709040" y="4365860"/>
                </a:cubicBezTo>
                <a:cubicBezTo>
                  <a:pt x="1559306" y="4303253"/>
                  <a:pt x="686474" y="4353338"/>
                  <a:pt x="530479" y="4334034"/>
                </a:cubicBezTo>
                <a:cubicBezTo>
                  <a:pt x="367182" y="4314210"/>
                  <a:pt x="107367" y="4261516"/>
                  <a:pt x="174146" y="4244821"/>
                </a:cubicBezTo>
                <a:cubicBezTo>
                  <a:pt x="249796" y="4225518"/>
                  <a:pt x="519524" y="3996484"/>
                  <a:pt x="596216" y="3986050"/>
                </a:cubicBezTo>
                <a:cubicBezTo>
                  <a:pt x="685430" y="3974050"/>
                  <a:pt x="703169" y="3957876"/>
                  <a:pt x="820554" y="3875967"/>
                </a:cubicBezTo>
                <a:cubicBezTo>
                  <a:pt x="897769" y="3822230"/>
                  <a:pt x="576391" y="3939094"/>
                  <a:pt x="451179" y="3901009"/>
                </a:cubicBezTo>
                <a:cubicBezTo>
                  <a:pt x="405268" y="3886923"/>
                  <a:pt x="729255" y="3738233"/>
                  <a:pt x="729255" y="3711105"/>
                </a:cubicBezTo>
                <a:cubicBezTo>
                  <a:pt x="729255" y="3682409"/>
                  <a:pt x="700038" y="3676150"/>
                  <a:pt x="672387" y="3676150"/>
                </a:cubicBezTo>
                <a:cubicBezTo>
                  <a:pt x="610824" y="3676150"/>
                  <a:pt x="629606" y="3651106"/>
                  <a:pt x="568043" y="3652673"/>
                </a:cubicBezTo>
                <a:cubicBezTo>
                  <a:pt x="748558" y="3580154"/>
                  <a:pt x="860205" y="3599458"/>
                  <a:pt x="1038632" y="3533198"/>
                </a:cubicBezTo>
                <a:cubicBezTo>
                  <a:pt x="1125760" y="3500852"/>
                  <a:pt x="817425" y="3393378"/>
                  <a:pt x="907160" y="3365206"/>
                </a:cubicBezTo>
                <a:cubicBezTo>
                  <a:pt x="941071" y="3354249"/>
                  <a:pt x="986461" y="3365727"/>
                  <a:pt x="1009938" y="3327120"/>
                </a:cubicBezTo>
                <a:cubicBezTo>
                  <a:pt x="972897" y="3296340"/>
                  <a:pt x="923855" y="3309904"/>
                  <a:pt x="886812" y="3322425"/>
                </a:cubicBezTo>
                <a:cubicBezTo>
                  <a:pt x="792381" y="3354772"/>
                  <a:pt x="799165" y="3346946"/>
                  <a:pt x="789773" y="3322947"/>
                </a:cubicBezTo>
                <a:cubicBezTo>
                  <a:pt x="758993" y="3241037"/>
                  <a:pt x="682822" y="3267123"/>
                  <a:pt x="615520" y="3280688"/>
                </a:cubicBezTo>
                <a:cubicBezTo>
                  <a:pt x="412050" y="3321382"/>
                  <a:pt x="205972" y="3309904"/>
                  <a:pt x="3023" y="3351641"/>
                </a:cubicBezTo>
                <a:cubicBezTo>
                  <a:pt x="-18888" y="3356337"/>
                  <a:pt x="83890" y="3262949"/>
                  <a:pt x="132409" y="3251993"/>
                </a:cubicBezTo>
                <a:cubicBezTo>
                  <a:pt x="185103" y="3240516"/>
                  <a:pt x="249796" y="3248863"/>
                  <a:pt x="287360" y="3195127"/>
                </a:cubicBezTo>
                <a:cubicBezTo>
                  <a:pt x="220579" y="3181561"/>
                  <a:pt x="144410" y="3207647"/>
                  <a:pt x="78150" y="3164866"/>
                </a:cubicBezTo>
                <a:cubicBezTo>
                  <a:pt x="225276" y="3105913"/>
                  <a:pt x="371878" y="3107999"/>
                  <a:pt x="498655" y="3069914"/>
                </a:cubicBezTo>
                <a:cubicBezTo>
                  <a:pt x="510133" y="2999483"/>
                  <a:pt x="426658" y="3025046"/>
                  <a:pt x="396399" y="2984874"/>
                </a:cubicBezTo>
                <a:cubicBezTo>
                  <a:pt x="1351140" y="2916007"/>
                  <a:pt x="817946" y="2712537"/>
                  <a:pt x="658822" y="2601411"/>
                </a:cubicBezTo>
                <a:cubicBezTo>
                  <a:pt x="605607" y="2564370"/>
                  <a:pt x="1164888" y="2388551"/>
                  <a:pt x="1183148" y="2383856"/>
                </a:cubicBezTo>
                <a:cubicBezTo>
                  <a:pt x="1229581" y="2372900"/>
                  <a:pt x="1413747" y="2380725"/>
                  <a:pt x="1451311" y="2366639"/>
                </a:cubicBezTo>
                <a:cubicBezTo>
                  <a:pt x="1499309" y="2348901"/>
                  <a:pt x="1340706" y="2318120"/>
                  <a:pt x="1376184" y="2296729"/>
                </a:cubicBezTo>
                <a:cubicBezTo>
                  <a:pt x="1625043" y="2145953"/>
                  <a:pt x="1642780" y="1919006"/>
                  <a:pt x="1572870" y="1902834"/>
                </a:cubicBezTo>
                <a:cubicBezTo>
                  <a:pt x="1500353" y="1886138"/>
                  <a:pt x="1429399" y="1899181"/>
                  <a:pt x="1362097" y="1926311"/>
                </a:cubicBezTo>
                <a:cubicBezTo>
                  <a:pt x="1252536" y="1970656"/>
                  <a:pt x="493960" y="1907528"/>
                  <a:pt x="281620" y="1943006"/>
                </a:cubicBezTo>
                <a:cubicBezTo>
                  <a:pt x="249274" y="1948223"/>
                  <a:pt x="205451" y="1971700"/>
                  <a:pt x="174669" y="1927876"/>
                </a:cubicBezTo>
                <a:cubicBezTo>
                  <a:pt x="393269" y="1785969"/>
                  <a:pt x="673952" y="1826663"/>
                  <a:pt x="918115" y="1730145"/>
                </a:cubicBezTo>
                <a:cubicBezTo>
                  <a:pt x="822119" y="1663886"/>
                  <a:pt x="724558" y="1667017"/>
                  <a:pt x="624389" y="1676929"/>
                </a:cubicBezTo>
                <a:cubicBezTo>
                  <a:pt x="598304" y="1679538"/>
                  <a:pt x="562826" y="1683190"/>
                  <a:pt x="556565" y="1655539"/>
                </a:cubicBezTo>
                <a:cubicBezTo>
                  <a:pt x="548739" y="1620584"/>
                  <a:pt x="590999" y="1614323"/>
                  <a:pt x="618650" y="1600237"/>
                </a:cubicBezTo>
                <a:cubicBezTo>
                  <a:pt x="660909" y="1578325"/>
                  <a:pt x="723515" y="1604410"/>
                  <a:pt x="775165" y="1544413"/>
                </a:cubicBezTo>
                <a:cubicBezTo>
                  <a:pt x="618650" y="1558500"/>
                  <a:pt x="486656" y="1583021"/>
                  <a:pt x="348401" y="1624758"/>
                </a:cubicBezTo>
                <a:cubicBezTo>
                  <a:pt x="360400" y="1587717"/>
                  <a:pt x="402137" y="1570499"/>
                  <a:pt x="378660" y="1539719"/>
                </a:cubicBezTo>
                <a:cubicBezTo>
                  <a:pt x="360922" y="1516763"/>
                  <a:pt x="310316" y="1505806"/>
                  <a:pt x="336402" y="1463025"/>
                </a:cubicBezTo>
                <a:cubicBezTo>
                  <a:pt x="409963" y="1417636"/>
                  <a:pt x="514307" y="1429636"/>
                  <a:pt x="576913" y="1364421"/>
                </a:cubicBezTo>
                <a:cubicBezTo>
                  <a:pt x="665605" y="1271556"/>
                  <a:pt x="803338" y="1239731"/>
                  <a:pt x="911856" y="1171908"/>
                </a:cubicBezTo>
                <a:cubicBezTo>
                  <a:pt x="947853" y="1149995"/>
                  <a:pt x="1184192" y="1073303"/>
                  <a:pt x="1247841" y="1048782"/>
                </a:cubicBezTo>
                <a:cubicBezTo>
                  <a:pt x="1336532" y="1014349"/>
                  <a:pt x="1437746" y="1002349"/>
                  <a:pt x="1524872" y="939221"/>
                </a:cubicBezTo>
                <a:cubicBezTo>
                  <a:pt x="1439310" y="926178"/>
                  <a:pt x="1369923" y="985133"/>
                  <a:pt x="1267145" y="956439"/>
                </a:cubicBezTo>
                <a:cubicBezTo>
                  <a:pt x="1429920" y="895398"/>
                  <a:pt x="1579131" y="867746"/>
                  <a:pt x="1697039" y="783749"/>
                </a:cubicBezTo>
                <a:cubicBezTo>
                  <a:pt x="1711648" y="773315"/>
                  <a:pt x="1740342" y="776446"/>
                  <a:pt x="1762255" y="772794"/>
                </a:cubicBezTo>
                <a:cubicBezTo>
                  <a:pt x="1992852" y="735752"/>
                  <a:pt x="2224495" y="704449"/>
                  <a:pt x="2452486" y="650712"/>
                </a:cubicBezTo>
                <a:cubicBezTo>
                  <a:pt x="2504136" y="638191"/>
                  <a:pt x="2595436" y="635061"/>
                  <a:pt x="2586045" y="590193"/>
                </a:cubicBezTo>
                <a:cubicBezTo>
                  <a:pt x="2571959" y="522891"/>
                  <a:pt x="2486919" y="570889"/>
                  <a:pt x="2432138" y="577150"/>
                </a:cubicBezTo>
                <a:cubicBezTo>
                  <a:pt x="2262059" y="597497"/>
                  <a:pt x="2091979" y="632974"/>
                  <a:pt x="1919291" y="613149"/>
                </a:cubicBezTo>
                <a:cubicBezTo>
                  <a:pt x="2035633" y="588107"/>
                  <a:pt x="2151455" y="562542"/>
                  <a:pt x="2267799" y="537499"/>
                </a:cubicBezTo>
                <a:cubicBezTo>
                  <a:pt x="2134238" y="546368"/>
                  <a:pt x="2017896" y="487936"/>
                  <a:pt x="1887988" y="514022"/>
                </a:cubicBezTo>
                <a:cubicBezTo>
                  <a:pt x="1846250" y="522370"/>
                  <a:pt x="1802427" y="495762"/>
                  <a:pt x="1798252" y="454546"/>
                </a:cubicBezTo>
                <a:cubicBezTo>
                  <a:pt x="1793557" y="421678"/>
                  <a:pt x="1832686" y="407071"/>
                  <a:pt x="1862424" y="396636"/>
                </a:cubicBezTo>
                <a:cubicBezTo>
                  <a:pt x="1938595" y="370028"/>
                  <a:pt x="1999113" y="291250"/>
                  <a:pt x="2096675" y="332987"/>
                </a:cubicBezTo>
                <a:cubicBezTo>
                  <a:pt x="2158237" y="267250"/>
                  <a:pt x="2256320" y="256816"/>
                  <a:pt x="2335621" y="239600"/>
                </a:cubicBezTo>
                <a:cubicBezTo>
                  <a:pt x="2588654" y="185341"/>
                  <a:pt x="2845338" y="143081"/>
                  <a:pt x="3102023" y="107082"/>
                </a:cubicBezTo>
                <a:cubicBezTo>
                  <a:pt x="3270538" y="83605"/>
                  <a:pt x="3444270" y="93518"/>
                  <a:pt x="3611219" y="63780"/>
                </a:cubicBezTo>
                <a:cubicBezTo>
                  <a:pt x="3937814" y="5869"/>
                  <a:pt x="4262322" y="7436"/>
                  <a:pt x="4587352" y="1175"/>
                </a:cubicBezTo>
                <a:cubicBezTo>
                  <a:pt x="4663262" y="-260"/>
                  <a:pt x="4738976" y="-293"/>
                  <a:pt x="4814568" y="604"/>
                </a:cubicBezTo>
                <a:close/>
              </a:path>
            </a:pathLst>
          </a:custGeom>
        </p:spPr>
      </p:pic>
      <p:sp>
        <p:nvSpPr>
          <p:cNvPr id="4" name="TextBox 3">
            <a:extLst>
              <a:ext uri="{FF2B5EF4-FFF2-40B4-BE49-F238E27FC236}">
                <a16:creationId xmlns:a16="http://schemas.microsoft.com/office/drawing/2014/main" id="{2AD5D580-B2F2-FACB-FF4C-1252AD6B8F8E}"/>
              </a:ext>
            </a:extLst>
          </p:cNvPr>
          <p:cNvSpPr txBox="1"/>
          <p:nvPr/>
        </p:nvSpPr>
        <p:spPr>
          <a:xfrm>
            <a:off x="0" y="232601"/>
            <a:ext cx="7010400" cy="1938992"/>
          </a:xfrm>
          <a:prstGeom prst="rect">
            <a:avLst/>
          </a:prstGeom>
          <a:noFill/>
        </p:spPr>
        <p:txBody>
          <a:bodyPr wrap="square">
            <a:spAutoFit/>
          </a:bodyPr>
          <a:lstStyle/>
          <a:p>
            <a:pPr algn="ctr"/>
            <a:r>
              <a:rPr lang="en-US" sz="4000" b="1" dirty="0"/>
              <a:t>Unit 1</a:t>
            </a:r>
          </a:p>
          <a:p>
            <a:pPr algn="ctr"/>
            <a:r>
              <a:rPr lang="en-US" sz="4000" b="1" dirty="0"/>
              <a:t>Interpreting Artworks </a:t>
            </a:r>
          </a:p>
          <a:p>
            <a:pPr algn="ctr"/>
            <a:r>
              <a:rPr lang="en-US" sz="4000" b="1" dirty="0"/>
              <a:t>Exploring the Creative Practice</a:t>
            </a:r>
            <a:endParaRPr lang="en-AU" sz="4000" b="1" dirty="0"/>
          </a:p>
        </p:txBody>
      </p:sp>
      <p:sp>
        <p:nvSpPr>
          <p:cNvPr id="5" name="TextBox 4">
            <a:extLst>
              <a:ext uri="{FF2B5EF4-FFF2-40B4-BE49-F238E27FC236}">
                <a16:creationId xmlns:a16="http://schemas.microsoft.com/office/drawing/2014/main" id="{1B0D49AF-AA5D-113E-EC1D-D1DEC229F577}"/>
              </a:ext>
            </a:extLst>
          </p:cNvPr>
          <p:cNvSpPr txBox="1"/>
          <p:nvPr/>
        </p:nvSpPr>
        <p:spPr>
          <a:xfrm>
            <a:off x="157817" y="2289287"/>
            <a:ext cx="8805334" cy="4801314"/>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r>
              <a:rPr lang="en-US" sz="2800" b="1" dirty="0"/>
              <a:t>Researching 3 different Artists </a:t>
            </a:r>
          </a:p>
          <a:p>
            <a:pPr marL="742950" lvl="1" indent="-285750">
              <a:buFont typeface="Arial" panose="020B0604020202020204" pitchFamily="34" charset="0"/>
              <a:buChar char="•"/>
              <a:defRPr/>
            </a:pPr>
            <a:r>
              <a:rPr lang="en-US" sz="2800" b="1" dirty="0"/>
              <a:t>You have a choice of which  artists to write about</a:t>
            </a:r>
          </a:p>
          <a:p>
            <a:pPr marL="742950" lvl="1" indent="-285750">
              <a:buFont typeface="Arial" panose="020B0604020202020204" pitchFamily="34" charset="0"/>
              <a:buChar char="•"/>
              <a:defRPr/>
            </a:pPr>
            <a:r>
              <a:rPr lang="en-US" sz="2800" b="1" dirty="0"/>
              <a:t>Use them to inspire you</a:t>
            </a:r>
          </a:p>
          <a:p>
            <a:pPr marL="0" indent="0">
              <a:buFont typeface="Arial" panose="020B0604020202020204" pitchFamily="34" charset="0"/>
              <a:buNone/>
            </a:pPr>
            <a:endParaRPr lang="en-US" sz="2800" b="1" dirty="0"/>
          </a:p>
          <a:p>
            <a:pPr marL="0" indent="0">
              <a:buFont typeface="Arial" panose="020B0604020202020204" pitchFamily="34" charset="0"/>
              <a:buNone/>
            </a:pPr>
            <a:r>
              <a:rPr lang="en-US" sz="2800" b="1" dirty="0"/>
              <a:t>Completing 3 artworks  using different media. </a:t>
            </a:r>
          </a:p>
          <a:p>
            <a:pPr marL="742950" lvl="1" indent="-285750">
              <a:buFont typeface="Arial" panose="020B0604020202020204" pitchFamily="34" charset="0"/>
              <a:buChar char="•"/>
            </a:pPr>
            <a:r>
              <a:rPr lang="en-US" sz="2800" b="1" dirty="0"/>
              <a:t>You have a choice of media</a:t>
            </a:r>
          </a:p>
          <a:p>
            <a:pPr marL="742950" lvl="1" indent="-285750">
              <a:buFont typeface="Arial" panose="020B0604020202020204" pitchFamily="34" charset="0"/>
              <a:buChar char="•"/>
            </a:pPr>
            <a:r>
              <a:rPr lang="en-US" sz="2800" b="1" dirty="0"/>
              <a:t>For each artwork there is a theme</a:t>
            </a:r>
          </a:p>
          <a:p>
            <a:pPr lvl="1"/>
            <a:endParaRPr lang="en-US" sz="2800" b="1" dirty="0"/>
          </a:p>
          <a:p>
            <a:pPr marL="0" indent="0">
              <a:buFont typeface="Arial" panose="020B0604020202020204" pitchFamily="34" charset="0"/>
              <a:buNone/>
            </a:pPr>
            <a:r>
              <a:rPr lang="en-US" sz="2800" b="1" dirty="0"/>
              <a:t>Evaluation and Reflection (including Annotations)</a:t>
            </a:r>
            <a:endParaRPr lang="en-AU" sz="2800" b="1" dirty="0"/>
          </a:p>
          <a:p>
            <a:pPr lvl="1">
              <a:defRPr/>
            </a:pPr>
            <a:endParaRPr lang="en-US" b="1" dirty="0"/>
          </a:p>
          <a:p>
            <a:pPr lvl="1">
              <a:defRPr/>
            </a:pPr>
            <a:endParaRPr lang="en-US" b="1" dirty="0"/>
          </a:p>
          <a:p>
            <a:endParaRPr lang="en-AU" dirty="0"/>
          </a:p>
        </p:txBody>
      </p:sp>
      <p:pic>
        <p:nvPicPr>
          <p:cNvPr id="6" name="Audio 5">
            <a:hlinkClick r:id="" action="ppaction://media"/>
            <a:extLst>
              <a:ext uri="{FF2B5EF4-FFF2-40B4-BE49-F238E27FC236}">
                <a16:creationId xmlns:a16="http://schemas.microsoft.com/office/drawing/2014/main" id="{C3903011-30C2-DC85-A3B8-02B17CBF4746}"/>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994947899"/>
      </p:ext>
    </p:extLst>
  </p:cSld>
  <p:clrMapOvr>
    <a:masterClrMapping/>
  </p:clrMapOvr>
  <mc:AlternateContent xmlns:mc="http://schemas.openxmlformats.org/markup-compatibility/2006" xmlns:p14="http://schemas.microsoft.com/office/powerpoint/2010/main">
    <mc:Choice Requires="p14">
      <p:transition spd="slow" p14:dur="2000" advTm="55179">
        <p:push dir="u"/>
      </p:transition>
    </mc:Choice>
    <mc:Fallback xmlns="">
      <p:transition spd="slow" advTm="55179">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Colourful paints and brushes">
            <a:extLst>
              <a:ext uri="{FF2B5EF4-FFF2-40B4-BE49-F238E27FC236}">
                <a16:creationId xmlns:a16="http://schemas.microsoft.com/office/drawing/2014/main" id="{7B432657-4272-806B-A62A-BBAD182F41D3}"/>
              </a:ext>
            </a:extLst>
          </p:cNvPr>
          <p:cNvPicPr>
            <a:picLocks noChangeAspect="1"/>
          </p:cNvPicPr>
          <p:nvPr/>
        </p:nvPicPr>
        <p:blipFill rotWithShape="1">
          <a:blip r:embed="rId4"/>
          <a:srcRect l="1362" r="2" b="2"/>
          <a:stretch/>
        </p:blipFill>
        <p:spPr>
          <a:xfrm>
            <a:off x="-3450543" y="-433953"/>
            <a:ext cx="8801100" cy="7291953"/>
          </a:xfrm>
          <a:custGeom>
            <a:avLst/>
            <a:gdLst/>
            <a:ahLst/>
            <a:cxnLst/>
            <a:rect l="l" t="t" r="r" b="b"/>
            <a:pathLst>
              <a:path w="8678780" h="5873097">
                <a:moveTo>
                  <a:pt x="1379513" y="25"/>
                </a:moveTo>
                <a:cubicBezTo>
                  <a:pt x="1399326" y="458"/>
                  <a:pt x="1419819" y="6516"/>
                  <a:pt x="1438386" y="8439"/>
                </a:cubicBezTo>
                <a:cubicBezTo>
                  <a:pt x="1848256" y="51517"/>
                  <a:pt x="2258124" y="98056"/>
                  <a:pt x="2668443" y="139209"/>
                </a:cubicBezTo>
                <a:cubicBezTo>
                  <a:pt x="3052045" y="177671"/>
                  <a:pt x="3438361" y="186516"/>
                  <a:pt x="3823773" y="206516"/>
                </a:cubicBezTo>
                <a:cubicBezTo>
                  <a:pt x="4290252" y="230748"/>
                  <a:pt x="4755825" y="264980"/>
                  <a:pt x="5219588" y="318825"/>
                </a:cubicBezTo>
                <a:cubicBezTo>
                  <a:pt x="5541595" y="356518"/>
                  <a:pt x="5866772" y="382670"/>
                  <a:pt x="6193307" y="352672"/>
                </a:cubicBezTo>
                <a:cubicBezTo>
                  <a:pt x="6209610" y="351131"/>
                  <a:pt x="6228180" y="346134"/>
                  <a:pt x="6241767" y="351131"/>
                </a:cubicBezTo>
                <a:cubicBezTo>
                  <a:pt x="6400280" y="407287"/>
                  <a:pt x="6573284" y="366901"/>
                  <a:pt x="6737683" y="402287"/>
                </a:cubicBezTo>
                <a:cubicBezTo>
                  <a:pt x="6695564" y="538826"/>
                  <a:pt x="6514862" y="527670"/>
                  <a:pt x="6412962" y="622288"/>
                </a:cubicBezTo>
                <a:cubicBezTo>
                  <a:pt x="6579172" y="659979"/>
                  <a:pt x="6728627" y="698057"/>
                  <a:pt x="6880346" y="726518"/>
                </a:cubicBezTo>
                <a:cubicBezTo>
                  <a:pt x="7041122" y="756519"/>
                  <a:pt x="7177442" y="837673"/>
                  <a:pt x="7334594" y="873826"/>
                </a:cubicBezTo>
                <a:cubicBezTo>
                  <a:pt x="7368112" y="881518"/>
                  <a:pt x="7408419" y="908442"/>
                  <a:pt x="7420192" y="934596"/>
                </a:cubicBezTo>
                <a:cubicBezTo>
                  <a:pt x="7458235" y="1019211"/>
                  <a:pt x="8217735" y="1256521"/>
                  <a:pt x="8128063" y="1331904"/>
                </a:cubicBezTo>
                <a:cubicBezTo>
                  <a:pt x="8090926" y="1363059"/>
                  <a:pt x="8042918" y="1385367"/>
                  <a:pt x="7992648" y="1416136"/>
                </a:cubicBezTo>
                <a:cubicBezTo>
                  <a:pt x="8068283" y="1474214"/>
                  <a:pt x="8153426" y="1499598"/>
                  <a:pt x="8244004" y="1516906"/>
                </a:cubicBezTo>
                <a:cubicBezTo>
                  <a:pt x="8271178" y="1522290"/>
                  <a:pt x="8297900" y="1533059"/>
                  <a:pt x="8300615" y="1559214"/>
                </a:cubicBezTo>
                <a:cubicBezTo>
                  <a:pt x="8303332" y="1586521"/>
                  <a:pt x="8275706" y="1597289"/>
                  <a:pt x="8252610" y="1609983"/>
                </a:cubicBezTo>
                <a:cubicBezTo>
                  <a:pt x="8220454" y="1627674"/>
                  <a:pt x="8189205" y="1643059"/>
                  <a:pt x="8148444" y="1645368"/>
                </a:cubicBezTo>
                <a:cubicBezTo>
                  <a:pt x="8081415" y="1648828"/>
                  <a:pt x="8049262" y="1698059"/>
                  <a:pt x="8010314" y="1734983"/>
                </a:cubicBezTo>
                <a:cubicBezTo>
                  <a:pt x="7988574" y="1755753"/>
                  <a:pt x="7977704" y="1797675"/>
                  <a:pt x="8015746" y="1804984"/>
                </a:cubicBezTo>
                <a:cubicBezTo>
                  <a:pt x="8107232" y="1822675"/>
                  <a:pt x="8099984" y="1873831"/>
                  <a:pt x="8097722" y="1931908"/>
                </a:cubicBezTo>
                <a:cubicBezTo>
                  <a:pt x="8094550" y="2003830"/>
                  <a:pt x="8040654" y="2036908"/>
                  <a:pt x="7974534" y="2064601"/>
                </a:cubicBezTo>
                <a:cubicBezTo>
                  <a:pt x="7951888" y="2074215"/>
                  <a:pt x="7919734" y="2073829"/>
                  <a:pt x="7911128" y="2103831"/>
                </a:cubicBezTo>
                <a:cubicBezTo>
                  <a:pt x="7948266" y="2132293"/>
                  <a:pt x="7993555" y="2109215"/>
                  <a:pt x="8033411" y="2117292"/>
                </a:cubicBezTo>
                <a:cubicBezTo>
                  <a:pt x="8066471" y="2123831"/>
                  <a:pt x="8121271" y="2120370"/>
                  <a:pt x="8075982" y="2172677"/>
                </a:cubicBezTo>
                <a:cubicBezTo>
                  <a:pt x="8062847" y="2187676"/>
                  <a:pt x="8078246" y="2199215"/>
                  <a:pt x="8095004" y="2200369"/>
                </a:cubicBezTo>
                <a:cubicBezTo>
                  <a:pt x="8229060" y="2212293"/>
                  <a:pt x="8167466" y="2318063"/>
                  <a:pt x="8210492" y="2373833"/>
                </a:cubicBezTo>
                <a:cubicBezTo>
                  <a:pt x="8222264" y="2389215"/>
                  <a:pt x="8209584" y="2415754"/>
                  <a:pt x="8191016" y="2422293"/>
                </a:cubicBezTo>
                <a:cubicBezTo>
                  <a:pt x="8072357" y="2465372"/>
                  <a:pt x="8056054" y="2568063"/>
                  <a:pt x="7998536" y="2656525"/>
                </a:cubicBezTo>
                <a:cubicBezTo>
                  <a:pt x="8061036" y="2691525"/>
                  <a:pt x="8135764" y="2699217"/>
                  <a:pt x="8203244" y="2721909"/>
                </a:cubicBezTo>
                <a:cubicBezTo>
                  <a:pt x="8273442" y="2745756"/>
                  <a:pt x="8273442" y="2763447"/>
                  <a:pt x="8215472" y="2832678"/>
                </a:cubicBezTo>
                <a:cubicBezTo>
                  <a:pt x="8366284" y="2847680"/>
                  <a:pt x="8366284" y="2847680"/>
                  <a:pt x="8319638" y="2956526"/>
                </a:cubicBezTo>
                <a:cubicBezTo>
                  <a:pt x="8445996" y="2966525"/>
                  <a:pt x="8529327" y="3018064"/>
                  <a:pt x="8548800" y="3130757"/>
                </a:cubicBezTo>
                <a:cubicBezTo>
                  <a:pt x="8558311" y="3185372"/>
                  <a:pt x="8615377" y="3211141"/>
                  <a:pt x="8678780" y="3247679"/>
                </a:cubicBezTo>
                <a:cubicBezTo>
                  <a:pt x="8599978" y="3283066"/>
                  <a:pt x="8546537" y="3356911"/>
                  <a:pt x="8454599" y="3278833"/>
                </a:cubicBezTo>
                <a:cubicBezTo>
                  <a:pt x="8421087" y="3250373"/>
                  <a:pt x="8424254" y="3286526"/>
                  <a:pt x="8419728" y="3296911"/>
                </a:cubicBezTo>
                <a:cubicBezTo>
                  <a:pt x="8408859" y="3322295"/>
                  <a:pt x="8431501" y="3339218"/>
                  <a:pt x="8446448" y="3358448"/>
                </a:cubicBezTo>
                <a:cubicBezTo>
                  <a:pt x="8460939" y="3377681"/>
                  <a:pt x="8478149" y="3398064"/>
                  <a:pt x="8482226" y="3419605"/>
                </a:cubicBezTo>
                <a:cubicBezTo>
                  <a:pt x="8484942" y="3434604"/>
                  <a:pt x="8471809" y="3456526"/>
                  <a:pt x="8457318" y="3467682"/>
                </a:cubicBezTo>
                <a:cubicBezTo>
                  <a:pt x="8381232" y="3526527"/>
                  <a:pt x="8426520" y="3658836"/>
                  <a:pt x="8282501" y="3675759"/>
                </a:cubicBezTo>
                <a:cubicBezTo>
                  <a:pt x="8217735" y="3683450"/>
                  <a:pt x="8186486" y="3731913"/>
                  <a:pt x="8138932" y="3758451"/>
                </a:cubicBezTo>
                <a:cubicBezTo>
                  <a:pt x="7973628" y="3851144"/>
                  <a:pt x="7863120" y="3970376"/>
                  <a:pt x="7811946" y="4134221"/>
                </a:cubicBezTo>
                <a:cubicBezTo>
                  <a:pt x="7797906" y="4179605"/>
                  <a:pt x="7744010" y="4216145"/>
                  <a:pt x="7709139" y="4256145"/>
                </a:cubicBezTo>
                <a:cubicBezTo>
                  <a:pt x="7725896" y="4285376"/>
                  <a:pt x="7817379" y="4222298"/>
                  <a:pt x="7785224" y="4299221"/>
                </a:cubicBezTo>
                <a:cubicBezTo>
                  <a:pt x="7760768" y="4356915"/>
                  <a:pt x="7698269" y="4392684"/>
                  <a:pt x="7639392" y="4426916"/>
                </a:cubicBezTo>
                <a:cubicBezTo>
                  <a:pt x="7572364" y="4465762"/>
                  <a:pt x="7498091" y="4496914"/>
                  <a:pt x="7467746" y="4568838"/>
                </a:cubicBezTo>
                <a:cubicBezTo>
                  <a:pt x="7461405" y="4584223"/>
                  <a:pt x="7441025" y="4600376"/>
                  <a:pt x="7422910" y="4606531"/>
                </a:cubicBezTo>
                <a:cubicBezTo>
                  <a:pt x="6478176" y="5872304"/>
                  <a:pt x="4152572" y="5880765"/>
                  <a:pt x="3884462" y="5871919"/>
                </a:cubicBezTo>
                <a:cubicBezTo>
                  <a:pt x="3559738" y="5860765"/>
                  <a:pt x="3252674" y="5782688"/>
                  <a:pt x="2951503" y="5685381"/>
                </a:cubicBezTo>
                <a:cubicBezTo>
                  <a:pt x="2824239" y="5644226"/>
                  <a:pt x="2706035" y="5585765"/>
                  <a:pt x="2582393" y="5540381"/>
                </a:cubicBezTo>
                <a:cubicBezTo>
                  <a:pt x="2411654" y="5477686"/>
                  <a:pt x="2279862" y="5358071"/>
                  <a:pt x="2109575" y="5307686"/>
                </a:cubicBezTo>
                <a:cubicBezTo>
                  <a:pt x="1934305" y="5255763"/>
                  <a:pt x="1784398" y="5160762"/>
                  <a:pt x="1604145" y="5120379"/>
                </a:cubicBezTo>
                <a:cubicBezTo>
                  <a:pt x="1509040" y="5098840"/>
                  <a:pt x="1417102" y="5059994"/>
                  <a:pt x="1432046" y="4948840"/>
                </a:cubicBezTo>
                <a:cubicBezTo>
                  <a:pt x="1436123" y="4917301"/>
                  <a:pt x="1411214" y="4891532"/>
                  <a:pt x="1371813" y="4900763"/>
                </a:cubicBezTo>
                <a:cubicBezTo>
                  <a:pt x="1296633" y="4918071"/>
                  <a:pt x="1262665" y="4872300"/>
                  <a:pt x="1220998" y="4838069"/>
                </a:cubicBezTo>
                <a:cubicBezTo>
                  <a:pt x="1146725" y="4777302"/>
                  <a:pt x="1076074" y="4712685"/>
                  <a:pt x="957869" y="4702684"/>
                </a:cubicBezTo>
                <a:cubicBezTo>
                  <a:pt x="980512" y="4654991"/>
                  <a:pt x="1019009" y="4661916"/>
                  <a:pt x="1054336" y="4671915"/>
                </a:cubicBezTo>
                <a:cubicBezTo>
                  <a:pt x="1147177" y="4698070"/>
                  <a:pt x="1239115" y="4727684"/>
                  <a:pt x="1331957" y="4753839"/>
                </a:cubicBezTo>
                <a:cubicBezTo>
                  <a:pt x="1392645" y="4770763"/>
                  <a:pt x="1452881" y="4794609"/>
                  <a:pt x="1533949" y="4775761"/>
                </a:cubicBezTo>
                <a:cubicBezTo>
                  <a:pt x="1464202" y="4679607"/>
                  <a:pt x="1345545" y="4662300"/>
                  <a:pt x="1249533" y="4632685"/>
                </a:cubicBezTo>
                <a:cubicBezTo>
                  <a:pt x="1129515" y="4595378"/>
                  <a:pt x="1058865" y="4524991"/>
                  <a:pt x="974172" y="4446530"/>
                </a:cubicBezTo>
                <a:cubicBezTo>
                  <a:pt x="1062487" y="4427683"/>
                  <a:pt x="1117287" y="4485377"/>
                  <a:pt x="1186579" y="4482299"/>
                </a:cubicBezTo>
                <a:cubicBezTo>
                  <a:pt x="1190203" y="4472300"/>
                  <a:pt x="1196544" y="4457684"/>
                  <a:pt x="1195637" y="4457299"/>
                </a:cubicBezTo>
                <a:cubicBezTo>
                  <a:pt x="1082415" y="4414222"/>
                  <a:pt x="1029426" y="4333453"/>
                  <a:pt x="1011761" y="4235759"/>
                </a:cubicBezTo>
                <a:cubicBezTo>
                  <a:pt x="1002706" y="4185376"/>
                  <a:pt x="961492" y="4169607"/>
                  <a:pt x="920731" y="4146528"/>
                </a:cubicBezTo>
                <a:cubicBezTo>
                  <a:pt x="778522" y="4064606"/>
                  <a:pt x="628163" y="3990375"/>
                  <a:pt x="511316" y="3877683"/>
                </a:cubicBezTo>
                <a:cubicBezTo>
                  <a:pt x="646279" y="3892682"/>
                  <a:pt x="754521" y="3966143"/>
                  <a:pt x="899898" y="3997682"/>
                </a:cubicBezTo>
                <a:cubicBezTo>
                  <a:pt x="784411" y="3873836"/>
                  <a:pt x="634956" y="3811144"/>
                  <a:pt x="498636" y="3736143"/>
                </a:cubicBezTo>
                <a:cubicBezTo>
                  <a:pt x="436588" y="3701912"/>
                  <a:pt x="379073" y="3658065"/>
                  <a:pt x="303890" y="3639604"/>
                </a:cubicBezTo>
                <a:cubicBezTo>
                  <a:pt x="277170" y="3633065"/>
                  <a:pt x="233240" y="3619219"/>
                  <a:pt x="254527" y="3582680"/>
                </a:cubicBezTo>
                <a:cubicBezTo>
                  <a:pt x="272641" y="3552297"/>
                  <a:pt x="308419" y="3561526"/>
                  <a:pt x="341028" y="3570373"/>
                </a:cubicBezTo>
                <a:cubicBezTo>
                  <a:pt x="419378" y="3592297"/>
                  <a:pt x="500446" y="3592682"/>
                  <a:pt x="606424" y="3592297"/>
                </a:cubicBezTo>
                <a:cubicBezTo>
                  <a:pt x="517657" y="3491912"/>
                  <a:pt x="355067" y="3521913"/>
                  <a:pt x="278984" y="3416526"/>
                </a:cubicBezTo>
                <a:cubicBezTo>
                  <a:pt x="374088" y="3398064"/>
                  <a:pt x="447458" y="3436142"/>
                  <a:pt x="524452" y="3443448"/>
                </a:cubicBezTo>
                <a:cubicBezTo>
                  <a:pt x="594195" y="3449987"/>
                  <a:pt x="611405" y="3432296"/>
                  <a:pt x="595102" y="3374218"/>
                </a:cubicBezTo>
                <a:cubicBezTo>
                  <a:pt x="569741" y="3283833"/>
                  <a:pt x="607782" y="3237678"/>
                  <a:pt x="709231" y="3262295"/>
                </a:cubicBezTo>
                <a:cubicBezTo>
                  <a:pt x="803432" y="3285372"/>
                  <a:pt x="813394" y="3251526"/>
                  <a:pt x="788033" y="3199987"/>
                </a:cubicBezTo>
                <a:cubicBezTo>
                  <a:pt x="751802" y="3124988"/>
                  <a:pt x="793015" y="3066910"/>
                  <a:pt x="821094" y="3003833"/>
                </a:cubicBezTo>
                <a:cubicBezTo>
                  <a:pt x="864120" y="2907680"/>
                  <a:pt x="846003" y="2860755"/>
                  <a:pt x="753161" y="2789218"/>
                </a:cubicBezTo>
                <a:cubicBezTo>
                  <a:pt x="701080" y="2749216"/>
                  <a:pt x="644921" y="2715371"/>
                  <a:pt x="569285" y="2680756"/>
                </a:cubicBezTo>
                <a:cubicBezTo>
                  <a:pt x="743651" y="2661909"/>
                  <a:pt x="560683" y="2598448"/>
                  <a:pt x="622275" y="2558832"/>
                </a:cubicBezTo>
                <a:cubicBezTo>
                  <a:pt x="745462" y="2542678"/>
                  <a:pt x="846003" y="2668833"/>
                  <a:pt x="1013576" y="2632679"/>
                </a:cubicBezTo>
                <a:cubicBezTo>
                  <a:pt x="806602" y="2523446"/>
                  <a:pt x="577892" y="2487677"/>
                  <a:pt x="427984" y="2342293"/>
                </a:cubicBezTo>
                <a:cubicBezTo>
                  <a:pt x="462405" y="2309216"/>
                  <a:pt x="496823" y="2339985"/>
                  <a:pt x="526263" y="2327678"/>
                </a:cubicBezTo>
                <a:cubicBezTo>
                  <a:pt x="525356" y="2319985"/>
                  <a:pt x="527622" y="2308446"/>
                  <a:pt x="522186" y="2304986"/>
                </a:cubicBezTo>
                <a:cubicBezTo>
                  <a:pt x="410323" y="2225754"/>
                  <a:pt x="408509" y="2223831"/>
                  <a:pt x="528526" y="2165368"/>
                </a:cubicBezTo>
                <a:cubicBezTo>
                  <a:pt x="570645" y="2144984"/>
                  <a:pt x="567023" y="2126906"/>
                  <a:pt x="544832" y="2101138"/>
                </a:cubicBezTo>
                <a:cubicBezTo>
                  <a:pt x="528978" y="2083061"/>
                  <a:pt x="509957" y="2066906"/>
                  <a:pt x="519016" y="2027291"/>
                </a:cubicBezTo>
                <a:cubicBezTo>
                  <a:pt x="584685" y="2078062"/>
                  <a:pt x="902162" y="2061522"/>
                  <a:pt x="958321" y="2056137"/>
                </a:cubicBezTo>
                <a:cubicBezTo>
                  <a:pt x="1021272" y="2050369"/>
                  <a:pt x="1083319" y="2025753"/>
                  <a:pt x="1149440" y="2039214"/>
                </a:cubicBezTo>
                <a:cubicBezTo>
                  <a:pt x="1202430" y="2049985"/>
                  <a:pt x="1447897" y="2154215"/>
                  <a:pt x="1482772" y="2034599"/>
                </a:cubicBezTo>
                <a:cubicBezTo>
                  <a:pt x="1484583" y="2028831"/>
                  <a:pt x="1583765" y="2042293"/>
                  <a:pt x="1637208" y="2048831"/>
                </a:cubicBezTo>
                <a:cubicBezTo>
                  <a:pt x="1684309" y="2054216"/>
                  <a:pt x="1737297" y="2078062"/>
                  <a:pt x="1768999" y="2030369"/>
                </a:cubicBezTo>
                <a:cubicBezTo>
                  <a:pt x="1787568" y="2002293"/>
                  <a:pt x="1711030" y="1948062"/>
                  <a:pt x="1642642" y="1943445"/>
                </a:cubicBezTo>
                <a:cubicBezTo>
                  <a:pt x="1583312" y="1939214"/>
                  <a:pt x="1521266" y="1933060"/>
                  <a:pt x="1464655" y="1944599"/>
                </a:cubicBezTo>
                <a:cubicBezTo>
                  <a:pt x="1394911" y="1958446"/>
                  <a:pt x="1357322" y="1936138"/>
                  <a:pt x="1337846" y="1888061"/>
                </a:cubicBezTo>
                <a:cubicBezTo>
                  <a:pt x="1316106" y="1834985"/>
                  <a:pt x="1274439" y="1810368"/>
                  <a:pt x="1216924" y="1785752"/>
                </a:cubicBezTo>
                <a:cubicBezTo>
                  <a:pt x="1077431" y="1726138"/>
                  <a:pt x="943377" y="1657291"/>
                  <a:pt x="790299" y="1622676"/>
                </a:cubicBezTo>
                <a:cubicBezTo>
                  <a:pt x="759953" y="1615751"/>
                  <a:pt x="726441" y="1606521"/>
                  <a:pt x="712401" y="1560751"/>
                </a:cubicBezTo>
                <a:cubicBezTo>
                  <a:pt x="1126798" y="1629213"/>
                  <a:pt x="1504511" y="1807676"/>
                  <a:pt x="1932039" y="1797291"/>
                </a:cubicBezTo>
                <a:cubicBezTo>
                  <a:pt x="1815195" y="1740752"/>
                  <a:pt x="1679780" y="1737675"/>
                  <a:pt x="1555234" y="1698059"/>
                </a:cubicBezTo>
                <a:cubicBezTo>
                  <a:pt x="1643549" y="1668444"/>
                  <a:pt x="1726428" y="1699213"/>
                  <a:pt x="1810212" y="1716137"/>
                </a:cubicBezTo>
                <a:cubicBezTo>
                  <a:pt x="1880410" y="1729982"/>
                  <a:pt x="1943817" y="1732290"/>
                  <a:pt x="1951515" y="1649598"/>
                </a:cubicBezTo>
                <a:cubicBezTo>
                  <a:pt x="1948798" y="1644214"/>
                  <a:pt x="1949249" y="1637291"/>
                  <a:pt x="1949704" y="1630753"/>
                </a:cubicBezTo>
                <a:cubicBezTo>
                  <a:pt x="1926152" y="1596522"/>
                  <a:pt x="1889468" y="1578830"/>
                  <a:pt x="1845990" y="1568828"/>
                </a:cubicBezTo>
                <a:cubicBezTo>
                  <a:pt x="1819722" y="1562674"/>
                  <a:pt x="1784851" y="1553443"/>
                  <a:pt x="1785302" y="1528829"/>
                </a:cubicBezTo>
                <a:cubicBezTo>
                  <a:pt x="1786662" y="1437674"/>
                  <a:pt x="1702878" y="1411136"/>
                  <a:pt x="1619092" y="1384597"/>
                </a:cubicBezTo>
                <a:cubicBezTo>
                  <a:pt x="1665740" y="1339213"/>
                  <a:pt x="1702423" y="1372674"/>
                  <a:pt x="1737750" y="1369214"/>
                </a:cubicBezTo>
                <a:cubicBezTo>
                  <a:pt x="1760848" y="1366906"/>
                  <a:pt x="1781679" y="1362675"/>
                  <a:pt x="1781679" y="1339213"/>
                </a:cubicBezTo>
                <a:cubicBezTo>
                  <a:pt x="1782132" y="1319597"/>
                  <a:pt x="1771262" y="1297288"/>
                  <a:pt x="1748620" y="1296905"/>
                </a:cubicBezTo>
                <a:cubicBezTo>
                  <a:pt x="1606863" y="1293442"/>
                  <a:pt x="1528513" y="1167288"/>
                  <a:pt x="1381324" y="1166904"/>
                </a:cubicBezTo>
                <a:cubicBezTo>
                  <a:pt x="1293462" y="1166904"/>
                  <a:pt x="1427065" y="1095751"/>
                  <a:pt x="1352792" y="1066135"/>
                </a:cubicBezTo>
                <a:cubicBezTo>
                  <a:pt x="1336486" y="1059596"/>
                  <a:pt x="1395363" y="1049597"/>
                  <a:pt x="1421631" y="1051135"/>
                </a:cubicBezTo>
                <a:cubicBezTo>
                  <a:pt x="1447445" y="1052673"/>
                  <a:pt x="1470543" y="1071519"/>
                  <a:pt x="1501793" y="1058058"/>
                </a:cubicBezTo>
                <a:cubicBezTo>
                  <a:pt x="1519003" y="1009981"/>
                  <a:pt x="1474621" y="992289"/>
                  <a:pt x="1437935" y="978826"/>
                </a:cubicBezTo>
                <a:cubicBezTo>
                  <a:pt x="1353244" y="947673"/>
                  <a:pt x="1270817" y="909981"/>
                  <a:pt x="1177975" y="898826"/>
                </a:cubicBezTo>
                <a:cubicBezTo>
                  <a:pt x="1144915" y="894980"/>
                  <a:pt x="1225528" y="843440"/>
                  <a:pt x="1241378" y="825366"/>
                </a:cubicBezTo>
                <a:cubicBezTo>
                  <a:pt x="867743" y="635366"/>
                  <a:pt x="418474" y="644980"/>
                  <a:pt x="0" y="491517"/>
                </a:cubicBezTo>
                <a:cubicBezTo>
                  <a:pt x="92391" y="461518"/>
                  <a:pt x="160326" y="483440"/>
                  <a:pt x="223277" y="488057"/>
                </a:cubicBezTo>
                <a:cubicBezTo>
                  <a:pt x="380429" y="499594"/>
                  <a:pt x="535773" y="523440"/>
                  <a:pt x="692473" y="537671"/>
                </a:cubicBezTo>
                <a:cubicBezTo>
                  <a:pt x="769465" y="544594"/>
                  <a:pt x="841022" y="570749"/>
                  <a:pt x="927071" y="529211"/>
                </a:cubicBezTo>
                <a:cubicBezTo>
                  <a:pt x="984589" y="501518"/>
                  <a:pt x="1076527" y="531517"/>
                  <a:pt x="1147177" y="556134"/>
                </a:cubicBezTo>
                <a:cubicBezTo>
                  <a:pt x="1205600" y="576517"/>
                  <a:pt x="1261306" y="581901"/>
                  <a:pt x="1338752" y="556134"/>
                </a:cubicBezTo>
                <a:cubicBezTo>
                  <a:pt x="1268554" y="540364"/>
                  <a:pt x="1214658" y="526519"/>
                  <a:pt x="1159406" y="516901"/>
                </a:cubicBezTo>
                <a:cubicBezTo>
                  <a:pt x="1115475" y="509211"/>
                  <a:pt x="1220094" y="478056"/>
                  <a:pt x="1273535" y="481902"/>
                </a:cubicBezTo>
                <a:cubicBezTo>
                  <a:pt x="1348263" y="487287"/>
                  <a:pt x="1306144" y="467287"/>
                  <a:pt x="1293462" y="439595"/>
                </a:cubicBezTo>
                <a:cubicBezTo>
                  <a:pt x="1279875" y="409979"/>
                  <a:pt x="1320183" y="400749"/>
                  <a:pt x="1345545" y="406900"/>
                </a:cubicBezTo>
                <a:cubicBezTo>
                  <a:pt x="1442916" y="431133"/>
                  <a:pt x="1539834" y="388441"/>
                  <a:pt x="1640379" y="423057"/>
                </a:cubicBezTo>
                <a:cubicBezTo>
                  <a:pt x="1615015" y="337670"/>
                  <a:pt x="1560215" y="300363"/>
                  <a:pt x="1445634" y="288439"/>
                </a:cubicBezTo>
                <a:cubicBezTo>
                  <a:pt x="1402608" y="283826"/>
                  <a:pt x="1357773" y="290748"/>
                  <a:pt x="1320636" y="266131"/>
                </a:cubicBezTo>
                <a:cubicBezTo>
                  <a:pt x="1299349" y="251902"/>
                  <a:pt x="1275346" y="234978"/>
                  <a:pt x="1292104" y="208824"/>
                </a:cubicBezTo>
                <a:cubicBezTo>
                  <a:pt x="1303877" y="190363"/>
                  <a:pt x="1329242" y="190363"/>
                  <a:pt x="1350074" y="196517"/>
                </a:cubicBezTo>
                <a:cubicBezTo>
                  <a:pt x="1443371" y="223826"/>
                  <a:pt x="1540741" y="233825"/>
                  <a:pt x="1638113" y="243826"/>
                </a:cubicBezTo>
                <a:cubicBezTo>
                  <a:pt x="1653059" y="245364"/>
                  <a:pt x="1669814" y="250365"/>
                  <a:pt x="1686573" y="224977"/>
                </a:cubicBezTo>
                <a:cubicBezTo>
                  <a:pt x="1504511" y="183824"/>
                  <a:pt x="1331505" y="125362"/>
                  <a:pt x="1144459" y="102670"/>
                </a:cubicBezTo>
                <a:cubicBezTo>
                  <a:pt x="1147177" y="91900"/>
                  <a:pt x="1149896" y="81131"/>
                  <a:pt x="1152614" y="70362"/>
                </a:cubicBezTo>
                <a:cubicBezTo>
                  <a:pt x="1298896" y="85746"/>
                  <a:pt x="1445182" y="101131"/>
                  <a:pt x="1629961" y="120363"/>
                </a:cubicBezTo>
                <a:cubicBezTo>
                  <a:pt x="1516284" y="59207"/>
                  <a:pt x="1408951" y="79594"/>
                  <a:pt x="1324712" y="25362"/>
                </a:cubicBezTo>
                <a:cubicBezTo>
                  <a:pt x="1340563" y="4786"/>
                  <a:pt x="1359698" y="-407"/>
                  <a:pt x="1379513" y="25"/>
                </a:cubicBezTo>
                <a:close/>
              </a:path>
            </a:pathLst>
          </a:custGeom>
        </p:spPr>
      </p:pic>
      <p:sp>
        <p:nvSpPr>
          <p:cNvPr id="6" name="TextBox 5">
            <a:extLst>
              <a:ext uri="{FF2B5EF4-FFF2-40B4-BE49-F238E27FC236}">
                <a16:creationId xmlns:a16="http://schemas.microsoft.com/office/drawing/2014/main" id="{E306208F-8E1D-85A7-7027-1618AFF11D50}"/>
              </a:ext>
            </a:extLst>
          </p:cNvPr>
          <p:cNvSpPr txBox="1"/>
          <p:nvPr/>
        </p:nvSpPr>
        <p:spPr>
          <a:xfrm>
            <a:off x="4191000" y="285353"/>
            <a:ext cx="7826644" cy="1938992"/>
          </a:xfrm>
          <a:prstGeom prst="rect">
            <a:avLst/>
          </a:prstGeom>
          <a:noFill/>
        </p:spPr>
        <p:txBody>
          <a:bodyPr wrap="square">
            <a:spAutoFit/>
          </a:bodyPr>
          <a:lstStyle/>
          <a:p>
            <a:pPr algn="ctr"/>
            <a:r>
              <a:rPr lang="en-US" sz="4000" b="1" dirty="0"/>
              <a:t>Unit 2</a:t>
            </a:r>
          </a:p>
          <a:p>
            <a:pPr algn="ctr"/>
            <a:r>
              <a:rPr lang="en-US" sz="4000" b="1" dirty="0"/>
              <a:t>Interpreting Artworks </a:t>
            </a:r>
          </a:p>
          <a:p>
            <a:pPr algn="ctr"/>
            <a:r>
              <a:rPr lang="en-US" sz="4000" b="1" dirty="0"/>
              <a:t>Developing Creative Practice</a:t>
            </a:r>
            <a:endParaRPr lang="en-AU" sz="4000" b="1" dirty="0"/>
          </a:p>
        </p:txBody>
      </p:sp>
      <p:sp>
        <p:nvSpPr>
          <p:cNvPr id="18" name="TextBox 17">
            <a:extLst>
              <a:ext uri="{FF2B5EF4-FFF2-40B4-BE49-F238E27FC236}">
                <a16:creationId xmlns:a16="http://schemas.microsoft.com/office/drawing/2014/main" id="{8EB5D5B9-74F9-6F0C-9E93-37163BDDF7B6}"/>
              </a:ext>
            </a:extLst>
          </p:cNvPr>
          <p:cNvSpPr txBox="1"/>
          <p:nvPr/>
        </p:nvSpPr>
        <p:spPr>
          <a:xfrm>
            <a:off x="4247867" y="2445687"/>
            <a:ext cx="9106466" cy="1569660"/>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2800" dirty="0"/>
              <a:t>	</a:t>
            </a:r>
            <a:r>
              <a:rPr lang="en-US" sz="3200" b="1" dirty="0"/>
              <a:t>Artist, Society, Culture - Australian </a:t>
            </a:r>
          </a:p>
          <a:p>
            <a:pPr marL="1828800" lvl="3" indent="-457200">
              <a:buFont typeface="Arial" panose="020B0604020202020204" pitchFamily="34" charset="0"/>
              <a:buChar char="•"/>
            </a:pPr>
            <a:r>
              <a:rPr lang="en-US" sz="3200" b="1" dirty="0" err="1"/>
              <a:t>Analysing</a:t>
            </a:r>
            <a:r>
              <a:rPr lang="en-US" sz="3200" b="1" dirty="0"/>
              <a:t> artists who work Collaboratively</a:t>
            </a:r>
          </a:p>
        </p:txBody>
      </p:sp>
      <p:sp>
        <p:nvSpPr>
          <p:cNvPr id="19" name="TextBox 18">
            <a:extLst>
              <a:ext uri="{FF2B5EF4-FFF2-40B4-BE49-F238E27FC236}">
                <a16:creationId xmlns:a16="http://schemas.microsoft.com/office/drawing/2014/main" id="{B8D8935D-C6E2-DEED-C6A4-72BD9CE4E7EE}"/>
              </a:ext>
            </a:extLst>
          </p:cNvPr>
          <p:cNvSpPr txBox="1"/>
          <p:nvPr/>
        </p:nvSpPr>
        <p:spPr>
          <a:xfrm>
            <a:off x="3413050" y="4290982"/>
            <a:ext cx="9382540" cy="1077218"/>
          </a:xfrm>
          <a:prstGeom prst="rect">
            <a:avLst/>
          </a:prstGeom>
          <a:noFill/>
        </p:spPr>
        <p:txBody>
          <a:bodyPr wrap="square" rtlCol="0">
            <a:spAutoFit/>
          </a:bodyPr>
          <a:lstStyle/>
          <a:p>
            <a:pPr lvl="3"/>
            <a:r>
              <a:rPr lang="en-US" sz="3200" b="1" dirty="0"/>
              <a:t>The Creative Practice</a:t>
            </a:r>
          </a:p>
          <a:p>
            <a:pPr marL="2286000" lvl="4" indent="-457200">
              <a:buFont typeface="Arial" panose="020B0604020202020204" pitchFamily="34" charset="0"/>
              <a:buChar char="•"/>
            </a:pPr>
            <a:r>
              <a:rPr lang="en-US" sz="3200" b="1" dirty="0"/>
              <a:t>Completing artworks Collaboratively</a:t>
            </a:r>
            <a:endParaRPr lang="en-AU" sz="3200" b="1" dirty="0"/>
          </a:p>
        </p:txBody>
      </p:sp>
      <p:sp>
        <p:nvSpPr>
          <p:cNvPr id="20" name="TextBox 19">
            <a:extLst>
              <a:ext uri="{FF2B5EF4-FFF2-40B4-BE49-F238E27FC236}">
                <a16:creationId xmlns:a16="http://schemas.microsoft.com/office/drawing/2014/main" id="{4217A57D-FED5-CED3-9500-CD3DDCD2AD66}"/>
              </a:ext>
            </a:extLst>
          </p:cNvPr>
          <p:cNvSpPr txBox="1"/>
          <p:nvPr/>
        </p:nvSpPr>
        <p:spPr>
          <a:xfrm>
            <a:off x="3660788" y="5840714"/>
            <a:ext cx="8831483" cy="861774"/>
          </a:xfrm>
          <a:prstGeom prst="rect">
            <a:avLst/>
          </a:prstGeom>
          <a:noFill/>
        </p:spPr>
        <p:txBody>
          <a:bodyPr wrap="square" rtlCol="0">
            <a:spAutoFit/>
          </a:bodyPr>
          <a:lstStyle/>
          <a:p>
            <a:r>
              <a:rPr lang="en-US" sz="3200" b="1" dirty="0"/>
              <a:t>Evaluation and Reflection (including Annotations)</a:t>
            </a:r>
            <a:endParaRPr lang="en-AU" sz="3200" b="1" dirty="0"/>
          </a:p>
          <a:p>
            <a:endParaRPr lang="en-AU" dirty="0"/>
          </a:p>
        </p:txBody>
      </p:sp>
      <p:pic>
        <p:nvPicPr>
          <p:cNvPr id="3" name="Audio 2">
            <a:hlinkClick r:id="" action="ppaction://media"/>
            <a:extLst>
              <a:ext uri="{FF2B5EF4-FFF2-40B4-BE49-F238E27FC236}">
                <a16:creationId xmlns:a16="http://schemas.microsoft.com/office/drawing/2014/main" id="{C1ABE7B1-6C59-A7A3-AFC4-40CD5D33D4D0}"/>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207748738"/>
      </p:ext>
    </p:extLst>
  </p:cSld>
  <p:clrMapOvr>
    <a:masterClrMapping/>
  </p:clrMapOvr>
  <p:transition spd="slow" advTm="38976">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Colourful paints and brushes">
            <a:extLst>
              <a:ext uri="{FF2B5EF4-FFF2-40B4-BE49-F238E27FC236}">
                <a16:creationId xmlns:a16="http://schemas.microsoft.com/office/drawing/2014/main" id="{4DDD41BD-CB9F-4213-A06B-2EADC118BA63}"/>
              </a:ext>
            </a:extLst>
          </p:cNvPr>
          <p:cNvPicPr>
            <a:picLocks noChangeAspect="1"/>
          </p:cNvPicPr>
          <p:nvPr/>
        </p:nvPicPr>
        <p:blipFill rotWithShape="1">
          <a:blip r:embed="rId4"/>
          <a:srcRect l="3184" r="-1" b="-1"/>
          <a:stretch/>
        </p:blipFill>
        <p:spPr>
          <a:xfrm>
            <a:off x="-5500730" y="10"/>
            <a:ext cx="9947062" cy="6857990"/>
          </a:xfrm>
          <a:prstGeom prst="rect">
            <a:avLst/>
          </a:prstGeom>
        </p:spPr>
      </p:pic>
      <p:sp>
        <p:nvSpPr>
          <p:cNvPr id="3" name="TextBox 2">
            <a:extLst>
              <a:ext uri="{FF2B5EF4-FFF2-40B4-BE49-F238E27FC236}">
                <a16:creationId xmlns:a16="http://schemas.microsoft.com/office/drawing/2014/main" id="{9C1E822B-0E30-FA38-EFCE-4D2EEAC106CF}"/>
              </a:ext>
            </a:extLst>
          </p:cNvPr>
          <p:cNvSpPr txBox="1"/>
          <p:nvPr/>
        </p:nvSpPr>
        <p:spPr>
          <a:xfrm>
            <a:off x="7392276" y="110064"/>
            <a:ext cx="3924971" cy="1540059"/>
          </a:xfrm>
          <a:prstGeom prst="rect">
            <a:avLst/>
          </a:prstGeom>
        </p:spPr>
        <p:txBody>
          <a:bodyPr vert="horz" lIns="91440" tIns="45720" rIns="91440" bIns="45720" rtlCol="0" anchor="b">
            <a:normAutofit fontScale="92500"/>
          </a:bodyPr>
          <a:lstStyle/>
          <a:p>
            <a:pPr>
              <a:lnSpc>
                <a:spcPct val="90000"/>
              </a:lnSpc>
              <a:spcBef>
                <a:spcPct val="0"/>
              </a:spcBef>
              <a:spcAft>
                <a:spcPts val="600"/>
              </a:spcAft>
            </a:pPr>
            <a:r>
              <a:rPr lang="en-US" sz="3500" b="1" dirty="0">
                <a:solidFill>
                  <a:srgbClr val="0070C0"/>
                </a:solidFill>
                <a:latin typeface="+mj-lt"/>
                <a:ea typeface="+mj-ea"/>
                <a:cs typeface="+mj-cs"/>
              </a:rPr>
              <a:t>UNIT 3 and 4 are so far away all you need to know right now is…..</a:t>
            </a:r>
            <a:endParaRPr lang="en-US" sz="2300" dirty="0">
              <a:latin typeface="+mj-lt"/>
              <a:ea typeface="+mj-ea"/>
              <a:cs typeface="+mj-cs"/>
            </a:endParaRPr>
          </a:p>
        </p:txBody>
      </p:sp>
      <p:sp>
        <p:nvSpPr>
          <p:cNvPr id="7" name="TextBox 6">
            <a:extLst>
              <a:ext uri="{FF2B5EF4-FFF2-40B4-BE49-F238E27FC236}">
                <a16:creationId xmlns:a16="http://schemas.microsoft.com/office/drawing/2014/main" id="{9D1D5624-90A1-D091-FEF5-42E022340169}"/>
              </a:ext>
            </a:extLst>
          </p:cNvPr>
          <p:cNvSpPr txBox="1"/>
          <p:nvPr/>
        </p:nvSpPr>
        <p:spPr>
          <a:xfrm>
            <a:off x="4584949" y="1202782"/>
            <a:ext cx="7700064" cy="5684633"/>
          </a:xfrm>
          <a:prstGeom prst="rect">
            <a:avLst/>
          </a:prstGeom>
          <a:noFill/>
        </p:spPr>
        <p:txBody>
          <a:bodyPr wrap="square">
            <a:spAutoFit/>
          </a:bodyPr>
          <a:lstStyle/>
          <a:p>
            <a:pPr>
              <a:lnSpc>
                <a:spcPct val="90000"/>
              </a:lnSpc>
              <a:spcAft>
                <a:spcPts val="600"/>
              </a:spcAft>
            </a:pPr>
            <a:r>
              <a:rPr lang="en-US" sz="4000" b="1" dirty="0"/>
              <a:t>Unit 3 </a:t>
            </a:r>
          </a:p>
          <a:p>
            <a:pPr>
              <a:lnSpc>
                <a:spcPct val="90000"/>
              </a:lnSpc>
              <a:spcAft>
                <a:spcPts val="600"/>
              </a:spcAft>
            </a:pPr>
            <a:r>
              <a:rPr lang="en-US" sz="4000" b="1" dirty="0"/>
              <a:t>Investigation, Ideas, Artworks</a:t>
            </a:r>
          </a:p>
          <a:p>
            <a:pPr>
              <a:lnSpc>
                <a:spcPct val="90000"/>
              </a:lnSpc>
              <a:spcAft>
                <a:spcPts val="600"/>
              </a:spcAft>
            </a:pPr>
            <a:r>
              <a:rPr lang="en-US" sz="4000" b="1" dirty="0"/>
              <a:t>and the Creative Practice</a:t>
            </a:r>
            <a:endParaRPr lang="en-US" sz="4000" dirty="0"/>
          </a:p>
          <a:p>
            <a:pPr>
              <a:lnSpc>
                <a:spcPct val="90000"/>
              </a:lnSpc>
              <a:spcAft>
                <a:spcPts val="600"/>
              </a:spcAft>
            </a:pPr>
            <a:r>
              <a:rPr lang="en-US" sz="3200" dirty="0"/>
              <a:t>In Unit 3 starting points for completing the </a:t>
            </a:r>
          </a:p>
          <a:p>
            <a:pPr>
              <a:lnSpc>
                <a:spcPct val="90000"/>
              </a:lnSpc>
              <a:spcAft>
                <a:spcPts val="600"/>
              </a:spcAft>
            </a:pPr>
            <a:r>
              <a:rPr lang="en-US" sz="3200" dirty="0"/>
              <a:t>Creative Process is by being inspired by an artist and from this you get to explore your own ideas and ways to create, make and  present </a:t>
            </a:r>
            <a:r>
              <a:rPr lang="en-US" sz="3200" b="1" dirty="0"/>
              <a:t>a final artwork</a:t>
            </a:r>
            <a:r>
              <a:rPr lang="en-US" sz="3200" dirty="0"/>
              <a:t>.</a:t>
            </a:r>
          </a:p>
          <a:p>
            <a:pPr>
              <a:lnSpc>
                <a:spcPct val="90000"/>
              </a:lnSpc>
              <a:spcAft>
                <a:spcPts val="600"/>
              </a:spcAft>
            </a:pPr>
            <a:r>
              <a:rPr lang="en-US" sz="3200" dirty="0"/>
              <a:t>You then get to do lots of experimentation and exploration of ideas, media and aesthetic qualities. </a:t>
            </a:r>
          </a:p>
        </p:txBody>
      </p:sp>
      <p:pic>
        <p:nvPicPr>
          <p:cNvPr id="4" name="Audio 3">
            <a:hlinkClick r:id="" action="ppaction://media"/>
            <a:extLst>
              <a:ext uri="{FF2B5EF4-FFF2-40B4-BE49-F238E27FC236}">
                <a16:creationId xmlns:a16="http://schemas.microsoft.com/office/drawing/2014/main" id="{EB40A5B5-B6EB-A350-9FEF-7AF0475498B0}"/>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064429200"/>
      </p:ext>
    </p:extLst>
  </p:cSld>
  <p:clrMapOvr>
    <a:masterClrMapping/>
  </p:clrMapOvr>
  <mc:AlternateContent xmlns:mc="http://schemas.openxmlformats.org/markup-compatibility/2006" xmlns:p14="http://schemas.microsoft.com/office/powerpoint/2010/main">
    <mc:Choice Requires="p14">
      <p:transition spd="slow" p14:dur="2000" advTm="61602"/>
    </mc:Choice>
    <mc:Fallback xmlns="">
      <p:transition spd="slow" advTm="616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descr="Colourful paints and brushes">
            <a:extLst>
              <a:ext uri="{FF2B5EF4-FFF2-40B4-BE49-F238E27FC236}">
                <a16:creationId xmlns:a16="http://schemas.microsoft.com/office/drawing/2014/main" id="{65B00466-A630-B5E5-C83B-9485C94EC697}"/>
              </a:ext>
            </a:extLst>
          </p:cNvPr>
          <p:cNvPicPr>
            <a:picLocks noChangeAspect="1"/>
          </p:cNvPicPr>
          <p:nvPr/>
        </p:nvPicPr>
        <p:blipFill rotWithShape="1">
          <a:blip r:embed="rId4"/>
          <a:srcRect l="15089" r="11903" b="-2"/>
          <a:stretch/>
        </p:blipFill>
        <p:spPr>
          <a:xfrm>
            <a:off x="4691118" y="1"/>
            <a:ext cx="7500882" cy="6857999"/>
          </a:xfrm>
          <a:custGeom>
            <a:avLst/>
            <a:gdLst/>
            <a:ahLst/>
            <a:cxnLst/>
            <a:rect l="l" t="t" r="r" b="b"/>
            <a:pathLst>
              <a:path w="7500882" h="6857999">
                <a:moveTo>
                  <a:pt x="898230" y="0"/>
                </a:moveTo>
                <a:lnTo>
                  <a:pt x="7500882" y="0"/>
                </a:lnTo>
                <a:lnTo>
                  <a:pt x="7500882" y="6857999"/>
                </a:lnTo>
                <a:lnTo>
                  <a:pt x="0" y="6857999"/>
                </a:lnTo>
                <a:lnTo>
                  <a:pt x="114106" y="6780598"/>
                </a:lnTo>
                <a:cubicBezTo>
                  <a:pt x="291579" y="6653107"/>
                  <a:pt x="465794" y="6515396"/>
                  <a:pt x="641619" y="6374813"/>
                </a:cubicBezTo>
                <a:cubicBezTo>
                  <a:pt x="1607125" y="5602838"/>
                  <a:pt x="2555378" y="4969130"/>
                  <a:pt x="2555378" y="3621655"/>
                </a:cubicBezTo>
                <a:cubicBezTo>
                  <a:pt x="2555378" y="2093191"/>
                  <a:pt x="1969579" y="754640"/>
                  <a:pt x="920818" y="14996"/>
                </a:cubicBezTo>
                <a:close/>
              </a:path>
            </a:pathLst>
          </a:custGeom>
        </p:spPr>
      </p:pic>
      <p:sp>
        <p:nvSpPr>
          <p:cNvPr id="9" name="TextBox 8">
            <a:extLst>
              <a:ext uri="{FF2B5EF4-FFF2-40B4-BE49-F238E27FC236}">
                <a16:creationId xmlns:a16="http://schemas.microsoft.com/office/drawing/2014/main" id="{DA8C7E23-624C-CADF-D9BF-368183788366}"/>
              </a:ext>
            </a:extLst>
          </p:cNvPr>
          <p:cNvSpPr txBox="1"/>
          <p:nvPr/>
        </p:nvSpPr>
        <p:spPr>
          <a:xfrm>
            <a:off x="621332" y="217714"/>
            <a:ext cx="4780129" cy="805544"/>
          </a:xfrm>
          <a:prstGeom prst="rect">
            <a:avLst/>
          </a:prstGeom>
        </p:spPr>
        <p:txBody>
          <a:bodyPr vert="horz" lIns="91440" tIns="45720" rIns="91440" bIns="45720" rtlCol="0" anchor="b">
            <a:normAutofit/>
          </a:bodyPr>
          <a:lstStyle/>
          <a:p>
            <a:pPr lvl="0">
              <a:lnSpc>
                <a:spcPct val="90000"/>
              </a:lnSpc>
              <a:spcBef>
                <a:spcPct val="0"/>
              </a:spcBef>
              <a:spcAft>
                <a:spcPts val="600"/>
              </a:spcAft>
            </a:pPr>
            <a:r>
              <a:rPr lang="en-US" sz="4000" b="1" dirty="0">
                <a:latin typeface="+mj-lt"/>
                <a:ea typeface="+mj-ea"/>
                <a:cs typeface="+mj-cs"/>
              </a:rPr>
              <a:t>Unit 4</a:t>
            </a:r>
            <a:endParaRPr lang="en-US" sz="4000" dirty="0">
              <a:latin typeface="+mj-lt"/>
              <a:ea typeface="+mj-ea"/>
              <a:cs typeface="+mj-cs"/>
            </a:endParaRPr>
          </a:p>
        </p:txBody>
      </p:sp>
      <p:sp>
        <p:nvSpPr>
          <p:cNvPr id="7" name="TextBox 6">
            <a:extLst>
              <a:ext uri="{FF2B5EF4-FFF2-40B4-BE49-F238E27FC236}">
                <a16:creationId xmlns:a16="http://schemas.microsoft.com/office/drawing/2014/main" id="{D66CE047-2596-7A24-EF5F-16237CDFE03B}"/>
              </a:ext>
            </a:extLst>
          </p:cNvPr>
          <p:cNvSpPr txBox="1"/>
          <p:nvPr/>
        </p:nvSpPr>
        <p:spPr>
          <a:xfrm>
            <a:off x="621332" y="1023258"/>
            <a:ext cx="6403583" cy="4598760"/>
          </a:xfrm>
          <a:prstGeom prst="rect">
            <a:avLst/>
          </a:prstGeom>
        </p:spPr>
        <p:txBody>
          <a:bodyPr vert="horz" lIns="91440" tIns="45720" rIns="91440" bIns="45720" rtlCol="0">
            <a:normAutofit fontScale="85000" lnSpcReduction="20000"/>
          </a:bodyPr>
          <a:lstStyle/>
          <a:p>
            <a:pPr lvl="0">
              <a:lnSpc>
                <a:spcPct val="90000"/>
              </a:lnSpc>
              <a:spcAft>
                <a:spcPts val="600"/>
              </a:spcAft>
            </a:pPr>
            <a:r>
              <a:rPr lang="en-US" sz="4000" b="1" dirty="0"/>
              <a:t>Interpreting, resolving and presenting artworks and the Creative Practice</a:t>
            </a:r>
            <a:r>
              <a:rPr lang="en-US" sz="4000" dirty="0"/>
              <a:t>.</a:t>
            </a:r>
          </a:p>
          <a:p>
            <a:pPr lvl="0">
              <a:lnSpc>
                <a:spcPct val="90000"/>
              </a:lnSpc>
              <a:spcAft>
                <a:spcPts val="600"/>
              </a:spcAft>
            </a:pPr>
            <a:endParaRPr lang="en-US" sz="2800" dirty="0"/>
          </a:p>
          <a:p>
            <a:pPr lvl="0">
              <a:lnSpc>
                <a:spcPct val="90000"/>
              </a:lnSpc>
              <a:spcAft>
                <a:spcPts val="600"/>
              </a:spcAft>
            </a:pPr>
            <a:r>
              <a:rPr lang="en-US" sz="3800" dirty="0"/>
              <a:t>In Unit 4 you build further on the Creative Practice begun in Unit 3, developing ideas through to resolutions, </a:t>
            </a:r>
            <a:r>
              <a:rPr lang="en-US" sz="3800" dirty="0" err="1"/>
              <a:t>ie</a:t>
            </a:r>
            <a:r>
              <a:rPr lang="en-US" sz="3800" dirty="0"/>
              <a:t> finished artworks called a </a:t>
            </a:r>
            <a:r>
              <a:rPr lang="en-US" sz="3800" b="1" dirty="0"/>
              <a:t>Body Of Work. </a:t>
            </a:r>
          </a:p>
          <a:p>
            <a:pPr lvl="0">
              <a:lnSpc>
                <a:spcPct val="90000"/>
              </a:lnSpc>
              <a:spcAft>
                <a:spcPts val="600"/>
              </a:spcAft>
            </a:pPr>
            <a:endParaRPr lang="en-US" sz="3800" b="1" dirty="0"/>
          </a:p>
          <a:p>
            <a:pPr lvl="0">
              <a:lnSpc>
                <a:spcPct val="90000"/>
              </a:lnSpc>
              <a:spcAft>
                <a:spcPts val="600"/>
              </a:spcAft>
            </a:pPr>
            <a:r>
              <a:rPr lang="en-US" sz="3800" dirty="0"/>
              <a:t>You will need to research artists and compare their practices. </a:t>
            </a:r>
          </a:p>
        </p:txBody>
      </p:sp>
      <p:pic>
        <p:nvPicPr>
          <p:cNvPr id="8" name="Audio 7">
            <a:hlinkClick r:id="" action="ppaction://media"/>
            <a:extLst>
              <a:ext uri="{FF2B5EF4-FFF2-40B4-BE49-F238E27FC236}">
                <a16:creationId xmlns:a16="http://schemas.microsoft.com/office/drawing/2014/main" id="{683DA161-38C0-FEA5-78BE-245E129AA4BB}"/>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934227767"/>
      </p:ext>
    </p:extLst>
  </p:cSld>
  <p:clrMapOvr>
    <a:masterClrMapping/>
  </p:clrMapOvr>
  <p:transition spd="slow" advTm="32392">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3.7|6|1.7|25|2.8|24.7|1.8"/>
</p:tagLst>
</file>

<file path=ppt/tags/tag2.xml><?xml version="1.0" encoding="utf-8"?>
<p:tagLst xmlns:a="http://schemas.openxmlformats.org/drawingml/2006/main" xmlns:r="http://schemas.openxmlformats.org/officeDocument/2006/relationships" xmlns:p="http://schemas.openxmlformats.org/presentationml/2006/main">
  <p:tag name="TIMING" val="|15.7|3.3|5.1|2.9|3|2.4|5.9|3.7|3.7|11.5|8.6|3.1|8.6|6.5|10.8|6.6|1.6"/>
</p:tagLst>
</file>

<file path=ppt/theme/theme1.xml><?xml version="1.0" encoding="utf-8"?>
<a:theme xmlns:a="http://schemas.openxmlformats.org/drawingml/2006/main" name="Office Theme">
  <a:themeElements>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7E8E51C94DB8C4DA2D24A7B434E9DC2" ma:contentTypeVersion="12" ma:contentTypeDescription="Create a new document." ma:contentTypeScope="" ma:versionID="223c408c90a9198b9813966eb411e911">
  <xsd:schema xmlns:xsd="http://www.w3.org/2001/XMLSchema" xmlns:xs="http://www.w3.org/2001/XMLSchema" xmlns:p="http://schemas.microsoft.com/office/2006/metadata/properties" xmlns:ns2="ba4dbbe1-d171-4e90-b339-4fa1d3b96746" xmlns:ns3="07b707cc-d239-4b81-a1e5-f75fdf746850" targetNamespace="http://schemas.microsoft.com/office/2006/metadata/properties" ma:root="true" ma:fieldsID="5ff0cf3d7d5d58ac9760fbef793f2dfe" ns2:_="" ns3:_="">
    <xsd:import namespace="ba4dbbe1-d171-4e90-b339-4fa1d3b96746"/>
    <xsd:import namespace="07b707cc-d239-4b81-a1e5-f75fdf746850"/>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a4dbbe1-d171-4e90-b339-4fa1d3b9674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0b607bbe-9751-46d3-ac86-39dfe3141325"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7b707cc-d239-4b81-a1e5-f75fdf746850"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f0af2667-4532-4c30-9521-8361c5035384}" ma:internalName="TaxCatchAll" ma:showField="CatchAllData" ma:web="07b707cc-d239-4b81-a1e5-f75fdf74685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ba4dbbe1-d171-4e90-b339-4fa1d3b96746">
      <Terms xmlns="http://schemas.microsoft.com/office/infopath/2007/PartnerControls"/>
    </lcf76f155ced4ddcb4097134ff3c332f>
    <TaxCatchAll xmlns="07b707cc-d239-4b81-a1e5-f75fdf746850" xsi:nil="true"/>
  </documentManagement>
</p:properties>
</file>

<file path=customXml/itemProps1.xml><?xml version="1.0" encoding="utf-8"?>
<ds:datastoreItem xmlns:ds="http://schemas.openxmlformats.org/officeDocument/2006/customXml" ds:itemID="{FC19FA3D-1028-4996-A5FF-CBA27C369630}"/>
</file>

<file path=customXml/itemProps2.xml><?xml version="1.0" encoding="utf-8"?>
<ds:datastoreItem xmlns:ds="http://schemas.openxmlformats.org/officeDocument/2006/customXml" ds:itemID="{06DB5626-A325-48EE-A075-5EFDBAC1BC12}"/>
</file>

<file path=customXml/itemProps3.xml><?xml version="1.0" encoding="utf-8"?>
<ds:datastoreItem xmlns:ds="http://schemas.openxmlformats.org/officeDocument/2006/customXml" ds:itemID="{436F1B92-A865-4CCC-A142-F95DABC72E24}"/>
</file>

<file path=docProps/app.xml><?xml version="1.0" encoding="utf-8"?>
<Properties xmlns="http://schemas.openxmlformats.org/officeDocument/2006/extended-properties" xmlns:vt="http://schemas.openxmlformats.org/officeDocument/2006/docPropsVTypes">
  <Template/>
  <TotalTime>8975</TotalTime>
  <Words>397</Words>
  <Application>Microsoft Office PowerPoint</Application>
  <PresentationFormat>Widescreen</PresentationFormat>
  <Paragraphs>85</Paragraphs>
  <Slides>12</Slides>
  <Notes>1</Notes>
  <HiddenSlides>0</HiddenSlides>
  <MMClips>12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12</vt:i4>
      </vt:variant>
    </vt:vector>
  </HeadingPairs>
  <TitlesOfParts>
    <vt:vector size="19" baseType="lpstr">
      <vt:lpstr>Arial</vt:lpstr>
      <vt:lpstr>Arial Black</vt:lpstr>
      <vt:lpstr>Braga</vt:lpstr>
      <vt:lpstr>Calibri</vt:lpstr>
      <vt:lpstr>Calibri Light</vt:lpstr>
      <vt:lpstr>Europa-Bold</vt:lpstr>
      <vt:lpstr>Office Theme</vt:lpstr>
      <vt:lpstr>PowerPoint Presentation</vt:lpstr>
      <vt:lpstr>Teacher: Ms Ford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Art Creative Practice</dc:title>
  <dc:creator>Louise Ford</dc:creator>
  <cp:lastModifiedBy>Louise Ford</cp:lastModifiedBy>
  <cp:revision>52</cp:revision>
  <dcterms:created xsi:type="dcterms:W3CDTF">2022-05-18T04:03:08Z</dcterms:created>
  <dcterms:modified xsi:type="dcterms:W3CDTF">2023-05-23T05:37:18Z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0x01010087E8E51C94DB8C4DA2D24A7B434E9DC2</vt:lpwstr>
  </property>
</Properties>
</file>