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
  </p:notesMasterIdLst>
  <p:sldIdLst>
    <p:sldId id="259" r:id="rId2"/>
    <p:sldId id="306" r:id="rId3"/>
    <p:sldId id="307" r:id="rId4"/>
    <p:sldId id="308" r:id="rId5"/>
    <p:sldId id="309" r:id="rId6"/>
    <p:sldId id="310" r:id="rId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03" autoAdjust="0"/>
  </p:normalViewPr>
  <p:slideViewPr>
    <p:cSldViewPr>
      <p:cViewPr varScale="1">
        <p:scale>
          <a:sx n="57" d="100"/>
          <a:sy n="57" d="100"/>
        </p:scale>
        <p:origin x="836" y="52"/>
      </p:cViewPr>
      <p:guideLst>
        <p:guide orient="horz" pos="2160"/>
        <p:guide pos="2880"/>
      </p:guideLst>
    </p:cSldViewPr>
  </p:slideViewPr>
  <p:outlineViewPr>
    <p:cViewPr>
      <p:scale>
        <a:sx n="33" d="100"/>
        <a:sy n="33" d="100"/>
      </p:scale>
      <p:origin x="0" y="156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6DC990-F774-4B6F-88A6-70D364147D53}" type="datetimeFigureOut">
              <a:rPr lang="en-US" smtClean="0"/>
              <a:pPr/>
              <a:t>8/9/2022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4239CC-6A1D-4F63-B4E3-0E6EA50CC812}" type="slidenum">
              <a:rPr lang="en-AU" smtClean="0"/>
              <a:pPr/>
              <a:t>‹#›</a:t>
            </a:fld>
            <a:endParaRPr lang="en-AU"/>
          </a:p>
        </p:txBody>
      </p:sp>
    </p:spTree>
    <p:extLst>
      <p:ext uri="{BB962C8B-B14F-4D97-AF65-F5344CB8AC3E}">
        <p14:creationId xmlns:p14="http://schemas.microsoft.com/office/powerpoint/2010/main" val="306961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12290"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12291"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292"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n-AU"/>
          </a:p>
        </p:txBody>
      </p:sp>
      <p:sp>
        <p:nvSpPr>
          <p:cNvPr id="12293" name="Rectangle 5"/>
          <p:cNvSpPr>
            <a:spLocks noGrp="1" noChangeArrowheads="1"/>
          </p:cNvSpPr>
          <p:nvPr>
            <p:ph type="ftr" sz="quarter" idx="3"/>
          </p:nvPr>
        </p:nvSpPr>
        <p:spPr/>
        <p:txBody>
          <a:bodyPr/>
          <a:lstStyle>
            <a:lvl1pPr>
              <a:defRPr/>
            </a:lvl1pPr>
          </a:lstStyle>
          <a:p>
            <a:endParaRPr lang="en-US"/>
          </a:p>
        </p:txBody>
      </p:sp>
      <p:sp>
        <p:nvSpPr>
          <p:cNvPr id="12294" name="Rectangle 6"/>
          <p:cNvSpPr>
            <a:spLocks noGrp="1" noChangeArrowheads="1"/>
          </p:cNvSpPr>
          <p:nvPr>
            <p:ph type="sldNum" sz="quarter" idx="4"/>
          </p:nvPr>
        </p:nvSpPr>
        <p:spPr/>
        <p:txBody>
          <a:bodyPr/>
          <a:lstStyle>
            <a:lvl1pPr>
              <a:defRPr/>
            </a:lvl1pPr>
          </a:lstStyle>
          <a:p>
            <a:fld id="{A72FDDA5-363C-4983-A26E-088FE6FE6361}" type="slidenum">
              <a:rPr lang="en-US"/>
              <a:pPr/>
              <a:t>‹#›</a:t>
            </a:fld>
            <a:endParaRPr lang="en-US"/>
          </a:p>
        </p:txBody>
      </p:sp>
      <p:sp>
        <p:nvSpPr>
          <p:cNvPr id="12295" name="Rectangle 7"/>
          <p:cNvSpPr>
            <a:spLocks noGrp="1" noChangeArrowheads="1"/>
          </p:cNvSpPr>
          <p:nvPr>
            <p:ph type="dt" sz="quarter" idx="2"/>
          </p:nvPr>
        </p:nvSpPr>
        <p:spPr/>
        <p:txBody>
          <a:bodyPr/>
          <a:lstStyle>
            <a:lvl1pPr>
              <a:defRPr/>
            </a:lvl1p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2291">
                                            <p:txEl>
                                              <p:pRg st="0" end="0"/>
                                            </p:txEl>
                                          </p:spTgt>
                                        </p:tgtEl>
                                        <p:attrNameLst>
                                          <p:attrName>style.opacity</p:attrName>
                                        </p:attrNameLst>
                                      </p:cBhvr>
                                      <p:to>
                                        <p:strVal val="0.25"/>
                                      </p:to>
                                    </p:set>
                                    <p:animEffect filter="image" prLst="opacity: 0.25">
                                      <p:cBhvr rctx="IE">
                                        <p:cTn id="7" dur="indefinite"/>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grpId="1" nodeType="clickEffect">
                                  <p:stCondLst>
                                    <p:cond delay="0"/>
                                  </p:stCondLst>
                                  <p:endCondLst>
                                    <p:cond evt="onNext" delay="0">
                                      <p:tgtEl>
                                        <p:sldTgt/>
                                      </p:tgtEl>
                                    </p:cond>
                                  </p:endCondLst>
                                  <p:childTnLst>
                                    <p:set>
                                      <p:cBhvr rctx="PPT">
                                        <p:cTn id="11" dur="indefinite"/>
                                        <p:tgtEl>
                                          <p:spTgt spid="12291">
                                            <p:txEl>
                                              <p:pRg st="0" end="0"/>
                                            </p:txEl>
                                          </p:spTgt>
                                        </p:tgtEl>
                                        <p:attrNameLst>
                                          <p:attrName>style.opacity</p:attrName>
                                        </p:attrNameLst>
                                      </p:cBhvr>
                                      <p:to>
                                        <p:strVal val="1.0"/>
                                      </p:to>
                                    </p:set>
                                    <p:animEffect filter="image" prLst="opacity: 1.0">
                                      <p:cBhvr rctx="IE">
                                        <p:cTn id="12" dur="indefinite"/>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allAtOnce">
        <p:tmplLst>
          <p:tmpl lvl="1">
            <p:tnLst>
              <p:par>
                <p:cTn presetID="9" presetClass="emph" presetSubtype="0" nodeType="withEffect">
                  <p:stCondLst>
                    <p:cond delay="0"/>
                  </p:stCondLst>
                  <p:childTnLst>
                    <p:set>
                      <p:cBhvr rctx="PPT">
                        <p:cTn dur="indefinite"/>
                        <p:tgtEl>
                          <p:spTgt spid="12291"/>
                        </p:tgtEl>
                        <p:attrNameLst>
                          <p:attrName>style.opacity</p:attrName>
                        </p:attrNameLst>
                      </p:cBhvr>
                      <p:to>
                        <p:strVal val="0.25"/>
                      </p:to>
                    </p:set>
                    <p:animEffect filter="image" prLst="opacity: 0.25">
                      <p:cBhvr rctx="IE">
                        <p:cTn dur="indefinite"/>
                        <p:tgtEl>
                          <p:spTgt spid="12291"/>
                        </p:tgtEl>
                      </p:cBhvr>
                    </p:animEffect>
                  </p:childTnLst>
                </p:cTn>
              </p:par>
            </p:tnLst>
          </p:tmpl>
        </p:tmplLst>
      </p:bldP>
      <p:bldP spid="12291" grpId="1" build="p">
        <p:tmplLst>
          <p:tmpl lvl="1">
            <p:tnLst>
              <p:par>
                <p:cTn presetID="9" presetClass="emph" presetSubtype="0" nodeType="clickEffect">
                  <p:stCondLst>
                    <p:cond delay="0"/>
                  </p:stCondLst>
                  <p:endCondLst>
                    <p:cond evt="onNext" delay="0">
                      <p:tgtEl>
                        <p:sldTgt/>
                      </p:tgtEl>
                    </p:cond>
                  </p:endCondLst>
                  <p:childTnLst>
                    <p:set>
                      <p:cBhvr rctx="PPT">
                        <p:cTn dur="indefinite"/>
                        <p:tgtEl>
                          <p:spTgt spid="12291"/>
                        </p:tgtEl>
                        <p:attrNameLst>
                          <p:attrName>style.opacity</p:attrName>
                        </p:attrNameLst>
                      </p:cBhvr>
                      <p:to>
                        <p:strVal val="1.0"/>
                      </p:to>
                    </p:set>
                    <p:animEffect filter="image" prLst="opacity: 1.0">
                      <p:cBhvr rctx="IE">
                        <p:cTn dur="indefinite"/>
                        <p:tgtEl>
                          <p:spTgt spid="12291"/>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E82114-A796-4409-BC0B-BABEAA21CEFB}"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48F859-1B55-4E11-AED3-36657F24B835}"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5D0C5B2-8FCB-4A1F-8507-D1B15B5A09F3}"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392AE78-74E0-43F3-ABC6-E238731792BC}"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A9C3627-9E3C-4732-BD25-DB19CAD82305}"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1A104BC-6AB4-44D1-8E5A-D091B586DF4E}"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59A8CE-C782-4873-BEC2-CFEA3551BB2D}"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8A542B-6A5F-4202-BAF1-CF7F9348564B}"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F5A77A-49F7-48C0-AE67-BE5966C9955B}"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3C938B-4F1C-4FF7-B53E-EA431812733A}"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endParaRPr lang="en-US"/>
          </a:p>
        </p:txBody>
      </p:sp>
      <p:sp>
        <p:nvSpPr>
          <p:cNvPr id="112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endParaRPr lang="en-US"/>
          </a:p>
        </p:txBody>
      </p:sp>
      <p:sp>
        <p:nvSpPr>
          <p:cNvPr id="112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fld id="{4D1EB8EB-E9DC-4618-AAC7-9D7CF85F437C}"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267">
                                            <p:txEl>
                                              <p:pRg st="0" end="0"/>
                                            </p:txEl>
                                          </p:spTgt>
                                        </p:tgtEl>
                                        <p:attrNameLst>
                                          <p:attrName>style.opacity</p:attrName>
                                        </p:attrNameLst>
                                      </p:cBhvr>
                                      <p:to>
                                        <p:strVal val="0.25"/>
                                      </p:to>
                                    </p:set>
                                    <p:animEffect filter="image" prLst="opacity: 0.25">
                                      <p:cBhvr rctx="IE">
                                        <p:cTn id="7" dur="indefinite"/>
                                        <p:tgtEl>
                                          <p:spTgt spid="11267">
                                            <p:txEl>
                                              <p:pRg st="0" end="0"/>
                                            </p:txEl>
                                          </p:spTgt>
                                        </p:tgtEl>
                                      </p:cBhvr>
                                    </p:animEffect>
                                  </p:childTnLst>
                                </p:cTn>
                              </p:par>
                              <p:par>
                                <p:cTn id="8" presetID="9" presetClass="emph" presetSubtype="0" grpId="0" nodeType="withEffect">
                                  <p:stCondLst>
                                    <p:cond delay="0"/>
                                  </p:stCondLst>
                                  <p:childTnLst>
                                    <p:set>
                                      <p:cBhvr rctx="PPT">
                                        <p:cTn id="9" dur="indefinite"/>
                                        <p:tgtEl>
                                          <p:spTgt spid="11267">
                                            <p:txEl>
                                              <p:pRg st="1" end="1"/>
                                            </p:txEl>
                                          </p:spTgt>
                                        </p:tgtEl>
                                        <p:attrNameLst>
                                          <p:attrName>style.opacity</p:attrName>
                                        </p:attrNameLst>
                                      </p:cBhvr>
                                      <p:to>
                                        <p:strVal val="0.25"/>
                                      </p:to>
                                    </p:set>
                                    <p:animEffect filter="image" prLst="opacity: 0.25">
                                      <p:cBhvr rctx="IE">
                                        <p:cTn id="10" dur="indefinite"/>
                                        <p:tgtEl>
                                          <p:spTgt spid="11267">
                                            <p:txEl>
                                              <p:pRg st="1" end="1"/>
                                            </p:txEl>
                                          </p:spTgt>
                                        </p:tgtEl>
                                      </p:cBhvr>
                                    </p:animEffect>
                                  </p:childTnLst>
                                </p:cTn>
                              </p:par>
                              <p:par>
                                <p:cTn id="11" presetID="9" presetClass="emph" presetSubtype="0" grpId="0" nodeType="withEffect">
                                  <p:stCondLst>
                                    <p:cond delay="0"/>
                                  </p:stCondLst>
                                  <p:childTnLst>
                                    <p:set>
                                      <p:cBhvr rctx="PPT">
                                        <p:cTn id="12" dur="indefinite"/>
                                        <p:tgtEl>
                                          <p:spTgt spid="11267">
                                            <p:txEl>
                                              <p:pRg st="2" end="2"/>
                                            </p:txEl>
                                          </p:spTgt>
                                        </p:tgtEl>
                                        <p:attrNameLst>
                                          <p:attrName>style.opacity</p:attrName>
                                        </p:attrNameLst>
                                      </p:cBhvr>
                                      <p:to>
                                        <p:strVal val="0.25"/>
                                      </p:to>
                                    </p:set>
                                    <p:animEffect filter="image" prLst="opacity: 0.25">
                                      <p:cBhvr rctx="IE">
                                        <p:cTn id="13" dur="indefinite"/>
                                        <p:tgtEl>
                                          <p:spTgt spid="11267">
                                            <p:txEl>
                                              <p:pRg st="2" end="2"/>
                                            </p:txEl>
                                          </p:spTgt>
                                        </p:tgtEl>
                                      </p:cBhvr>
                                    </p:animEffect>
                                  </p:childTnLst>
                                </p:cTn>
                              </p:par>
                              <p:par>
                                <p:cTn id="14" presetID="9" presetClass="emph" presetSubtype="0" grpId="0" nodeType="withEffect">
                                  <p:stCondLst>
                                    <p:cond delay="0"/>
                                  </p:stCondLst>
                                  <p:childTnLst>
                                    <p:set>
                                      <p:cBhvr rctx="PPT">
                                        <p:cTn id="15" dur="indefinite"/>
                                        <p:tgtEl>
                                          <p:spTgt spid="11267">
                                            <p:txEl>
                                              <p:pRg st="3" end="3"/>
                                            </p:txEl>
                                          </p:spTgt>
                                        </p:tgtEl>
                                        <p:attrNameLst>
                                          <p:attrName>style.opacity</p:attrName>
                                        </p:attrNameLst>
                                      </p:cBhvr>
                                      <p:to>
                                        <p:strVal val="0.25"/>
                                      </p:to>
                                    </p:set>
                                    <p:animEffect filter="image" prLst="opacity: 0.25">
                                      <p:cBhvr rctx="IE">
                                        <p:cTn id="16" dur="indefinite"/>
                                        <p:tgtEl>
                                          <p:spTgt spid="11267">
                                            <p:txEl>
                                              <p:pRg st="3" end="3"/>
                                            </p:txEl>
                                          </p:spTgt>
                                        </p:tgtEl>
                                      </p:cBhvr>
                                    </p:animEffect>
                                  </p:childTnLst>
                                </p:cTn>
                              </p:par>
                              <p:par>
                                <p:cTn id="17" presetID="9" presetClass="emph" presetSubtype="0" grpId="0" nodeType="withEffect">
                                  <p:stCondLst>
                                    <p:cond delay="0"/>
                                  </p:stCondLst>
                                  <p:childTnLst>
                                    <p:set>
                                      <p:cBhvr rctx="PPT">
                                        <p:cTn id="18" dur="indefinite"/>
                                        <p:tgtEl>
                                          <p:spTgt spid="11267">
                                            <p:txEl>
                                              <p:pRg st="4" end="4"/>
                                            </p:txEl>
                                          </p:spTgt>
                                        </p:tgtEl>
                                        <p:attrNameLst>
                                          <p:attrName>style.opacity</p:attrName>
                                        </p:attrNameLst>
                                      </p:cBhvr>
                                      <p:to>
                                        <p:strVal val="0.25"/>
                                      </p:to>
                                    </p:set>
                                    <p:animEffect filter="image" prLst="opacity: 0.25">
                                      <p:cBhvr rctx="IE">
                                        <p:cTn id="19" dur="indefinite"/>
                                        <p:tgtEl>
                                          <p:spTgt spid="1126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endCondLst>
                                    <p:cond evt="onNext" delay="0">
                                      <p:tgtEl>
                                        <p:sldTgt/>
                                      </p:tgtEl>
                                    </p:cond>
                                  </p:endCondLst>
                                  <p:childTnLst>
                                    <p:set>
                                      <p:cBhvr rctx="PPT">
                                        <p:cTn id="23" dur="indefinite"/>
                                        <p:tgtEl>
                                          <p:spTgt spid="11267">
                                            <p:txEl>
                                              <p:pRg st="0" end="0"/>
                                            </p:txEl>
                                          </p:spTgt>
                                        </p:tgtEl>
                                        <p:attrNameLst>
                                          <p:attrName>style.opacity</p:attrName>
                                        </p:attrNameLst>
                                      </p:cBhvr>
                                      <p:to>
                                        <p:strVal val="1.0"/>
                                      </p:to>
                                    </p:set>
                                    <p:animEffect filter="image" prLst="opacity: 1.0">
                                      <p:cBhvr rctx="IE">
                                        <p:cTn id="24" dur="indefinite"/>
                                        <p:tgtEl>
                                          <p:spTgt spid="11267">
                                            <p:txEl>
                                              <p:pRg st="0" end="0"/>
                                            </p:txEl>
                                          </p:spTgt>
                                        </p:tgtEl>
                                      </p:cBhvr>
                                    </p:animEffect>
                                  </p:childTnLst>
                                </p:cTn>
                              </p:par>
                              <p:par>
                                <p:cTn id="25" presetID="9" presetClass="emph" presetSubtype="0" grpId="1" nodeType="withEffect">
                                  <p:stCondLst>
                                    <p:cond delay="0"/>
                                  </p:stCondLst>
                                  <p:endCondLst>
                                    <p:cond evt="onNext" delay="0">
                                      <p:tgtEl>
                                        <p:sldTgt/>
                                      </p:tgtEl>
                                    </p:cond>
                                  </p:endCondLst>
                                  <p:childTnLst>
                                    <p:set>
                                      <p:cBhvr rctx="PPT">
                                        <p:cTn id="26" dur="indefinite"/>
                                        <p:tgtEl>
                                          <p:spTgt spid="11267">
                                            <p:txEl>
                                              <p:pRg st="1" end="1"/>
                                            </p:txEl>
                                          </p:spTgt>
                                        </p:tgtEl>
                                        <p:attrNameLst>
                                          <p:attrName>style.opacity</p:attrName>
                                        </p:attrNameLst>
                                      </p:cBhvr>
                                      <p:to>
                                        <p:strVal val="1.0"/>
                                      </p:to>
                                    </p:set>
                                    <p:animEffect filter="image" prLst="opacity: 1.0">
                                      <p:cBhvr rctx="IE">
                                        <p:cTn id="27" dur="indefinite"/>
                                        <p:tgtEl>
                                          <p:spTgt spid="11267">
                                            <p:txEl>
                                              <p:pRg st="1" end="1"/>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11267">
                                            <p:txEl>
                                              <p:pRg st="2" end="2"/>
                                            </p:txEl>
                                          </p:spTgt>
                                        </p:tgtEl>
                                        <p:attrNameLst>
                                          <p:attrName>style.opacity</p:attrName>
                                        </p:attrNameLst>
                                      </p:cBhvr>
                                      <p:to>
                                        <p:strVal val="1.0"/>
                                      </p:to>
                                    </p:set>
                                    <p:animEffect filter="image" prLst="opacity: 1.0">
                                      <p:cBhvr rctx="IE">
                                        <p:cTn id="30" dur="indefinite"/>
                                        <p:tgtEl>
                                          <p:spTgt spid="11267">
                                            <p:txEl>
                                              <p:pRg st="2" end="2"/>
                                            </p:txEl>
                                          </p:spTgt>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11267">
                                            <p:txEl>
                                              <p:pRg st="3" end="3"/>
                                            </p:txEl>
                                          </p:spTgt>
                                        </p:tgtEl>
                                        <p:attrNameLst>
                                          <p:attrName>style.opacity</p:attrName>
                                        </p:attrNameLst>
                                      </p:cBhvr>
                                      <p:to>
                                        <p:strVal val="1.0"/>
                                      </p:to>
                                    </p:set>
                                    <p:animEffect filter="image" prLst="opacity: 1.0">
                                      <p:cBhvr rctx="IE">
                                        <p:cTn id="33" dur="indefinite"/>
                                        <p:tgtEl>
                                          <p:spTgt spid="11267">
                                            <p:txEl>
                                              <p:pRg st="3" end="3"/>
                                            </p:txEl>
                                          </p:spTgt>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11267">
                                            <p:txEl>
                                              <p:pRg st="4" end="4"/>
                                            </p:txEl>
                                          </p:spTgt>
                                        </p:tgtEl>
                                        <p:attrNameLst>
                                          <p:attrName>style.opacity</p:attrName>
                                        </p:attrNameLst>
                                      </p:cBhvr>
                                      <p:to>
                                        <p:strVal val="1.0"/>
                                      </p:to>
                                    </p:set>
                                    <p:animEffect filter="image" prLst="opacity: 1.0">
                                      <p:cBhvr rctx="IE">
                                        <p:cTn id="36" dur="indefinite"/>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allAtOnce">
        <p:tmplLst>
          <p:tmpl lvl="1">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2">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3">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4">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 lvl="5">
            <p:tnLst>
              <p:par>
                <p:cTn presetID="9" presetClass="emph" presetSubtype="0" nodeType="withEffect">
                  <p:stCondLst>
                    <p:cond delay="0"/>
                  </p:stCondLst>
                  <p:childTnLst>
                    <p:set>
                      <p:cBhvr rctx="PPT">
                        <p:cTn dur="indefinite"/>
                        <p:tgtEl>
                          <p:spTgt spid="11267"/>
                        </p:tgtEl>
                        <p:attrNameLst>
                          <p:attrName>style.opacity</p:attrName>
                        </p:attrNameLst>
                      </p:cBhvr>
                      <p:to>
                        <p:strVal val="0.25"/>
                      </p:to>
                    </p:set>
                    <p:animEffect filter="image" prLst="opacity: 0.25">
                      <p:cBhvr rctx="IE">
                        <p:cTn dur="indefinite"/>
                        <p:tgtEl>
                          <p:spTgt spid="11267"/>
                        </p:tgtEl>
                      </p:cBhvr>
                    </p:animEffect>
                  </p:childTnLst>
                </p:cTn>
              </p:par>
            </p:tnLst>
          </p:tmpl>
        </p:tmplLst>
      </p:bldP>
      <p:bldP spid="11267" grpId="1" build="p">
        <p:tmplLst>
          <p:tmpl lvl="1">
            <p:tnLst>
              <p:par>
                <p:cTn presetID="9" presetClass="emph" presetSubtype="0" nodeType="click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2">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3">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4">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 lvl="5">
            <p:tnLst>
              <p:par>
                <p:cTn presetID="9" presetClass="emph" presetSubtype="0" nodeType="withEffect">
                  <p:stCondLst>
                    <p:cond delay="0"/>
                  </p:stCondLst>
                  <p:endCondLst>
                    <p:cond evt="onNext" delay="0">
                      <p:tgtEl>
                        <p:sldTgt/>
                      </p:tgtEl>
                    </p:cond>
                  </p:endCondLst>
                  <p:childTnLst>
                    <p:set>
                      <p:cBhvr rctx="PPT">
                        <p:cTn dur="indefinite"/>
                        <p:tgtEl>
                          <p:spTgt spid="11267"/>
                        </p:tgtEl>
                        <p:attrNameLst>
                          <p:attrName>style.opacity</p:attrName>
                        </p:attrNameLst>
                      </p:cBhvr>
                      <p:to>
                        <p:strVal val="1.0"/>
                      </p:to>
                    </p:set>
                    <p:animEffect filter="image" prLst="opacity: 1.0">
                      <p:cBhvr rctx="IE">
                        <p:cTn dur="indefinite"/>
                        <p:tgtEl>
                          <p:spTgt spid="11267"/>
                        </p:tgtEl>
                      </p:cBhvr>
                    </p:animEffect>
                  </p:childTnLst>
                </p:cTn>
              </p:par>
            </p:tnLst>
          </p:tmpl>
        </p:tmplLst>
      </p:bldP>
    </p:bldLst>
  </p:timing>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charset="0"/>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Tahoma" charset="0"/>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28600" y="609600"/>
            <a:ext cx="8686800" cy="2209800"/>
          </a:xfrm>
        </p:spPr>
        <p:txBody>
          <a:bodyPr/>
          <a:lstStyle/>
          <a:p>
            <a:pPr>
              <a:buNone/>
            </a:pPr>
            <a:r>
              <a:rPr lang="en-AU" sz="2800" dirty="0">
                <a:solidFill>
                  <a:srgbClr val="FFFF00"/>
                </a:solidFill>
              </a:rPr>
              <a:t>VCAA STUDENT NUMBER</a:t>
            </a:r>
          </a:p>
          <a:p>
            <a:pPr>
              <a:buNone/>
            </a:pPr>
            <a:r>
              <a:rPr lang="en-AU" sz="2400" dirty="0"/>
              <a:t>Make sure you carefully print your student number on your</a:t>
            </a:r>
          </a:p>
          <a:p>
            <a:pPr>
              <a:buNone/>
            </a:pPr>
            <a:r>
              <a:rPr lang="en-AU" sz="2400" dirty="0"/>
              <a:t>exam paper/script book. This number appears on a card that</a:t>
            </a:r>
          </a:p>
          <a:p>
            <a:pPr>
              <a:buNone/>
            </a:pPr>
            <a:r>
              <a:rPr lang="en-AU" sz="2400" dirty="0"/>
              <a:t>will be at the table that you sit your exam.</a:t>
            </a:r>
            <a:endParaRPr lang="en-AU" sz="2800" dirty="0"/>
          </a:p>
          <a:p>
            <a:pPr>
              <a:buNone/>
            </a:pPr>
            <a:endParaRPr lang="en-AU" sz="2800" dirty="0"/>
          </a:p>
          <a:p>
            <a:pPr>
              <a:lnSpc>
                <a:spcPct val="90000"/>
              </a:lnSpc>
            </a:pPr>
            <a:endParaRPr lang="en-US" dirty="0"/>
          </a:p>
        </p:txBody>
      </p:sp>
      <p:pic>
        <p:nvPicPr>
          <p:cNvPr id="2050" name="Picture 2"/>
          <p:cNvPicPr>
            <a:picLocks noChangeAspect="1" noChangeArrowheads="1"/>
          </p:cNvPicPr>
          <p:nvPr/>
        </p:nvPicPr>
        <p:blipFill>
          <a:blip r:embed="rId2" cstate="print"/>
          <a:srcRect l="3333" t="16997" r="9167" b="16304"/>
          <a:stretch>
            <a:fillRect/>
          </a:stretch>
        </p:blipFill>
        <p:spPr bwMode="auto">
          <a:xfrm>
            <a:off x="533400" y="2590800"/>
            <a:ext cx="8001000" cy="34290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l="14861" t="17708" r="14861" b="15625"/>
          <a:stretch>
            <a:fillRect/>
          </a:stretch>
        </p:blipFill>
        <p:spPr bwMode="auto">
          <a:xfrm>
            <a:off x="304800" y="2514600"/>
            <a:ext cx="8458200" cy="426652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900" decel="100000" fill="hold"/>
                                        <p:tgtEl>
                                          <p:spTgt spid="205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295400"/>
            <a:ext cx="8686800" cy="4876800"/>
          </a:xfrm>
        </p:spPr>
        <p:txBody>
          <a:bodyPr/>
          <a:lstStyle/>
          <a:p>
            <a:r>
              <a:rPr lang="en-AU" sz="2400" dirty="0"/>
              <a:t>Supervisors have the right to check materials brought by students into the examination room and remove any non-compliant material (eg. mobiles) for the duration of the examination. </a:t>
            </a:r>
          </a:p>
          <a:p>
            <a:pPr>
              <a:buNone/>
            </a:pPr>
            <a:endParaRPr lang="en-AU" sz="2400" dirty="0"/>
          </a:p>
          <a:p>
            <a:r>
              <a:rPr lang="en-AU" sz="2400" dirty="0"/>
              <a:t>During reading time a student may study the directions for the examination, the question book and consult a dictionary or use a calculator. </a:t>
            </a:r>
          </a:p>
          <a:p>
            <a:pPr>
              <a:buNone/>
            </a:pPr>
            <a:r>
              <a:rPr lang="en-AU" sz="2400" dirty="0"/>
              <a:t> </a:t>
            </a:r>
          </a:p>
          <a:p>
            <a:r>
              <a:rPr lang="en-AU" sz="2400" dirty="0"/>
              <a:t>A student must not begin to write or mark their paper or response material in any way, until the announcement that writing time has commenced.</a:t>
            </a:r>
            <a:endParaRPr lang="en-US" sz="2400" dirty="0"/>
          </a:p>
        </p:txBody>
      </p:sp>
      <p:sp>
        <p:nvSpPr>
          <p:cNvPr id="4" name="Title 3"/>
          <p:cNvSpPr>
            <a:spLocks noGrp="1"/>
          </p:cNvSpPr>
          <p:nvPr>
            <p:ph type="title"/>
          </p:nvPr>
        </p:nvSpPr>
        <p:spPr/>
        <p:txBody>
          <a:bodyPr/>
          <a:lstStyle/>
          <a:p>
            <a:r>
              <a:rPr lang="en-AU" sz="3200" dirty="0"/>
              <a:t>EXAM CONDUCT</a:t>
            </a:r>
          </a:p>
        </p:txBody>
      </p:sp>
      <p:sp>
        <p:nvSpPr>
          <p:cNvPr id="5" name="Rectangle 2"/>
          <p:cNvSpPr txBox="1">
            <a:spLocks noChangeArrowheads="1"/>
          </p:cNvSpPr>
          <p:nvPr/>
        </p:nvSpPr>
        <p:spPr bwMode="auto">
          <a:xfrm>
            <a:off x="609600" y="444500"/>
            <a:ext cx="5562600" cy="927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pic>
        <p:nvPicPr>
          <p:cNvPr id="2" name="Picture 2"/>
          <p:cNvPicPr>
            <a:picLocks noChangeAspect="1" noChangeArrowheads="1"/>
          </p:cNvPicPr>
          <p:nvPr/>
        </p:nvPicPr>
        <p:blipFill>
          <a:blip r:embed="rId2" cstate="print"/>
          <a:srcRect/>
          <a:stretch>
            <a:fillRect/>
          </a:stretch>
        </p:blipFill>
        <p:spPr bwMode="auto">
          <a:xfrm>
            <a:off x="5627077" y="0"/>
            <a:ext cx="3516923" cy="3886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295400"/>
            <a:ext cx="8686800" cy="4876800"/>
          </a:xfrm>
        </p:spPr>
        <p:txBody>
          <a:bodyPr/>
          <a:lstStyle/>
          <a:p>
            <a:r>
              <a:rPr lang="en-AU" sz="2400" dirty="0"/>
              <a:t>Responses to examination questions must be entered on the examination response books and/or answer sheets provided. Notes and other markings made elsewhere on the response materials will not be assessed.</a:t>
            </a:r>
          </a:p>
          <a:p>
            <a:r>
              <a:rPr lang="en-AU" sz="2400" dirty="0"/>
              <a:t>Our school policy is that a student must stay for the entire writing time</a:t>
            </a:r>
            <a:r>
              <a:rPr lang="en-AU" sz="2400"/>
              <a:t>. </a:t>
            </a:r>
          </a:p>
          <a:p>
            <a:r>
              <a:rPr lang="en-AU" sz="2400"/>
              <a:t>All </a:t>
            </a:r>
            <a:r>
              <a:rPr lang="en-AU" sz="2400" dirty="0"/>
              <a:t>students must cease writing when instructed to do so by the supervisor and must not leave their place until directed by the supervisor.</a:t>
            </a:r>
          </a:p>
          <a:p>
            <a:r>
              <a:rPr lang="en-AU" sz="2400" dirty="0"/>
              <a:t>Students must remain silent and in their places until all response materials have been collected. When all response materials are collected the supervisor will give the direction for students to leave the room.</a:t>
            </a:r>
          </a:p>
        </p:txBody>
      </p:sp>
      <p:sp>
        <p:nvSpPr>
          <p:cNvPr id="4" name="Title 3"/>
          <p:cNvSpPr>
            <a:spLocks noGrp="1"/>
          </p:cNvSpPr>
          <p:nvPr>
            <p:ph type="title"/>
          </p:nvPr>
        </p:nvSpPr>
        <p:spPr/>
        <p:txBody>
          <a:bodyPr/>
          <a:lstStyle/>
          <a:p>
            <a:r>
              <a:rPr lang="en-AU" sz="3200" dirty="0"/>
              <a:t>EXAM CONDUCT</a:t>
            </a:r>
          </a:p>
        </p:txBody>
      </p:sp>
      <p:sp>
        <p:nvSpPr>
          <p:cNvPr id="5" name="Rectangle 2"/>
          <p:cNvSpPr txBox="1">
            <a:spLocks noChangeArrowheads="1"/>
          </p:cNvSpPr>
          <p:nvPr/>
        </p:nvSpPr>
        <p:spPr bwMode="auto">
          <a:xfrm>
            <a:off x="609600" y="444500"/>
            <a:ext cx="5562600" cy="927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pic>
        <p:nvPicPr>
          <p:cNvPr id="6146" name="Picture 2"/>
          <p:cNvPicPr>
            <a:picLocks noChangeAspect="1" noChangeArrowheads="1"/>
          </p:cNvPicPr>
          <p:nvPr/>
        </p:nvPicPr>
        <p:blipFill>
          <a:blip r:embed="rId2" cstate="print"/>
          <a:srcRect/>
          <a:stretch>
            <a:fillRect/>
          </a:stretch>
        </p:blipFill>
        <p:spPr bwMode="auto">
          <a:xfrm>
            <a:off x="9525000" y="381000"/>
            <a:ext cx="4884994" cy="3352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decel="50000" fill="hold">
                                          <p:stCondLst>
                                            <p:cond delay="0"/>
                                          </p:stCondLst>
                                        </p:cTn>
                                        <p:tgtEl>
                                          <p:spTgt spid="614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14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146"/>
                                        </p:tgtEl>
                                        <p:attrNameLst>
                                          <p:attrName>ppt_w</p:attrName>
                                        </p:attrNameLst>
                                      </p:cBhvr>
                                      <p:tavLst>
                                        <p:tav tm="0">
                                          <p:val>
                                            <p:strVal val="#ppt_w*.05"/>
                                          </p:val>
                                        </p:tav>
                                        <p:tav tm="100000">
                                          <p:val>
                                            <p:strVal val="#ppt_w"/>
                                          </p:val>
                                        </p:tav>
                                      </p:tavLst>
                                    </p:anim>
                                    <p:anim calcmode="lin" valueType="num">
                                      <p:cBhvr>
                                        <p:cTn id="10" dur="1000" fill="hold"/>
                                        <p:tgtEl>
                                          <p:spTgt spid="614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14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14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14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295400"/>
            <a:ext cx="8686800" cy="4876800"/>
          </a:xfrm>
        </p:spPr>
        <p:txBody>
          <a:bodyPr/>
          <a:lstStyle/>
          <a:p>
            <a:pPr>
              <a:buNone/>
            </a:pPr>
            <a:r>
              <a:rPr lang="en-AU" sz="2400" dirty="0"/>
              <a:t>The VCAA approves students bringing bottled water into an</a:t>
            </a:r>
          </a:p>
          <a:p>
            <a:pPr>
              <a:buNone/>
            </a:pPr>
            <a:r>
              <a:rPr lang="en-AU" sz="2400" dirty="0"/>
              <a:t>examination room with the following conditions:</a:t>
            </a:r>
          </a:p>
          <a:p>
            <a:pPr>
              <a:buNone/>
            </a:pPr>
            <a:r>
              <a:rPr lang="en-AU" sz="2400" dirty="0"/>
              <a:t>• The water is in a clear plastic bottle (all labels removed).</a:t>
            </a:r>
          </a:p>
          <a:p>
            <a:pPr>
              <a:buNone/>
            </a:pPr>
            <a:r>
              <a:rPr lang="en-AU" sz="2400" dirty="0"/>
              <a:t>• The water bottle has a secure lid.</a:t>
            </a:r>
          </a:p>
          <a:p>
            <a:pPr>
              <a:buNone/>
            </a:pPr>
            <a:r>
              <a:rPr lang="en-AU" sz="2400" dirty="0"/>
              <a:t>• The capacity of the bottle is no more than 1500 ml.</a:t>
            </a:r>
          </a:p>
          <a:p>
            <a:pPr>
              <a:buNone/>
            </a:pPr>
            <a:r>
              <a:rPr lang="en-AU" sz="2400" dirty="0"/>
              <a:t>• Water bottles must not be placed on the desk at anytime.</a:t>
            </a:r>
          </a:p>
          <a:p>
            <a:pPr>
              <a:buNone/>
            </a:pPr>
            <a:r>
              <a:rPr lang="en-AU" sz="2400" dirty="0"/>
              <a:t>• Water bottles must not be refilled during the examination.</a:t>
            </a:r>
          </a:p>
          <a:p>
            <a:pPr>
              <a:buNone/>
            </a:pPr>
            <a:r>
              <a:rPr lang="en-AU" sz="2400" dirty="0"/>
              <a:t>• Water bottles must not be shared between students.</a:t>
            </a:r>
          </a:p>
        </p:txBody>
      </p:sp>
      <p:sp>
        <p:nvSpPr>
          <p:cNvPr id="4" name="Title 3"/>
          <p:cNvSpPr>
            <a:spLocks noGrp="1"/>
          </p:cNvSpPr>
          <p:nvPr>
            <p:ph type="title"/>
          </p:nvPr>
        </p:nvSpPr>
        <p:spPr>
          <a:xfrm>
            <a:off x="457200" y="292100"/>
            <a:ext cx="8229600" cy="1079500"/>
          </a:xfrm>
        </p:spPr>
        <p:txBody>
          <a:bodyPr/>
          <a:lstStyle/>
          <a:p>
            <a:r>
              <a:rPr lang="en-AU" sz="3200" dirty="0"/>
              <a:t>BOTTLED WATER</a:t>
            </a:r>
          </a:p>
        </p:txBody>
      </p:sp>
      <p:sp>
        <p:nvSpPr>
          <p:cNvPr id="5" name="Rectangle 2"/>
          <p:cNvSpPr txBox="1">
            <a:spLocks noChangeArrowheads="1"/>
          </p:cNvSpPr>
          <p:nvPr/>
        </p:nvSpPr>
        <p:spPr bwMode="auto">
          <a:xfrm>
            <a:off x="609600" y="444500"/>
            <a:ext cx="5562600" cy="927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pic>
        <p:nvPicPr>
          <p:cNvPr id="1026" name="Picture 2"/>
          <p:cNvPicPr>
            <a:picLocks noChangeAspect="1" noChangeArrowheads="1"/>
          </p:cNvPicPr>
          <p:nvPr/>
        </p:nvPicPr>
        <p:blipFill>
          <a:blip r:embed="rId2" cstate="print"/>
          <a:srcRect/>
          <a:stretch>
            <a:fillRect/>
          </a:stretch>
        </p:blipFill>
        <p:spPr bwMode="auto">
          <a:xfrm>
            <a:off x="6324600" y="0"/>
            <a:ext cx="2819400" cy="60960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3429000"/>
            <a:ext cx="4419600" cy="300037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0" y="0"/>
            <a:ext cx="4268465" cy="3429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10" dur="1000" fill="hold"/>
                                        <p:tgtEl>
                                          <p:spTgt spid="102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500" decel="50000" fill="hold">
                                          <p:stCondLst>
                                            <p:cond delay="0"/>
                                          </p:stCondLst>
                                        </p:cTn>
                                        <p:tgtEl>
                                          <p:spTgt spid="1028"/>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028"/>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028"/>
                                        </p:tgtEl>
                                        <p:attrNameLst>
                                          <p:attrName>ppt_w</p:attrName>
                                        </p:attrNameLst>
                                      </p:cBhvr>
                                      <p:tavLst>
                                        <p:tav tm="0">
                                          <p:val>
                                            <p:strVal val="#ppt_w*.05"/>
                                          </p:val>
                                        </p:tav>
                                        <p:tav tm="100000">
                                          <p:val>
                                            <p:strVal val="#ppt_w"/>
                                          </p:val>
                                        </p:tav>
                                      </p:tavLst>
                                    </p:anim>
                                    <p:anim calcmode="lin" valueType="num">
                                      <p:cBhvr>
                                        <p:cTn id="22" dur="1000" fill="hold"/>
                                        <p:tgtEl>
                                          <p:spTgt spid="1028"/>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028"/>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028"/>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028"/>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500" decel="50000" fill="hold">
                                          <p:stCondLst>
                                            <p:cond delay="0"/>
                                          </p:stCondLst>
                                        </p:cTn>
                                        <p:tgtEl>
                                          <p:spTgt spid="102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2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27"/>
                                        </p:tgtEl>
                                        <p:attrNameLst>
                                          <p:attrName>ppt_w</p:attrName>
                                        </p:attrNameLst>
                                      </p:cBhvr>
                                      <p:tavLst>
                                        <p:tav tm="0">
                                          <p:val>
                                            <p:strVal val="#ppt_w*.05"/>
                                          </p:val>
                                        </p:tav>
                                        <p:tav tm="100000">
                                          <p:val>
                                            <p:strVal val="#ppt_w"/>
                                          </p:val>
                                        </p:tav>
                                      </p:tavLst>
                                    </p:anim>
                                    <p:anim calcmode="lin" valueType="num">
                                      <p:cBhvr>
                                        <p:cTn id="34" dur="1000" fill="hold"/>
                                        <p:tgtEl>
                                          <p:spTgt spid="102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2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2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2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381000"/>
            <a:ext cx="8686800" cy="5791200"/>
          </a:xfrm>
        </p:spPr>
        <p:txBody>
          <a:bodyPr/>
          <a:lstStyle/>
          <a:p>
            <a:pPr>
              <a:buNone/>
            </a:pPr>
            <a:endParaRPr lang="en-AU" sz="2800" dirty="0"/>
          </a:p>
          <a:p>
            <a:pPr>
              <a:buNone/>
            </a:pPr>
            <a:r>
              <a:rPr lang="en-AU" sz="2800" dirty="0"/>
              <a:t>MOBILE PHONES AND OTHER ELECTRONIC DEVICES</a:t>
            </a:r>
          </a:p>
          <a:p>
            <a:pPr>
              <a:buNone/>
            </a:pPr>
            <a:endParaRPr lang="en-AU" sz="2800" dirty="0"/>
          </a:p>
          <a:p>
            <a:r>
              <a:rPr lang="en-AU" sz="2400" dirty="0"/>
              <a:t>Mobile phones and other unauthorised electronic communication devices, such as organisers, iPods, </a:t>
            </a:r>
            <a:r>
              <a:rPr lang="en-AU" sz="2400" dirty="0" err="1"/>
              <a:t>iPads</a:t>
            </a:r>
            <a:r>
              <a:rPr lang="en-AU" sz="2400" dirty="0"/>
              <a:t>, MP3 players, electronic dictionaries and computerised pens, stopwatches and watches, which are capable of storing, receiving or transmitting information or electronic signals are not permitted in an examination room under normal written examination conditions. Confiscated mobile phones and other devices may be held for up to three months.</a:t>
            </a:r>
          </a:p>
        </p:txBody>
      </p:sp>
      <p:pic>
        <p:nvPicPr>
          <p:cNvPr id="2050" name="Picture 2"/>
          <p:cNvPicPr>
            <a:picLocks noChangeAspect="1" noChangeArrowheads="1"/>
          </p:cNvPicPr>
          <p:nvPr/>
        </p:nvPicPr>
        <p:blipFill>
          <a:blip r:embed="rId2" cstate="print"/>
          <a:srcRect/>
          <a:stretch>
            <a:fillRect/>
          </a:stretch>
        </p:blipFill>
        <p:spPr bwMode="auto">
          <a:xfrm>
            <a:off x="7010400" y="381000"/>
            <a:ext cx="1762125" cy="25908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85800" y="4343400"/>
            <a:ext cx="2372669" cy="2257425"/>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3886200" y="4572000"/>
            <a:ext cx="2171700" cy="1743075"/>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3581400" y="609600"/>
            <a:ext cx="2143125" cy="2143125"/>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6705600" y="4343400"/>
            <a:ext cx="2143125" cy="2143125"/>
          </a:xfrm>
          <a:prstGeom prst="rect">
            <a:avLst/>
          </a:prstGeom>
          <a:noFill/>
          <a:ln w="9525">
            <a:noFill/>
            <a:miter lim="800000"/>
            <a:headEnd/>
            <a:tailEnd/>
          </a:ln>
        </p:spPr>
      </p:pic>
      <p:pic>
        <p:nvPicPr>
          <p:cNvPr id="2055" name="Picture 7"/>
          <p:cNvPicPr>
            <a:picLocks noChangeAspect="1" noChangeArrowheads="1"/>
          </p:cNvPicPr>
          <p:nvPr/>
        </p:nvPicPr>
        <p:blipFill>
          <a:blip r:embed="rId7" cstate="print"/>
          <a:srcRect/>
          <a:stretch>
            <a:fillRect/>
          </a:stretch>
        </p:blipFill>
        <p:spPr bwMode="auto">
          <a:xfrm>
            <a:off x="304800" y="457200"/>
            <a:ext cx="2219325" cy="2057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p:cTn id="7" dur="500" decel="50000" fill="hold">
                                          <p:stCondLst>
                                            <p:cond delay="0"/>
                                          </p:stCondLst>
                                        </p:cTn>
                                        <p:tgtEl>
                                          <p:spTgt spid="205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05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055"/>
                                        </p:tgtEl>
                                        <p:attrNameLst>
                                          <p:attrName>ppt_w</p:attrName>
                                        </p:attrNameLst>
                                      </p:cBhvr>
                                      <p:tavLst>
                                        <p:tav tm="0">
                                          <p:val>
                                            <p:strVal val="#ppt_w*.05"/>
                                          </p:val>
                                        </p:tav>
                                        <p:tav tm="100000">
                                          <p:val>
                                            <p:strVal val="#ppt_w"/>
                                          </p:val>
                                        </p:tav>
                                      </p:tavLst>
                                    </p:anim>
                                    <p:anim calcmode="lin" valueType="num">
                                      <p:cBhvr>
                                        <p:cTn id="10" dur="1000" fill="hold"/>
                                        <p:tgtEl>
                                          <p:spTgt spid="205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05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05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05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055"/>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anim calcmode="lin" valueType="num">
                                      <p:cBhvr>
                                        <p:cTn id="19" dur="500" decel="50000" fill="hold">
                                          <p:stCondLst>
                                            <p:cond delay="0"/>
                                          </p:stCondLst>
                                        </p:cTn>
                                        <p:tgtEl>
                                          <p:spTgt spid="205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205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2053"/>
                                        </p:tgtEl>
                                        <p:attrNameLst>
                                          <p:attrName>ppt_w</p:attrName>
                                        </p:attrNameLst>
                                      </p:cBhvr>
                                      <p:tavLst>
                                        <p:tav tm="0">
                                          <p:val>
                                            <p:strVal val="#ppt_w*.05"/>
                                          </p:val>
                                        </p:tav>
                                        <p:tav tm="100000">
                                          <p:val>
                                            <p:strVal val="#ppt_w"/>
                                          </p:val>
                                        </p:tav>
                                      </p:tavLst>
                                    </p:anim>
                                    <p:anim calcmode="lin" valueType="num">
                                      <p:cBhvr>
                                        <p:cTn id="22" dur="1000" fill="hold"/>
                                        <p:tgtEl>
                                          <p:spTgt spid="205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205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205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205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2053"/>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p:cTn id="31"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34" dur="1000" fill="hold"/>
                                        <p:tgtEl>
                                          <p:spTgt spid="205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2050"/>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2051"/>
                                        </p:tgtEl>
                                        <p:attrNameLst>
                                          <p:attrName>style.visibility</p:attrName>
                                        </p:attrNameLst>
                                      </p:cBhvr>
                                      <p:to>
                                        <p:strVal val="visible"/>
                                      </p:to>
                                    </p:set>
                                    <p:anim calcmode="lin" valueType="num">
                                      <p:cBhvr>
                                        <p:cTn id="43" dur="500" decel="50000" fill="hold">
                                          <p:stCondLst>
                                            <p:cond delay="0"/>
                                          </p:stCondLst>
                                        </p:cTn>
                                        <p:tgtEl>
                                          <p:spTgt spid="2051"/>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2051"/>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2051"/>
                                        </p:tgtEl>
                                        <p:attrNameLst>
                                          <p:attrName>ppt_w</p:attrName>
                                        </p:attrNameLst>
                                      </p:cBhvr>
                                      <p:tavLst>
                                        <p:tav tm="0">
                                          <p:val>
                                            <p:strVal val="#ppt_w*.05"/>
                                          </p:val>
                                        </p:tav>
                                        <p:tav tm="100000">
                                          <p:val>
                                            <p:strVal val="#ppt_w"/>
                                          </p:val>
                                        </p:tav>
                                      </p:tavLst>
                                    </p:anim>
                                    <p:anim calcmode="lin" valueType="num">
                                      <p:cBhvr>
                                        <p:cTn id="46" dur="1000" fill="hold"/>
                                        <p:tgtEl>
                                          <p:spTgt spid="2051"/>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2051"/>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2051"/>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2051"/>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2051"/>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2052"/>
                                        </p:tgtEl>
                                        <p:attrNameLst>
                                          <p:attrName>style.visibility</p:attrName>
                                        </p:attrNameLst>
                                      </p:cBhvr>
                                      <p:to>
                                        <p:strVal val="visible"/>
                                      </p:to>
                                    </p:set>
                                    <p:anim calcmode="lin" valueType="num">
                                      <p:cBhvr>
                                        <p:cTn id="55" dur="500" decel="50000" fill="hold">
                                          <p:stCondLst>
                                            <p:cond delay="0"/>
                                          </p:stCondLst>
                                        </p:cTn>
                                        <p:tgtEl>
                                          <p:spTgt spid="2052"/>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2052"/>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2052"/>
                                        </p:tgtEl>
                                        <p:attrNameLst>
                                          <p:attrName>ppt_w</p:attrName>
                                        </p:attrNameLst>
                                      </p:cBhvr>
                                      <p:tavLst>
                                        <p:tav tm="0">
                                          <p:val>
                                            <p:strVal val="#ppt_w*.05"/>
                                          </p:val>
                                        </p:tav>
                                        <p:tav tm="100000">
                                          <p:val>
                                            <p:strVal val="#ppt_w"/>
                                          </p:val>
                                        </p:tav>
                                      </p:tavLst>
                                    </p:anim>
                                    <p:anim calcmode="lin" valueType="num">
                                      <p:cBhvr>
                                        <p:cTn id="58" dur="1000" fill="hold"/>
                                        <p:tgtEl>
                                          <p:spTgt spid="2052"/>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2052"/>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2052"/>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2052"/>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2052"/>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2054"/>
                                        </p:tgtEl>
                                        <p:attrNameLst>
                                          <p:attrName>style.visibility</p:attrName>
                                        </p:attrNameLst>
                                      </p:cBhvr>
                                      <p:to>
                                        <p:strVal val="visible"/>
                                      </p:to>
                                    </p:set>
                                    <p:anim calcmode="lin" valueType="num">
                                      <p:cBhvr>
                                        <p:cTn id="67" dur="500" decel="50000" fill="hold">
                                          <p:stCondLst>
                                            <p:cond delay="0"/>
                                          </p:stCondLst>
                                        </p:cTn>
                                        <p:tgtEl>
                                          <p:spTgt spid="2054"/>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2054"/>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2054"/>
                                        </p:tgtEl>
                                        <p:attrNameLst>
                                          <p:attrName>ppt_w</p:attrName>
                                        </p:attrNameLst>
                                      </p:cBhvr>
                                      <p:tavLst>
                                        <p:tav tm="0">
                                          <p:val>
                                            <p:strVal val="#ppt_w*.05"/>
                                          </p:val>
                                        </p:tav>
                                        <p:tav tm="100000">
                                          <p:val>
                                            <p:strVal val="#ppt_w"/>
                                          </p:val>
                                        </p:tav>
                                      </p:tavLst>
                                    </p:anim>
                                    <p:anim calcmode="lin" valueType="num">
                                      <p:cBhvr>
                                        <p:cTn id="70" dur="1000" fill="hold"/>
                                        <p:tgtEl>
                                          <p:spTgt spid="2054"/>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2054"/>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2054"/>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2054"/>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295400"/>
            <a:ext cx="8686800" cy="4876800"/>
          </a:xfrm>
        </p:spPr>
        <p:txBody>
          <a:bodyPr/>
          <a:lstStyle/>
          <a:p>
            <a:r>
              <a:rPr lang="en-AU" sz="2400" dirty="0"/>
              <a:t>Students will not be permitted to wear watches of any type during an examination. All watches must be removed and placed at the top of the student’s table/desk, where they can be seen clearly and easily by supervisors. </a:t>
            </a:r>
          </a:p>
          <a:p>
            <a:r>
              <a:rPr lang="en-AU" sz="2400" dirty="0"/>
              <a:t>Where there is any doubt about the functions of any watch displayed, supervisors are authorised to direct students to remove the watch from the table/desk for the duration of the examination.</a:t>
            </a:r>
          </a:p>
          <a:p>
            <a:r>
              <a:rPr lang="en-AU" sz="2400" dirty="0"/>
              <a:t>Stopwatches or watches with special functions such as an alarm or stopwatch are not permitted in the examination room.</a:t>
            </a:r>
          </a:p>
        </p:txBody>
      </p:sp>
      <p:sp>
        <p:nvSpPr>
          <p:cNvPr id="4" name="Title 3"/>
          <p:cNvSpPr>
            <a:spLocks noGrp="1"/>
          </p:cNvSpPr>
          <p:nvPr>
            <p:ph type="title"/>
          </p:nvPr>
        </p:nvSpPr>
        <p:spPr/>
        <p:txBody>
          <a:bodyPr/>
          <a:lstStyle/>
          <a:p>
            <a:r>
              <a:rPr lang="en-AU" sz="3200" dirty="0"/>
              <a:t>WATCHES</a:t>
            </a:r>
          </a:p>
        </p:txBody>
      </p:sp>
      <p:sp>
        <p:nvSpPr>
          <p:cNvPr id="5" name="Rectangle 2"/>
          <p:cNvSpPr txBox="1">
            <a:spLocks noChangeArrowheads="1"/>
          </p:cNvSpPr>
          <p:nvPr/>
        </p:nvSpPr>
        <p:spPr bwMode="auto">
          <a:xfrm>
            <a:off x="609600" y="444500"/>
            <a:ext cx="5562600" cy="927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pic>
        <p:nvPicPr>
          <p:cNvPr id="3074" name="Picture 2"/>
          <p:cNvPicPr>
            <a:picLocks noChangeAspect="1" noChangeArrowheads="1"/>
          </p:cNvPicPr>
          <p:nvPr/>
        </p:nvPicPr>
        <p:blipFill>
          <a:blip r:embed="rId2" cstate="print"/>
          <a:srcRect/>
          <a:stretch>
            <a:fillRect/>
          </a:stretch>
        </p:blipFill>
        <p:spPr bwMode="auto">
          <a:xfrm>
            <a:off x="2362200" y="0"/>
            <a:ext cx="4762500" cy="360997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723900" y="3886200"/>
            <a:ext cx="2705100" cy="270510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5334000" y="3809999"/>
            <a:ext cx="2514600" cy="2911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decel="50000" fill="hold">
                                          <p:stCondLst>
                                            <p:cond delay="0"/>
                                          </p:stCondLst>
                                        </p:cTn>
                                        <p:tgtEl>
                                          <p:spTgt spid="307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07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074"/>
                                        </p:tgtEl>
                                        <p:attrNameLst>
                                          <p:attrName>ppt_w</p:attrName>
                                        </p:attrNameLst>
                                      </p:cBhvr>
                                      <p:tavLst>
                                        <p:tav tm="0">
                                          <p:val>
                                            <p:strVal val="#ppt_w*.05"/>
                                          </p:val>
                                        </p:tav>
                                        <p:tav tm="100000">
                                          <p:val>
                                            <p:strVal val="#ppt_w"/>
                                          </p:val>
                                        </p:tav>
                                      </p:tavLst>
                                    </p:anim>
                                    <p:anim calcmode="lin" valueType="num">
                                      <p:cBhvr>
                                        <p:cTn id="10" dur="1000" fill="hold"/>
                                        <p:tgtEl>
                                          <p:spTgt spid="307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07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07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07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500" fill="hold"/>
                                        <p:tgtEl>
                                          <p:spTgt spid="3075"/>
                                        </p:tgtEl>
                                        <p:attrNameLst>
                                          <p:attrName>ppt_x</p:attrName>
                                        </p:attrNameLst>
                                      </p:cBhvr>
                                      <p:tavLst>
                                        <p:tav tm="0">
                                          <p:val>
                                            <p:strVal val="#ppt_x"/>
                                          </p:val>
                                        </p:tav>
                                        <p:tav tm="100000">
                                          <p:val>
                                            <p:strVal val="#ppt_x"/>
                                          </p:val>
                                        </p:tav>
                                      </p:tavLst>
                                    </p:anim>
                                    <p:anim calcmode="lin" valueType="num">
                                      <p:cBhvr additive="base">
                                        <p:cTn id="2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6"/>
                                        </p:tgtEl>
                                        <p:attrNameLst>
                                          <p:attrName>style.visibility</p:attrName>
                                        </p:attrNameLst>
                                      </p:cBhvr>
                                      <p:to>
                                        <p:strVal val="visible"/>
                                      </p:to>
                                    </p:set>
                                    <p:anim calcmode="lin" valueType="num">
                                      <p:cBhvr additive="base">
                                        <p:cTn id="25" dur="500" fill="hold"/>
                                        <p:tgtEl>
                                          <p:spTgt spid="3076"/>
                                        </p:tgtEl>
                                        <p:attrNameLst>
                                          <p:attrName>ppt_x</p:attrName>
                                        </p:attrNameLst>
                                      </p:cBhvr>
                                      <p:tavLst>
                                        <p:tav tm="0">
                                          <p:val>
                                            <p:strVal val="#ppt_x"/>
                                          </p:val>
                                        </p:tav>
                                        <p:tav tm="100000">
                                          <p:val>
                                            <p:strVal val="#ppt_x"/>
                                          </p:val>
                                        </p:tav>
                                      </p:tavLst>
                                    </p:anim>
                                    <p:anim calcmode="lin" valueType="num">
                                      <p:cBhvr additive="base">
                                        <p:cTn id="26"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1246</TotalTime>
  <Words>498</Words>
  <Application>Microsoft Office PowerPoint</Application>
  <PresentationFormat>On-screen Show (4:3)</PresentationFormat>
  <Paragraphs>32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Tahoma</vt:lpstr>
      <vt:lpstr>Wingdings</vt:lpstr>
      <vt:lpstr>Ocean</vt:lpstr>
      <vt:lpstr>PowerPoint Presentation</vt:lpstr>
      <vt:lpstr>EXAM CONDUCT</vt:lpstr>
      <vt:lpstr>EXAM CONDUCT</vt:lpstr>
      <vt:lpstr>BOTTLED WATER</vt:lpstr>
      <vt:lpstr>PowerPoint Presentation</vt:lpstr>
      <vt:lpstr>WATCHES</vt:lpstr>
    </vt:vector>
  </TitlesOfParts>
  <Company>DE&amp;T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Horsham College</dc:title>
  <dc:creator>Horsham College</dc:creator>
  <cp:lastModifiedBy>Nicholas Rigas</cp:lastModifiedBy>
  <cp:revision>155</cp:revision>
  <dcterms:created xsi:type="dcterms:W3CDTF">2007-02-12T00:55:57Z</dcterms:created>
  <dcterms:modified xsi:type="dcterms:W3CDTF">2022-08-08T23:47:05Z</dcterms:modified>
</cp:coreProperties>
</file>