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5682521cf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5682521cf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5682521cf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5682521cf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5682521cf9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5682521cf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5682521cf9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5682521cf9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5682521cf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5682521cf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5682521cf9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5682521cf9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5682521cf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5682521cf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5682521cf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5682521cf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5682521c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5682521c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5682521cf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5682521cf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5682521cf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5682521cf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5682521cf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5682521cf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5682521cf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5682521cf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5682521cf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5682521cf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5682521cf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5682521cf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5682521cf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5682521cf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50.png"/><Relationship Id="rId7"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51.png"/><Relationship Id="rId9" Type="http://schemas.openxmlformats.org/officeDocument/2006/relationships/image" Target="../media/image55.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8.png"/><Relationship Id="rId8"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60.png"/><Relationship Id="rId9" Type="http://schemas.openxmlformats.org/officeDocument/2006/relationships/image" Target="../media/image65.png"/><Relationship Id="rId5" Type="http://schemas.openxmlformats.org/officeDocument/2006/relationships/image" Target="../media/image59.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68.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83.png"/><Relationship Id="rId5" Type="http://schemas.openxmlformats.org/officeDocument/2006/relationships/image" Target="../media/image70.png"/><Relationship Id="rId6" Type="http://schemas.openxmlformats.org/officeDocument/2006/relationships/image" Target="../media/image73.png"/><Relationship Id="rId7" Type="http://schemas.openxmlformats.org/officeDocument/2006/relationships/image" Target="../media/image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75.png"/><Relationship Id="rId10" Type="http://schemas.openxmlformats.org/officeDocument/2006/relationships/image" Target="../media/image82.png"/><Relationship Id="rId9" Type="http://schemas.openxmlformats.org/officeDocument/2006/relationships/image" Target="../media/image80.png"/><Relationship Id="rId5" Type="http://schemas.openxmlformats.org/officeDocument/2006/relationships/image" Target="../media/image76.png"/><Relationship Id="rId6" Type="http://schemas.openxmlformats.org/officeDocument/2006/relationships/image" Target="../media/image79.png"/><Relationship Id="rId7" Type="http://schemas.openxmlformats.org/officeDocument/2006/relationships/image" Target="../media/image77.png"/><Relationship Id="rId8"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94.png"/><Relationship Id="rId9" Type="http://schemas.openxmlformats.org/officeDocument/2006/relationships/image" Target="../media/image92.png"/><Relationship Id="rId5" Type="http://schemas.openxmlformats.org/officeDocument/2006/relationships/image" Target="../media/image84.png"/><Relationship Id="rId6" Type="http://schemas.openxmlformats.org/officeDocument/2006/relationships/image" Target="../media/image91.png"/><Relationship Id="rId7" Type="http://schemas.openxmlformats.org/officeDocument/2006/relationships/image" Target="../media/image90.png"/><Relationship Id="rId8"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88.png"/><Relationship Id="rId5" Type="http://schemas.openxmlformats.org/officeDocument/2006/relationships/image" Target="../media/image87.png"/><Relationship Id="rId6" Type="http://schemas.openxmlformats.org/officeDocument/2006/relationships/image" Target="../media/image86.png"/><Relationship Id="rId7"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jp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15.png"/><Relationship Id="rId11" Type="http://schemas.openxmlformats.org/officeDocument/2006/relationships/image" Target="../media/image27.png"/><Relationship Id="rId10" Type="http://schemas.openxmlformats.org/officeDocument/2006/relationships/image" Target="../media/image25.png"/><Relationship Id="rId9" Type="http://schemas.openxmlformats.org/officeDocument/2006/relationships/image" Target="../media/image24.png"/><Relationship Id="rId5" Type="http://schemas.openxmlformats.org/officeDocument/2006/relationships/image" Target="../media/image7.png"/><Relationship Id="rId6" Type="http://schemas.openxmlformats.org/officeDocument/2006/relationships/image" Target="../media/image18.png"/><Relationship Id="rId7" Type="http://schemas.openxmlformats.org/officeDocument/2006/relationships/image" Target="../media/image29.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6.png"/><Relationship Id="rId10" Type="http://schemas.openxmlformats.org/officeDocument/2006/relationships/image" Target="../media/image32.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5.jp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42.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Canberra</a:t>
            </a:r>
            <a:r>
              <a:rPr lang="en-GB"/>
              <a:t> Excursion, 2022</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dk1"/>
                </a:solidFill>
              </a:rPr>
              <a:t>By Olivia Hoy</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sp>
        <p:nvSpPr>
          <p:cNvPr id="150" name="Google Shape;150;p22"/>
          <p:cNvSpPr txBox="1"/>
          <p:nvPr>
            <p:ph type="title"/>
          </p:nvPr>
        </p:nvSpPr>
        <p:spPr>
          <a:xfrm>
            <a:off x="265500" y="97275"/>
            <a:ext cx="4045200" cy="82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500" u="sng"/>
              <a:t>National Film and Sound Archive</a:t>
            </a:r>
            <a:endParaRPr sz="2500" u="sng"/>
          </a:p>
        </p:txBody>
      </p:sp>
      <p:sp>
        <p:nvSpPr>
          <p:cNvPr id="151" name="Google Shape;151;p22"/>
          <p:cNvSpPr txBox="1"/>
          <p:nvPr>
            <p:ph idx="1" type="subTitle"/>
          </p:nvPr>
        </p:nvSpPr>
        <p:spPr>
          <a:xfrm>
            <a:off x="265500" y="924075"/>
            <a:ext cx="4045200" cy="356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300">
                <a:solidFill>
                  <a:schemeClr val="dk1"/>
                </a:solidFill>
              </a:rPr>
              <a:t>The National Film and Sound Archive was quite </a:t>
            </a:r>
            <a:r>
              <a:rPr lang="en-GB" sz="2300">
                <a:solidFill>
                  <a:schemeClr val="dk1"/>
                </a:solidFill>
              </a:rPr>
              <a:t>interesting, as we found many great and entertaining films, like Crocodile Dundee and Mad Max. We also saw some costumes from actual films like </a:t>
            </a:r>
            <a:r>
              <a:rPr lang="en-GB" sz="2300" u="sng">
                <a:solidFill>
                  <a:schemeClr val="dk1"/>
                </a:solidFill>
              </a:rPr>
              <a:t>The Sapphires</a:t>
            </a:r>
            <a:r>
              <a:rPr lang="en-GB" sz="2300">
                <a:solidFill>
                  <a:schemeClr val="dk1"/>
                </a:solidFill>
              </a:rPr>
              <a:t>. </a:t>
            </a:r>
            <a:endParaRPr sz="2300">
              <a:solidFill>
                <a:schemeClr val="dk1"/>
              </a:solidFill>
            </a:endParaRPr>
          </a:p>
        </p:txBody>
      </p:sp>
      <p:sp>
        <p:nvSpPr>
          <p:cNvPr id="152" name="Google Shape;152;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53" name="Google Shape;153;p22"/>
          <p:cNvPicPr preferRelativeResize="0"/>
          <p:nvPr/>
        </p:nvPicPr>
        <p:blipFill>
          <a:blip r:embed="rId4">
            <a:alphaModFix/>
          </a:blip>
          <a:stretch>
            <a:fillRect/>
          </a:stretch>
        </p:blipFill>
        <p:spPr>
          <a:xfrm>
            <a:off x="4571993" y="-1"/>
            <a:ext cx="2867033" cy="2366975"/>
          </a:xfrm>
          <a:prstGeom prst="rect">
            <a:avLst/>
          </a:prstGeom>
          <a:noFill/>
          <a:ln>
            <a:noFill/>
          </a:ln>
        </p:spPr>
      </p:pic>
      <p:pic>
        <p:nvPicPr>
          <p:cNvPr id="154" name="Google Shape;154;p22"/>
          <p:cNvPicPr preferRelativeResize="0"/>
          <p:nvPr/>
        </p:nvPicPr>
        <p:blipFill>
          <a:blip r:embed="rId5">
            <a:alphaModFix/>
          </a:blip>
          <a:stretch>
            <a:fillRect/>
          </a:stretch>
        </p:blipFill>
        <p:spPr>
          <a:xfrm>
            <a:off x="7439025" y="0"/>
            <a:ext cx="1704975" cy="3357976"/>
          </a:xfrm>
          <a:prstGeom prst="rect">
            <a:avLst/>
          </a:prstGeom>
          <a:noFill/>
          <a:ln>
            <a:noFill/>
          </a:ln>
        </p:spPr>
      </p:pic>
      <p:pic>
        <p:nvPicPr>
          <p:cNvPr id="155" name="Google Shape;155;p22"/>
          <p:cNvPicPr preferRelativeResize="0"/>
          <p:nvPr/>
        </p:nvPicPr>
        <p:blipFill>
          <a:blip r:embed="rId6">
            <a:alphaModFix/>
          </a:blip>
          <a:stretch>
            <a:fillRect/>
          </a:stretch>
        </p:blipFill>
        <p:spPr>
          <a:xfrm>
            <a:off x="7350825" y="2638593"/>
            <a:ext cx="1793175" cy="2504908"/>
          </a:xfrm>
          <a:prstGeom prst="rect">
            <a:avLst/>
          </a:prstGeom>
          <a:noFill/>
          <a:ln>
            <a:noFill/>
          </a:ln>
        </p:spPr>
      </p:pic>
      <p:pic>
        <p:nvPicPr>
          <p:cNvPr id="156" name="Google Shape;156;p22"/>
          <p:cNvPicPr preferRelativeResize="0"/>
          <p:nvPr/>
        </p:nvPicPr>
        <p:blipFill>
          <a:blip r:embed="rId7">
            <a:alphaModFix/>
          </a:blip>
          <a:stretch>
            <a:fillRect/>
          </a:stretch>
        </p:blipFill>
        <p:spPr>
          <a:xfrm>
            <a:off x="4660196" y="2366971"/>
            <a:ext cx="2690625" cy="2703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23"/>
          <p:cNvSpPr txBox="1"/>
          <p:nvPr>
            <p:ph type="title"/>
          </p:nvPr>
        </p:nvSpPr>
        <p:spPr>
          <a:xfrm>
            <a:off x="95275" y="53700"/>
            <a:ext cx="4045200" cy="59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2600" u="sng"/>
              <a:t>National Gallery</a:t>
            </a:r>
            <a:endParaRPr sz="2600" u="sng"/>
          </a:p>
        </p:txBody>
      </p:sp>
      <p:sp>
        <p:nvSpPr>
          <p:cNvPr id="162" name="Google Shape;162;p23"/>
          <p:cNvSpPr txBox="1"/>
          <p:nvPr>
            <p:ph idx="1" type="subTitle"/>
          </p:nvPr>
        </p:nvSpPr>
        <p:spPr>
          <a:xfrm>
            <a:off x="265500" y="644400"/>
            <a:ext cx="4045200" cy="44493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GB" sz="3641">
                <a:solidFill>
                  <a:schemeClr val="dk1"/>
                </a:solidFill>
              </a:rPr>
              <a:t>The National Gallery was where many famous and priceless artworks are found. We learnt that t</a:t>
            </a:r>
            <a:r>
              <a:rPr lang="en-GB" sz="3641">
                <a:solidFill>
                  <a:schemeClr val="dk1"/>
                </a:solidFill>
              </a:rPr>
              <a:t>he ‘Blue Poles’ was worth 500 million dollars in Australian currency. We were supposed to stay exactly one metre away from the paintings, so that the paintings wouldn't get smudged or ruined. </a:t>
            </a:r>
            <a:endParaRPr sz="3641">
              <a:solidFill>
                <a:schemeClr val="dk1"/>
              </a:solidFill>
            </a:endParaRPr>
          </a:p>
          <a:p>
            <a:pPr indent="0" lvl="0" marL="0" rtl="0" algn="l">
              <a:spcBef>
                <a:spcPts val="0"/>
              </a:spcBef>
              <a:spcAft>
                <a:spcPts val="0"/>
              </a:spcAft>
              <a:buNone/>
            </a:pPr>
            <a:r>
              <a:t/>
            </a:r>
            <a:endParaRPr sz="2300">
              <a:solidFill>
                <a:schemeClr val="dk1"/>
              </a:solidFill>
            </a:endParaRPr>
          </a:p>
          <a:p>
            <a:pPr indent="0" lvl="0" marL="0" rtl="0" algn="l">
              <a:spcBef>
                <a:spcPts val="0"/>
              </a:spcBef>
              <a:spcAft>
                <a:spcPts val="0"/>
              </a:spcAft>
              <a:buNone/>
            </a:pPr>
            <a:r>
              <a:t/>
            </a:r>
            <a:endParaRPr sz="2500">
              <a:solidFill>
                <a:schemeClr val="dk1"/>
              </a:solidFill>
            </a:endParaRPr>
          </a:p>
        </p:txBody>
      </p:sp>
      <p:sp>
        <p:nvSpPr>
          <p:cNvPr id="163" name="Google Shape;163;p23"/>
          <p:cNvSpPr txBox="1"/>
          <p:nvPr>
            <p:ph idx="2" type="body"/>
          </p:nvPr>
        </p:nvSpPr>
        <p:spPr>
          <a:xfrm>
            <a:off x="4572000" y="1544300"/>
            <a:ext cx="4204500" cy="797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GB" sz="2200" u="sng">
                <a:solidFill>
                  <a:schemeClr val="dk1"/>
                </a:solidFill>
              </a:rPr>
              <a:t>The boys got KitKat</a:t>
            </a:r>
            <a:endParaRPr sz="2200" u="sng">
              <a:solidFill>
                <a:schemeClr val="dk1"/>
              </a:solidFill>
            </a:endParaRPr>
          </a:p>
        </p:txBody>
      </p:sp>
      <p:pic>
        <p:nvPicPr>
          <p:cNvPr id="164" name="Google Shape;164;p23"/>
          <p:cNvPicPr preferRelativeResize="0"/>
          <p:nvPr/>
        </p:nvPicPr>
        <p:blipFill>
          <a:blip r:embed="rId4">
            <a:alphaModFix/>
          </a:blip>
          <a:stretch>
            <a:fillRect/>
          </a:stretch>
        </p:blipFill>
        <p:spPr>
          <a:xfrm>
            <a:off x="4572000" y="53700"/>
            <a:ext cx="2739775" cy="1699991"/>
          </a:xfrm>
          <a:prstGeom prst="rect">
            <a:avLst/>
          </a:prstGeom>
          <a:noFill/>
          <a:ln>
            <a:noFill/>
          </a:ln>
        </p:spPr>
      </p:pic>
      <p:pic>
        <p:nvPicPr>
          <p:cNvPr id="165" name="Google Shape;165;p23"/>
          <p:cNvPicPr preferRelativeResize="0"/>
          <p:nvPr/>
        </p:nvPicPr>
        <p:blipFill>
          <a:blip r:embed="rId5">
            <a:alphaModFix/>
          </a:blip>
          <a:stretch>
            <a:fillRect/>
          </a:stretch>
        </p:blipFill>
        <p:spPr>
          <a:xfrm>
            <a:off x="7311773" y="124525"/>
            <a:ext cx="1571925" cy="1628525"/>
          </a:xfrm>
          <a:prstGeom prst="rect">
            <a:avLst/>
          </a:prstGeom>
          <a:noFill/>
          <a:ln>
            <a:noFill/>
          </a:ln>
        </p:spPr>
      </p:pic>
      <p:pic>
        <p:nvPicPr>
          <p:cNvPr id="166" name="Google Shape;166;p23"/>
          <p:cNvPicPr preferRelativeResize="0"/>
          <p:nvPr/>
        </p:nvPicPr>
        <p:blipFill>
          <a:blip r:embed="rId6">
            <a:alphaModFix/>
          </a:blip>
          <a:stretch>
            <a:fillRect/>
          </a:stretch>
        </p:blipFill>
        <p:spPr>
          <a:xfrm>
            <a:off x="4621821" y="2104725"/>
            <a:ext cx="2249550" cy="1391900"/>
          </a:xfrm>
          <a:prstGeom prst="rect">
            <a:avLst/>
          </a:prstGeom>
          <a:noFill/>
          <a:ln>
            <a:noFill/>
          </a:ln>
        </p:spPr>
      </p:pic>
      <p:pic>
        <p:nvPicPr>
          <p:cNvPr id="167" name="Google Shape;167;p23"/>
          <p:cNvPicPr preferRelativeResize="0"/>
          <p:nvPr/>
        </p:nvPicPr>
        <p:blipFill>
          <a:blip r:embed="rId7">
            <a:alphaModFix/>
          </a:blip>
          <a:stretch>
            <a:fillRect/>
          </a:stretch>
        </p:blipFill>
        <p:spPr>
          <a:xfrm>
            <a:off x="7072625" y="1808450"/>
            <a:ext cx="2071375" cy="2121200"/>
          </a:xfrm>
          <a:prstGeom prst="rect">
            <a:avLst/>
          </a:prstGeom>
          <a:noFill/>
          <a:ln>
            <a:noFill/>
          </a:ln>
        </p:spPr>
      </p:pic>
      <p:pic>
        <p:nvPicPr>
          <p:cNvPr id="168" name="Google Shape;168;p23"/>
          <p:cNvPicPr preferRelativeResize="0"/>
          <p:nvPr/>
        </p:nvPicPr>
        <p:blipFill>
          <a:blip r:embed="rId8">
            <a:alphaModFix/>
          </a:blip>
          <a:stretch>
            <a:fillRect/>
          </a:stretch>
        </p:blipFill>
        <p:spPr>
          <a:xfrm>
            <a:off x="4621824" y="3284875"/>
            <a:ext cx="2134400" cy="1858626"/>
          </a:xfrm>
          <a:prstGeom prst="rect">
            <a:avLst/>
          </a:prstGeom>
          <a:noFill/>
          <a:ln>
            <a:noFill/>
          </a:ln>
        </p:spPr>
      </p:pic>
      <p:pic>
        <p:nvPicPr>
          <p:cNvPr id="169" name="Google Shape;169;p23"/>
          <p:cNvPicPr preferRelativeResize="0"/>
          <p:nvPr/>
        </p:nvPicPr>
        <p:blipFill>
          <a:blip r:embed="rId9">
            <a:alphaModFix/>
          </a:blip>
          <a:stretch>
            <a:fillRect/>
          </a:stretch>
        </p:blipFill>
        <p:spPr>
          <a:xfrm>
            <a:off x="6756227" y="3366725"/>
            <a:ext cx="2387768" cy="1628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24"/>
          <p:cNvSpPr txBox="1"/>
          <p:nvPr>
            <p:ph type="title"/>
          </p:nvPr>
        </p:nvSpPr>
        <p:spPr>
          <a:xfrm>
            <a:off x="265500" y="0"/>
            <a:ext cx="4045200" cy="48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3000" u="sng"/>
              <a:t>AIS</a:t>
            </a:r>
            <a:endParaRPr sz="3000" u="sng"/>
          </a:p>
        </p:txBody>
      </p:sp>
      <p:sp>
        <p:nvSpPr>
          <p:cNvPr id="175" name="Google Shape;175;p24"/>
          <p:cNvSpPr txBox="1"/>
          <p:nvPr>
            <p:ph idx="1" type="subTitle"/>
          </p:nvPr>
        </p:nvSpPr>
        <p:spPr>
          <a:xfrm>
            <a:off x="265500" y="547975"/>
            <a:ext cx="4380000" cy="428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300">
                <a:solidFill>
                  <a:schemeClr val="dk1"/>
                </a:solidFill>
              </a:rPr>
              <a:t>The AIS was so much fun… </a:t>
            </a:r>
            <a:endParaRPr sz="2300">
              <a:solidFill>
                <a:schemeClr val="dk1"/>
              </a:solidFill>
            </a:endParaRPr>
          </a:p>
          <a:p>
            <a:pPr indent="0" lvl="0" marL="0" rtl="0" algn="l">
              <a:spcBef>
                <a:spcPts val="0"/>
              </a:spcBef>
              <a:spcAft>
                <a:spcPts val="0"/>
              </a:spcAft>
              <a:buNone/>
            </a:pPr>
            <a:r>
              <a:rPr lang="en-GB" sz="2300">
                <a:solidFill>
                  <a:schemeClr val="dk1"/>
                </a:solidFill>
              </a:rPr>
              <a:t>It is where all the Australian athletes train for the Olympics and </a:t>
            </a:r>
            <a:r>
              <a:rPr lang="en-GB" sz="2300">
                <a:solidFill>
                  <a:schemeClr val="dk1"/>
                </a:solidFill>
              </a:rPr>
              <a:t>international</a:t>
            </a:r>
            <a:r>
              <a:rPr lang="en-GB" sz="2300">
                <a:solidFill>
                  <a:schemeClr val="dk1"/>
                </a:solidFill>
              </a:rPr>
              <a:t> competitions. We </a:t>
            </a:r>
            <a:r>
              <a:rPr lang="en-GB" sz="2300">
                <a:solidFill>
                  <a:schemeClr val="dk1"/>
                </a:solidFill>
              </a:rPr>
              <a:t>experienced</a:t>
            </a:r>
            <a:r>
              <a:rPr lang="en-GB" sz="2300">
                <a:solidFill>
                  <a:schemeClr val="dk1"/>
                </a:solidFill>
              </a:rPr>
              <a:t> how it felt to train like them in a training room </a:t>
            </a:r>
            <a:r>
              <a:rPr lang="en-GB" sz="2300">
                <a:solidFill>
                  <a:schemeClr val="dk1"/>
                </a:solidFill>
              </a:rPr>
              <a:t>designed</a:t>
            </a:r>
            <a:r>
              <a:rPr lang="en-GB" sz="2300">
                <a:solidFill>
                  <a:schemeClr val="dk1"/>
                </a:solidFill>
              </a:rPr>
              <a:t> for kids and school children.    </a:t>
            </a:r>
            <a:endParaRPr sz="2300">
              <a:solidFill>
                <a:schemeClr val="dk1"/>
              </a:solidFill>
            </a:endParaRPr>
          </a:p>
        </p:txBody>
      </p:sp>
      <p:sp>
        <p:nvSpPr>
          <p:cNvPr id="176" name="Google Shape;176;p2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77" name="Google Shape;177;p24"/>
          <p:cNvPicPr preferRelativeResize="0"/>
          <p:nvPr/>
        </p:nvPicPr>
        <p:blipFill>
          <a:blip r:embed="rId4">
            <a:alphaModFix/>
          </a:blip>
          <a:stretch>
            <a:fillRect/>
          </a:stretch>
        </p:blipFill>
        <p:spPr>
          <a:xfrm>
            <a:off x="4503600" y="89692"/>
            <a:ext cx="1593400" cy="2089758"/>
          </a:xfrm>
          <a:prstGeom prst="rect">
            <a:avLst/>
          </a:prstGeom>
          <a:noFill/>
          <a:ln>
            <a:noFill/>
          </a:ln>
        </p:spPr>
      </p:pic>
      <p:pic>
        <p:nvPicPr>
          <p:cNvPr id="178" name="Google Shape;178;p24"/>
          <p:cNvPicPr preferRelativeResize="0"/>
          <p:nvPr/>
        </p:nvPicPr>
        <p:blipFill>
          <a:blip r:embed="rId5">
            <a:alphaModFix/>
          </a:blip>
          <a:stretch>
            <a:fillRect/>
          </a:stretch>
        </p:blipFill>
        <p:spPr>
          <a:xfrm flipH="1">
            <a:off x="6097000" y="89700"/>
            <a:ext cx="1848725" cy="2424610"/>
          </a:xfrm>
          <a:prstGeom prst="rect">
            <a:avLst/>
          </a:prstGeom>
          <a:noFill/>
          <a:ln>
            <a:noFill/>
          </a:ln>
        </p:spPr>
      </p:pic>
      <p:pic>
        <p:nvPicPr>
          <p:cNvPr id="179" name="Google Shape;179;p24"/>
          <p:cNvPicPr preferRelativeResize="0"/>
          <p:nvPr/>
        </p:nvPicPr>
        <p:blipFill>
          <a:blip r:embed="rId6">
            <a:alphaModFix/>
          </a:blip>
          <a:stretch>
            <a:fillRect/>
          </a:stretch>
        </p:blipFill>
        <p:spPr>
          <a:xfrm>
            <a:off x="7868275" y="-7"/>
            <a:ext cx="1132400" cy="1816375"/>
          </a:xfrm>
          <a:prstGeom prst="rect">
            <a:avLst/>
          </a:prstGeom>
          <a:noFill/>
          <a:ln>
            <a:noFill/>
          </a:ln>
        </p:spPr>
      </p:pic>
      <p:pic>
        <p:nvPicPr>
          <p:cNvPr id="180" name="Google Shape;180;p24"/>
          <p:cNvPicPr preferRelativeResize="0"/>
          <p:nvPr/>
        </p:nvPicPr>
        <p:blipFill>
          <a:blip r:embed="rId7">
            <a:alphaModFix/>
          </a:blip>
          <a:stretch>
            <a:fillRect/>
          </a:stretch>
        </p:blipFill>
        <p:spPr>
          <a:xfrm>
            <a:off x="7374875" y="1814692"/>
            <a:ext cx="1791275" cy="1750871"/>
          </a:xfrm>
          <a:prstGeom prst="rect">
            <a:avLst/>
          </a:prstGeom>
          <a:noFill/>
          <a:ln>
            <a:noFill/>
          </a:ln>
        </p:spPr>
      </p:pic>
      <p:sp>
        <p:nvSpPr>
          <p:cNvPr id="181" name="Google Shape;181;p24"/>
          <p:cNvSpPr txBox="1"/>
          <p:nvPr/>
        </p:nvSpPr>
        <p:spPr>
          <a:xfrm>
            <a:off x="4047550" y="2677600"/>
            <a:ext cx="511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82" name="Google Shape;182;p24"/>
          <p:cNvPicPr preferRelativeResize="0"/>
          <p:nvPr/>
        </p:nvPicPr>
        <p:blipFill>
          <a:blip r:embed="rId8">
            <a:alphaModFix/>
          </a:blip>
          <a:stretch>
            <a:fillRect/>
          </a:stretch>
        </p:blipFill>
        <p:spPr>
          <a:xfrm>
            <a:off x="4773804" y="2329425"/>
            <a:ext cx="2137971" cy="2089750"/>
          </a:xfrm>
          <a:prstGeom prst="rect">
            <a:avLst/>
          </a:prstGeom>
          <a:noFill/>
          <a:ln>
            <a:noFill/>
          </a:ln>
        </p:spPr>
      </p:pic>
      <p:pic>
        <p:nvPicPr>
          <p:cNvPr id="183" name="Google Shape;183;p24"/>
          <p:cNvPicPr preferRelativeResize="0"/>
          <p:nvPr/>
        </p:nvPicPr>
        <p:blipFill>
          <a:blip r:embed="rId9">
            <a:alphaModFix/>
          </a:blip>
          <a:stretch>
            <a:fillRect/>
          </a:stretch>
        </p:blipFill>
        <p:spPr>
          <a:xfrm>
            <a:off x="6491998" y="3275306"/>
            <a:ext cx="1791275" cy="18681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25"/>
          <p:cNvSpPr txBox="1"/>
          <p:nvPr>
            <p:ph type="title"/>
          </p:nvPr>
        </p:nvSpPr>
        <p:spPr>
          <a:xfrm>
            <a:off x="265500" y="0"/>
            <a:ext cx="4045200" cy="44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400" u="sng"/>
              <a:t>Rotary Peace Pole</a:t>
            </a:r>
            <a:endParaRPr sz="2400" u="sng"/>
          </a:p>
        </p:txBody>
      </p:sp>
      <p:sp>
        <p:nvSpPr>
          <p:cNvPr id="189" name="Google Shape;189;p25"/>
          <p:cNvSpPr txBox="1"/>
          <p:nvPr>
            <p:ph idx="1" type="subTitle"/>
          </p:nvPr>
        </p:nvSpPr>
        <p:spPr>
          <a:xfrm>
            <a:off x="265500" y="448500"/>
            <a:ext cx="4045200" cy="45954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lang="en-GB" sz="2520">
                <a:solidFill>
                  <a:schemeClr val="dk1"/>
                </a:solidFill>
              </a:rPr>
              <a:t>The Peace Pole is a very important pole… they have been planted all around Australia! The Canberra Rotary club set off to find at least 100 peace poles, but in the end guess how many they found?  </a:t>
            </a:r>
            <a:r>
              <a:rPr lang="en-GB" sz="2520" u="sng">
                <a:solidFill>
                  <a:schemeClr val="dk1"/>
                </a:solidFill>
              </a:rPr>
              <a:t>207</a:t>
            </a:r>
            <a:endParaRPr sz="2520" u="sng">
              <a:solidFill>
                <a:schemeClr val="dk1"/>
              </a:solidFill>
            </a:endParaRPr>
          </a:p>
          <a:p>
            <a:pPr indent="0" lvl="0" marL="0" rtl="0" algn="l">
              <a:lnSpc>
                <a:spcPct val="80000"/>
              </a:lnSpc>
              <a:spcBef>
                <a:spcPts val="0"/>
              </a:spcBef>
              <a:spcAft>
                <a:spcPts val="0"/>
              </a:spcAft>
              <a:buSzPts val="1018"/>
              <a:buNone/>
            </a:pPr>
            <a:r>
              <a:rPr lang="en-GB" sz="2520">
                <a:solidFill>
                  <a:schemeClr val="dk1"/>
                </a:solidFill>
              </a:rPr>
              <a:t>We were lucky enough to get to ring the giant bell beside the peace pole,The bell made a very loud ‘DONG!!!’ that could be heard from a mile away. </a:t>
            </a:r>
            <a:endParaRPr sz="2520">
              <a:solidFill>
                <a:schemeClr val="dk1"/>
              </a:solidFill>
            </a:endParaRPr>
          </a:p>
          <a:p>
            <a:pPr indent="0" lvl="0" marL="0" rtl="0" algn="l">
              <a:lnSpc>
                <a:spcPct val="80000"/>
              </a:lnSpc>
              <a:spcBef>
                <a:spcPts val="0"/>
              </a:spcBef>
              <a:spcAft>
                <a:spcPts val="0"/>
              </a:spcAft>
              <a:buSzPts val="1018"/>
              <a:buNone/>
            </a:pPr>
            <a:r>
              <a:rPr lang="en-GB" sz="2420">
                <a:solidFill>
                  <a:schemeClr val="dk1"/>
                </a:solidFill>
              </a:rPr>
              <a:t> </a:t>
            </a:r>
            <a:endParaRPr sz="2420">
              <a:solidFill>
                <a:schemeClr val="dk1"/>
              </a:solidFill>
            </a:endParaRPr>
          </a:p>
        </p:txBody>
      </p:sp>
      <p:sp>
        <p:nvSpPr>
          <p:cNvPr id="190" name="Google Shape;190;p2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91" name="Google Shape;191;p25"/>
          <p:cNvPicPr preferRelativeResize="0"/>
          <p:nvPr/>
        </p:nvPicPr>
        <p:blipFill>
          <a:blip r:embed="rId4">
            <a:alphaModFix/>
          </a:blip>
          <a:stretch>
            <a:fillRect/>
          </a:stretch>
        </p:blipFill>
        <p:spPr>
          <a:xfrm>
            <a:off x="4572000" y="74849"/>
            <a:ext cx="2232525" cy="1992525"/>
          </a:xfrm>
          <a:prstGeom prst="rect">
            <a:avLst/>
          </a:prstGeom>
          <a:noFill/>
          <a:ln>
            <a:noFill/>
          </a:ln>
        </p:spPr>
      </p:pic>
      <p:pic>
        <p:nvPicPr>
          <p:cNvPr id="192" name="Google Shape;192;p25"/>
          <p:cNvPicPr preferRelativeResize="0"/>
          <p:nvPr/>
        </p:nvPicPr>
        <p:blipFill>
          <a:blip r:embed="rId5">
            <a:alphaModFix/>
          </a:blip>
          <a:stretch>
            <a:fillRect/>
          </a:stretch>
        </p:blipFill>
        <p:spPr>
          <a:xfrm>
            <a:off x="6804525" y="104397"/>
            <a:ext cx="2166300" cy="1933423"/>
          </a:xfrm>
          <a:prstGeom prst="rect">
            <a:avLst/>
          </a:prstGeom>
          <a:noFill/>
          <a:ln>
            <a:noFill/>
          </a:ln>
        </p:spPr>
      </p:pic>
      <p:pic>
        <p:nvPicPr>
          <p:cNvPr id="193" name="Google Shape;193;p25"/>
          <p:cNvPicPr preferRelativeResize="0"/>
          <p:nvPr/>
        </p:nvPicPr>
        <p:blipFill>
          <a:blip r:embed="rId6">
            <a:alphaModFix/>
          </a:blip>
          <a:stretch>
            <a:fillRect/>
          </a:stretch>
        </p:blipFill>
        <p:spPr>
          <a:xfrm>
            <a:off x="4229795" y="2226945"/>
            <a:ext cx="2707775" cy="2453750"/>
          </a:xfrm>
          <a:prstGeom prst="rect">
            <a:avLst/>
          </a:prstGeom>
          <a:noFill/>
          <a:ln>
            <a:noFill/>
          </a:ln>
        </p:spPr>
      </p:pic>
      <p:pic>
        <p:nvPicPr>
          <p:cNvPr id="194" name="Google Shape;194;p25"/>
          <p:cNvPicPr preferRelativeResize="0"/>
          <p:nvPr/>
        </p:nvPicPr>
        <p:blipFill>
          <a:blip r:embed="rId7">
            <a:alphaModFix/>
          </a:blip>
          <a:stretch>
            <a:fillRect/>
          </a:stretch>
        </p:blipFill>
        <p:spPr>
          <a:xfrm>
            <a:off x="7012300" y="1987465"/>
            <a:ext cx="2232524" cy="20230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sp>
        <p:nvSpPr>
          <p:cNvPr id="199" name="Google Shape;199;p26"/>
          <p:cNvSpPr txBox="1"/>
          <p:nvPr>
            <p:ph type="title"/>
          </p:nvPr>
        </p:nvSpPr>
        <p:spPr>
          <a:xfrm>
            <a:off x="66225" y="92850"/>
            <a:ext cx="4045200" cy="81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600" u="sng"/>
              <a:t>Day 4: Mount Ainslie Lookout</a:t>
            </a:r>
            <a:endParaRPr sz="2600" u="sng"/>
          </a:p>
        </p:txBody>
      </p:sp>
      <p:sp>
        <p:nvSpPr>
          <p:cNvPr id="200" name="Google Shape;200;p26"/>
          <p:cNvSpPr txBox="1"/>
          <p:nvPr>
            <p:ph idx="1" type="subTitle"/>
          </p:nvPr>
        </p:nvSpPr>
        <p:spPr>
          <a:xfrm>
            <a:off x="265500" y="809500"/>
            <a:ext cx="4045200" cy="3873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2400">
                <a:solidFill>
                  <a:schemeClr val="dk1"/>
                </a:solidFill>
              </a:rPr>
              <a:t>Mount Ainslie lookout was an </a:t>
            </a:r>
            <a:r>
              <a:rPr lang="en-GB" sz="2400">
                <a:solidFill>
                  <a:schemeClr val="dk1"/>
                </a:solidFill>
              </a:rPr>
              <a:t>unforgettable</a:t>
            </a:r>
            <a:r>
              <a:rPr lang="en-GB" sz="2400">
                <a:solidFill>
                  <a:schemeClr val="dk1"/>
                </a:solidFill>
              </a:rPr>
              <a:t> place, we had our own </a:t>
            </a:r>
            <a:r>
              <a:rPr lang="en-GB" sz="2400">
                <a:solidFill>
                  <a:schemeClr val="dk1"/>
                </a:solidFill>
              </a:rPr>
              <a:t>personal</a:t>
            </a:r>
            <a:r>
              <a:rPr lang="en-GB" sz="2400">
                <a:solidFill>
                  <a:schemeClr val="dk1"/>
                </a:solidFill>
              </a:rPr>
              <a:t> tour around with Mr Hyatt, also known as the possum spotter. It was one of the most extraordinary views I had ever seen in my life… You could see all of Canberra and its amazing sights, buildings and monuments!</a:t>
            </a:r>
            <a:endParaRPr sz="2400">
              <a:solidFill>
                <a:schemeClr val="dk1"/>
              </a:solidFill>
            </a:endParaRPr>
          </a:p>
        </p:txBody>
      </p:sp>
      <p:sp>
        <p:nvSpPr>
          <p:cNvPr id="201" name="Google Shape;201;p2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02" name="Google Shape;202;p26"/>
          <p:cNvPicPr preferRelativeResize="0"/>
          <p:nvPr/>
        </p:nvPicPr>
        <p:blipFill>
          <a:blip r:embed="rId4">
            <a:alphaModFix/>
          </a:blip>
          <a:stretch>
            <a:fillRect/>
          </a:stretch>
        </p:blipFill>
        <p:spPr>
          <a:xfrm>
            <a:off x="4572001" y="0"/>
            <a:ext cx="3047224" cy="1955275"/>
          </a:xfrm>
          <a:prstGeom prst="rect">
            <a:avLst/>
          </a:prstGeom>
          <a:noFill/>
          <a:ln>
            <a:noFill/>
          </a:ln>
        </p:spPr>
      </p:pic>
      <p:pic>
        <p:nvPicPr>
          <p:cNvPr id="203" name="Google Shape;203;p26"/>
          <p:cNvPicPr preferRelativeResize="0"/>
          <p:nvPr/>
        </p:nvPicPr>
        <p:blipFill>
          <a:blip r:embed="rId5">
            <a:alphaModFix/>
          </a:blip>
          <a:stretch>
            <a:fillRect/>
          </a:stretch>
        </p:blipFill>
        <p:spPr>
          <a:xfrm>
            <a:off x="4572000" y="1795090"/>
            <a:ext cx="3047225" cy="1757210"/>
          </a:xfrm>
          <a:prstGeom prst="rect">
            <a:avLst/>
          </a:prstGeom>
          <a:noFill/>
          <a:ln>
            <a:noFill/>
          </a:ln>
        </p:spPr>
      </p:pic>
      <p:pic>
        <p:nvPicPr>
          <p:cNvPr id="204" name="Google Shape;204;p26"/>
          <p:cNvPicPr preferRelativeResize="0"/>
          <p:nvPr/>
        </p:nvPicPr>
        <p:blipFill>
          <a:blip r:embed="rId6">
            <a:alphaModFix/>
          </a:blip>
          <a:stretch>
            <a:fillRect/>
          </a:stretch>
        </p:blipFill>
        <p:spPr>
          <a:xfrm>
            <a:off x="7152518" y="0"/>
            <a:ext cx="1928500" cy="2040950"/>
          </a:xfrm>
          <a:prstGeom prst="rect">
            <a:avLst/>
          </a:prstGeom>
          <a:noFill/>
          <a:ln>
            <a:noFill/>
          </a:ln>
        </p:spPr>
      </p:pic>
      <p:pic>
        <p:nvPicPr>
          <p:cNvPr id="205" name="Google Shape;205;p26"/>
          <p:cNvPicPr preferRelativeResize="0"/>
          <p:nvPr/>
        </p:nvPicPr>
        <p:blipFill>
          <a:blip r:embed="rId7">
            <a:alphaModFix/>
          </a:blip>
          <a:stretch>
            <a:fillRect/>
          </a:stretch>
        </p:blipFill>
        <p:spPr>
          <a:xfrm>
            <a:off x="6940694" y="2652700"/>
            <a:ext cx="2140325" cy="2265125"/>
          </a:xfrm>
          <a:prstGeom prst="rect">
            <a:avLst/>
          </a:prstGeom>
          <a:noFill/>
          <a:ln>
            <a:noFill/>
          </a:ln>
        </p:spPr>
      </p:pic>
      <p:pic>
        <p:nvPicPr>
          <p:cNvPr id="206" name="Google Shape;206;p26"/>
          <p:cNvPicPr preferRelativeResize="0"/>
          <p:nvPr/>
        </p:nvPicPr>
        <p:blipFill>
          <a:blip r:embed="rId5">
            <a:alphaModFix/>
          </a:blip>
          <a:stretch>
            <a:fillRect/>
          </a:stretch>
        </p:blipFill>
        <p:spPr>
          <a:xfrm>
            <a:off x="4572000" y="3372532"/>
            <a:ext cx="2679726" cy="15452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27"/>
          <p:cNvSpPr txBox="1"/>
          <p:nvPr>
            <p:ph type="title"/>
          </p:nvPr>
        </p:nvSpPr>
        <p:spPr>
          <a:xfrm>
            <a:off x="265500" y="112075"/>
            <a:ext cx="4045200" cy="612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2400" u="sng"/>
              <a:t>Parlament House</a:t>
            </a:r>
            <a:endParaRPr sz="2400" u="sng"/>
          </a:p>
        </p:txBody>
      </p:sp>
      <p:sp>
        <p:nvSpPr>
          <p:cNvPr id="212" name="Google Shape;212;p27"/>
          <p:cNvSpPr txBox="1"/>
          <p:nvPr>
            <p:ph idx="1" type="subTitle"/>
          </p:nvPr>
        </p:nvSpPr>
        <p:spPr>
          <a:xfrm>
            <a:off x="315325" y="766913"/>
            <a:ext cx="4045200" cy="3985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2400">
                <a:solidFill>
                  <a:schemeClr val="dk1"/>
                </a:solidFill>
              </a:rPr>
              <a:t>Parliament House was huge and fancy…! It was </a:t>
            </a:r>
            <a:r>
              <a:rPr lang="en-GB" sz="2400">
                <a:solidFill>
                  <a:schemeClr val="dk1"/>
                </a:solidFill>
              </a:rPr>
              <a:t>surrounded</a:t>
            </a:r>
            <a:r>
              <a:rPr lang="en-GB" sz="2400">
                <a:solidFill>
                  <a:schemeClr val="dk1"/>
                </a:solidFill>
              </a:rPr>
              <a:t> by many </a:t>
            </a:r>
            <a:r>
              <a:rPr lang="en-GB" sz="2400">
                <a:solidFill>
                  <a:schemeClr val="dk1"/>
                </a:solidFill>
              </a:rPr>
              <a:t>beautiful </a:t>
            </a:r>
            <a:r>
              <a:rPr lang="en-GB" sz="2400">
                <a:solidFill>
                  <a:schemeClr val="dk1"/>
                </a:solidFill>
              </a:rPr>
              <a:t>water features that are used to muffle voices. We were invited inside but first we had to go through </a:t>
            </a:r>
            <a:r>
              <a:rPr lang="en-GB" sz="2400">
                <a:solidFill>
                  <a:schemeClr val="dk1"/>
                </a:solidFill>
              </a:rPr>
              <a:t>security…</a:t>
            </a:r>
            <a:endParaRPr sz="2400">
              <a:solidFill>
                <a:schemeClr val="dk1"/>
              </a:solidFill>
            </a:endParaRPr>
          </a:p>
          <a:p>
            <a:pPr indent="0" lvl="0" marL="0" rtl="0" algn="l">
              <a:spcBef>
                <a:spcPts val="0"/>
              </a:spcBef>
              <a:spcAft>
                <a:spcPts val="0"/>
              </a:spcAft>
              <a:buNone/>
            </a:pPr>
            <a:r>
              <a:rPr lang="en-GB" sz="2400">
                <a:solidFill>
                  <a:schemeClr val="dk1"/>
                </a:solidFill>
              </a:rPr>
              <a:t>Luckily most of us were fine… except for Connor?!?</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sp>
        <p:nvSpPr>
          <p:cNvPr id="213" name="Google Shape;213;p2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14" name="Google Shape;214;p27"/>
          <p:cNvPicPr preferRelativeResize="0"/>
          <p:nvPr/>
        </p:nvPicPr>
        <p:blipFill>
          <a:blip r:embed="rId4">
            <a:alphaModFix/>
          </a:blip>
          <a:stretch>
            <a:fillRect/>
          </a:stretch>
        </p:blipFill>
        <p:spPr>
          <a:xfrm>
            <a:off x="3166475" y="4295700"/>
            <a:ext cx="435900" cy="544875"/>
          </a:xfrm>
          <a:prstGeom prst="rect">
            <a:avLst/>
          </a:prstGeom>
          <a:noFill/>
          <a:ln>
            <a:noFill/>
          </a:ln>
        </p:spPr>
      </p:pic>
      <p:pic>
        <p:nvPicPr>
          <p:cNvPr id="215" name="Google Shape;215;p27"/>
          <p:cNvPicPr preferRelativeResize="0"/>
          <p:nvPr/>
        </p:nvPicPr>
        <p:blipFill>
          <a:blip r:embed="rId5">
            <a:alphaModFix/>
          </a:blip>
          <a:stretch>
            <a:fillRect/>
          </a:stretch>
        </p:blipFill>
        <p:spPr>
          <a:xfrm>
            <a:off x="2497175" y="4207249"/>
            <a:ext cx="502963" cy="544875"/>
          </a:xfrm>
          <a:prstGeom prst="rect">
            <a:avLst/>
          </a:prstGeom>
          <a:noFill/>
          <a:ln>
            <a:noFill/>
          </a:ln>
        </p:spPr>
      </p:pic>
      <p:pic>
        <p:nvPicPr>
          <p:cNvPr id="216" name="Google Shape;216;p27"/>
          <p:cNvPicPr preferRelativeResize="0"/>
          <p:nvPr/>
        </p:nvPicPr>
        <p:blipFill>
          <a:blip r:embed="rId6">
            <a:alphaModFix/>
          </a:blip>
          <a:stretch>
            <a:fillRect/>
          </a:stretch>
        </p:blipFill>
        <p:spPr>
          <a:xfrm>
            <a:off x="4628099" y="3"/>
            <a:ext cx="2503225" cy="1731100"/>
          </a:xfrm>
          <a:prstGeom prst="rect">
            <a:avLst/>
          </a:prstGeom>
          <a:noFill/>
          <a:ln>
            <a:noFill/>
          </a:ln>
        </p:spPr>
      </p:pic>
      <p:pic>
        <p:nvPicPr>
          <p:cNvPr id="217" name="Google Shape;217;p27"/>
          <p:cNvPicPr preferRelativeResize="0"/>
          <p:nvPr/>
        </p:nvPicPr>
        <p:blipFill>
          <a:blip r:embed="rId7">
            <a:alphaModFix/>
          </a:blip>
          <a:stretch>
            <a:fillRect/>
          </a:stretch>
        </p:blipFill>
        <p:spPr>
          <a:xfrm>
            <a:off x="7024950" y="0"/>
            <a:ext cx="2119049" cy="1855651"/>
          </a:xfrm>
          <a:prstGeom prst="rect">
            <a:avLst/>
          </a:prstGeom>
          <a:noFill/>
          <a:ln>
            <a:noFill/>
          </a:ln>
        </p:spPr>
      </p:pic>
      <p:pic>
        <p:nvPicPr>
          <p:cNvPr id="218" name="Google Shape;218;p27"/>
          <p:cNvPicPr preferRelativeResize="0"/>
          <p:nvPr/>
        </p:nvPicPr>
        <p:blipFill>
          <a:blip r:embed="rId8">
            <a:alphaModFix/>
          </a:blip>
          <a:stretch>
            <a:fillRect/>
          </a:stretch>
        </p:blipFill>
        <p:spPr>
          <a:xfrm>
            <a:off x="6369100" y="1912930"/>
            <a:ext cx="2866324" cy="1927775"/>
          </a:xfrm>
          <a:prstGeom prst="rect">
            <a:avLst/>
          </a:prstGeom>
          <a:noFill/>
          <a:ln>
            <a:noFill/>
          </a:ln>
        </p:spPr>
      </p:pic>
      <p:pic>
        <p:nvPicPr>
          <p:cNvPr id="219" name="Google Shape;219;p27"/>
          <p:cNvPicPr preferRelativeResize="0"/>
          <p:nvPr/>
        </p:nvPicPr>
        <p:blipFill>
          <a:blip r:embed="rId9">
            <a:alphaModFix/>
          </a:blip>
          <a:stretch>
            <a:fillRect/>
          </a:stretch>
        </p:blipFill>
        <p:spPr>
          <a:xfrm>
            <a:off x="4541362" y="1432225"/>
            <a:ext cx="2676700" cy="2056825"/>
          </a:xfrm>
          <a:prstGeom prst="rect">
            <a:avLst/>
          </a:prstGeom>
          <a:noFill/>
          <a:ln>
            <a:noFill/>
          </a:ln>
        </p:spPr>
      </p:pic>
      <p:pic>
        <p:nvPicPr>
          <p:cNvPr id="220" name="Google Shape;220;p27"/>
          <p:cNvPicPr preferRelativeResize="0"/>
          <p:nvPr/>
        </p:nvPicPr>
        <p:blipFill>
          <a:blip r:embed="rId10">
            <a:alphaModFix/>
          </a:blip>
          <a:stretch>
            <a:fillRect/>
          </a:stretch>
        </p:blipFill>
        <p:spPr>
          <a:xfrm>
            <a:off x="4541350" y="3330825"/>
            <a:ext cx="2573921" cy="1731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28"/>
          <p:cNvSpPr txBox="1"/>
          <p:nvPr>
            <p:ph type="title"/>
          </p:nvPr>
        </p:nvSpPr>
        <p:spPr>
          <a:xfrm>
            <a:off x="265500" y="0"/>
            <a:ext cx="4045200" cy="48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400" u="sng"/>
              <a:t>National Abortetum</a:t>
            </a:r>
            <a:endParaRPr sz="2400" u="sng"/>
          </a:p>
        </p:txBody>
      </p:sp>
      <p:sp>
        <p:nvSpPr>
          <p:cNvPr id="226" name="Google Shape;226;p28"/>
          <p:cNvSpPr txBox="1"/>
          <p:nvPr>
            <p:ph idx="1" type="subTitle"/>
          </p:nvPr>
        </p:nvSpPr>
        <p:spPr>
          <a:xfrm>
            <a:off x="265500" y="485700"/>
            <a:ext cx="4045200" cy="452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solidFill>
                  <a:schemeClr val="dk1"/>
                </a:solidFill>
              </a:rPr>
              <a:t>The National Aboretum is where they keep rare plants and trees for study. There was also a playground that we played on.</a:t>
            </a:r>
            <a:endParaRPr sz="2400">
              <a:solidFill>
                <a:schemeClr val="dk1"/>
              </a:solidFill>
            </a:endParaRPr>
          </a:p>
        </p:txBody>
      </p:sp>
      <p:sp>
        <p:nvSpPr>
          <p:cNvPr id="227" name="Google Shape;227;p2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28" name="Google Shape;228;p28"/>
          <p:cNvPicPr preferRelativeResize="0"/>
          <p:nvPr/>
        </p:nvPicPr>
        <p:blipFill>
          <a:blip r:embed="rId4">
            <a:alphaModFix/>
          </a:blip>
          <a:stretch>
            <a:fillRect/>
          </a:stretch>
        </p:blipFill>
        <p:spPr>
          <a:xfrm>
            <a:off x="174376" y="2571750"/>
            <a:ext cx="2902801" cy="2212150"/>
          </a:xfrm>
          <a:prstGeom prst="rect">
            <a:avLst/>
          </a:prstGeom>
          <a:noFill/>
          <a:ln>
            <a:noFill/>
          </a:ln>
        </p:spPr>
      </p:pic>
      <p:pic>
        <p:nvPicPr>
          <p:cNvPr id="229" name="Google Shape;229;p28"/>
          <p:cNvPicPr preferRelativeResize="0"/>
          <p:nvPr/>
        </p:nvPicPr>
        <p:blipFill>
          <a:blip r:embed="rId5">
            <a:alphaModFix/>
          </a:blip>
          <a:stretch>
            <a:fillRect/>
          </a:stretch>
        </p:blipFill>
        <p:spPr>
          <a:xfrm>
            <a:off x="7101525" y="-7"/>
            <a:ext cx="2042475" cy="2828882"/>
          </a:xfrm>
          <a:prstGeom prst="rect">
            <a:avLst/>
          </a:prstGeom>
          <a:noFill/>
          <a:ln>
            <a:noFill/>
          </a:ln>
        </p:spPr>
      </p:pic>
      <p:pic>
        <p:nvPicPr>
          <p:cNvPr id="230" name="Google Shape;230;p28"/>
          <p:cNvPicPr preferRelativeResize="0"/>
          <p:nvPr/>
        </p:nvPicPr>
        <p:blipFill>
          <a:blip r:embed="rId6">
            <a:alphaModFix/>
          </a:blip>
          <a:stretch>
            <a:fillRect/>
          </a:stretch>
        </p:blipFill>
        <p:spPr>
          <a:xfrm>
            <a:off x="4796425" y="-9"/>
            <a:ext cx="2241750" cy="3104884"/>
          </a:xfrm>
          <a:prstGeom prst="rect">
            <a:avLst/>
          </a:prstGeom>
          <a:noFill/>
          <a:ln>
            <a:noFill/>
          </a:ln>
        </p:spPr>
      </p:pic>
      <p:pic>
        <p:nvPicPr>
          <p:cNvPr id="231" name="Google Shape;231;p28"/>
          <p:cNvPicPr preferRelativeResize="0"/>
          <p:nvPr/>
        </p:nvPicPr>
        <p:blipFill>
          <a:blip r:embed="rId7">
            <a:alphaModFix/>
          </a:blip>
          <a:stretch>
            <a:fillRect/>
          </a:stretch>
        </p:blipFill>
        <p:spPr>
          <a:xfrm>
            <a:off x="7448250" y="2129625"/>
            <a:ext cx="1695750" cy="2348650"/>
          </a:xfrm>
          <a:prstGeom prst="rect">
            <a:avLst/>
          </a:prstGeom>
          <a:noFill/>
          <a:ln>
            <a:noFill/>
          </a:ln>
        </p:spPr>
      </p:pic>
      <p:pic>
        <p:nvPicPr>
          <p:cNvPr id="232" name="Google Shape;232;p28"/>
          <p:cNvPicPr preferRelativeResize="0"/>
          <p:nvPr/>
        </p:nvPicPr>
        <p:blipFill>
          <a:blip r:embed="rId8">
            <a:alphaModFix/>
          </a:blip>
          <a:stretch>
            <a:fillRect/>
          </a:stretch>
        </p:blipFill>
        <p:spPr>
          <a:xfrm>
            <a:off x="5960725" y="2461207"/>
            <a:ext cx="1413675" cy="1957967"/>
          </a:xfrm>
          <a:prstGeom prst="rect">
            <a:avLst/>
          </a:prstGeom>
          <a:noFill/>
          <a:ln>
            <a:noFill/>
          </a:ln>
        </p:spPr>
      </p:pic>
      <p:pic>
        <p:nvPicPr>
          <p:cNvPr id="233" name="Google Shape;233;p28"/>
          <p:cNvPicPr preferRelativeResize="0"/>
          <p:nvPr/>
        </p:nvPicPr>
        <p:blipFill>
          <a:blip r:embed="rId9">
            <a:alphaModFix/>
          </a:blip>
          <a:stretch>
            <a:fillRect/>
          </a:stretch>
        </p:blipFill>
        <p:spPr>
          <a:xfrm>
            <a:off x="4337123" y="2515225"/>
            <a:ext cx="1597189" cy="2212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29"/>
          <p:cNvSpPr txBox="1"/>
          <p:nvPr>
            <p:ph type="title"/>
          </p:nvPr>
        </p:nvSpPr>
        <p:spPr>
          <a:xfrm>
            <a:off x="265500" y="74725"/>
            <a:ext cx="4045200" cy="64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2400" u="sng"/>
          </a:p>
          <a:p>
            <a:pPr indent="0" lvl="0" marL="0" rtl="0" algn="ctr">
              <a:spcBef>
                <a:spcPts val="0"/>
              </a:spcBef>
              <a:spcAft>
                <a:spcPts val="0"/>
              </a:spcAft>
              <a:buNone/>
            </a:pPr>
            <a:r>
              <a:rPr lang="en-GB" sz="2700" u="sng"/>
              <a:t>Questacon</a:t>
            </a:r>
            <a:endParaRPr sz="2700" u="sng"/>
          </a:p>
        </p:txBody>
      </p:sp>
      <p:sp>
        <p:nvSpPr>
          <p:cNvPr id="239" name="Google Shape;239;p29"/>
          <p:cNvSpPr txBox="1"/>
          <p:nvPr>
            <p:ph idx="1" type="subTitle"/>
          </p:nvPr>
        </p:nvSpPr>
        <p:spPr>
          <a:xfrm>
            <a:off x="265500" y="635150"/>
            <a:ext cx="4045200" cy="3948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GB" sz="2600">
                <a:solidFill>
                  <a:schemeClr val="dk1"/>
                </a:solidFill>
              </a:rPr>
              <a:t>Just when I thought the excursion couldn’t get any better… we visited Questacon! Questacon was my favourite place on the whole excursion.</a:t>
            </a:r>
            <a:endParaRPr sz="2600">
              <a:solidFill>
                <a:schemeClr val="dk1"/>
              </a:solidFill>
            </a:endParaRPr>
          </a:p>
          <a:p>
            <a:pPr indent="0" lvl="0" marL="0" rtl="0" algn="l">
              <a:spcBef>
                <a:spcPts val="0"/>
              </a:spcBef>
              <a:spcAft>
                <a:spcPts val="0"/>
              </a:spcAft>
              <a:buNone/>
            </a:pPr>
            <a:r>
              <a:rPr lang="en-GB" sz="2600">
                <a:solidFill>
                  <a:schemeClr val="dk1"/>
                </a:solidFill>
              </a:rPr>
              <a:t>Do you remember at the National Gallery how the St Pats Boys got kitkats? Well… Mr Hyatt bought us something even better…</a:t>
            </a:r>
            <a:endParaRPr sz="2600">
              <a:solidFill>
                <a:schemeClr val="dk1"/>
              </a:solidFill>
            </a:endParaRPr>
          </a:p>
          <a:p>
            <a:pPr indent="0" lvl="0" marL="0" rtl="0" algn="l">
              <a:spcBef>
                <a:spcPts val="0"/>
              </a:spcBef>
              <a:spcAft>
                <a:spcPts val="0"/>
              </a:spcAft>
              <a:buNone/>
            </a:pPr>
            <a:r>
              <a:rPr lang="en-GB" sz="2600">
                <a:solidFill>
                  <a:schemeClr val="dk1"/>
                </a:solidFill>
              </a:rPr>
              <a:t>                            </a:t>
            </a:r>
            <a:endParaRPr sz="2600">
              <a:solidFill>
                <a:schemeClr val="dk1"/>
              </a:solidFill>
            </a:endParaRPr>
          </a:p>
        </p:txBody>
      </p:sp>
      <p:sp>
        <p:nvSpPr>
          <p:cNvPr id="240" name="Google Shape;240;p29"/>
          <p:cNvSpPr txBox="1"/>
          <p:nvPr>
            <p:ph idx="2" type="body"/>
          </p:nvPr>
        </p:nvSpPr>
        <p:spPr>
          <a:xfrm>
            <a:off x="4572000" y="724075"/>
            <a:ext cx="42045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sz="1900" u="sng">
                <a:solidFill>
                  <a:schemeClr val="dk1"/>
                </a:solidFill>
                <a:highlight>
                  <a:srgbClr val="E6B8AF"/>
                </a:highlight>
              </a:rPr>
              <a:t>Mr Hyatt got all of the St Pats  girls cakes…!</a:t>
            </a:r>
            <a:endParaRPr sz="1900" u="sng">
              <a:solidFill>
                <a:schemeClr val="dk1"/>
              </a:solidFill>
              <a:highlight>
                <a:srgbClr val="E6B8AF"/>
              </a:highlight>
            </a:endParaRPr>
          </a:p>
        </p:txBody>
      </p:sp>
      <p:pic>
        <p:nvPicPr>
          <p:cNvPr id="241" name="Google Shape;241;p29"/>
          <p:cNvPicPr preferRelativeResize="0"/>
          <p:nvPr/>
        </p:nvPicPr>
        <p:blipFill>
          <a:blip r:embed="rId4">
            <a:alphaModFix/>
          </a:blip>
          <a:stretch>
            <a:fillRect/>
          </a:stretch>
        </p:blipFill>
        <p:spPr>
          <a:xfrm>
            <a:off x="864076" y="3960376"/>
            <a:ext cx="2579824" cy="1099775"/>
          </a:xfrm>
          <a:prstGeom prst="rect">
            <a:avLst/>
          </a:prstGeom>
          <a:noFill/>
          <a:ln>
            <a:noFill/>
          </a:ln>
        </p:spPr>
      </p:pic>
      <p:pic>
        <p:nvPicPr>
          <p:cNvPr id="242" name="Google Shape;242;p29"/>
          <p:cNvPicPr preferRelativeResize="0"/>
          <p:nvPr/>
        </p:nvPicPr>
        <p:blipFill>
          <a:blip r:embed="rId5">
            <a:alphaModFix/>
          </a:blip>
          <a:stretch>
            <a:fillRect/>
          </a:stretch>
        </p:blipFill>
        <p:spPr>
          <a:xfrm>
            <a:off x="4497875" y="-74731"/>
            <a:ext cx="2814175" cy="3199356"/>
          </a:xfrm>
          <a:prstGeom prst="rect">
            <a:avLst/>
          </a:prstGeom>
          <a:noFill/>
          <a:ln>
            <a:noFill/>
          </a:ln>
        </p:spPr>
      </p:pic>
      <p:pic>
        <p:nvPicPr>
          <p:cNvPr id="243" name="Google Shape;243;p29"/>
          <p:cNvPicPr preferRelativeResize="0"/>
          <p:nvPr/>
        </p:nvPicPr>
        <p:blipFill>
          <a:blip r:embed="rId6">
            <a:alphaModFix/>
          </a:blip>
          <a:stretch>
            <a:fillRect/>
          </a:stretch>
        </p:blipFill>
        <p:spPr>
          <a:xfrm>
            <a:off x="7374326" y="-74725"/>
            <a:ext cx="1665575" cy="3798475"/>
          </a:xfrm>
          <a:prstGeom prst="rect">
            <a:avLst/>
          </a:prstGeom>
          <a:noFill/>
          <a:ln>
            <a:noFill/>
          </a:ln>
        </p:spPr>
      </p:pic>
      <p:pic>
        <p:nvPicPr>
          <p:cNvPr id="244" name="Google Shape;244;p29"/>
          <p:cNvPicPr preferRelativeResize="0"/>
          <p:nvPr/>
        </p:nvPicPr>
        <p:blipFill>
          <a:blip r:embed="rId7">
            <a:alphaModFix/>
          </a:blip>
          <a:stretch>
            <a:fillRect/>
          </a:stretch>
        </p:blipFill>
        <p:spPr>
          <a:xfrm>
            <a:off x="4572012" y="1974000"/>
            <a:ext cx="1154825" cy="1693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Day 1: At School</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2" name="Google Shape;62;p14"/>
          <p:cNvPicPr preferRelativeResize="0"/>
          <p:nvPr/>
        </p:nvPicPr>
        <p:blipFill>
          <a:blip r:embed="rId4">
            <a:alphaModFix/>
          </a:blip>
          <a:stretch>
            <a:fillRect/>
          </a:stretch>
        </p:blipFill>
        <p:spPr>
          <a:xfrm>
            <a:off x="87175" y="896700"/>
            <a:ext cx="8966874" cy="4346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99625"/>
            <a:ext cx="8520600" cy="918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u="sng"/>
              <a:t>Arrival</a:t>
            </a:r>
            <a:r>
              <a:rPr lang="en-GB" u="sng"/>
              <a:t> at Canberra Park</a:t>
            </a:r>
            <a:endParaRPr u="sng"/>
          </a:p>
          <a:p>
            <a:pPr indent="0" lvl="0" marL="0" rtl="0" algn="l">
              <a:spcBef>
                <a:spcPts val="0"/>
              </a:spcBef>
              <a:spcAft>
                <a:spcPts val="0"/>
              </a:spcAft>
              <a:buNone/>
            </a:pPr>
            <a:r>
              <a:rPr lang="en-GB" u="sng"/>
              <a:t>Dinner at Canberra Park</a:t>
            </a:r>
            <a:endParaRPr u="sng"/>
          </a:p>
        </p:txBody>
      </p:sp>
      <p:pic>
        <p:nvPicPr>
          <p:cNvPr id="68" name="Google Shape;68;p15"/>
          <p:cNvPicPr preferRelativeResize="0"/>
          <p:nvPr/>
        </p:nvPicPr>
        <p:blipFill>
          <a:blip r:embed="rId4">
            <a:alphaModFix/>
          </a:blip>
          <a:stretch>
            <a:fillRect/>
          </a:stretch>
        </p:blipFill>
        <p:spPr>
          <a:xfrm>
            <a:off x="74725" y="1222050"/>
            <a:ext cx="1531850" cy="1888468"/>
          </a:xfrm>
          <a:prstGeom prst="rect">
            <a:avLst/>
          </a:prstGeom>
          <a:noFill/>
          <a:ln>
            <a:noFill/>
          </a:ln>
        </p:spPr>
      </p:pic>
      <p:pic>
        <p:nvPicPr>
          <p:cNvPr id="69" name="Google Shape;69;p15"/>
          <p:cNvPicPr preferRelativeResize="0"/>
          <p:nvPr/>
        </p:nvPicPr>
        <p:blipFill>
          <a:blip r:embed="rId5">
            <a:alphaModFix/>
          </a:blip>
          <a:stretch>
            <a:fillRect/>
          </a:stretch>
        </p:blipFill>
        <p:spPr>
          <a:xfrm>
            <a:off x="4911751" y="-12"/>
            <a:ext cx="2432675" cy="3110549"/>
          </a:xfrm>
          <a:prstGeom prst="rect">
            <a:avLst/>
          </a:prstGeom>
          <a:noFill/>
          <a:ln>
            <a:noFill/>
          </a:ln>
        </p:spPr>
      </p:pic>
      <p:pic>
        <p:nvPicPr>
          <p:cNvPr id="70" name="Google Shape;70;p15"/>
          <p:cNvPicPr preferRelativeResize="0"/>
          <p:nvPr/>
        </p:nvPicPr>
        <p:blipFill>
          <a:blip r:embed="rId6">
            <a:alphaModFix/>
          </a:blip>
          <a:stretch>
            <a:fillRect/>
          </a:stretch>
        </p:blipFill>
        <p:spPr>
          <a:xfrm>
            <a:off x="7099776" y="898202"/>
            <a:ext cx="2044225" cy="2613825"/>
          </a:xfrm>
          <a:prstGeom prst="rect">
            <a:avLst/>
          </a:prstGeom>
          <a:noFill/>
          <a:ln>
            <a:noFill/>
          </a:ln>
        </p:spPr>
      </p:pic>
      <p:pic>
        <p:nvPicPr>
          <p:cNvPr id="71" name="Google Shape;71;p15"/>
          <p:cNvPicPr preferRelativeResize="0"/>
          <p:nvPr/>
        </p:nvPicPr>
        <p:blipFill>
          <a:blip r:embed="rId7">
            <a:alphaModFix/>
          </a:blip>
          <a:stretch>
            <a:fillRect/>
          </a:stretch>
        </p:blipFill>
        <p:spPr>
          <a:xfrm>
            <a:off x="3661450" y="2188963"/>
            <a:ext cx="2266625" cy="2898226"/>
          </a:xfrm>
          <a:prstGeom prst="rect">
            <a:avLst/>
          </a:prstGeom>
          <a:noFill/>
          <a:ln>
            <a:noFill/>
          </a:ln>
        </p:spPr>
      </p:pic>
      <p:pic>
        <p:nvPicPr>
          <p:cNvPr id="72" name="Google Shape;72;p15"/>
          <p:cNvPicPr preferRelativeResize="0"/>
          <p:nvPr/>
        </p:nvPicPr>
        <p:blipFill>
          <a:blip r:embed="rId8">
            <a:alphaModFix/>
          </a:blip>
          <a:stretch>
            <a:fillRect/>
          </a:stretch>
        </p:blipFill>
        <p:spPr>
          <a:xfrm>
            <a:off x="1460975" y="1017619"/>
            <a:ext cx="2266625" cy="28982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title"/>
          </p:nvPr>
        </p:nvSpPr>
        <p:spPr>
          <a:xfrm>
            <a:off x="265500" y="279675"/>
            <a:ext cx="4045200" cy="595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sz="3700" u="sng"/>
              <a:t>2nd d</a:t>
            </a:r>
            <a:r>
              <a:rPr lang="en-GB" sz="3700" u="sng"/>
              <a:t>ay in Canberra</a:t>
            </a:r>
            <a:endParaRPr sz="3700" u="sng"/>
          </a:p>
        </p:txBody>
      </p:sp>
      <p:sp>
        <p:nvSpPr>
          <p:cNvPr id="78" name="Google Shape;78;p1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
        <p:nvSpPr>
          <p:cNvPr id="79" name="Google Shape;79;p16"/>
          <p:cNvSpPr txBox="1"/>
          <p:nvPr>
            <p:ph idx="1" type="subTitle"/>
          </p:nvPr>
        </p:nvSpPr>
        <p:spPr>
          <a:xfrm>
            <a:off x="265500" y="875475"/>
            <a:ext cx="4045200" cy="40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solidFill>
                  <a:schemeClr val="dk1"/>
                </a:solidFill>
              </a:rPr>
              <a:t>On our second day in Canberra we went to the War Memorial. The War Memorial is where they keep all the history from wars where there has been Australian involvement. There are real </a:t>
            </a:r>
            <a:r>
              <a:rPr lang="en-GB" sz="2400">
                <a:solidFill>
                  <a:schemeClr val="dk1"/>
                </a:solidFill>
              </a:rPr>
              <a:t>machines and dioramas of what happened.</a:t>
            </a:r>
            <a:endParaRPr sz="2400">
              <a:solidFill>
                <a:schemeClr val="dk1"/>
              </a:solidFill>
            </a:endParaRPr>
          </a:p>
        </p:txBody>
      </p:sp>
      <p:pic>
        <p:nvPicPr>
          <p:cNvPr id="80" name="Google Shape;80;p16"/>
          <p:cNvPicPr preferRelativeResize="0"/>
          <p:nvPr/>
        </p:nvPicPr>
        <p:blipFill>
          <a:blip r:embed="rId4">
            <a:alphaModFix/>
          </a:blip>
          <a:stretch>
            <a:fillRect/>
          </a:stretch>
        </p:blipFill>
        <p:spPr>
          <a:xfrm>
            <a:off x="4703077" y="45572"/>
            <a:ext cx="4367974" cy="1541150"/>
          </a:xfrm>
          <a:prstGeom prst="rect">
            <a:avLst/>
          </a:prstGeom>
          <a:noFill/>
          <a:ln>
            <a:noFill/>
          </a:ln>
        </p:spPr>
      </p:pic>
      <p:pic>
        <p:nvPicPr>
          <p:cNvPr id="81" name="Google Shape;81;p16"/>
          <p:cNvPicPr preferRelativeResize="0"/>
          <p:nvPr/>
        </p:nvPicPr>
        <p:blipFill>
          <a:blip r:embed="rId5">
            <a:alphaModFix/>
          </a:blip>
          <a:stretch>
            <a:fillRect/>
          </a:stretch>
        </p:blipFill>
        <p:spPr>
          <a:xfrm>
            <a:off x="4703075" y="1109550"/>
            <a:ext cx="4319325" cy="1662825"/>
          </a:xfrm>
          <a:prstGeom prst="rect">
            <a:avLst/>
          </a:prstGeom>
          <a:noFill/>
          <a:ln>
            <a:noFill/>
          </a:ln>
        </p:spPr>
      </p:pic>
      <p:pic>
        <p:nvPicPr>
          <p:cNvPr id="82" name="Google Shape;82;p16"/>
          <p:cNvPicPr preferRelativeResize="0"/>
          <p:nvPr/>
        </p:nvPicPr>
        <p:blipFill>
          <a:blip r:embed="rId6">
            <a:alphaModFix/>
          </a:blip>
          <a:stretch>
            <a:fillRect/>
          </a:stretch>
        </p:blipFill>
        <p:spPr>
          <a:xfrm>
            <a:off x="4703075" y="2835500"/>
            <a:ext cx="4319324" cy="23053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265500" y="109425"/>
            <a:ext cx="4045200" cy="101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3000" u="sng"/>
              <a:t>National Museum of Australia</a:t>
            </a:r>
            <a:endParaRPr sz="3000" u="sng"/>
          </a:p>
        </p:txBody>
      </p:sp>
      <p:sp>
        <p:nvSpPr>
          <p:cNvPr id="88" name="Google Shape;88;p17"/>
          <p:cNvSpPr txBox="1"/>
          <p:nvPr>
            <p:ph idx="1" type="subTitle"/>
          </p:nvPr>
        </p:nvSpPr>
        <p:spPr>
          <a:xfrm>
            <a:off x="265500" y="1120850"/>
            <a:ext cx="4045200" cy="3873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2300">
                <a:solidFill>
                  <a:schemeClr val="dk1"/>
                </a:solidFill>
              </a:rPr>
              <a:t>The National Museum of Australia… full of art and sculptures, it was great fun! We even saw the car that Queen Elizabeth rode in when she visited Australia. </a:t>
            </a:r>
            <a:r>
              <a:rPr lang="en-GB" sz="2300">
                <a:solidFill>
                  <a:schemeClr val="dk1"/>
                </a:solidFill>
              </a:rPr>
              <a:t>There</a:t>
            </a:r>
            <a:r>
              <a:rPr lang="en-GB" sz="2300">
                <a:solidFill>
                  <a:schemeClr val="dk1"/>
                </a:solidFill>
              </a:rPr>
              <a:t> was also lots of historical artefacts in the gallery which had great significance to Australia, for example Mathew Flinder’s anchor and Aboriginal hunting tools.</a:t>
            </a:r>
            <a:endParaRPr sz="2300">
              <a:solidFill>
                <a:schemeClr val="dk1"/>
              </a:solidFill>
            </a:endParaRPr>
          </a:p>
        </p:txBody>
      </p:sp>
      <p:sp>
        <p:nvSpPr>
          <p:cNvPr id="89" name="Google Shape;89;p17"/>
          <p:cNvSpPr txBox="1"/>
          <p:nvPr>
            <p:ph idx="2" type="body"/>
          </p:nvPr>
        </p:nvSpPr>
        <p:spPr>
          <a:xfrm>
            <a:off x="4572000" y="2571750"/>
            <a:ext cx="4204500" cy="11370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GB" sz="2400">
                <a:solidFill>
                  <a:schemeClr val="dk1"/>
                </a:solidFill>
              </a:rPr>
              <a:t>The Queen’s car</a:t>
            </a:r>
            <a:endParaRPr sz="2400">
              <a:solidFill>
                <a:schemeClr val="dk1"/>
              </a:solidFill>
            </a:endParaRPr>
          </a:p>
        </p:txBody>
      </p:sp>
      <p:pic>
        <p:nvPicPr>
          <p:cNvPr id="90" name="Google Shape;90;p17"/>
          <p:cNvPicPr preferRelativeResize="0"/>
          <p:nvPr/>
        </p:nvPicPr>
        <p:blipFill>
          <a:blip r:embed="rId4">
            <a:alphaModFix/>
          </a:blip>
          <a:stretch>
            <a:fillRect/>
          </a:stretch>
        </p:blipFill>
        <p:spPr>
          <a:xfrm>
            <a:off x="4572000" y="0"/>
            <a:ext cx="4405700" cy="2410993"/>
          </a:xfrm>
          <a:prstGeom prst="rect">
            <a:avLst/>
          </a:prstGeom>
          <a:noFill/>
          <a:ln>
            <a:noFill/>
          </a:ln>
        </p:spPr>
      </p:pic>
      <p:pic>
        <p:nvPicPr>
          <p:cNvPr id="91" name="Google Shape;91;p17"/>
          <p:cNvPicPr preferRelativeResize="0"/>
          <p:nvPr/>
        </p:nvPicPr>
        <p:blipFill>
          <a:blip r:embed="rId5">
            <a:alphaModFix/>
          </a:blip>
          <a:stretch>
            <a:fillRect/>
          </a:stretch>
        </p:blipFill>
        <p:spPr>
          <a:xfrm>
            <a:off x="7023250" y="2410994"/>
            <a:ext cx="2120743" cy="2411000"/>
          </a:xfrm>
          <a:prstGeom prst="rect">
            <a:avLst/>
          </a:prstGeom>
          <a:noFill/>
          <a:ln>
            <a:noFill/>
          </a:ln>
        </p:spPr>
      </p:pic>
      <p:pic>
        <p:nvPicPr>
          <p:cNvPr id="92" name="Google Shape;92;p17"/>
          <p:cNvPicPr preferRelativeResize="0"/>
          <p:nvPr/>
        </p:nvPicPr>
        <p:blipFill>
          <a:blip r:embed="rId6">
            <a:alphaModFix/>
          </a:blip>
          <a:stretch>
            <a:fillRect/>
          </a:stretch>
        </p:blipFill>
        <p:spPr>
          <a:xfrm>
            <a:off x="4713000" y="3431962"/>
            <a:ext cx="2120750" cy="13900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18"/>
          <p:cNvSpPr txBox="1"/>
          <p:nvPr>
            <p:ph type="title"/>
          </p:nvPr>
        </p:nvSpPr>
        <p:spPr>
          <a:xfrm>
            <a:off x="265500" y="194550"/>
            <a:ext cx="4045200" cy="58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2600" u="sng"/>
              <a:t>The Royal Australian Mint</a:t>
            </a:r>
            <a:endParaRPr sz="2600" u="sng"/>
          </a:p>
        </p:txBody>
      </p:sp>
      <p:sp>
        <p:nvSpPr>
          <p:cNvPr id="98" name="Google Shape;98;p18"/>
          <p:cNvSpPr txBox="1"/>
          <p:nvPr>
            <p:ph idx="1" type="subTitle"/>
          </p:nvPr>
        </p:nvSpPr>
        <p:spPr>
          <a:xfrm>
            <a:off x="265500" y="724075"/>
            <a:ext cx="4045200" cy="4091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2400">
                <a:solidFill>
                  <a:schemeClr val="dk1"/>
                </a:solidFill>
              </a:rPr>
              <a:t>The Mint was a great </a:t>
            </a:r>
            <a:r>
              <a:rPr lang="en-GB" sz="2400">
                <a:solidFill>
                  <a:schemeClr val="dk1"/>
                </a:solidFill>
              </a:rPr>
              <a:t>experience. We saw all of the different coins and how they are made in different shapes and sizes.</a:t>
            </a:r>
            <a:endParaRPr sz="2400">
              <a:solidFill>
                <a:schemeClr val="dk1"/>
              </a:solidFill>
            </a:endParaRPr>
          </a:p>
          <a:p>
            <a:pPr indent="0" lvl="0" marL="0" rtl="0" algn="l">
              <a:spcBef>
                <a:spcPts val="0"/>
              </a:spcBef>
              <a:spcAft>
                <a:spcPts val="0"/>
              </a:spcAft>
              <a:buNone/>
            </a:pPr>
            <a:r>
              <a:rPr lang="en-GB" sz="2400">
                <a:solidFill>
                  <a:schemeClr val="dk1"/>
                </a:solidFill>
              </a:rPr>
              <a:t>We also learnt about the value and how much all of it is worth. Before we went inside The Mint we had lunch and I got tired of sitting on the ground so I sat on Sarah’s knee…</a:t>
            </a:r>
            <a:endParaRPr sz="2400">
              <a:solidFill>
                <a:schemeClr val="dk1"/>
              </a:solidFill>
            </a:endParaRPr>
          </a:p>
        </p:txBody>
      </p:sp>
      <p:sp>
        <p:nvSpPr>
          <p:cNvPr id="99" name="Google Shape;99;p1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00" name="Google Shape;100;p18"/>
          <p:cNvPicPr preferRelativeResize="0"/>
          <p:nvPr/>
        </p:nvPicPr>
        <p:blipFill>
          <a:blip r:embed="rId4">
            <a:alphaModFix/>
          </a:blip>
          <a:stretch>
            <a:fillRect/>
          </a:stretch>
        </p:blipFill>
        <p:spPr>
          <a:xfrm>
            <a:off x="4572000" y="0"/>
            <a:ext cx="3321975" cy="649950"/>
          </a:xfrm>
          <a:prstGeom prst="rect">
            <a:avLst/>
          </a:prstGeom>
          <a:noFill/>
          <a:ln>
            <a:noFill/>
          </a:ln>
        </p:spPr>
      </p:pic>
      <p:pic>
        <p:nvPicPr>
          <p:cNvPr id="101" name="Google Shape;101;p18"/>
          <p:cNvPicPr preferRelativeResize="0"/>
          <p:nvPr/>
        </p:nvPicPr>
        <p:blipFill>
          <a:blip r:embed="rId5">
            <a:alphaModFix/>
          </a:blip>
          <a:stretch>
            <a:fillRect/>
          </a:stretch>
        </p:blipFill>
        <p:spPr>
          <a:xfrm>
            <a:off x="4620938" y="649938"/>
            <a:ext cx="1628775" cy="1285875"/>
          </a:xfrm>
          <a:prstGeom prst="rect">
            <a:avLst/>
          </a:prstGeom>
          <a:noFill/>
          <a:ln>
            <a:noFill/>
          </a:ln>
        </p:spPr>
      </p:pic>
      <p:pic>
        <p:nvPicPr>
          <p:cNvPr id="102" name="Google Shape;102;p18"/>
          <p:cNvPicPr preferRelativeResize="0"/>
          <p:nvPr/>
        </p:nvPicPr>
        <p:blipFill>
          <a:blip r:embed="rId6">
            <a:alphaModFix/>
          </a:blip>
          <a:stretch>
            <a:fillRect/>
          </a:stretch>
        </p:blipFill>
        <p:spPr>
          <a:xfrm>
            <a:off x="6249725" y="649950"/>
            <a:ext cx="1935400" cy="1969550"/>
          </a:xfrm>
          <a:prstGeom prst="rect">
            <a:avLst/>
          </a:prstGeom>
          <a:noFill/>
          <a:ln>
            <a:noFill/>
          </a:ln>
        </p:spPr>
      </p:pic>
      <p:sp>
        <p:nvSpPr>
          <p:cNvPr id="103" name="Google Shape;103;p18"/>
          <p:cNvSpPr txBox="1"/>
          <p:nvPr/>
        </p:nvSpPr>
        <p:spPr>
          <a:xfrm>
            <a:off x="4073450" y="2371125"/>
            <a:ext cx="13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4" name="Google Shape;104;p18"/>
          <p:cNvPicPr preferRelativeResize="0"/>
          <p:nvPr/>
        </p:nvPicPr>
        <p:blipFill>
          <a:blip r:embed="rId7">
            <a:alphaModFix/>
          </a:blip>
          <a:stretch>
            <a:fillRect/>
          </a:stretch>
        </p:blipFill>
        <p:spPr>
          <a:xfrm>
            <a:off x="4498475" y="1686750"/>
            <a:ext cx="1563475" cy="1463250"/>
          </a:xfrm>
          <a:prstGeom prst="rect">
            <a:avLst/>
          </a:prstGeom>
          <a:noFill/>
          <a:ln>
            <a:noFill/>
          </a:ln>
        </p:spPr>
      </p:pic>
      <p:pic>
        <p:nvPicPr>
          <p:cNvPr id="105" name="Google Shape;105;p18"/>
          <p:cNvPicPr preferRelativeResize="0"/>
          <p:nvPr/>
        </p:nvPicPr>
        <p:blipFill>
          <a:blip r:embed="rId8">
            <a:alphaModFix/>
          </a:blip>
          <a:stretch>
            <a:fillRect/>
          </a:stretch>
        </p:blipFill>
        <p:spPr>
          <a:xfrm>
            <a:off x="7380850" y="2619499"/>
            <a:ext cx="1690175" cy="1581850"/>
          </a:xfrm>
          <a:prstGeom prst="rect">
            <a:avLst/>
          </a:prstGeom>
          <a:noFill/>
          <a:ln>
            <a:noFill/>
          </a:ln>
        </p:spPr>
      </p:pic>
      <p:pic>
        <p:nvPicPr>
          <p:cNvPr id="106" name="Google Shape;106;p18"/>
          <p:cNvPicPr preferRelativeResize="0"/>
          <p:nvPr/>
        </p:nvPicPr>
        <p:blipFill>
          <a:blip r:embed="rId9">
            <a:alphaModFix/>
          </a:blip>
          <a:stretch>
            <a:fillRect/>
          </a:stretch>
        </p:blipFill>
        <p:spPr>
          <a:xfrm>
            <a:off x="6006905" y="2571750"/>
            <a:ext cx="1373944" cy="1285875"/>
          </a:xfrm>
          <a:prstGeom prst="rect">
            <a:avLst/>
          </a:prstGeom>
          <a:noFill/>
          <a:ln>
            <a:noFill/>
          </a:ln>
        </p:spPr>
      </p:pic>
      <p:pic>
        <p:nvPicPr>
          <p:cNvPr id="107" name="Google Shape;107;p18"/>
          <p:cNvPicPr preferRelativeResize="0"/>
          <p:nvPr/>
        </p:nvPicPr>
        <p:blipFill>
          <a:blip r:embed="rId10">
            <a:alphaModFix/>
          </a:blip>
          <a:stretch>
            <a:fillRect/>
          </a:stretch>
        </p:blipFill>
        <p:spPr>
          <a:xfrm>
            <a:off x="7697075" y="248473"/>
            <a:ext cx="1373950" cy="1637326"/>
          </a:xfrm>
          <a:prstGeom prst="rect">
            <a:avLst/>
          </a:prstGeom>
          <a:noFill/>
          <a:ln>
            <a:noFill/>
          </a:ln>
        </p:spPr>
      </p:pic>
      <p:pic>
        <p:nvPicPr>
          <p:cNvPr id="108" name="Google Shape;108;p18"/>
          <p:cNvPicPr preferRelativeResize="0"/>
          <p:nvPr/>
        </p:nvPicPr>
        <p:blipFill>
          <a:blip r:embed="rId11">
            <a:alphaModFix/>
          </a:blip>
          <a:stretch>
            <a:fillRect/>
          </a:stretch>
        </p:blipFill>
        <p:spPr>
          <a:xfrm>
            <a:off x="4348082" y="3023869"/>
            <a:ext cx="1864250" cy="2119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19"/>
          <p:cNvSpPr txBox="1"/>
          <p:nvPr>
            <p:ph type="title"/>
          </p:nvPr>
        </p:nvSpPr>
        <p:spPr>
          <a:xfrm>
            <a:off x="265500" y="121600"/>
            <a:ext cx="4045200" cy="107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3000" u="sng"/>
              <a:t>Museum</a:t>
            </a:r>
            <a:r>
              <a:rPr lang="en-GB" sz="3000" u="sng"/>
              <a:t> of Australian D</a:t>
            </a:r>
            <a:r>
              <a:rPr lang="en-GB" sz="3000" u="sng"/>
              <a:t>emocracy</a:t>
            </a:r>
            <a:r>
              <a:rPr lang="en-GB" sz="3000" u="sng"/>
              <a:t>  </a:t>
            </a:r>
            <a:endParaRPr sz="3000" u="sng"/>
          </a:p>
        </p:txBody>
      </p:sp>
      <p:sp>
        <p:nvSpPr>
          <p:cNvPr id="114" name="Google Shape;114;p19"/>
          <p:cNvSpPr txBox="1"/>
          <p:nvPr>
            <p:ph idx="1" type="subTitle"/>
          </p:nvPr>
        </p:nvSpPr>
        <p:spPr>
          <a:xfrm>
            <a:off x="265500" y="1191650"/>
            <a:ext cx="4045200" cy="39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solidFill>
                  <a:schemeClr val="dk1"/>
                </a:solidFill>
              </a:rPr>
              <a:t>The Museum of Australian Democracy is </a:t>
            </a:r>
            <a:r>
              <a:rPr lang="en-GB" sz="2400">
                <a:solidFill>
                  <a:schemeClr val="dk1"/>
                </a:solidFill>
              </a:rPr>
              <a:t>actually</a:t>
            </a:r>
            <a:r>
              <a:rPr lang="en-GB" sz="2400">
                <a:solidFill>
                  <a:schemeClr val="dk1"/>
                </a:solidFill>
              </a:rPr>
              <a:t> the Old Parliament House… it is an old version of the new Parliament House. Inside, we had to wear white gloves like these ones. </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rPr lang="en-GB" sz="2400">
                <a:solidFill>
                  <a:schemeClr val="dk1"/>
                </a:solidFill>
              </a:rPr>
              <a:t>to protect all the artefacts from dirt or smudges.</a:t>
            </a:r>
            <a:endParaRPr sz="2400">
              <a:solidFill>
                <a:schemeClr val="dk1"/>
              </a:solidFill>
            </a:endParaRPr>
          </a:p>
        </p:txBody>
      </p:sp>
      <p:sp>
        <p:nvSpPr>
          <p:cNvPr id="115" name="Google Shape;115;p1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16" name="Google Shape;116;p19"/>
          <p:cNvPicPr preferRelativeResize="0"/>
          <p:nvPr/>
        </p:nvPicPr>
        <p:blipFill>
          <a:blip r:embed="rId4">
            <a:alphaModFix/>
          </a:blip>
          <a:stretch>
            <a:fillRect/>
          </a:stretch>
        </p:blipFill>
        <p:spPr>
          <a:xfrm>
            <a:off x="4489137" y="2138185"/>
            <a:ext cx="1960475" cy="1242925"/>
          </a:xfrm>
          <a:prstGeom prst="rect">
            <a:avLst/>
          </a:prstGeom>
          <a:noFill/>
          <a:ln>
            <a:noFill/>
          </a:ln>
        </p:spPr>
      </p:pic>
      <p:pic>
        <p:nvPicPr>
          <p:cNvPr id="117" name="Google Shape;117;p19"/>
          <p:cNvPicPr preferRelativeResize="0"/>
          <p:nvPr/>
        </p:nvPicPr>
        <p:blipFill>
          <a:blip r:embed="rId5">
            <a:alphaModFix/>
          </a:blip>
          <a:stretch>
            <a:fillRect/>
          </a:stretch>
        </p:blipFill>
        <p:spPr>
          <a:xfrm>
            <a:off x="4530275" y="3387025"/>
            <a:ext cx="2165508" cy="1555024"/>
          </a:xfrm>
          <a:prstGeom prst="rect">
            <a:avLst/>
          </a:prstGeom>
          <a:noFill/>
          <a:ln>
            <a:noFill/>
          </a:ln>
        </p:spPr>
      </p:pic>
      <p:pic>
        <p:nvPicPr>
          <p:cNvPr id="118" name="Google Shape;118;p19"/>
          <p:cNvPicPr preferRelativeResize="0"/>
          <p:nvPr/>
        </p:nvPicPr>
        <p:blipFill>
          <a:blip r:embed="rId6">
            <a:alphaModFix/>
          </a:blip>
          <a:stretch>
            <a:fillRect/>
          </a:stretch>
        </p:blipFill>
        <p:spPr>
          <a:xfrm>
            <a:off x="6449625" y="912102"/>
            <a:ext cx="2515278" cy="2354025"/>
          </a:xfrm>
          <a:prstGeom prst="rect">
            <a:avLst/>
          </a:prstGeom>
          <a:noFill/>
          <a:ln>
            <a:noFill/>
          </a:ln>
        </p:spPr>
      </p:pic>
      <p:pic>
        <p:nvPicPr>
          <p:cNvPr id="119" name="Google Shape;119;p19"/>
          <p:cNvPicPr preferRelativeResize="0"/>
          <p:nvPr/>
        </p:nvPicPr>
        <p:blipFill>
          <a:blip r:embed="rId7">
            <a:alphaModFix/>
          </a:blip>
          <a:stretch>
            <a:fillRect/>
          </a:stretch>
        </p:blipFill>
        <p:spPr>
          <a:xfrm>
            <a:off x="6628050" y="2916901"/>
            <a:ext cx="2086275" cy="1952549"/>
          </a:xfrm>
          <a:prstGeom prst="rect">
            <a:avLst/>
          </a:prstGeom>
          <a:noFill/>
          <a:ln>
            <a:noFill/>
          </a:ln>
        </p:spPr>
      </p:pic>
      <p:pic>
        <p:nvPicPr>
          <p:cNvPr id="120" name="Google Shape;120;p19"/>
          <p:cNvPicPr preferRelativeResize="0"/>
          <p:nvPr/>
        </p:nvPicPr>
        <p:blipFill>
          <a:blip r:embed="rId8">
            <a:alphaModFix/>
          </a:blip>
          <a:stretch>
            <a:fillRect/>
          </a:stretch>
        </p:blipFill>
        <p:spPr>
          <a:xfrm>
            <a:off x="4489126" y="889343"/>
            <a:ext cx="1960500" cy="1242908"/>
          </a:xfrm>
          <a:prstGeom prst="rect">
            <a:avLst/>
          </a:prstGeom>
          <a:noFill/>
          <a:ln>
            <a:noFill/>
          </a:ln>
        </p:spPr>
      </p:pic>
      <p:pic>
        <p:nvPicPr>
          <p:cNvPr id="121" name="Google Shape;121;p19"/>
          <p:cNvPicPr preferRelativeResize="0"/>
          <p:nvPr/>
        </p:nvPicPr>
        <p:blipFill>
          <a:blip r:embed="rId9">
            <a:alphaModFix/>
          </a:blip>
          <a:stretch>
            <a:fillRect/>
          </a:stretch>
        </p:blipFill>
        <p:spPr>
          <a:xfrm>
            <a:off x="4530275" y="13350"/>
            <a:ext cx="3915375" cy="870075"/>
          </a:xfrm>
          <a:prstGeom prst="rect">
            <a:avLst/>
          </a:prstGeom>
          <a:noFill/>
          <a:ln>
            <a:noFill/>
          </a:ln>
        </p:spPr>
      </p:pic>
      <p:pic>
        <p:nvPicPr>
          <p:cNvPr id="122" name="Google Shape;122;p19"/>
          <p:cNvPicPr preferRelativeResize="0"/>
          <p:nvPr/>
        </p:nvPicPr>
        <p:blipFill>
          <a:blip r:embed="rId10">
            <a:alphaModFix/>
          </a:blip>
          <a:stretch>
            <a:fillRect/>
          </a:stretch>
        </p:blipFill>
        <p:spPr>
          <a:xfrm>
            <a:off x="2546544" y="3480725"/>
            <a:ext cx="618003" cy="676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0"/>
          <p:cNvSpPr txBox="1"/>
          <p:nvPr>
            <p:ph type="title"/>
          </p:nvPr>
        </p:nvSpPr>
        <p:spPr>
          <a:xfrm>
            <a:off x="265500" y="158075"/>
            <a:ext cx="4045200" cy="62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3000" u="sng"/>
              <a:t>Bowling</a:t>
            </a:r>
            <a:endParaRPr sz="3000" u="sng"/>
          </a:p>
        </p:txBody>
      </p:sp>
      <p:sp>
        <p:nvSpPr>
          <p:cNvPr id="128" name="Google Shape;128;p20"/>
          <p:cNvSpPr txBox="1"/>
          <p:nvPr>
            <p:ph idx="1" type="subTitle"/>
          </p:nvPr>
        </p:nvSpPr>
        <p:spPr>
          <a:xfrm>
            <a:off x="265500" y="924125"/>
            <a:ext cx="4454700" cy="218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chemeClr val="dk1"/>
                </a:solidFill>
                <a:highlight>
                  <a:srgbClr val="A2C4C9"/>
                </a:highlight>
              </a:rPr>
              <a:t>That night, Lorrie (our bus driver) drove us to </a:t>
            </a:r>
            <a:r>
              <a:rPr lang="en-GB" u="sng">
                <a:solidFill>
                  <a:schemeClr val="dk1"/>
                </a:solidFill>
                <a:highlight>
                  <a:srgbClr val="A2C4C9"/>
                </a:highlight>
              </a:rPr>
              <a:t>ZONE BOWLING</a:t>
            </a:r>
            <a:r>
              <a:rPr lang="en-GB">
                <a:solidFill>
                  <a:schemeClr val="dk1"/>
                </a:solidFill>
                <a:highlight>
                  <a:srgbClr val="A2C4C9"/>
                </a:highlight>
              </a:rPr>
              <a:t>.</a:t>
            </a:r>
            <a:endParaRPr>
              <a:solidFill>
                <a:schemeClr val="dk1"/>
              </a:solidFill>
              <a:highlight>
                <a:srgbClr val="A2C4C9"/>
              </a:highlight>
            </a:endParaRPr>
          </a:p>
          <a:p>
            <a:pPr indent="0" lvl="0" marL="0" rtl="0" algn="l">
              <a:spcBef>
                <a:spcPts val="0"/>
              </a:spcBef>
              <a:spcAft>
                <a:spcPts val="0"/>
              </a:spcAft>
              <a:buNone/>
            </a:pPr>
            <a:r>
              <a:rPr lang="en-GB">
                <a:solidFill>
                  <a:schemeClr val="dk1"/>
                </a:solidFill>
                <a:highlight>
                  <a:srgbClr val="A2C4C9"/>
                </a:highlight>
              </a:rPr>
              <a:t>Here are some great pictures we took that </a:t>
            </a:r>
            <a:r>
              <a:rPr lang="en-GB">
                <a:solidFill>
                  <a:schemeClr val="dk1"/>
                </a:solidFill>
                <a:highlight>
                  <a:srgbClr val="A2C4C9"/>
                </a:highlight>
              </a:rPr>
              <a:t>night…</a:t>
            </a:r>
            <a:endParaRPr>
              <a:solidFill>
                <a:schemeClr val="dk1"/>
              </a:solidFill>
              <a:highlight>
                <a:srgbClr val="A2C4C9"/>
              </a:highlight>
            </a:endParaRPr>
          </a:p>
          <a:p>
            <a:pPr indent="0" lvl="0" marL="0" rtl="0" algn="l">
              <a:spcBef>
                <a:spcPts val="0"/>
              </a:spcBef>
              <a:spcAft>
                <a:spcPts val="0"/>
              </a:spcAft>
              <a:buNone/>
            </a:pPr>
            <a:r>
              <a:t/>
            </a:r>
            <a:endParaRPr>
              <a:solidFill>
                <a:schemeClr val="dk1"/>
              </a:solidFill>
              <a:highlight>
                <a:srgbClr val="A2C4C9"/>
              </a:highlight>
            </a:endParaRPr>
          </a:p>
        </p:txBody>
      </p:sp>
      <p:sp>
        <p:nvSpPr>
          <p:cNvPr id="129" name="Google Shape;129;p2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30" name="Google Shape;130;p20"/>
          <p:cNvPicPr preferRelativeResize="0"/>
          <p:nvPr/>
        </p:nvPicPr>
        <p:blipFill>
          <a:blip r:embed="rId4">
            <a:alphaModFix/>
          </a:blip>
          <a:stretch>
            <a:fillRect/>
          </a:stretch>
        </p:blipFill>
        <p:spPr>
          <a:xfrm>
            <a:off x="4572000" y="0"/>
            <a:ext cx="2237350" cy="2497800"/>
          </a:xfrm>
          <a:prstGeom prst="rect">
            <a:avLst/>
          </a:prstGeom>
          <a:noFill/>
          <a:ln>
            <a:noFill/>
          </a:ln>
        </p:spPr>
      </p:pic>
      <p:pic>
        <p:nvPicPr>
          <p:cNvPr id="131" name="Google Shape;131;p20"/>
          <p:cNvPicPr preferRelativeResize="0"/>
          <p:nvPr/>
        </p:nvPicPr>
        <p:blipFill>
          <a:blip r:embed="rId5">
            <a:alphaModFix/>
          </a:blip>
          <a:stretch>
            <a:fillRect/>
          </a:stretch>
        </p:blipFill>
        <p:spPr>
          <a:xfrm>
            <a:off x="192499" y="2497800"/>
            <a:ext cx="2517677" cy="2810750"/>
          </a:xfrm>
          <a:prstGeom prst="rect">
            <a:avLst/>
          </a:prstGeom>
          <a:noFill/>
          <a:ln>
            <a:noFill/>
          </a:ln>
        </p:spPr>
      </p:pic>
      <p:pic>
        <p:nvPicPr>
          <p:cNvPr id="132" name="Google Shape;132;p20"/>
          <p:cNvPicPr preferRelativeResize="0"/>
          <p:nvPr/>
        </p:nvPicPr>
        <p:blipFill>
          <a:blip r:embed="rId6">
            <a:alphaModFix/>
          </a:blip>
          <a:stretch>
            <a:fillRect/>
          </a:stretch>
        </p:blipFill>
        <p:spPr>
          <a:xfrm>
            <a:off x="2829350" y="2466100"/>
            <a:ext cx="2907382" cy="2810750"/>
          </a:xfrm>
          <a:prstGeom prst="rect">
            <a:avLst/>
          </a:prstGeom>
          <a:noFill/>
          <a:ln>
            <a:noFill/>
          </a:ln>
        </p:spPr>
      </p:pic>
      <p:pic>
        <p:nvPicPr>
          <p:cNvPr id="133" name="Google Shape;133;p20"/>
          <p:cNvPicPr preferRelativeResize="0"/>
          <p:nvPr/>
        </p:nvPicPr>
        <p:blipFill>
          <a:blip r:embed="rId7">
            <a:alphaModFix/>
          </a:blip>
          <a:stretch>
            <a:fillRect/>
          </a:stretch>
        </p:blipFill>
        <p:spPr>
          <a:xfrm>
            <a:off x="5806501" y="2466100"/>
            <a:ext cx="2851125" cy="2810750"/>
          </a:xfrm>
          <a:prstGeom prst="rect">
            <a:avLst/>
          </a:prstGeom>
          <a:noFill/>
          <a:ln>
            <a:noFill/>
          </a:ln>
        </p:spPr>
      </p:pic>
      <p:pic>
        <p:nvPicPr>
          <p:cNvPr id="134" name="Google Shape;134;p20"/>
          <p:cNvPicPr preferRelativeResize="0"/>
          <p:nvPr/>
        </p:nvPicPr>
        <p:blipFill>
          <a:blip r:embed="rId8">
            <a:alphaModFix/>
          </a:blip>
          <a:stretch>
            <a:fillRect/>
          </a:stretch>
        </p:blipFill>
        <p:spPr>
          <a:xfrm>
            <a:off x="6809350" y="0"/>
            <a:ext cx="2441500" cy="2626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1"/>
          <p:cNvSpPr txBox="1"/>
          <p:nvPr>
            <p:ph type="title"/>
          </p:nvPr>
        </p:nvSpPr>
        <p:spPr>
          <a:xfrm>
            <a:off x="265500" y="279675"/>
            <a:ext cx="4045200" cy="948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2700" u="sng"/>
              <a:t> </a:t>
            </a:r>
            <a:endParaRPr sz="2700" u="sng"/>
          </a:p>
          <a:p>
            <a:pPr indent="0" lvl="0" marL="0" rtl="0" algn="l">
              <a:spcBef>
                <a:spcPts val="0"/>
              </a:spcBef>
              <a:spcAft>
                <a:spcPts val="0"/>
              </a:spcAft>
              <a:buNone/>
            </a:pPr>
            <a:r>
              <a:t/>
            </a:r>
            <a:endParaRPr sz="2700" u="sng"/>
          </a:p>
          <a:p>
            <a:pPr indent="0" lvl="0" marL="0" rtl="0" algn="l">
              <a:spcBef>
                <a:spcPts val="0"/>
              </a:spcBef>
              <a:spcAft>
                <a:spcPts val="0"/>
              </a:spcAft>
              <a:buNone/>
            </a:pPr>
            <a:r>
              <a:t/>
            </a:r>
            <a:endParaRPr sz="2700" u="sng"/>
          </a:p>
          <a:p>
            <a:pPr indent="0" lvl="0" marL="0" rtl="0" algn="l">
              <a:spcBef>
                <a:spcPts val="0"/>
              </a:spcBef>
              <a:spcAft>
                <a:spcPts val="0"/>
              </a:spcAft>
              <a:buNone/>
            </a:pPr>
            <a:r>
              <a:rPr lang="en-GB" sz="2700" u="sng"/>
              <a:t>Day 3:</a:t>
            </a:r>
            <a:r>
              <a:rPr lang="en-GB" sz="2700"/>
              <a:t>  </a:t>
            </a:r>
            <a:r>
              <a:rPr lang="en-GB" sz="2700" u="sng"/>
              <a:t>Walk around Lake Burley Griffin </a:t>
            </a:r>
            <a:endParaRPr sz="2700" u="sng"/>
          </a:p>
        </p:txBody>
      </p:sp>
      <p:sp>
        <p:nvSpPr>
          <p:cNvPr id="140" name="Google Shape;140;p21"/>
          <p:cNvSpPr txBox="1"/>
          <p:nvPr>
            <p:ph idx="1" type="subTitle"/>
          </p:nvPr>
        </p:nvSpPr>
        <p:spPr>
          <a:xfrm>
            <a:off x="265500" y="1106525"/>
            <a:ext cx="4045200" cy="3976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sz="2500">
                <a:solidFill>
                  <a:schemeClr val="dk1"/>
                </a:solidFill>
              </a:rPr>
              <a:t>For our third day in Canberra, we started off the morning with a nice, quiet walk around Lake Burley Griffin. All the sights were fantastic! So was the wildlife… like the pretty trees that were </a:t>
            </a:r>
            <a:r>
              <a:rPr lang="en-GB" sz="2500">
                <a:solidFill>
                  <a:schemeClr val="dk1"/>
                </a:solidFill>
              </a:rPr>
              <a:t>covered</a:t>
            </a:r>
            <a:r>
              <a:rPr lang="en-GB" sz="2500">
                <a:solidFill>
                  <a:schemeClr val="dk1"/>
                </a:solidFill>
              </a:rPr>
              <a:t> in lovely</a:t>
            </a:r>
            <a:r>
              <a:rPr lang="en-GB" sz="2500">
                <a:solidFill>
                  <a:schemeClr val="dk1"/>
                </a:solidFill>
              </a:rPr>
              <a:t>, white blossoms.</a:t>
            </a:r>
            <a:endParaRPr sz="2500">
              <a:solidFill>
                <a:schemeClr val="dk1"/>
              </a:solidFill>
            </a:endParaRPr>
          </a:p>
          <a:p>
            <a:pPr indent="0" lvl="0" marL="0" rtl="0" algn="l">
              <a:spcBef>
                <a:spcPts val="0"/>
              </a:spcBef>
              <a:spcAft>
                <a:spcPts val="0"/>
              </a:spcAft>
              <a:buNone/>
            </a:pPr>
            <a:r>
              <a:rPr lang="en-GB" sz="2500">
                <a:solidFill>
                  <a:schemeClr val="dk1"/>
                </a:solidFill>
              </a:rPr>
              <a:t>There was also some beautiful black swans gliding around in the water.</a:t>
            </a:r>
            <a:endParaRPr sz="2500">
              <a:solidFill>
                <a:schemeClr val="dk1"/>
              </a:solidFill>
            </a:endParaRPr>
          </a:p>
        </p:txBody>
      </p:sp>
      <p:sp>
        <p:nvSpPr>
          <p:cNvPr id="141" name="Google Shape;141;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42" name="Google Shape;142;p21"/>
          <p:cNvPicPr preferRelativeResize="0"/>
          <p:nvPr/>
        </p:nvPicPr>
        <p:blipFill>
          <a:blip r:embed="rId4">
            <a:alphaModFix/>
          </a:blip>
          <a:stretch>
            <a:fillRect/>
          </a:stretch>
        </p:blipFill>
        <p:spPr>
          <a:xfrm>
            <a:off x="4572000" y="0"/>
            <a:ext cx="3837000" cy="1808969"/>
          </a:xfrm>
          <a:prstGeom prst="rect">
            <a:avLst/>
          </a:prstGeom>
          <a:noFill/>
          <a:ln>
            <a:noFill/>
          </a:ln>
        </p:spPr>
      </p:pic>
      <p:pic>
        <p:nvPicPr>
          <p:cNvPr id="143" name="Google Shape;143;p21"/>
          <p:cNvPicPr preferRelativeResize="0"/>
          <p:nvPr/>
        </p:nvPicPr>
        <p:blipFill>
          <a:blip r:embed="rId5">
            <a:alphaModFix/>
          </a:blip>
          <a:stretch>
            <a:fillRect/>
          </a:stretch>
        </p:blipFill>
        <p:spPr>
          <a:xfrm>
            <a:off x="4571988" y="3395472"/>
            <a:ext cx="1635050" cy="1568328"/>
          </a:xfrm>
          <a:prstGeom prst="rect">
            <a:avLst/>
          </a:prstGeom>
          <a:noFill/>
          <a:ln>
            <a:noFill/>
          </a:ln>
        </p:spPr>
      </p:pic>
      <p:pic>
        <p:nvPicPr>
          <p:cNvPr id="144" name="Google Shape;144;p21"/>
          <p:cNvPicPr preferRelativeResize="0"/>
          <p:nvPr/>
        </p:nvPicPr>
        <p:blipFill>
          <a:blip r:embed="rId6">
            <a:alphaModFix/>
          </a:blip>
          <a:stretch>
            <a:fillRect/>
          </a:stretch>
        </p:blipFill>
        <p:spPr>
          <a:xfrm>
            <a:off x="6288733" y="3287601"/>
            <a:ext cx="2199218" cy="1626375"/>
          </a:xfrm>
          <a:prstGeom prst="rect">
            <a:avLst/>
          </a:prstGeom>
          <a:noFill/>
          <a:ln>
            <a:noFill/>
          </a:ln>
        </p:spPr>
      </p:pic>
      <p:pic>
        <p:nvPicPr>
          <p:cNvPr id="145" name="Google Shape;145;p21"/>
          <p:cNvPicPr preferRelativeResize="0"/>
          <p:nvPr/>
        </p:nvPicPr>
        <p:blipFill>
          <a:blip r:embed="rId7">
            <a:alphaModFix/>
          </a:blip>
          <a:stretch>
            <a:fillRect/>
          </a:stretch>
        </p:blipFill>
        <p:spPr>
          <a:xfrm>
            <a:off x="4383800" y="1384049"/>
            <a:ext cx="3123376" cy="2011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DDA45C"/>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