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Londrina Solid"/>
      <p:regular r:id="rId67"/>
    </p:embeddedFont>
    <p:embeddedFont>
      <p:font typeface="Quicksand"/>
      <p:regular r:id="rId68"/>
      <p:bold r:id="rId69"/>
    </p:embeddedFont>
    <p:embeddedFont>
      <p:font typeface="Quicksand SemiBold"/>
      <p:regular r:id="rId70"/>
      <p:bold r:id="rId71"/>
    </p:embeddedFont>
    <p:embeddedFont>
      <p:font typeface="Quicksand Medium"/>
      <p:regular r:id="rId72"/>
      <p:bold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QuicksandMedium-bold.fntdata"/><Relationship Id="rId72" Type="http://schemas.openxmlformats.org/officeDocument/2006/relationships/font" Target="fonts/QuicksandMedium-regular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QuicksandSemiBold-bold.fntdata"/><Relationship Id="rId70" Type="http://schemas.openxmlformats.org/officeDocument/2006/relationships/font" Target="fonts/QuicksandSemiBold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Quicksand-regular.fntdata"/><Relationship Id="rId23" Type="http://schemas.openxmlformats.org/officeDocument/2006/relationships/slide" Target="slides/slide18.xml"/><Relationship Id="rId67" Type="http://schemas.openxmlformats.org/officeDocument/2006/relationships/font" Target="fonts/LondrinaSolid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Quicksand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61ae010d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61ae010d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61ae010d8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61ae010d8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61ae010d8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61ae010d8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61ae010d8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61ae010d8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61ae010d8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61ae010d8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61ae010d8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61ae010d8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61ae010d8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61ae010d8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61ae010d8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61ae010d8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61ae010d8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61ae010d8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61ae010d8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61ae010d8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61ae010d8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261ae010d8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61ae010d8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61ae010d8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61ae010d8a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61ae010d8a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61ae010d8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261ae010d8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61ae010d8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61ae010d8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61ae010d8a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261ae010d8a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61ae010d8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261ae010d8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61ae010d8a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261ae010d8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61ae010d8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261ae010d8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61ae010d8a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261ae010d8a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61ae010d8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61ae010d8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61ae010d8a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61ae010d8a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61ae010d8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61ae010d8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61ae010d8a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261ae010d8a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61ae010d8a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61ae010d8a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261ae010d8a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261ae010d8a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61ae010d8a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261ae010d8a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61ae010d8a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261ae010d8a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61ae010d8a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61ae010d8a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61ae010d8a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261ae010d8a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261ae010d8a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261ae010d8a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61ae010d8a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61ae010d8a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261ae010d8a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261ae010d8a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61ae010d8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61ae010d8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61ae010d8a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61ae010d8a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61ae010d8a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61ae010d8a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61ae010d8a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261ae010d8a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61ae010d8a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61ae010d8a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61ae010d8a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261ae010d8a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261ae010d8a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261ae010d8a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261ae010d8a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261ae010d8a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61ae010d8a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261ae010d8a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261ae010d8a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261ae010d8a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61ae010d8a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61ae010d8a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61ae010d8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61ae010d8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261ae010d8a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261ae010d8a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61ae010d8a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261ae010d8a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61ae010d8a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261ae010d8a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61ae010d8a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261ae010d8a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61ae010d8a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61ae010d8a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261ae010d8a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261ae010d8a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261ae010d8a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261ae010d8a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261ae010d8a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261ae010d8a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61ae010d8a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61ae010d8a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261ae010d8a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261ae010d8a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61ae010d8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61ae010d8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261ae010d8a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261ae010d8a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61ae010d8a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261ae010d8a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61ae010d8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61ae010d8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61ae010d8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261ae010d8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61ae010d8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61ae010d8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">
  <p:cSld name="SECTION_HEADER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2950500" y="2511788"/>
            <a:ext cx="3243000" cy="978900"/>
          </a:xfrm>
          <a:prstGeom prst="roundRect">
            <a:avLst>
              <a:gd fmla="val 20421" name="adj"/>
            </a:avLst>
          </a:prstGeom>
          <a:solidFill>
            <a:srgbClr val="DA1E37"/>
          </a:solidFill>
          <a:ln cap="flat" cmpd="sng" w="28575">
            <a:solidFill>
              <a:srgbClr val="D1343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020000" dist="57150">
              <a:srgbClr val="D13439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Interactive Picture Reveal</a:t>
            </a:r>
            <a:endParaRPr sz="2800"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797475" y="1392524"/>
            <a:ext cx="7549051" cy="908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rgbClr val="DA1E3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Christmas Geometry</a:t>
            </a: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28877" l="0" r="0" t="28878"/>
          <a:stretch/>
        </p:blipFill>
        <p:spPr>
          <a:xfrm>
            <a:off x="3916412" y="3845050"/>
            <a:ext cx="1311175" cy="1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3179" l="18765" r="0" t="0"/>
          <a:stretch/>
        </p:blipFill>
        <p:spPr>
          <a:xfrm>
            <a:off x="0" y="2940400"/>
            <a:ext cx="1906250" cy="2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3179" l="18765" r="0" t="0"/>
          <a:stretch/>
        </p:blipFill>
        <p:spPr>
          <a:xfrm flipH="1">
            <a:off x="7237750" y="2940400"/>
            <a:ext cx="1906250" cy="22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226" y="1376725"/>
            <a:ext cx="7835549" cy="337445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" name="Google Shape;59;p14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78242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3779718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4307225" y="1524175"/>
            <a:ext cx="548700" cy="54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2187697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187500" y="1415275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Obtuse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963750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6984775" y="40975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Hexagon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671875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797597" y="2405849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One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671875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98300" y="3940675"/>
            <a:ext cx="144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Square Pyramid 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6963751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513159" y="1432288"/>
            <a:ext cx="391029" cy="732475"/>
          </a:xfrm>
          <a:prstGeom prst="flowChartMagneticDisk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706950" y="426775"/>
            <a:ext cx="77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How many sides and angles does a quadrilateral have?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779718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865475" y="2377275"/>
            <a:ext cx="141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Four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3916412" y="48572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A0DBF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7000053" y="3715422"/>
            <a:ext cx="1147630" cy="64258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A1E37"/>
          </a:solidFill>
          <a:ln cap="flat" cmpd="sng" w="28575">
            <a:solidFill>
              <a:srgbClr val="DA1E3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500000" dist="381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07" name="Google Shape;107;p15"/>
          <p:cNvSpPr txBox="1"/>
          <p:nvPr/>
        </p:nvSpPr>
        <p:spPr>
          <a:xfrm>
            <a:off x="7113416" y="3859702"/>
            <a:ext cx="1029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GO BACK</a:t>
            </a:r>
            <a:endParaRPr b="1" sz="1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164327" y="208901"/>
            <a:ext cx="2034976" cy="18092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Ho, Ho, </a:t>
            </a:r>
            <a:b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</a:br>
            <a: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Oh No!</a:t>
            </a:r>
          </a:p>
        </p:txBody>
      </p:sp>
      <p:sp>
        <p:nvSpPr>
          <p:cNvPr id="109" name="Google Shape;109;p15"/>
          <p:cNvSpPr/>
          <p:nvPr/>
        </p:nvSpPr>
        <p:spPr>
          <a:xfrm>
            <a:off x="6104688" y="2273313"/>
            <a:ext cx="2730550" cy="726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Try Again!</a:t>
            </a: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 b="24471" l="0" r="0" t="0"/>
          <a:stretch/>
        </p:blipFill>
        <p:spPr>
          <a:xfrm>
            <a:off x="194600" y="510775"/>
            <a:ext cx="5073649" cy="46327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5124825" y="3296174"/>
            <a:ext cx="1517300" cy="1640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solidFill>
          <a:srgbClr val="A0DBF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375832" y="246803"/>
            <a:ext cx="1998059" cy="16722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Ho, Ho, </a:t>
            </a:r>
            <a:b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</a:br>
            <a: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Hurray!</a:t>
            </a:r>
          </a:p>
        </p:txBody>
      </p:sp>
      <p:sp>
        <p:nvSpPr>
          <p:cNvPr id="115" name="Google Shape;115;p16"/>
          <p:cNvSpPr/>
          <p:nvPr/>
        </p:nvSpPr>
        <p:spPr>
          <a:xfrm>
            <a:off x="5999275" y="2153446"/>
            <a:ext cx="3020005" cy="6954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Keep Going!</a:t>
            </a: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 b="24783" l="3110" r="0" t="0"/>
          <a:stretch/>
        </p:blipFill>
        <p:spPr>
          <a:xfrm>
            <a:off x="0" y="532525"/>
            <a:ext cx="5791451" cy="461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7" name="Google Shape;117;p16"/>
          <p:cNvSpPr/>
          <p:nvPr/>
        </p:nvSpPr>
        <p:spPr>
          <a:xfrm flipH="1">
            <a:off x="6441449" y="3560076"/>
            <a:ext cx="1494600" cy="837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A1E37"/>
          </a:solidFill>
          <a:ln cap="flat" cmpd="sng" w="28575">
            <a:solidFill>
              <a:srgbClr val="DA1E3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500000" dist="381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18" name="Google Shape;118;p16"/>
          <p:cNvSpPr txBox="1"/>
          <p:nvPr/>
        </p:nvSpPr>
        <p:spPr>
          <a:xfrm>
            <a:off x="6489926" y="3747987"/>
            <a:ext cx="134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Continue</a:t>
            </a:r>
            <a:endParaRPr b="1" sz="1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">
  <p:cSld name="TITLE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p17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78242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3779718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4307225" y="1524175"/>
            <a:ext cx="548700" cy="54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2187697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2187500" y="1415275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Obtuse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6963750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6984775" y="40975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Hexagon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671875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797597" y="2405849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One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671875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698300" y="3940675"/>
            <a:ext cx="144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Square Pyramid 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6963751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980079" y="426775"/>
            <a:ext cx="737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Click on the 3D shape that has two circular bases.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7513159" y="1432288"/>
            <a:ext cx="391029" cy="732475"/>
          </a:xfrm>
          <a:prstGeom prst="flowChartMagneticDisk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">
  <p:cSld name="TITLE_1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18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78242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3779718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4307225" y="1524175"/>
            <a:ext cx="548700" cy="54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2187697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2187500" y="1415275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Obtuse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6963750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6984775" y="40975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Hexagon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671875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797597" y="2405849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One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04" name="Google Shape;204;p18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671875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698300" y="3940675"/>
            <a:ext cx="144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Square 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Pyramid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797600" y="313125"/>
            <a:ext cx="753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What shape has a square base and four triangles that fold up to meet at a single point (apex)?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TITLE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19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78242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3779718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"/>
          <p:cNvSpPr/>
          <p:nvPr/>
        </p:nvSpPr>
        <p:spPr>
          <a:xfrm>
            <a:off x="4307225" y="1524175"/>
            <a:ext cx="548700" cy="54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2187697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2187500" y="1415275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Obtuse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6963750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6984775" y="40975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Hexagon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46" name="Google Shape;246;p19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671875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797597" y="2405849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One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739775" y="426775"/>
            <a:ext cx="768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How many sets of 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parallel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sides does a trapezoid have?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251" name="Google Shape;251;p19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">
  <p:cSld name="TITLE_1_1_1_1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" name="Google Shape;254;p20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78242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0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0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3779718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4307225" y="1524175"/>
            <a:ext cx="548700" cy="54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2187697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2187500" y="1415275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Obtuse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86" name="Google Shape;286;p20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6963750" y="39075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0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 txBox="1"/>
          <p:nvPr/>
        </p:nvSpPr>
        <p:spPr>
          <a:xfrm>
            <a:off x="6984775" y="40975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Hexagon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673800" y="426775"/>
            <a:ext cx="779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What is this shape? 				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5033400" y="313675"/>
            <a:ext cx="829800" cy="718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20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">
  <p:cSld name="TITLE_1_1_1_1_1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1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21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1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78242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3779718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4307225" y="1524175"/>
            <a:ext cx="548700" cy="54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2187697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"/>
          <p:cNvSpPr txBox="1"/>
          <p:nvPr/>
        </p:nvSpPr>
        <p:spPr>
          <a:xfrm>
            <a:off x="2187500" y="1415275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Obtuse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736200" y="313125"/>
            <a:ext cx="763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What 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shape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has three sides and one angle that is greater than 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ninety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degrees?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330" name="Google Shape;330;p21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">
  <p:cSld name="TITLE_1_1_1_1_1_1_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2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3" name="Google Shape;333;p22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2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2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2"/>
          <p:cNvSpPr/>
          <p:nvPr/>
        </p:nvSpPr>
        <p:spPr>
          <a:xfrm>
            <a:off x="78242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2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1" name="Google Shape;361;p22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3779718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 txBox="1"/>
          <p:nvPr/>
        </p:nvSpPr>
        <p:spPr>
          <a:xfrm>
            <a:off x="654225" y="426775"/>
            <a:ext cx="7758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Click on the shape that is NOT a polygon (a 2D figure with no sides). </a:t>
            </a:r>
            <a:endParaRPr sz="18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4307225" y="1524175"/>
            <a:ext cx="548700" cy="54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">
  <p:cSld name="TITLE_1_1_1_1_1_1_1_1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3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9" name="Google Shape;369;p23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3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3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3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3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3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3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3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3"/>
          <p:cNvSpPr/>
          <p:nvPr/>
        </p:nvSpPr>
        <p:spPr>
          <a:xfrm>
            <a:off x="80107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395" name="Google Shape;395;p23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2187697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"/>
          <p:cNvSpPr txBox="1"/>
          <p:nvPr/>
        </p:nvSpPr>
        <p:spPr>
          <a:xfrm>
            <a:off x="2241600" y="2405850"/>
            <a:ext cx="15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Pentagon</a:t>
            </a:r>
            <a:endParaRPr i="1"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3"/>
          <p:cNvSpPr txBox="1"/>
          <p:nvPr/>
        </p:nvSpPr>
        <p:spPr>
          <a:xfrm>
            <a:off x="726375" y="426775"/>
            <a:ext cx="757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Which shape has five sides, five angles, and sometimes resembles the shape of a house?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400" name="Google Shape;400;p23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">
  <p:cSld name="TITLE_1_1_1_1_1_1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4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3" name="Google Shape;403;p24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4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4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4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4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4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4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11" name="Google Shape;411;p24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4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4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4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4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4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4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4"/>
          <p:cNvSpPr/>
          <p:nvPr/>
        </p:nvSpPr>
        <p:spPr>
          <a:xfrm>
            <a:off x="83917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4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24"/>
          <p:cNvSpPr/>
          <p:nvPr/>
        </p:nvSpPr>
        <p:spPr>
          <a:xfrm>
            <a:off x="3779718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4"/>
          <p:cNvSpPr txBox="1"/>
          <p:nvPr/>
        </p:nvSpPr>
        <p:spPr>
          <a:xfrm>
            <a:off x="3785525" y="3097050"/>
            <a:ext cx="159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Acute Triangle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4"/>
          <p:cNvSpPr txBox="1"/>
          <p:nvPr/>
        </p:nvSpPr>
        <p:spPr>
          <a:xfrm>
            <a:off x="669625" y="313125"/>
            <a:ext cx="7758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What type of triangle has 3 angles that are all less than 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ninety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degrees?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432" name="Google Shape;432;p24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">
  <p:cSld name="TITLE_1_1_1_1_1_1_1_1_1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5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6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5" name="Google Shape;435;p25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5"/>
          <p:cNvSpPr/>
          <p:nvPr/>
        </p:nvSpPr>
        <p:spPr>
          <a:xfrm>
            <a:off x="2674601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5"/>
          <p:cNvSpPr txBox="1"/>
          <p:nvPr/>
        </p:nvSpPr>
        <p:spPr>
          <a:xfrm>
            <a:off x="7018326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39" name="Google Shape;439;p25"/>
          <p:cNvSpPr/>
          <p:nvPr/>
        </p:nvSpPr>
        <p:spPr>
          <a:xfrm>
            <a:off x="3779719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4110601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5"/>
          <p:cNvSpPr txBox="1"/>
          <p:nvPr/>
        </p:nvSpPr>
        <p:spPr>
          <a:xfrm>
            <a:off x="5443901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43" name="Google Shape;443;p25"/>
          <p:cNvSpPr txBox="1"/>
          <p:nvPr/>
        </p:nvSpPr>
        <p:spPr>
          <a:xfrm>
            <a:off x="3964659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44" name="Google Shape;444;p25"/>
          <p:cNvSpPr txBox="1"/>
          <p:nvPr/>
        </p:nvSpPr>
        <p:spPr>
          <a:xfrm>
            <a:off x="3964659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45" name="Google Shape;445;p25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5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47" name="Google Shape;447;p25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5"/>
          <p:cNvSpPr/>
          <p:nvPr/>
        </p:nvSpPr>
        <p:spPr>
          <a:xfrm>
            <a:off x="5826101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5"/>
          <p:cNvSpPr/>
          <p:nvPr/>
        </p:nvSpPr>
        <p:spPr>
          <a:xfrm>
            <a:off x="654226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5"/>
          <p:cNvSpPr txBox="1"/>
          <p:nvPr/>
        </p:nvSpPr>
        <p:spPr>
          <a:xfrm>
            <a:off x="669626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5"/>
          <p:cNvSpPr txBox="1"/>
          <p:nvPr/>
        </p:nvSpPr>
        <p:spPr>
          <a:xfrm>
            <a:off x="2210001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5"/>
          <p:cNvSpPr txBox="1"/>
          <p:nvPr/>
        </p:nvSpPr>
        <p:spPr>
          <a:xfrm>
            <a:off x="6980401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5371762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5"/>
          <p:cNvSpPr txBox="1"/>
          <p:nvPr/>
        </p:nvSpPr>
        <p:spPr>
          <a:xfrm>
            <a:off x="5556702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57" name="Google Shape;457;p25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25"/>
          <p:cNvSpPr/>
          <p:nvPr/>
        </p:nvSpPr>
        <p:spPr>
          <a:xfrm>
            <a:off x="654225" y="137672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5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5"/>
          <p:cNvSpPr txBox="1"/>
          <p:nvPr/>
        </p:nvSpPr>
        <p:spPr>
          <a:xfrm>
            <a:off x="726375" y="313125"/>
            <a:ext cx="770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Click on the shape that has six faces, 12 edges, and 8 vertices. All angles on this shape are right angles.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61" name="Google Shape;461;p25"/>
          <p:cNvSpPr/>
          <p:nvPr/>
        </p:nvSpPr>
        <p:spPr>
          <a:xfrm>
            <a:off x="801075" y="1567675"/>
            <a:ext cx="1222200" cy="4617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2" name="Google Shape;462;p25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">
  <p:cSld name="TITLE_1_1_1_1_1_1_1_1_1_1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26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5" name="Google Shape;465;p26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6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6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6"/>
          <p:cNvSpPr txBox="1"/>
          <p:nvPr/>
        </p:nvSpPr>
        <p:spPr>
          <a:xfrm>
            <a:off x="7018325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69" name="Google Shape;469;p26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6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6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6"/>
          <p:cNvSpPr txBox="1"/>
          <p:nvPr/>
        </p:nvSpPr>
        <p:spPr>
          <a:xfrm>
            <a:off x="5443900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73" name="Google Shape;473;p26"/>
          <p:cNvSpPr txBox="1"/>
          <p:nvPr/>
        </p:nvSpPr>
        <p:spPr>
          <a:xfrm>
            <a:off x="3964658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74" name="Google Shape;474;p26"/>
          <p:cNvSpPr txBox="1"/>
          <p:nvPr/>
        </p:nvSpPr>
        <p:spPr>
          <a:xfrm>
            <a:off x="3964658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75" name="Google Shape;475;p26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6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77" name="Google Shape;477;p26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6"/>
          <p:cNvSpPr/>
          <p:nvPr/>
        </p:nvSpPr>
        <p:spPr>
          <a:xfrm>
            <a:off x="5826100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6"/>
          <p:cNvSpPr/>
          <p:nvPr/>
        </p:nvSpPr>
        <p:spPr>
          <a:xfrm>
            <a:off x="654225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6"/>
          <p:cNvSpPr txBox="1"/>
          <p:nvPr/>
        </p:nvSpPr>
        <p:spPr>
          <a:xfrm>
            <a:off x="669625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6"/>
          <p:cNvSpPr txBox="1"/>
          <p:nvPr/>
        </p:nvSpPr>
        <p:spPr>
          <a:xfrm>
            <a:off x="2210000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6"/>
          <p:cNvSpPr txBox="1"/>
          <p:nvPr/>
        </p:nvSpPr>
        <p:spPr>
          <a:xfrm>
            <a:off x="6980400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85" name="Google Shape;485;p26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5371761" y="30661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6"/>
          <p:cNvSpPr txBox="1"/>
          <p:nvPr/>
        </p:nvSpPr>
        <p:spPr>
          <a:xfrm>
            <a:off x="5556701" y="3251674"/>
            <a:ext cx="12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6"/>
          <p:cNvSpPr txBox="1"/>
          <p:nvPr/>
        </p:nvSpPr>
        <p:spPr>
          <a:xfrm>
            <a:off x="692700" y="426775"/>
            <a:ext cx="775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Which type of angle is found in both squares and rectangles?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490" name="Google Shape;490;p26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">
  <p:cSld name="TITLE_1_1_1_1_1_1_1_1_1_1_1_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27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3" name="Google Shape;493;p27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7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7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7"/>
          <p:cNvSpPr txBox="1"/>
          <p:nvPr/>
        </p:nvSpPr>
        <p:spPr>
          <a:xfrm>
            <a:off x="7018325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497" name="Google Shape;497;p27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7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7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7"/>
          <p:cNvSpPr txBox="1"/>
          <p:nvPr/>
        </p:nvSpPr>
        <p:spPr>
          <a:xfrm>
            <a:off x="5443900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01" name="Google Shape;501;p27"/>
          <p:cNvSpPr txBox="1"/>
          <p:nvPr/>
        </p:nvSpPr>
        <p:spPr>
          <a:xfrm>
            <a:off x="3964658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02" name="Google Shape;502;p27"/>
          <p:cNvSpPr txBox="1"/>
          <p:nvPr/>
        </p:nvSpPr>
        <p:spPr>
          <a:xfrm>
            <a:off x="3964658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03" name="Google Shape;503;p27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7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05" name="Google Shape;505;p27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7"/>
          <p:cNvSpPr/>
          <p:nvPr/>
        </p:nvSpPr>
        <p:spPr>
          <a:xfrm>
            <a:off x="5826100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7"/>
          <p:cNvSpPr/>
          <p:nvPr/>
        </p:nvSpPr>
        <p:spPr>
          <a:xfrm>
            <a:off x="654225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669625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7"/>
          <p:cNvSpPr txBox="1"/>
          <p:nvPr/>
        </p:nvSpPr>
        <p:spPr>
          <a:xfrm>
            <a:off x="2210000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11" name="Google Shape;511;p27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2" name="Google Shape;512;p27"/>
          <p:cNvSpPr/>
          <p:nvPr/>
        </p:nvSpPr>
        <p:spPr>
          <a:xfrm>
            <a:off x="6963751" y="22203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7"/>
          <p:cNvSpPr txBox="1"/>
          <p:nvPr/>
        </p:nvSpPr>
        <p:spPr>
          <a:xfrm>
            <a:off x="6980400" y="24211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Rhombus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7"/>
          <p:cNvSpPr txBox="1"/>
          <p:nvPr/>
        </p:nvSpPr>
        <p:spPr>
          <a:xfrm>
            <a:off x="692700" y="426775"/>
            <a:ext cx="7758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Which quadrilateral has four equal sides and four equal  angles, but no right angles?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516" name="Google Shape;516;p27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">
  <p:cSld name="TITLE_1_1_1_1_1_1_1_1_1_1_1_1_1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9" name="Google Shape;519;p28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8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8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8"/>
          <p:cNvSpPr txBox="1"/>
          <p:nvPr/>
        </p:nvSpPr>
        <p:spPr>
          <a:xfrm>
            <a:off x="7018325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23" name="Google Shape;523;p28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8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8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8"/>
          <p:cNvSpPr txBox="1"/>
          <p:nvPr/>
        </p:nvSpPr>
        <p:spPr>
          <a:xfrm>
            <a:off x="5443900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27" name="Google Shape;527;p28"/>
          <p:cNvSpPr txBox="1"/>
          <p:nvPr/>
        </p:nvSpPr>
        <p:spPr>
          <a:xfrm>
            <a:off x="3964658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28" name="Google Shape;528;p28"/>
          <p:cNvSpPr txBox="1"/>
          <p:nvPr/>
        </p:nvSpPr>
        <p:spPr>
          <a:xfrm>
            <a:off x="3964658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29" name="Google Shape;529;p28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8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8"/>
          <p:cNvSpPr/>
          <p:nvPr/>
        </p:nvSpPr>
        <p:spPr>
          <a:xfrm>
            <a:off x="5826100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8"/>
          <p:cNvSpPr/>
          <p:nvPr/>
        </p:nvSpPr>
        <p:spPr>
          <a:xfrm>
            <a:off x="654225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8"/>
          <p:cNvSpPr txBox="1"/>
          <p:nvPr/>
        </p:nvSpPr>
        <p:spPr>
          <a:xfrm>
            <a:off x="669625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35" name="Google Shape;535;p28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28"/>
          <p:cNvSpPr/>
          <p:nvPr/>
        </p:nvSpPr>
        <p:spPr>
          <a:xfrm>
            <a:off x="2187697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8"/>
          <p:cNvSpPr txBox="1"/>
          <p:nvPr/>
        </p:nvSpPr>
        <p:spPr>
          <a:xfrm>
            <a:off x="2210000" y="4098525"/>
            <a:ext cx="15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Trapezoid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38" name="Google Shape;538;p28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8"/>
          <p:cNvSpPr txBox="1"/>
          <p:nvPr/>
        </p:nvSpPr>
        <p:spPr>
          <a:xfrm>
            <a:off x="695850" y="426775"/>
            <a:ext cx="775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What is the name of this shape?					</a:t>
            </a:r>
            <a:endParaRPr sz="18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40" name="Google Shape;540;p28"/>
          <p:cNvSpPr/>
          <p:nvPr/>
        </p:nvSpPr>
        <p:spPr>
          <a:xfrm>
            <a:off x="5624475" y="426000"/>
            <a:ext cx="1447800" cy="591000"/>
          </a:xfrm>
          <a:prstGeom prst="trapezoid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1" name="Google Shape;541;p28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">
  <p:cSld name="TITLE_1_1_1_1_1_1_1_1_1_1_1_1_1_1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29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4" name="Google Shape;544;p29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9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9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9"/>
          <p:cNvSpPr txBox="1"/>
          <p:nvPr/>
        </p:nvSpPr>
        <p:spPr>
          <a:xfrm>
            <a:off x="7018325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9"/>
          <p:cNvSpPr txBox="1"/>
          <p:nvPr/>
        </p:nvSpPr>
        <p:spPr>
          <a:xfrm>
            <a:off x="5443900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52" name="Google Shape;552;p29"/>
          <p:cNvSpPr txBox="1"/>
          <p:nvPr/>
        </p:nvSpPr>
        <p:spPr>
          <a:xfrm>
            <a:off x="3964658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53" name="Google Shape;553;p29"/>
          <p:cNvSpPr txBox="1"/>
          <p:nvPr/>
        </p:nvSpPr>
        <p:spPr>
          <a:xfrm>
            <a:off x="3964658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54" name="Google Shape;554;p29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9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56" name="Google Shape;556;p29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5826100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54225" y="3052775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9"/>
          <p:cNvSpPr txBox="1"/>
          <p:nvPr/>
        </p:nvSpPr>
        <p:spPr>
          <a:xfrm>
            <a:off x="669625" y="3249450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Eight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60" name="Google Shape;560;p29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9"/>
          <p:cNvSpPr txBox="1"/>
          <p:nvPr/>
        </p:nvSpPr>
        <p:spPr>
          <a:xfrm>
            <a:off x="733950" y="426775"/>
            <a:ext cx="767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How many sides and angles does an 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octagon</a:t>
            </a: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have?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562" name="Google Shape;562;p29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">
  <p:cSld name="TITLE_1_1_1_1_1_1_1_1_1_1_1_1_1_1_1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30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5" name="Google Shape;565;p30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0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0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0"/>
          <p:cNvSpPr txBox="1"/>
          <p:nvPr/>
        </p:nvSpPr>
        <p:spPr>
          <a:xfrm>
            <a:off x="7018325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0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0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0"/>
          <p:cNvSpPr txBox="1"/>
          <p:nvPr/>
        </p:nvSpPr>
        <p:spPr>
          <a:xfrm>
            <a:off x="5443900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73" name="Google Shape;573;p30"/>
          <p:cNvSpPr txBox="1"/>
          <p:nvPr/>
        </p:nvSpPr>
        <p:spPr>
          <a:xfrm>
            <a:off x="3964658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74" name="Google Shape;574;p30"/>
          <p:cNvSpPr txBox="1"/>
          <p:nvPr/>
        </p:nvSpPr>
        <p:spPr>
          <a:xfrm>
            <a:off x="3964658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0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5371740" y="2220350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0"/>
          <p:cNvSpPr txBox="1"/>
          <p:nvPr/>
        </p:nvSpPr>
        <p:spPr>
          <a:xfrm>
            <a:off x="844150" y="313125"/>
            <a:ext cx="746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Click on the shape that has three equal sides and three equal acute angles.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5826100" y="2307800"/>
            <a:ext cx="683400" cy="591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1" name="Google Shape;581;p30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">
  <p:cSld name="TITLE_1_1_1_1_1_1_1_1_1_1_1_1_1_1_1_1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31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4" name="Google Shape;584;p31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1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1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1"/>
          <p:cNvSpPr txBox="1"/>
          <p:nvPr/>
        </p:nvSpPr>
        <p:spPr>
          <a:xfrm>
            <a:off x="7018325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1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1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1"/>
          <p:cNvSpPr txBox="1"/>
          <p:nvPr/>
        </p:nvSpPr>
        <p:spPr>
          <a:xfrm>
            <a:off x="5443900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92" name="Google Shape;592;p31"/>
          <p:cNvSpPr txBox="1"/>
          <p:nvPr/>
        </p:nvSpPr>
        <p:spPr>
          <a:xfrm>
            <a:off x="3964658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93" name="Google Shape;593;p31"/>
          <p:cNvSpPr txBox="1"/>
          <p:nvPr/>
        </p:nvSpPr>
        <p:spPr>
          <a:xfrm>
            <a:off x="3964658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94" name="Google Shape;594;p31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5" name="Google Shape;595;p31"/>
          <p:cNvSpPr/>
          <p:nvPr/>
        </p:nvSpPr>
        <p:spPr>
          <a:xfrm>
            <a:off x="5371740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1"/>
          <p:cNvSpPr txBox="1"/>
          <p:nvPr/>
        </p:nvSpPr>
        <p:spPr>
          <a:xfrm>
            <a:off x="5516500" y="4093075"/>
            <a:ext cx="13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Three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597" name="Google Shape;597;p31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1"/>
          <p:cNvSpPr txBox="1"/>
          <p:nvPr/>
        </p:nvSpPr>
        <p:spPr>
          <a:xfrm>
            <a:off x="778200" y="426775"/>
            <a:ext cx="758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How many sides and angles does a triangle have?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599" name="Google Shape;599;p31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">
  <p:cSld name="TITLE_1_1_1_1_1_1_1_1_1_1_1_1_1_1_1_1_1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32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2" name="Google Shape;602;p32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2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2"/>
          <p:cNvSpPr/>
          <p:nvPr/>
        </p:nvSpPr>
        <p:spPr>
          <a:xfrm>
            <a:off x="6963851" y="3063950"/>
            <a:ext cx="15159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2"/>
          <p:cNvSpPr txBox="1"/>
          <p:nvPr/>
        </p:nvSpPr>
        <p:spPr>
          <a:xfrm>
            <a:off x="7018325" y="3277775"/>
            <a:ext cx="14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06" name="Google Shape;606;p32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2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2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32"/>
          <p:cNvSpPr/>
          <p:nvPr/>
        </p:nvSpPr>
        <p:spPr>
          <a:xfrm>
            <a:off x="5371740" y="1376737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2"/>
          <p:cNvSpPr txBox="1"/>
          <p:nvPr/>
        </p:nvSpPr>
        <p:spPr>
          <a:xfrm>
            <a:off x="5443900" y="15753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Twelve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11" name="Google Shape;611;p32"/>
          <p:cNvSpPr txBox="1"/>
          <p:nvPr/>
        </p:nvSpPr>
        <p:spPr>
          <a:xfrm>
            <a:off x="3964658" y="4121641"/>
            <a:ext cx="122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12" name="Google Shape;612;p32"/>
          <p:cNvSpPr txBox="1"/>
          <p:nvPr/>
        </p:nvSpPr>
        <p:spPr>
          <a:xfrm>
            <a:off x="3964658" y="4121641"/>
            <a:ext cx="12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90</a:t>
            </a:r>
            <a:endParaRPr b="1" sz="18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13" name="Google Shape;613;p32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2"/>
          <p:cNvSpPr txBox="1"/>
          <p:nvPr/>
        </p:nvSpPr>
        <p:spPr>
          <a:xfrm>
            <a:off x="802650" y="426775"/>
            <a:ext cx="753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How many edges does a rectangular prism have? </a:t>
            </a:r>
            <a:endParaRPr sz="18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615" name="Google Shape;615;p32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">
  <p:cSld name="TITLE_1_1_1_1_1_1_1_1_1_1_1_1_1_1_1_1_1_1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3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8" name="Google Shape;618;p33"/>
          <p:cNvSpPr/>
          <p:nvPr/>
        </p:nvSpPr>
        <p:spPr>
          <a:xfrm>
            <a:off x="2187697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3"/>
          <p:cNvSpPr/>
          <p:nvPr/>
        </p:nvSpPr>
        <p:spPr>
          <a:xfrm>
            <a:off x="2674600" y="31766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3"/>
          <p:cNvSpPr/>
          <p:nvPr/>
        </p:nvSpPr>
        <p:spPr>
          <a:xfrm>
            <a:off x="6887561" y="30639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3"/>
          <p:cNvSpPr txBox="1"/>
          <p:nvPr/>
        </p:nvSpPr>
        <p:spPr>
          <a:xfrm>
            <a:off x="7077225" y="3277775"/>
            <a:ext cx="122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22" name="Google Shape;622;p33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3" name="Google Shape;623;p33"/>
          <p:cNvSpPr/>
          <p:nvPr/>
        </p:nvSpPr>
        <p:spPr>
          <a:xfrm>
            <a:off x="3779718" y="3907574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3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3"/>
          <p:cNvSpPr txBox="1"/>
          <p:nvPr/>
        </p:nvSpPr>
        <p:spPr>
          <a:xfrm>
            <a:off x="654225" y="313125"/>
            <a:ext cx="7835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Click on the shape that has two sets of parallel sides and no right angles.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26" name="Google Shape;626;p33"/>
          <p:cNvSpPr/>
          <p:nvPr/>
        </p:nvSpPr>
        <p:spPr>
          <a:xfrm>
            <a:off x="4110600" y="4132575"/>
            <a:ext cx="922800" cy="393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7" name="Google Shape;627;p33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">
  <p:cSld name="TITLE_1_1_1_1_1_1_1_1_1_1_1_1_1_1_1_1_1_1_1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4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0" name="Google Shape;630;p34"/>
          <p:cNvSpPr/>
          <p:nvPr/>
        </p:nvSpPr>
        <p:spPr>
          <a:xfrm>
            <a:off x="2111497" y="29115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4"/>
          <p:cNvSpPr/>
          <p:nvPr/>
        </p:nvSpPr>
        <p:spPr>
          <a:xfrm>
            <a:off x="2598400" y="30242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4"/>
          <p:cNvSpPr/>
          <p:nvPr/>
        </p:nvSpPr>
        <p:spPr>
          <a:xfrm>
            <a:off x="671875" y="20679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4"/>
          <p:cNvSpPr txBox="1"/>
          <p:nvPr>
            <p:ph idx="12" type="sldNum"/>
          </p:nvPr>
        </p:nvSpPr>
        <p:spPr>
          <a:xfrm>
            <a:off x="8472458" y="4806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4" name="Google Shape;634;p34"/>
          <p:cNvSpPr/>
          <p:nvPr/>
        </p:nvSpPr>
        <p:spPr>
          <a:xfrm>
            <a:off x="6887561" y="29115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4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4"/>
          <p:cNvSpPr txBox="1"/>
          <p:nvPr/>
        </p:nvSpPr>
        <p:spPr>
          <a:xfrm>
            <a:off x="736200" y="313125"/>
            <a:ext cx="767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Find the name of the shape that you see when looking at a can of soup.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37" name="Google Shape;637;p34"/>
          <p:cNvSpPr txBox="1"/>
          <p:nvPr/>
        </p:nvSpPr>
        <p:spPr>
          <a:xfrm>
            <a:off x="7077225" y="3125375"/>
            <a:ext cx="122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Cylinder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638" name="Google Shape;638;p34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1">
  <p:cSld name="TITLE_1_1_1_1_1_1_1_1_1_1_1_1_1_1_1_1_1_1_1_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35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1376725"/>
            <a:ext cx="7835551" cy="3374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1" name="Google Shape;641;p35"/>
          <p:cNvSpPr/>
          <p:nvPr/>
        </p:nvSpPr>
        <p:spPr>
          <a:xfrm>
            <a:off x="900475" y="22203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5"/>
          <p:cNvSpPr/>
          <p:nvPr/>
        </p:nvSpPr>
        <p:spPr>
          <a:xfrm>
            <a:off x="519475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5"/>
          <p:cNvSpPr/>
          <p:nvPr/>
        </p:nvSpPr>
        <p:spPr>
          <a:xfrm>
            <a:off x="748075" y="29115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5"/>
          <p:cNvSpPr/>
          <p:nvPr/>
        </p:nvSpPr>
        <p:spPr>
          <a:xfrm>
            <a:off x="519475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5"/>
          <p:cNvSpPr/>
          <p:nvPr/>
        </p:nvSpPr>
        <p:spPr>
          <a:xfrm>
            <a:off x="2111497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5"/>
          <p:cNvSpPr/>
          <p:nvPr/>
        </p:nvSpPr>
        <p:spPr>
          <a:xfrm>
            <a:off x="3703518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5295540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6811361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5"/>
          <p:cNvSpPr/>
          <p:nvPr/>
        </p:nvSpPr>
        <p:spPr>
          <a:xfrm>
            <a:off x="2111497" y="20679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5"/>
          <p:cNvSpPr/>
          <p:nvPr/>
        </p:nvSpPr>
        <p:spPr>
          <a:xfrm>
            <a:off x="2111497" y="2911562"/>
            <a:ext cx="1592100" cy="843600"/>
          </a:xfrm>
          <a:prstGeom prst="rect">
            <a:avLst/>
          </a:prstGeom>
          <a:solidFill>
            <a:srgbClr val="DA1E3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5"/>
          <p:cNvSpPr/>
          <p:nvPr/>
        </p:nvSpPr>
        <p:spPr>
          <a:xfrm>
            <a:off x="2111497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5"/>
          <p:cNvSpPr/>
          <p:nvPr/>
        </p:nvSpPr>
        <p:spPr>
          <a:xfrm>
            <a:off x="3703518" y="20679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5"/>
          <p:cNvSpPr/>
          <p:nvPr/>
        </p:nvSpPr>
        <p:spPr>
          <a:xfrm>
            <a:off x="3703518" y="29115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5"/>
          <p:cNvSpPr/>
          <p:nvPr/>
        </p:nvSpPr>
        <p:spPr>
          <a:xfrm>
            <a:off x="3703518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5"/>
          <p:cNvSpPr/>
          <p:nvPr/>
        </p:nvSpPr>
        <p:spPr>
          <a:xfrm>
            <a:off x="5295540" y="20679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5"/>
          <p:cNvSpPr/>
          <p:nvPr/>
        </p:nvSpPr>
        <p:spPr>
          <a:xfrm>
            <a:off x="5295540" y="29115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5"/>
          <p:cNvSpPr/>
          <p:nvPr/>
        </p:nvSpPr>
        <p:spPr>
          <a:xfrm>
            <a:off x="5295540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6887561" y="20679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6887561" y="29115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5"/>
          <p:cNvSpPr/>
          <p:nvPr/>
        </p:nvSpPr>
        <p:spPr>
          <a:xfrm>
            <a:off x="6887561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5"/>
          <p:cNvSpPr/>
          <p:nvPr/>
        </p:nvSpPr>
        <p:spPr>
          <a:xfrm>
            <a:off x="543300" y="108775"/>
            <a:ext cx="8057400" cy="1128600"/>
          </a:xfrm>
          <a:prstGeom prst="roundRect">
            <a:avLst>
              <a:gd fmla="val 17882" name="adj"/>
            </a:avLst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5"/>
          <p:cNvSpPr txBox="1"/>
          <p:nvPr/>
        </p:nvSpPr>
        <p:spPr>
          <a:xfrm>
            <a:off x="748075" y="313125"/>
            <a:ext cx="765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Click on the shape that has four equal sides and four equal right angles.  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63" name="Google Shape;663;p35"/>
          <p:cNvSpPr/>
          <p:nvPr/>
        </p:nvSpPr>
        <p:spPr>
          <a:xfrm>
            <a:off x="2598400" y="3024213"/>
            <a:ext cx="618300" cy="61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4" name="Google Shape;664;p35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67">
          <p15:clr>
            <a:srgbClr val="E46962"/>
          </p15:clr>
        </p15:guide>
        <p15:guide id="2" orient="horz" pos="2993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1 1">
  <p:cSld name="TITLE_1_1_1_1_1_1_1_1_1_1_1_1_1_1_1_1_1_1_1_1_1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36"/>
          <p:cNvPicPr preferRelativeResize="0"/>
          <p:nvPr/>
        </p:nvPicPr>
        <p:blipFill rotWithShape="1">
          <a:blip r:embed="rId2">
            <a:alphaModFix/>
          </a:blip>
          <a:srcRect b="0" l="2098" r="2098" t="0"/>
          <a:stretch/>
        </p:blipFill>
        <p:spPr>
          <a:xfrm>
            <a:off x="654225" y="876050"/>
            <a:ext cx="7835400" cy="33744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7" name="Google Shape;667;p36"/>
          <p:cNvSpPr/>
          <p:nvPr/>
        </p:nvSpPr>
        <p:spPr>
          <a:xfrm>
            <a:off x="900475" y="17228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6"/>
          <p:cNvSpPr/>
          <p:nvPr/>
        </p:nvSpPr>
        <p:spPr>
          <a:xfrm>
            <a:off x="519475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6"/>
          <p:cNvSpPr/>
          <p:nvPr/>
        </p:nvSpPr>
        <p:spPr>
          <a:xfrm>
            <a:off x="748075" y="24140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6"/>
          <p:cNvSpPr/>
          <p:nvPr/>
        </p:nvSpPr>
        <p:spPr>
          <a:xfrm>
            <a:off x="519475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6"/>
          <p:cNvSpPr/>
          <p:nvPr/>
        </p:nvSpPr>
        <p:spPr>
          <a:xfrm>
            <a:off x="2111497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6"/>
          <p:cNvSpPr/>
          <p:nvPr/>
        </p:nvSpPr>
        <p:spPr>
          <a:xfrm>
            <a:off x="4463343" y="20679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6"/>
          <p:cNvSpPr/>
          <p:nvPr/>
        </p:nvSpPr>
        <p:spPr>
          <a:xfrm>
            <a:off x="5295540" y="1224337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6"/>
          <p:cNvSpPr/>
          <p:nvPr/>
        </p:nvSpPr>
        <p:spPr>
          <a:xfrm>
            <a:off x="2538872" y="2067925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6"/>
          <p:cNvSpPr/>
          <p:nvPr/>
        </p:nvSpPr>
        <p:spPr>
          <a:xfrm>
            <a:off x="2111497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6"/>
          <p:cNvSpPr/>
          <p:nvPr/>
        </p:nvSpPr>
        <p:spPr>
          <a:xfrm>
            <a:off x="2871243" y="2141475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6"/>
          <p:cNvSpPr/>
          <p:nvPr/>
        </p:nvSpPr>
        <p:spPr>
          <a:xfrm>
            <a:off x="3703518" y="29115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6"/>
          <p:cNvSpPr/>
          <p:nvPr/>
        </p:nvSpPr>
        <p:spPr>
          <a:xfrm>
            <a:off x="3703518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6"/>
          <p:cNvSpPr/>
          <p:nvPr/>
        </p:nvSpPr>
        <p:spPr>
          <a:xfrm>
            <a:off x="5295540" y="20679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6"/>
          <p:cNvSpPr/>
          <p:nvPr/>
        </p:nvSpPr>
        <p:spPr>
          <a:xfrm>
            <a:off x="5295540" y="29115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6"/>
          <p:cNvSpPr/>
          <p:nvPr/>
        </p:nvSpPr>
        <p:spPr>
          <a:xfrm>
            <a:off x="5295540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6"/>
          <p:cNvSpPr/>
          <p:nvPr/>
        </p:nvSpPr>
        <p:spPr>
          <a:xfrm>
            <a:off x="6887561" y="2067950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6"/>
          <p:cNvSpPr/>
          <p:nvPr/>
        </p:nvSpPr>
        <p:spPr>
          <a:xfrm>
            <a:off x="6887561" y="2911562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6"/>
          <p:cNvSpPr/>
          <p:nvPr/>
        </p:nvSpPr>
        <p:spPr>
          <a:xfrm>
            <a:off x="6887561" y="3755174"/>
            <a:ext cx="1592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5" name="Google Shape;685;p36"/>
          <p:cNvPicPr preferRelativeResize="0"/>
          <p:nvPr/>
        </p:nvPicPr>
        <p:blipFill rotWithShape="1">
          <a:blip r:embed="rId3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2">
  <p:cSld name="SECTION_HEADER_1_1_2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8" name="Google Shape;688;p37"/>
          <p:cNvSpPr/>
          <p:nvPr/>
        </p:nvSpPr>
        <p:spPr>
          <a:xfrm>
            <a:off x="1541138" y="1919150"/>
            <a:ext cx="5756925" cy="144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rgbClr val="D1343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ondrina Solid"/>
              </a:rPr>
              <a:t>Way To Go!</a:t>
            </a:r>
          </a:p>
        </p:txBody>
      </p:sp>
      <p:pic>
        <p:nvPicPr>
          <p:cNvPr id="689" name="Google Shape;689;p37"/>
          <p:cNvPicPr preferRelativeResize="0"/>
          <p:nvPr/>
        </p:nvPicPr>
        <p:blipFill rotWithShape="1">
          <a:blip r:embed="rId2">
            <a:alphaModFix/>
          </a:blip>
          <a:srcRect b="28877" l="0" r="0" t="28878"/>
          <a:stretch/>
        </p:blipFill>
        <p:spPr>
          <a:xfrm>
            <a:off x="7709962" y="4880100"/>
            <a:ext cx="1311175" cy="1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3.jp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2.xml"/><Relationship Id="rId28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6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31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7.xml"/><Relationship Id="rId3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10.xml"/><Relationship Id="rId35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9.xml"/><Relationship Id="rId3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12.xml"/><Relationship Id="rId37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11.xml"/><Relationship Id="rId3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13.xml"/><Relationship Id="rId3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8575" y="4764625"/>
            <a:ext cx="1371999" cy="4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3">
            <a:alphaModFix/>
          </a:blip>
          <a:srcRect b="0" l="0" r="26648" t="0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1.xml"/><Relationship Id="rId4" Type="http://schemas.openxmlformats.org/officeDocument/2006/relationships/slide" Target="/ppt/slides/slide12.xml"/><Relationship Id="rId9" Type="http://schemas.openxmlformats.org/officeDocument/2006/relationships/slide" Target="/ppt/slides/slide12.xml"/><Relationship Id="rId5" Type="http://schemas.openxmlformats.org/officeDocument/2006/relationships/slide" Target="/ppt/slides/slide12.xml"/><Relationship Id="rId6" Type="http://schemas.openxmlformats.org/officeDocument/2006/relationships/slide" Target="/ppt/slides/slide12.xml"/><Relationship Id="rId7" Type="http://schemas.openxmlformats.org/officeDocument/2006/relationships/slide" Target="/ppt/slides/slide12.xml"/><Relationship Id="rId8" Type="http://schemas.openxmlformats.org/officeDocument/2006/relationships/slide" Target="/ppt/slides/slide1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2.xml"/><Relationship Id="rId13" Type="http://schemas.openxmlformats.org/officeDocument/2006/relationships/slide" Target="/ppt/slides/slide11.xml"/><Relationship Id="rId12" Type="http://schemas.openxmlformats.org/officeDocument/2006/relationships/slide" Target="/ppt/slides/slide13.xml"/><Relationship Id="rId15" Type="http://schemas.openxmlformats.org/officeDocument/2006/relationships/slide" Target="/ppt/slides/slide12.xml"/><Relationship Id="rId14" Type="http://schemas.openxmlformats.org/officeDocument/2006/relationships/slide" Target="/ppt/slides/slide11.xml"/><Relationship Id="rId17" Type="http://schemas.openxmlformats.org/officeDocument/2006/relationships/slide" Target="/ppt/slides/slide12.xml"/><Relationship Id="rId16" Type="http://schemas.openxmlformats.org/officeDocument/2006/relationships/slide" Target="/ppt/slides/slide12.xml"/><Relationship Id="rId19" Type="http://schemas.openxmlformats.org/officeDocument/2006/relationships/slide" Target="/ppt/slides/slide13.xml"/><Relationship Id="rId18" Type="http://schemas.openxmlformats.org/officeDocument/2006/relationships/slide" Target="/ppt/slides/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4.xml"/><Relationship Id="rId4" Type="http://schemas.openxmlformats.org/officeDocument/2006/relationships/slide" Target="/ppt/slides/slide15.xml"/><Relationship Id="rId9" Type="http://schemas.openxmlformats.org/officeDocument/2006/relationships/slide" Target="/ppt/slides/slide16.xml"/><Relationship Id="rId5" Type="http://schemas.openxmlformats.org/officeDocument/2006/relationships/slide" Target="/ppt/slides/slide15.xml"/><Relationship Id="rId6" Type="http://schemas.openxmlformats.org/officeDocument/2006/relationships/slide" Target="/ppt/slides/slide15.xml"/><Relationship Id="rId7" Type="http://schemas.openxmlformats.org/officeDocument/2006/relationships/slide" Target="/ppt/slides/slide15.xml"/><Relationship Id="rId8" Type="http://schemas.openxmlformats.org/officeDocument/2006/relationships/slide" Target="/ppt/slides/slide15.xml"/><Relationship Id="rId11" Type="http://schemas.openxmlformats.org/officeDocument/2006/relationships/slide" Target="/ppt/slides/slide14.xml"/><Relationship Id="rId10" Type="http://schemas.openxmlformats.org/officeDocument/2006/relationships/slide" Target="/ppt/slides/slide14.xml"/><Relationship Id="rId13" Type="http://schemas.openxmlformats.org/officeDocument/2006/relationships/slide" Target="/ppt/slides/slide15.xml"/><Relationship Id="rId12" Type="http://schemas.openxmlformats.org/officeDocument/2006/relationships/slide" Target="/ppt/slides/slide14.xml"/><Relationship Id="rId15" Type="http://schemas.openxmlformats.org/officeDocument/2006/relationships/slide" Target="/ppt/slides/slide15.xml"/><Relationship Id="rId14" Type="http://schemas.openxmlformats.org/officeDocument/2006/relationships/slide" Target="/ppt/slides/slide14.xml"/><Relationship Id="rId16" Type="http://schemas.openxmlformats.org/officeDocument/2006/relationships/slide" Target="/ppt/slides/slide16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4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7.xml"/><Relationship Id="rId4" Type="http://schemas.openxmlformats.org/officeDocument/2006/relationships/slide" Target="/ppt/slides/slide18.xml"/><Relationship Id="rId9" Type="http://schemas.openxmlformats.org/officeDocument/2006/relationships/slide" Target="/ppt/slides/slide18.xml"/><Relationship Id="rId5" Type="http://schemas.openxmlformats.org/officeDocument/2006/relationships/slide" Target="/ppt/slides/slide18.xml"/><Relationship Id="rId6" Type="http://schemas.openxmlformats.org/officeDocument/2006/relationships/slide" Target="/ppt/slides/slide18.xml"/><Relationship Id="rId7" Type="http://schemas.openxmlformats.org/officeDocument/2006/relationships/slide" Target="/ppt/slides/slide18.xml"/><Relationship Id="rId8" Type="http://schemas.openxmlformats.org/officeDocument/2006/relationships/slide" Target="/ppt/slides/slide18.xml"/><Relationship Id="rId11" Type="http://schemas.openxmlformats.org/officeDocument/2006/relationships/slide" Target="/ppt/slides/slide18.xml"/><Relationship Id="rId10" Type="http://schemas.openxmlformats.org/officeDocument/2006/relationships/slide" Target="/ppt/slides/slide19.xml"/><Relationship Id="rId13" Type="http://schemas.openxmlformats.org/officeDocument/2006/relationships/slide" Target="/ppt/slides/slide17.xml"/><Relationship Id="rId12" Type="http://schemas.openxmlformats.org/officeDocument/2006/relationships/slide" Target="/ppt/slides/slide18.xml"/><Relationship Id="rId15" Type="http://schemas.openxmlformats.org/officeDocument/2006/relationships/slide" Target="/ppt/slides/slide17.xml"/><Relationship Id="rId14" Type="http://schemas.openxmlformats.org/officeDocument/2006/relationships/slide" Target="/ppt/slides/slide17.xml"/><Relationship Id="rId17" Type="http://schemas.openxmlformats.org/officeDocument/2006/relationships/slide" Target="/ppt/slides/slide17.xml"/><Relationship Id="rId16" Type="http://schemas.openxmlformats.org/officeDocument/2006/relationships/slide" Target="/ppt/slides/slide17.xml"/><Relationship Id="rId19" Type="http://schemas.openxmlformats.org/officeDocument/2006/relationships/slide" Target="/ppt/slides/slide19.xml"/><Relationship Id="rId18" Type="http://schemas.openxmlformats.org/officeDocument/2006/relationships/slide" Target="/ppt/slides/slide18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Relationship Id="rId8" Type="http://schemas.openxmlformats.org/officeDocument/2006/relationships/slide" Target="/ppt/slides/slide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0.xml"/><Relationship Id="rId4" Type="http://schemas.openxmlformats.org/officeDocument/2006/relationships/slide" Target="/ppt/slides/slide21.xml"/><Relationship Id="rId9" Type="http://schemas.openxmlformats.org/officeDocument/2006/relationships/slide" Target="/ppt/slides/slide22.xml"/><Relationship Id="rId5" Type="http://schemas.openxmlformats.org/officeDocument/2006/relationships/slide" Target="/ppt/slides/slide21.xml"/><Relationship Id="rId6" Type="http://schemas.openxmlformats.org/officeDocument/2006/relationships/slide" Target="/ppt/slides/slide21.xml"/><Relationship Id="rId7" Type="http://schemas.openxmlformats.org/officeDocument/2006/relationships/slide" Target="/ppt/slides/slide20.xml"/><Relationship Id="rId8" Type="http://schemas.openxmlformats.org/officeDocument/2006/relationships/slide" Target="/ppt/slides/slide2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20.xml"/><Relationship Id="rId12" Type="http://schemas.openxmlformats.org/officeDocument/2006/relationships/slide" Target="/ppt/slides/slide21.xml"/><Relationship Id="rId15" Type="http://schemas.openxmlformats.org/officeDocument/2006/relationships/slide" Target="/ppt/slides/slide20.xml"/><Relationship Id="rId14" Type="http://schemas.openxmlformats.org/officeDocument/2006/relationships/slide" Target="/ppt/slides/slide20.xml"/><Relationship Id="rId17" Type="http://schemas.openxmlformats.org/officeDocument/2006/relationships/slide" Target="/ppt/slides/slide20.xml"/><Relationship Id="rId16" Type="http://schemas.openxmlformats.org/officeDocument/2006/relationships/slide" Target="/ppt/slides/slide20.xml"/><Relationship Id="rId19" Type="http://schemas.openxmlformats.org/officeDocument/2006/relationships/slide" Target="/ppt/slides/slide22.xml"/><Relationship Id="rId18" Type="http://schemas.openxmlformats.org/officeDocument/2006/relationships/slide" Target="/ppt/slides/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3.xml"/><Relationship Id="rId4" Type="http://schemas.openxmlformats.org/officeDocument/2006/relationships/slide" Target="/ppt/slides/slide24.xml"/><Relationship Id="rId9" Type="http://schemas.openxmlformats.org/officeDocument/2006/relationships/slide" Target="/ppt/slides/slide25.xml"/><Relationship Id="rId5" Type="http://schemas.openxmlformats.org/officeDocument/2006/relationships/slide" Target="/ppt/slides/slide24.xml"/><Relationship Id="rId6" Type="http://schemas.openxmlformats.org/officeDocument/2006/relationships/slide" Target="/ppt/slides/slide24.xml"/><Relationship Id="rId7" Type="http://schemas.openxmlformats.org/officeDocument/2006/relationships/slide" Target="/ppt/slides/slide24.xml"/><Relationship Id="rId8" Type="http://schemas.openxmlformats.org/officeDocument/2006/relationships/slide" Target="/ppt/slides/slide24.xml"/><Relationship Id="rId11" Type="http://schemas.openxmlformats.org/officeDocument/2006/relationships/slide" Target="/ppt/slides/slide24.xml"/><Relationship Id="rId10" Type="http://schemas.openxmlformats.org/officeDocument/2006/relationships/slide" Target="/ppt/slides/slide24.xml"/><Relationship Id="rId13" Type="http://schemas.openxmlformats.org/officeDocument/2006/relationships/slide" Target="/ppt/slides/slide23.xml"/><Relationship Id="rId12" Type="http://schemas.openxmlformats.org/officeDocument/2006/relationships/slide" Target="/ppt/slides/slide23.xml"/><Relationship Id="rId15" Type="http://schemas.openxmlformats.org/officeDocument/2006/relationships/slide" Target="/ppt/slides/slide23.xml"/><Relationship Id="rId14" Type="http://schemas.openxmlformats.org/officeDocument/2006/relationships/slide" Target="/ppt/slides/slide23.xml"/><Relationship Id="rId17" Type="http://schemas.openxmlformats.org/officeDocument/2006/relationships/slide" Target="/ppt/slides/slide23.xml"/><Relationship Id="rId16" Type="http://schemas.openxmlformats.org/officeDocument/2006/relationships/slide" Target="/ppt/slides/slide23.xml"/><Relationship Id="rId19" Type="http://schemas.openxmlformats.org/officeDocument/2006/relationships/slide" Target="/ppt/slides/slide25.xml"/><Relationship Id="rId18" Type="http://schemas.openxmlformats.org/officeDocument/2006/relationships/slide" Target="/ppt/slides/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6.xml"/><Relationship Id="rId4" Type="http://schemas.openxmlformats.org/officeDocument/2006/relationships/slide" Target="/ppt/slides/slide27.xml"/><Relationship Id="rId9" Type="http://schemas.openxmlformats.org/officeDocument/2006/relationships/slide" Target="/ppt/slides/slide27.xml"/><Relationship Id="rId5" Type="http://schemas.openxmlformats.org/officeDocument/2006/relationships/slide" Target="/ppt/slides/slide27.xml"/><Relationship Id="rId6" Type="http://schemas.openxmlformats.org/officeDocument/2006/relationships/slide" Target="/ppt/slides/slide27.xml"/><Relationship Id="rId7" Type="http://schemas.openxmlformats.org/officeDocument/2006/relationships/slide" Target="/ppt/slides/slide27.xml"/><Relationship Id="rId8" Type="http://schemas.openxmlformats.org/officeDocument/2006/relationships/slide" Target="/ppt/slides/slide27.xml"/><Relationship Id="rId11" Type="http://schemas.openxmlformats.org/officeDocument/2006/relationships/slide" Target="/ppt/slides/slide26.xml"/><Relationship Id="rId10" Type="http://schemas.openxmlformats.org/officeDocument/2006/relationships/slide" Target="/ppt/slides/slide26.xml"/><Relationship Id="rId13" Type="http://schemas.openxmlformats.org/officeDocument/2006/relationships/slide" Target="/ppt/slides/slide26.xml"/><Relationship Id="rId12" Type="http://schemas.openxmlformats.org/officeDocument/2006/relationships/slide" Target="/ppt/slides/slide26.xml"/><Relationship Id="rId15" Type="http://schemas.openxmlformats.org/officeDocument/2006/relationships/slide" Target="/ppt/slides/slide26.xml"/><Relationship Id="rId14" Type="http://schemas.openxmlformats.org/officeDocument/2006/relationships/slide" Target="/ppt/slides/slide26.xml"/><Relationship Id="rId17" Type="http://schemas.openxmlformats.org/officeDocument/2006/relationships/slide" Target="/ppt/slides/slide26.xml"/><Relationship Id="rId16" Type="http://schemas.openxmlformats.org/officeDocument/2006/relationships/slide" Target="/ppt/slides/slide27.xml"/><Relationship Id="rId19" Type="http://schemas.openxmlformats.org/officeDocument/2006/relationships/slide" Target="/ppt/slides/slide28.xml"/><Relationship Id="rId18" Type="http://schemas.openxmlformats.org/officeDocument/2006/relationships/slide" Target="/ppt/slides/slide28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29.xml"/><Relationship Id="rId4" Type="http://schemas.openxmlformats.org/officeDocument/2006/relationships/slide" Target="/ppt/slides/slide30.xml"/><Relationship Id="rId9" Type="http://schemas.openxmlformats.org/officeDocument/2006/relationships/slide" Target="/ppt/slides/slide31.xml"/><Relationship Id="rId5" Type="http://schemas.openxmlformats.org/officeDocument/2006/relationships/slide" Target="/ppt/slides/slide30.xml"/><Relationship Id="rId6" Type="http://schemas.openxmlformats.org/officeDocument/2006/relationships/slide" Target="/ppt/slides/slide30.xml"/><Relationship Id="rId7" Type="http://schemas.openxmlformats.org/officeDocument/2006/relationships/slide" Target="/ppt/slides/slide30.xml"/><Relationship Id="rId8" Type="http://schemas.openxmlformats.org/officeDocument/2006/relationships/slide" Target="/ppt/slides/slide30.xml"/><Relationship Id="rId11" Type="http://schemas.openxmlformats.org/officeDocument/2006/relationships/slide" Target="/ppt/slides/slide29.xml"/><Relationship Id="rId10" Type="http://schemas.openxmlformats.org/officeDocument/2006/relationships/slide" Target="/ppt/slides/slide29.xml"/><Relationship Id="rId13" Type="http://schemas.openxmlformats.org/officeDocument/2006/relationships/slide" Target="/ppt/slides/slide29.xml"/><Relationship Id="rId12" Type="http://schemas.openxmlformats.org/officeDocument/2006/relationships/slide" Target="/ppt/slides/slide29.xml"/><Relationship Id="rId15" Type="http://schemas.openxmlformats.org/officeDocument/2006/relationships/slide" Target="/ppt/slides/slide29.xml"/><Relationship Id="rId14" Type="http://schemas.openxmlformats.org/officeDocument/2006/relationships/slide" Target="/ppt/slides/slide29.xml"/><Relationship Id="rId17" Type="http://schemas.openxmlformats.org/officeDocument/2006/relationships/slide" Target="/ppt/slides/slide31.xml"/><Relationship Id="rId16" Type="http://schemas.openxmlformats.org/officeDocument/2006/relationships/slide" Target="/ppt/slides/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32.xml"/><Relationship Id="rId4" Type="http://schemas.openxmlformats.org/officeDocument/2006/relationships/slide" Target="/ppt/slides/slide33.xml"/><Relationship Id="rId9" Type="http://schemas.openxmlformats.org/officeDocument/2006/relationships/slide" Target="/ppt/slides/slide33.xml"/><Relationship Id="rId5" Type="http://schemas.openxmlformats.org/officeDocument/2006/relationships/slide" Target="/ppt/slides/slide33.xml"/><Relationship Id="rId6" Type="http://schemas.openxmlformats.org/officeDocument/2006/relationships/slide" Target="/ppt/slides/slide33.xml"/><Relationship Id="rId7" Type="http://schemas.openxmlformats.org/officeDocument/2006/relationships/slide" Target="/ppt/slides/slide33.xml"/><Relationship Id="rId8" Type="http://schemas.openxmlformats.org/officeDocument/2006/relationships/slide" Target="/ppt/slides/slide33.xml"/><Relationship Id="rId11" Type="http://schemas.openxmlformats.org/officeDocument/2006/relationships/slide" Target="/ppt/slides/slide32.xml"/><Relationship Id="rId10" Type="http://schemas.openxmlformats.org/officeDocument/2006/relationships/slide" Target="/ppt/slides/slide34.xml"/><Relationship Id="rId13" Type="http://schemas.openxmlformats.org/officeDocument/2006/relationships/slide" Target="/ppt/slides/slide32.xml"/><Relationship Id="rId12" Type="http://schemas.openxmlformats.org/officeDocument/2006/relationships/slide" Target="/ppt/slides/slide32.xml"/><Relationship Id="rId15" Type="http://schemas.openxmlformats.org/officeDocument/2006/relationships/slide" Target="/ppt/slides/slide34.xml"/><Relationship Id="rId14" Type="http://schemas.openxmlformats.org/officeDocument/2006/relationships/slide" Target="/ppt/slides/slide32.xml"/><Relationship Id="rId16" Type="http://schemas.openxmlformats.org/officeDocument/2006/relationships/slide" Target="/ppt/slides/slide34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35.xml"/><Relationship Id="rId4" Type="http://schemas.openxmlformats.org/officeDocument/2006/relationships/slide" Target="/ppt/slides/slide36.xml"/><Relationship Id="rId9" Type="http://schemas.openxmlformats.org/officeDocument/2006/relationships/slide" Target="/ppt/slides/slide37.xml"/><Relationship Id="rId5" Type="http://schemas.openxmlformats.org/officeDocument/2006/relationships/slide" Target="/ppt/slides/slide36.xml"/><Relationship Id="rId6" Type="http://schemas.openxmlformats.org/officeDocument/2006/relationships/slide" Target="/ppt/slides/slide36.xml"/><Relationship Id="rId7" Type="http://schemas.openxmlformats.org/officeDocument/2006/relationships/slide" Target="/ppt/slides/slide36.xml"/><Relationship Id="rId8" Type="http://schemas.openxmlformats.org/officeDocument/2006/relationships/slide" Target="/ppt/slides/slide36.xml"/><Relationship Id="rId11" Type="http://schemas.openxmlformats.org/officeDocument/2006/relationships/slide" Target="/ppt/slides/slide35.xml"/><Relationship Id="rId10" Type="http://schemas.openxmlformats.org/officeDocument/2006/relationships/slide" Target="/ppt/slides/slide35.xml"/><Relationship Id="rId13" Type="http://schemas.openxmlformats.org/officeDocument/2006/relationships/slide" Target="/ppt/slides/slide35.xml"/><Relationship Id="rId12" Type="http://schemas.openxmlformats.org/officeDocument/2006/relationships/slide" Target="/ppt/slides/slide35.xml"/><Relationship Id="rId15" Type="http://schemas.openxmlformats.org/officeDocument/2006/relationships/slide" Target="/ppt/slides/slide35.xml"/><Relationship Id="rId14" Type="http://schemas.openxmlformats.org/officeDocument/2006/relationships/slide" Target="/ppt/slides/slide35.xml"/><Relationship Id="rId16" Type="http://schemas.openxmlformats.org/officeDocument/2006/relationships/slide" Target="/ppt/slides/slide37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38.xml"/><Relationship Id="rId4" Type="http://schemas.openxmlformats.org/officeDocument/2006/relationships/slide" Target="/ppt/slides/slide39.xml"/><Relationship Id="rId9" Type="http://schemas.openxmlformats.org/officeDocument/2006/relationships/slide" Target="/ppt/slides/slide38.xml"/><Relationship Id="rId5" Type="http://schemas.openxmlformats.org/officeDocument/2006/relationships/slide" Target="/ppt/slides/slide39.xml"/><Relationship Id="rId6" Type="http://schemas.openxmlformats.org/officeDocument/2006/relationships/slide" Target="/ppt/slides/slide39.xml"/><Relationship Id="rId7" Type="http://schemas.openxmlformats.org/officeDocument/2006/relationships/slide" Target="/ppt/slides/slide39.xml"/><Relationship Id="rId8" Type="http://schemas.openxmlformats.org/officeDocument/2006/relationships/slide" Target="/ppt/slides/slide40.xml"/><Relationship Id="rId11" Type="http://schemas.openxmlformats.org/officeDocument/2006/relationships/slide" Target="/ppt/slides/slide38.xml"/><Relationship Id="rId10" Type="http://schemas.openxmlformats.org/officeDocument/2006/relationships/slide" Target="/ppt/slides/slide38.xml"/><Relationship Id="rId13" Type="http://schemas.openxmlformats.org/officeDocument/2006/relationships/slide" Target="/ppt/slides/slide38.xml"/><Relationship Id="rId12" Type="http://schemas.openxmlformats.org/officeDocument/2006/relationships/slide" Target="/ppt/slides/slide38.xml"/><Relationship Id="rId15" Type="http://schemas.openxmlformats.org/officeDocument/2006/relationships/slide" Target="/ppt/slides/slide38.xml"/><Relationship Id="rId14" Type="http://schemas.openxmlformats.org/officeDocument/2006/relationships/slide" Target="/ppt/slides/slide38.xml"/><Relationship Id="rId17" Type="http://schemas.openxmlformats.org/officeDocument/2006/relationships/slide" Target="/ppt/slides/slide40.xml"/><Relationship Id="rId16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8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41.xml"/><Relationship Id="rId4" Type="http://schemas.openxmlformats.org/officeDocument/2006/relationships/slide" Target="/ppt/slides/slide42.xml"/><Relationship Id="rId9" Type="http://schemas.openxmlformats.org/officeDocument/2006/relationships/slide" Target="/ppt/slides/slide41.xml"/><Relationship Id="rId5" Type="http://schemas.openxmlformats.org/officeDocument/2006/relationships/slide" Target="/ppt/slides/slide42.xml"/><Relationship Id="rId6" Type="http://schemas.openxmlformats.org/officeDocument/2006/relationships/slide" Target="/ppt/slides/slide42.xml"/><Relationship Id="rId7" Type="http://schemas.openxmlformats.org/officeDocument/2006/relationships/slide" Target="/ppt/slides/slide42.xml"/><Relationship Id="rId8" Type="http://schemas.openxmlformats.org/officeDocument/2006/relationships/slide" Target="/ppt/slides/slide43.xml"/><Relationship Id="rId11" Type="http://schemas.openxmlformats.org/officeDocument/2006/relationships/slide" Target="/ppt/slides/slide41.xml"/><Relationship Id="rId10" Type="http://schemas.openxmlformats.org/officeDocument/2006/relationships/slide" Target="/ppt/slides/slide41.xml"/><Relationship Id="rId13" Type="http://schemas.openxmlformats.org/officeDocument/2006/relationships/slide" Target="/ppt/slides/slide41.xml"/><Relationship Id="rId12" Type="http://schemas.openxmlformats.org/officeDocument/2006/relationships/slide" Target="/ppt/slides/slide41.xml"/><Relationship Id="rId15" Type="http://schemas.openxmlformats.org/officeDocument/2006/relationships/slide" Target="/ppt/slides/slide43.xml"/><Relationship Id="rId14" Type="http://schemas.openxmlformats.org/officeDocument/2006/relationships/slide" Target="/ppt/slides/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44.xml"/><Relationship Id="rId4" Type="http://schemas.openxmlformats.org/officeDocument/2006/relationships/slide" Target="/ppt/slides/slide45.xml"/><Relationship Id="rId9" Type="http://schemas.openxmlformats.org/officeDocument/2006/relationships/slide" Target="/ppt/slides/slide44.xml"/><Relationship Id="rId5" Type="http://schemas.openxmlformats.org/officeDocument/2006/relationships/slide" Target="/ppt/slides/slide45.xml"/><Relationship Id="rId6" Type="http://schemas.openxmlformats.org/officeDocument/2006/relationships/slide" Target="/ppt/slides/slide45.xml"/><Relationship Id="rId7" Type="http://schemas.openxmlformats.org/officeDocument/2006/relationships/slide" Target="/ppt/slides/slide45.xml"/><Relationship Id="rId8" Type="http://schemas.openxmlformats.org/officeDocument/2006/relationships/slide" Target="/ppt/slides/slide46.xml"/><Relationship Id="rId11" Type="http://schemas.openxmlformats.org/officeDocument/2006/relationships/slide" Target="/ppt/slides/slide44.xml"/><Relationship Id="rId10" Type="http://schemas.openxmlformats.org/officeDocument/2006/relationships/slide" Target="/ppt/slides/slide44.xml"/><Relationship Id="rId13" Type="http://schemas.openxmlformats.org/officeDocument/2006/relationships/slide" Target="/ppt/slides/slide44.xml"/><Relationship Id="rId12" Type="http://schemas.openxmlformats.org/officeDocument/2006/relationships/slide" Target="/ppt/slides/slide44.xml"/><Relationship Id="rId15" Type="http://schemas.openxmlformats.org/officeDocument/2006/relationships/slide" Target="/ppt/slides/slide44.xml"/><Relationship Id="rId14" Type="http://schemas.openxmlformats.org/officeDocument/2006/relationships/slide" Target="/ppt/slides/slide44.xml"/><Relationship Id="rId16" Type="http://schemas.openxmlformats.org/officeDocument/2006/relationships/slide" Target="/ppt/slides/slide46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47.xml"/><Relationship Id="rId4" Type="http://schemas.openxmlformats.org/officeDocument/2006/relationships/slide" Target="/ppt/slides/slide48.xml"/><Relationship Id="rId9" Type="http://schemas.openxmlformats.org/officeDocument/2006/relationships/slide" Target="/ppt/slides/slide47.xml"/><Relationship Id="rId5" Type="http://schemas.openxmlformats.org/officeDocument/2006/relationships/slide" Target="/ppt/slides/slide48.xml"/><Relationship Id="rId6" Type="http://schemas.openxmlformats.org/officeDocument/2006/relationships/slide" Target="/ppt/slides/slide48.xml"/><Relationship Id="rId7" Type="http://schemas.openxmlformats.org/officeDocument/2006/relationships/slide" Target="/ppt/slides/slide48.xml"/><Relationship Id="rId8" Type="http://schemas.openxmlformats.org/officeDocument/2006/relationships/slide" Target="/ppt/slides/slide49.xml"/><Relationship Id="rId11" Type="http://schemas.openxmlformats.org/officeDocument/2006/relationships/slide" Target="/ppt/slides/slide47.xml"/><Relationship Id="rId10" Type="http://schemas.openxmlformats.org/officeDocument/2006/relationships/slide" Target="/ppt/slides/slide47.xml"/><Relationship Id="rId13" Type="http://schemas.openxmlformats.org/officeDocument/2006/relationships/slide" Target="/ppt/slides/slide47.xml"/><Relationship Id="rId12" Type="http://schemas.openxmlformats.org/officeDocument/2006/relationships/slide" Target="/ppt/slides/slide47.xml"/><Relationship Id="rId15" Type="http://schemas.openxmlformats.org/officeDocument/2006/relationships/slide" Target="/ppt/slides/slide47.xml"/><Relationship Id="rId14" Type="http://schemas.openxmlformats.org/officeDocument/2006/relationships/slide" Target="/ppt/slides/slide47.xml"/><Relationship Id="rId17" Type="http://schemas.openxmlformats.org/officeDocument/2006/relationships/slide" Target="/ppt/slides/slide49.xml"/><Relationship Id="rId16" Type="http://schemas.openxmlformats.org/officeDocument/2006/relationships/slide" Target="/ppt/slides/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9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6.xml"/><Relationship Id="rId7" Type="http://schemas.openxmlformats.org/officeDocument/2006/relationships/slide" Target="/ppt/slides/slide6.xml"/><Relationship Id="rId8" Type="http://schemas.openxmlformats.org/officeDocument/2006/relationships/slide" Target="/ppt/slides/slide6.xml"/><Relationship Id="rId11" Type="http://schemas.openxmlformats.org/officeDocument/2006/relationships/slide" Target="/ppt/slides/slide7.xml"/><Relationship Id="rId10" Type="http://schemas.openxmlformats.org/officeDocument/2006/relationships/slide" Target="/ppt/slides/slide6.xml"/><Relationship Id="rId12" Type="http://schemas.openxmlformats.org/officeDocument/2006/relationships/slide" Target="/ppt/slides/slide7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50.xml"/><Relationship Id="rId4" Type="http://schemas.openxmlformats.org/officeDocument/2006/relationships/slide" Target="/ppt/slides/slide51.xml"/><Relationship Id="rId9" Type="http://schemas.openxmlformats.org/officeDocument/2006/relationships/slide" Target="/ppt/slides/slide50.xml"/><Relationship Id="rId5" Type="http://schemas.openxmlformats.org/officeDocument/2006/relationships/slide" Target="/ppt/slides/slide51.xml"/><Relationship Id="rId6" Type="http://schemas.openxmlformats.org/officeDocument/2006/relationships/slide" Target="/ppt/slides/slide51.xml"/><Relationship Id="rId7" Type="http://schemas.openxmlformats.org/officeDocument/2006/relationships/slide" Target="/ppt/slides/slide52.xml"/><Relationship Id="rId8" Type="http://schemas.openxmlformats.org/officeDocument/2006/relationships/slide" Target="/ppt/slides/slide50.xml"/><Relationship Id="rId11" Type="http://schemas.openxmlformats.org/officeDocument/2006/relationships/slide" Target="/ppt/slides/slide50.xml"/><Relationship Id="rId10" Type="http://schemas.openxmlformats.org/officeDocument/2006/relationships/slide" Target="/ppt/slides/slide50.xml"/><Relationship Id="rId13" Type="http://schemas.openxmlformats.org/officeDocument/2006/relationships/slide" Target="/ppt/slides/slide50.xml"/><Relationship Id="rId12" Type="http://schemas.openxmlformats.org/officeDocument/2006/relationships/slide" Target="/ppt/slides/slide50.xml"/><Relationship Id="rId15" Type="http://schemas.openxmlformats.org/officeDocument/2006/relationships/slide" Target="/ppt/slides/slide50.xml"/><Relationship Id="rId14" Type="http://schemas.openxmlformats.org/officeDocument/2006/relationships/slide" Target="/ppt/slides/slide50.xml"/><Relationship Id="rId16" Type="http://schemas.openxmlformats.org/officeDocument/2006/relationships/slide" Target="/ppt/slides/slide52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53.xml"/><Relationship Id="rId4" Type="http://schemas.openxmlformats.org/officeDocument/2006/relationships/slide" Target="/ppt/slides/slide55.xml"/><Relationship Id="rId9" Type="http://schemas.openxmlformats.org/officeDocument/2006/relationships/slide" Target="/ppt/slides/slide53.xml"/><Relationship Id="rId5" Type="http://schemas.openxmlformats.org/officeDocument/2006/relationships/slide" Target="/ppt/slides/slide54.xml"/><Relationship Id="rId6" Type="http://schemas.openxmlformats.org/officeDocument/2006/relationships/slide" Target="/ppt/slides/slide54.xml"/><Relationship Id="rId7" Type="http://schemas.openxmlformats.org/officeDocument/2006/relationships/slide" Target="/ppt/slides/slide53.xml"/><Relationship Id="rId8" Type="http://schemas.openxmlformats.org/officeDocument/2006/relationships/slide" Target="/ppt/slides/slide53.xml"/><Relationship Id="rId11" Type="http://schemas.openxmlformats.org/officeDocument/2006/relationships/slide" Target="/ppt/slides/slide53.xml"/><Relationship Id="rId10" Type="http://schemas.openxmlformats.org/officeDocument/2006/relationships/slide" Target="/ppt/slides/slide53.xml"/><Relationship Id="rId13" Type="http://schemas.openxmlformats.org/officeDocument/2006/relationships/slide" Target="/ppt/slides/slide53.xml"/><Relationship Id="rId12" Type="http://schemas.openxmlformats.org/officeDocument/2006/relationships/slide" Target="/ppt/slides/slide53.xml"/><Relationship Id="rId14" Type="http://schemas.openxmlformats.org/officeDocument/2006/relationships/slide" Target="/ppt/slides/slide55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6.xml"/><Relationship Id="rId3" Type="http://schemas.openxmlformats.org/officeDocument/2006/relationships/slide" Target="/ppt/slides/slide56.xml"/><Relationship Id="rId4" Type="http://schemas.openxmlformats.org/officeDocument/2006/relationships/slide" Target="/ppt/slides/slide57.xml"/><Relationship Id="rId9" Type="http://schemas.openxmlformats.org/officeDocument/2006/relationships/slide" Target="/ppt/slides/slide56.xml"/><Relationship Id="rId5" Type="http://schemas.openxmlformats.org/officeDocument/2006/relationships/slide" Target="/ppt/slides/slide58.xml"/><Relationship Id="rId6" Type="http://schemas.openxmlformats.org/officeDocument/2006/relationships/slide" Target="/ppt/slides/slide56.xml"/><Relationship Id="rId7" Type="http://schemas.openxmlformats.org/officeDocument/2006/relationships/slide" Target="/ppt/slides/slide56.xml"/><Relationship Id="rId8" Type="http://schemas.openxmlformats.org/officeDocument/2006/relationships/slide" Target="/ppt/slides/slide56.xml"/><Relationship Id="rId11" Type="http://schemas.openxmlformats.org/officeDocument/2006/relationships/slide" Target="/ppt/slides/slide56.xml"/><Relationship Id="rId10" Type="http://schemas.openxmlformats.org/officeDocument/2006/relationships/slide" Target="/ppt/slides/slide56.xml"/><Relationship Id="rId13" Type="http://schemas.openxmlformats.org/officeDocument/2006/relationships/slide" Target="/ppt/slides/slide58.xml"/><Relationship Id="rId12" Type="http://schemas.openxmlformats.org/officeDocument/2006/relationships/slide" Target="/ppt/slides/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9.xml"/><Relationship Id="rId3" Type="http://schemas.openxmlformats.org/officeDocument/2006/relationships/slide" Target="/ppt/slides/slide59.xml"/><Relationship Id="rId4" Type="http://schemas.openxmlformats.org/officeDocument/2006/relationships/slide" Target="/ppt/slides/slide60.xml"/><Relationship Id="rId9" Type="http://schemas.openxmlformats.org/officeDocument/2006/relationships/slide" Target="/ppt/slides/slide60.xml"/><Relationship Id="rId5" Type="http://schemas.openxmlformats.org/officeDocument/2006/relationships/slide" Target="/ppt/slides/slide59.xml"/><Relationship Id="rId6" Type="http://schemas.openxmlformats.org/officeDocument/2006/relationships/slide" Target="/ppt/slides/slide59.xml"/><Relationship Id="rId7" Type="http://schemas.openxmlformats.org/officeDocument/2006/relationships/slide" Target="/ppt/slides/slide59.xml"/><Relationship Id="rId8" Type="http://schemas.openxmlformats.org/officeDocument/2006/relationships/slide" Target="/ppt/slides/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5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slide" Target="/ppt/slides/slide61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8.xml"/><Relationship Id="rId4" Type="http://schemas.openxmlformats.org/officeDocument/2006/relationships/slide" Target="/ppt/slides/slide9.xml"/><Relationship Id="rId9" Type="http://schemas.openxmlformats.org/officeDocument/2006/relationships/slide" Target="/ppt/slides/slide9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Relationship Id="rId7" Type="http://schemas.openxmlformats.org/officeDocument/2006/relationships/slide" Target="/ppt/slides/slide9.xml"/><Relationship Id="rId8" Type="http://schemas.openxmlformats.org/officeDocument/2006/relationships/slide" Target="/ppt/slides/slide8.xml"/><Relationship Id="rId11" Type="http://schemas.openxmlformats.org/officeDocument/2006/relationships/slide" Target="/ppt/slides/slide9.xml"/><Relationship Id="rId10" Type="http://schemas.openxmlformats.org/officeDocument/2006/relationships/slide" Target="/ppt/slides/slide9.xml"/><Relationship Id="rId13" Type="http://schemas.openxmlformats.org/officeDocument/2006/relationships/slide" Target="/ppt/slides/slide9.xml"/><Relationship Id="rId12" Type="http://schemas.openxmlformats.org/officeDocument/2006/relationships/slide" Target="/ppt/slides/slide8.xml"/><Relationship Id="rId15" Type="http://schemas.openxmlformats.org/officeDocument/2006/relationships/slide" Target="/ppt/slides/slide9.xml"/><Relationship Id="rId14" Type="http://schemas.openxmlformats.org/officeDocument/2006/relationships/slide" Target="/ppt/slides/slide10.xml"/><Relationship Id="rId16" Type="http://schemas.openxmlformats.org/officeDocument/2006/relationships/slide" Target="/ppt/slides/slide1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7">
            <a:hlinkClick action="ppaction://hlinksldjump" r:id="rId3"/>
          </p:cNvPr>
          <p:cNvSpPr/>
          <p:nvPr/>
        </p:nvSpPr>
        <p:spPr>
          <a:xfrm>
            <a:off x="2136550" y="3127075"/>
            <a:ext cx="25653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7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8">
            <a:hlinkClick action="ppaction://hlinksldjump" r:id="rId3"/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8">
            <a:hlinkClick action="ppaction://hlinksldjump" r:id="rId4"/>
          </p:cNvPr>
          <p:cNvSpPr/>
          <p:nvPr/>
        </p:nvSpPr>
        <p:spPr>
          <a:xfrm>
            <a:off x="567050" y="3072025"/>
            <a:ext cx="32274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8">
            <a:hlinkClick action="ppaction://hlinksldjump" r:id="rId5"/>
          </p:cNvPr>
          <p:cNvSpPr/>
          <p:nvPr/>
        </p:nvSpPr>
        <p:spPr>
          <a:xfrm>
            <a:off x="2166725" y="1333500"/>
            <a:ext cx="1627800" cy="17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8">
            <a:hlinkClick action="ppaction://hlinksldjump" r:id="rId6"/>
          </p:cNvPr>
          <p:cNvSpPr/>
          <p:nvPr/>
        </p:nvSpPr>
        <p:spPr>
          <a:xfrm>
            <a:off x="567050" y="1382324"/>
            <a:ext cx="16278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8">
            <a:hlinkClick action="ppaction://hlinksldjump" r:id="rId7"/>
          </p:cNvPr>
          <p:cNvSpPr/>
          <p:nvPr/>
        </p:nvSpPr>
        <p:spPr>
          <a:xfrm>
            <a:off x="3744525" y="1382325"/>
            <a:ext cx="16278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8">
            <a:hlinkClick action="ppaction://hlinksldjump" r:id="rId8"/>
          </p:cNvPr>
          <p:cNvSpPr/>
          <p:nvPr/>
        </p:nvSpPr>
        <p:spPr>
          <a:xfrm>
            <a:off x="5391625" y="1367474"/>
            <a:ext cx="15795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8">
            <a:hlinkClick action="ppaction://hlinksldjump" r:id="rId9"/>
          </p:cNvPr>
          <p:cNvSpPr/>
          <p:nvPr/>
        </p:nvSpPr>
        <p:spPr>
          <a:xfrm>
            <a:off x="6983975" y="2235450"/>
            <a:ext cx="15795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8">
            <a:hlinkClick action="ppaction://hlinksldjump" r:id="rId10"/>
          </p:cNvPr>
          <p:cNvSpPr/>
          <p:nvPr/>
        </p:nvSpPr>
        <p:spPr>
          <a:xfrm>
            <a:off x="5372325" y="3908675"/>
            <a:ext cx="15933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8">
            <a:hlinkClick action="ppaction://hlinksldjump" r:id="rId11"/>
          </p:cNvPr>
          <p:cNvSpPr/>
          <p:nvPr/>
        </p:nvSpPr>
        <p:spPr>
          <a:xfrm>
            <a:off x="3760675" y="3072025"/>
            <a:ext cx="1593300" cy="17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8">
            <a:hlinkClick action="ppaction://hlinksldjump" r:id="rId12"/>
          </p:cNvPr>
          <p:cNvSpPr/>
          <p:nvPr/>
        </p:nvSpPr>
        <p:spPr>
          <a:xfrm>
            <a:off x="601475" y="2210325"/>
            <a:ext cx="1593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8">
            <a:hlinkClick action="ppaction://hlinksldjump" r:id="rId13"/>
          </p:cNvPr>
          <p:cNvSpPr/>
          <p:nvPr/>
        </p:nvSpPr>
        <p:spPr>
          <a:xfrm>
            <a:off x="3812024" y="2235450"/>
            <a:ext cx="15795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8">
            <a:hlinkClick action="ppaction://hlinksldjump" r:id="rId14"/>
          </p:cNvPr>
          <p:cNvSpPr/>
          <p:nvPr/>
        </p:nvSpPr>
        <p:spPr>
          <a:xfrm>
            <a:off x="6990425" y="1339125"/>
            <a:ext cx="15933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8">
            <a:hlinkClick action="ppaction://hlinksldjump" r:id="rId15"/>
          </p:cNvPr>
          <p:cNvSpPr/>
          <p:nvPr/>
        </p:nvSpPr>
        <p:spPr>
          <a:xfrm>
            <a:off x="5391624" y="3072025"/>
            <a:ext cx="1554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8">
            <a:hlinkClick action="ppaction://hlinksldjump" r:id="rId16"/>
          </p:cNvPr>
          <p:cNvSpPr/>
          <p:nvPr/>
        </p:nvSpPr>
        <p:spPr>
          <a:xfrm>
            <a:off x="5391624" y="2202674"/>
            <a:ext cx="1554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8">
            <a:hlinkClick action="ppaction://hlinksldjump" r:id="rId17"/>
          </p:cNvPr>
          <p:cNvSpPr/>
          <p:nvPr/>
        </p:nvSpPr>
        <p:spPr>
          <a:xfrm>
            <a:off x="2161475" y="3910181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8">
            <a:hlinkClick action="ppaction://hlinksldjump" r:id="rId18"/>
          </p:cNvPr>
          <p:cNvSpPr/>
          <p:nvPr/>
        </p:nvSpPr>
        <p:spPr>
          <a:xfrm>
            <a:off x="578975" y="3910181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8">
            <a:hlinkClick action="ppaction://hlinksldjump" r:id="rId19"/>
          </p:cNvPr>
          <p:cNvSpPr/>
          <p:nvPr/>
        </p:nvSpPr>
        <p:spPr>
          <a:xfrm>
            <a:off x="686875" y="2206537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9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0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1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1">
            <a:hlinkClick action="ppaction://hlinksldjump" r:id="rId4"/>
          </p:cNvPr>
          <p:cNvSpPr/>
          <p:nvPr/>
        </p:nvSpPr>
        <p:spPr>
          <a:xfrm>
            <a:off x="553725" y="3071050"/>
            <a:ext cx="4875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1">
            <a:hlinkClick action="ppaction://hlinksldjump" r:id="rId5"/>
          </p:cNvPr>
          <p:cNvSpPr/>
          <p:nvPr/>
        </p:nvSpPr>
        <p:spPr>
          <a:xfrm>
            <a:off x="553725" y="1318500"/>
            <a:ext cx="64095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1">
            <a:hlinkClick action="ppaction://hlinksldjump" r:id="rId6"/>
          </p:cNvPr>
          <p:cNvSpPr/>
          <p:nvPr/>
        </p:nvSpPr>
        <p:spPr>
          <a:xfrm>
            <a:off x="5354250" y="3134700"/>
            <a:ext cx="1601700" cy="16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51">
            <a:hlinkClick action="ppaction://hlinksldjump" r:id="rId7"/>
          </p:cNvPr>
          <p:cNvSpPr/>
          <p:nvPr/>
        </p:nvSpPr>
        <p:spPr>
          <a:xfrm>
            <a:off x="5391750" y="2218000"/>
            <a:ext cx="15714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51">
            <a:hlinkClick action="ppaction://hlinksldjump" r:id="rId8"/>
          </p:cNvPr>
          <p:cNvSpPr/>
          <p:nvPr/>
        </p:nvSpPr>
        <p:spPr>
          <a:xfrm>
            <a:off x="6963150" y="2226600"/>
            <a:ext cx="1601700" cy="16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1">
            <a:hlinkClick action="ppaction://hlinksldjump" r:id="rId9"/>
          </p:cNvPr>
          <p:cNvSpPr/>
          <p:nvPr/>
        </p:nvSpPr>
        <p:spPr>
          <a:xfrm>
            <a:off x="6963225" y="3897900"/>
            <a:ext cx="16767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51">
            <a:hlinkClick action="ppaction://hlinksldjump" r:id="rId10"/>
          </p:cNvPr>
          <p:cNvSpPr/>
          <p:nvPr/>
        </p:nvSpPr>
        <p:spPr>
          <a:xfrm>
            <a:off x="6963225" y="1333500"/>
            <a:ext cx="16017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51">
            <a:hlinkClick action="ppaction://hlinksldjump" r:id="rId11"/>
          </p:cNvPr>
          <p:cNvSpPr/>
          <p:nvPr/>
        </p:nvSpPr>
        <p:spPr>
          <a:xfrm>
            <a:off x="553725" y="2226600"/>
            <a:ext cx="1644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1">
            <a:hlinkClick action="ppaction://hlinksldjump" r:id="rId12"/>
          </p:cNvPr>
          <p:cNvSpPr/>
          <p:nvPr/>
        </p:nvSpPr>
        <p:spPr>
          <a:xfrm>
            <a:off x="3752550" y="2218024"/>
            <a:ext cx="1601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51">
            <a:hlinkClick action="ppaction://hlinksldjump" r:id="rId13"/>
          </p:cNvPr>
          <p:cNvSpPr/>
          <p:nvPr/>
        </p:nvSpPr>
        <p:spPr>
          <a:xfrm>
            <a:off x="2198625" y="2226600"/>
            <a:ext cx="16017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51">
            <a:hlinkClick action="ppaction://hlinksldjump" r:id="rId14"/>
          </p:cNvPr>
          <p:cNvSpPr/>
          <p:nvPr/>
        </p:nvSpPr>
        <p:spPr>
          <a:xfrm>
            <a:off x="560325" y="3946106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51">
            <a:hlinkClick action="ppaction://hlinksldjump" r:id="rId15"/>
          </p:cNvPr>
          <p:cNvSpPr/>
          <p:nvPr/>
        </p:nvSpPr>
        <p:spPr>
          <a:xfrm>
            <a:off x="2180325" y="3924075"/>
            <a:ext cx="31740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51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51">
            <a:hlinkClick action="ppaction://hlinksldjump" r:id="rId16"/>
          </p:cNvPr>
          <p:cNvSpPr/>
          <p:nvPr/>
        </p:nvSpPr>
        <p:spPr>
          <a:xfrm>
            <a:off x="6997725" y="397921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2">
            <a:hlinkClick action="ppaction://hlinksldjump" r:id="rId3"/>
          </p:cNvPr>
          <p:cNvSpPr/>
          <p:nvPr/>
        </p:nvSpPr>
        <p:spPr>
          <a:xfrm>
            <a:off x="0" y="3263500"/>
            <a:ext cx="32931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52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3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4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54">
            <a:hlinkClick action="ppaction://hlinksldjump" r:id="rId4"/>
          </p:cNvPr>
          <p:cNvSpPr/>
          <p:nvPr/>
        </p:nvSpPr>
        <p:spPr>
          <a:xfrm>
            <a:off x="574125" y="3065675"/>
            <a:ext cx="4797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54">
            <a:hlinkClick action="ppaction://hlinksldjump" r:id="rId5"/>
          </p:cNvPr>
          <p:cNvSpPr/>
          <p:nvPr/>
        </p:nvSpPr>
        <p:spPr>
          <a:xfrm>
            <a:off x="2173050" y="2243525"/>
            <a:ext cx="1579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4">
            <a:hlinkClick action="ppaction://hlinksldjump" r:id="rId6"/>
          </p:cNvPr>
          <p:cNvSpPr/>
          <p:nvPr/>
        </p:nvSpPr>
        <p:spPr>
          <a:xfrm>
            <a:off x="574125" y="1339175"/>
            <a:ext cx="16251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54">
            <a:hlinkClick action="ppaction://hlinksldjump" r:id="rId7"/>
          </p:cNvPr>
          <p:cNvSpPr/>
          <p:nvPr/>
        </p:nvSpPr>
        <p:spPr>
          <a:xfrm>
            <a:off x="6969675" y="2222975"/>
            <a:ext cx="1625100" cy="16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54">
            <a:hlinkClick action="ppaction://hlinksldjump" r:id="rId8"/>
          </p:cNvPr>
          <p:cNvSpPr/>
          <p:nvPr/>
        </p:nvSpPr>
        <p:spPr>
          <a:xfrm>
            <a:off x="2495550" y="2762250"/>
            <a:ext cx="1676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54">
            <a:hlinkClick action="ppaction://hlinksldjump" r:id="rId9"/>
          </p:cNvPr>
          <p:cNvSpPr/>
          <p:nvPr/>
        </p:nvSpPr>
        <p:spPr>
          <a:xfrm>
            <a:off x="5372100" y="2203375"/>
            <a:ext cx="15798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54">
            <a:hlinkClick action="ppaction://hlinksldjump" r:id="rId10"/>
          </p:cNvPr>
          <p:cNvSpPr/>
          <p:nvPr/>
        </p:nvSpPr>
        <p:spPr>
          <a:xfrm>
            <a:off x="2214150" y="1339175"/>
            <a:ext cx="15870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54">
            <a:hlinkClick action="ppaction://hlinksldjump" r:id="rId11"/>
          </p:cNvPr>
          <p:cNvSpPr/>
          <p:nvPr/>
        </p:nvSpPr>
        <p:spPr>
          <a:xfrm>
            <a:off x="3801150" y="1379450"/>
            <a:ext cx="3150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4">
            <a:hlinkClick action="ppaction://hlinksldjump" r:id="rId12"/>
          </p:cNvPr>
          <p:cNvSpPr/>
          <p:nvPr/>
        </p:nvSpPr>
        <p:spPr>
          <a:xfrm>
            <a:off x="5377950" y="3064500"/>
            <a:ext cx="1579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4">
            <a:hlinkClick action="ppaction://hlinksldjump" r:id="rId13"/>
          </p:cNvPr>
          <p:cNvSpPr/>
          <p:nvPr/>
        </p:nvSpPr>
        <p:spPr>
          <a:xfrm>
            <a:off x="574125" y="2222975"/>
            <a:ext cx="15870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4">
            <a:hlinkClick action="ppaction://hlinksldjump" r:id="rId14"/>
          </p:cNvPr>
          <p:cNvSpPr/>
          <p:nvPr/>
        </p:nvSpPr>
        <p:spPr>
          <a:xfrm>
            <a:off x="6969675" y="1329450"/>
            <a:ext cx="15870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54">
            <a:hlinkClick action="ppaction://hlinksldjump" r:id="rId15"/>
          </p:cNvPr>
          <p:cNvSpPr/>
          <p:nvPr/>
        </p:nvSpPr>
        <p:spPr>
          <a:xfrm>
            <a:off x="6969675" y="3896200"/>
            <a:ext cx="15870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54">
            <a:hlinkClick action="ppaction://hlinksldjump" r:id="rId16"/>
          </p:cNvPr>
          <p:cNvSpPr/>
          <p:nvPr/>
        </p:nvSpPr>
        <p:spPr>
          <a:xfrm>
            <a:off x="3752850" y="2203375"/>
            <a:ext cx="16251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4">
            <a:hlinkClick action="ppaction://hlinksldjump" r:id="rId17"/>
          </p:cNvPr>
          <p:cNvSpPr/>
          <p:nvPr/>
        </p:nvSpPr>
        <p:spPr>
          <a:xfrm>
            <a:off x="548475" y="3909256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54">
            <a:hlinkClick action="ppaction://hlinksldjump" r:id="rId18"/>
          </p:cNvPr>
          <p:cNvSpPr/>
          <p:nvPr/>
        </p:nvSpPr>
        <p:spPr>
          <a:xfrm>
            <a:off x="2188500" y="3909250"/>
            <a:ext cx="31506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54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54">
            <a:hlinkClick action="ppaction://hlinksldjump" r:id="rId19"/>
          </p:cNvPr>
          <p:cNvSpPr/>
          <p:nvPr/>
        </p:nvSpPr>
        <p:spPr>
          <a:xfrm>
            <a:off x="2233838" y="1395287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5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6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9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9">
            <a:hlinkClick action="ppaction://hlinksldjump" r:id="rId4"/>
          </p:cNvPr>
          <p:cNvSpPr/>
          <p:nvPr/>
        </p:nvSpPr>
        <p:spPr>
          <a:xfrm>
            <a:off x="656300" y="1352550"/>
            <a:ext cx="3134700" cy="33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9">
            <a:hlinkClick action="ppaction://hlinksldjump" r:id="rId5"/>
          </p:cNvPr>
          <p:cNvSpPr/>
          <p:nvPr/>
        </p:nvSpPr>
        <p:spPr>
          <a:xfrm>
            <a:off x="5399250" y="1428750"/>
            <a:ext cx="3134700" cy="33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9">
            <a:hlinkClick action="ppaction://hlinksldjump" r:id="rId6"/>
          </p:cNvPr>
          <p:cNvSpPr/>
          <p:nvPr/>
        </p:nvSpPr>
        <p:spPr>
          <a:xfrm>
            <a:off x="3805725" y="3087400"/>
            <a:ext cx="1532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9">
            <a:hlinkClick action="ppaction://hlinksldjump" r:id="rId7"/>
          </p:cNvPr>
          <p:cNvSpPr/>
          <p:nvPr/>
        </p:nvSpPr>
        <p:spPr>
          <a:xfrm>
            <a:off x="3805650" y="1428750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9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9">
            <a:hlinkClick action="ppaction://hlinksldjump" r:id="rId8"/>
          </p:cNvPr>
          <p:cNvSpPr/>
          <p:nvPr/>
        </p:nvSpPr>
        <p:spPr>
          <a:xfrm>
            <a:off x="3805725" y="2255420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7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7">
            <a:hlinkClick action="ppaction://hlinksldjump" r:id="rId4"/>
          </p:cNvPr>
          <p:cNvSpPr/>
          <p:nvPr/>
        </p:nvSpPr>
        <p:spPr>
          <a:xfrm>
            <a:off x="2160450" y="3039225"/>
            <a:ext cx="32247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7">
            <a:hlinkClick action="ppaction://hlinksldjump" r:id="rId5"/>
          </p:cNvPr>
          <p:cNvSpPr/>
          <p:nvPr/>
        </p:nvSpPr>
        <p:spPr>
          <a:xfrm>
            <a:off x="633250" y="3115434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7">
            <a:hlinkClick action="ppaction://hlinksldjump" r:id="rId6"/>
          </p:cNvPr>
          <p:cNvSpPr/>
          <p:nvPr/>
        </p:nvSpPr>
        <p:spPr>
          <a:xfrm>
            <a:off x="575859" y="1348800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57">
            <a:hlinkClick action="ppaction://hlinksldjump" r:id="rId7"/>
          </p:cNvPr>
          <p:cNvSpPr/>
          <p:nvPr/>
        </p:nvSpPr>
        <p:spPr>
          <a:xfrm>
            <a:off x="633250" y="3908054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7">
            <a:hlinkClick action="ppaction://hlinksldjump" r:id="rId8"/>
          </p:cNvPr>
          <p:cNvSpPr/>
          <p:nvPr/>
        </p:nvSpPr>
        <p:spPr>
          <a:xfrm>
            <a:off x="2194814" y="2157060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7">
            <a:hlinkClick action="ppaction://hlinksldjump" r:id="rId9"/>
          </p:cNvPr>
          <p:cNvSpPr/>
          <p:nvPr/>
        </p:nvSpPr>
        <p:spPr>
          <a:xfrm>
            <a:off x="3805850" y="1348800"/>
            <a:ext cx="3135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7">
            <a:hlinkClick action="ppaction://hlinksldjump" r:id="rId10"/>
          </p:cNvPr>
          <p:cNvSpPr/>
          <p:nvPr/>
        </p:nvSpPr>
        <p:spPr>
          <a:xfrm>
            <a:off x="5356925" y="3060246"/>
            <a:ext cx="15846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57">
            <a:hlinkClick action="ppaction://hlinksldjump" r:id="rId11"/>
          </p:cNvPr>
          <p:cNvSpPr/>
          <p:nvPr/>
        </p:nvSpPr>
        <p:spPr>
          <a:xfrm>
            <a:off x="6941607" y="2191616"/>
            <a:ext cx="16767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57">
            <a:hlinkClick action="ppaction://hlinksldjump" r:id="rId12"/>
          </p:cNvPr>
          <p:cNvSpPr/>
          <p:nvPr/>
        </p:nvSpPr>
        <p:spPr>
          <a:xfrm>
            <a:off x="5385149" y="2233261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57">
            <a:hlinkClick action="ppaction://hlinksldjump" r:id="rId13"/>
          </p:cNvPr>
          <p:cNvSpPr/>
          <p:nvPr/>
        </p:nvSpPr>
        <p:spPr>
          <a:xfrm>
            <a:off x="6978460" y="1348789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57">
            <a:hlinkClick action="ppaction://hlinksldjump" r:id="rId14"/>
          </p:cNvPr>
          <p:cNvSpPr/>
          <p:nvPr/>
        </p:nvSpPr>
        <p:spPr>
          <a:xfrm>
            <a:off x="2160461" y="1348789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57">
            <a:hlinkClick action="ppaction://hlinksldjump" r:id="rId15"/>
          </p:cNvPr>
          <p:cNvSpPr/>
          <p:nvPr/>
        </p:nvSpPr>
        <p:spPr>
          <a:xfrm>
            <a:off x="633250" y="2232111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57">
            <a:hlinkClick action="ppaction://hlinksldjump" r:id="rId16"/>
          </p:cNvPr>
          <p:cNvSpPr/>
          <p:nvPr/>
        </p:nvSpPr>
        <p:spPr>
          <a:xfrm>
            <a:off x="3805854" y="2232110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7">
            <a:hlinkClick action="ppaction://hlinksldjump" r:id="rId17"/>
          </p:cNvPr>
          <p:cNvSpPr/>
          <p:nvPr/>
        </p:nvSpPr>
        <p:spPr>
          <a:xfrm>
            <a:off x="6987638" y="3963229"/>
            <a:ext cx="1584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57">
            <a:hlinkClick action="ppaction://hlinksldjump" r:id="rId18"/>
          </p:cNvPr>
          <p:cNvSpPr/>
          <p:nvPr/>
        </p:nvSpPr>
        <p:spPr>
          <a:xfrm>
            <a:off x="323850" y="-1544150"/>
            <a:ext cx="84963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57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57">
            <a:hlinkClick action="ppaction://hlinksldjump" r:id="rId19"/>
          </p:cNvPr>
          <p:cNvSpPr/>
          <p:nvPr/>
        </p:nvSpPr>
        <p:spPr>
          <a:xfrm>
            <a:off x="3803100" y="142576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8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9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60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60">
            <a:hlinkClick action="ppaction://hlinksldjump" r:id="rId4"/>
          </p:cNvPr>
          <p:cNvSpPr/>
          <p:nvPr/>
        </p:nvSpPr>
        <p:spPr>
          <a:xfrm>
            <a:off x="591350" y="1339275"/>
            <a:ext cx="15813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60">
            <a:hlinkClick action="ppaction://hlinksldjump" r:id="rId5"/>
          </p:cNvPr>
          <p:cNvSpPr/>
          <p:nvPr/>
        </p:nvSpPr>
        <p:spPr>
          <a:xfrm>
            <a:off x="562850" y="3075400"/>
            <a:ext cx="163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60">
            <a:hlinkClick action="ppaction://hlinksldjump" r:id="rId6"/>
          </p:cNvPr>
          <p:cNvSpPr/>
          <p:nvPr/>
        </p:nvSpPr>
        <p:spPr>
          <a:xfrm>
            <a:off x="5376350" y="1348550"/>
            <a:ext cx="15813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60">
            <a:hlinkClick action="ppaction://hlinksldjump" r:id="rId7"/>
          </p:cNvPr>
          <p:cNvSpPr/>
          <p:nvPr/>
        </p:nvSpPr>
        <p:spPr>
          <a:xfrm>
            <a:off x="2187125" y="3076150"/>
            <a:ext cx="31803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60">
            <a:hlinkClick action="ppaction://hlinksldjump" r:id="rId8"/>
          </p:cNvPr>
          <p:cNvSpPr/>
          <p:nvPr/>
        </p:nvSpPr>
        <p:spPr>
          <a:xfrm>
            <a:off x="5367425" y="3086800"/>
            <a:ext cx="16383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60">
            <a:hlinkClick action="ppaction://hlinksldjump" r:id="rId9"/>
          </p:cNvPr>
          <p:cNvSpPr/>
          <p:nvPr/>
        </p:nvSpPr>
        <p:spPr>
          <a:xfrm>
            <a:off x="2155850" y="2190000"/>
            <a:ext cx="1638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60">
            <a:hlinkClick action="ppaction://hlinksldjump" r:id="rId10"/>
          </p:cNvPr>
          <p:cNvSpPr/>
          <p:nvPr/>
        </p:nvSpPr>
        <p:spPr>
          <a:xfrm>
            <a:off x="5367425" y="2243850"/>
            <a:ext cx="31515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60">
            <a:hlinkClick action="ppaction://hlinksldjump" r:id="rId11"/>
          </p:cNvPr>
          <p:cNvSpPr/>
          <p:nvPr/>
        </p:nvSpPr>
        <p:spPr>
          <a:xfrm>
            <a:off x="6964150" y="3075400"/>
            <a:ext cx="1638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60">
            <a:hlinkClick action="ppaction://hlinksldjump" r:id="rId12"/>
          </p:cNvPr>
          <p:cNvSpPr/>
          <p:nvPr/>
        </p:nvSpPr>
        <p:spPr>
          <a:xfrm>
            <a:off x="596450" y="2219000"/>
            <a:ext cx="16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60">
            <a:hlinkClick action="ppaction://hlinksldjump" r:id="rId13"/>
          </p:cNvPr>
          <p:cNvSpPr/>
          <p:nvPr/>
        </p:nvSpPr>
        <p:spPr>
          <a:xfrm>
            <a:off x="534350" y="3905200"/>
            <a:ext cx="1638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60">
            <a:hlinkClick action="ppaction://hlinksldjump" r:id="rId14"/>
          </p:cNvPr>
          <p:cNvSpPr/>
          <p:nvPr/>
        </p:nvSpPr>
        <p:spPr>
          <a:xfrm>
            <a:off x="2172650" y="1402400"/>
            <a:ext cx="16047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60">
            <a:hlinkClick action="ppaction://hlinksldjump" r:id="rId15"/>
          </p:cNvPr>
          <p:cNvSpPr/>
          <p:nvPr/>
        </p:nvSpPr>
        <p:spPr>
          <a:xfrm>
            <a:off x="3729125" y="1348550"/>
            <a:ext cx="1638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60">
            <a:hlinkClick action="ppaction://hlinksldjump" r:id="rId16"/>
          </p:cNvPr>
          <p:cNvSpPr/>
          <p:nvPr/>
        </p:nvSpPr>
        <p:spPr>
          <a:xfrm>
            <a:off x="6980950" y="1326200"/>
            <a:ext cx="1604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60">
            <a:hlinkClick action="ppaction://hlinksldjump" r:id="rId17"/>
          </p:cNvPr>
          <p:cNvSpPr/>
          <p:nvPr/>
        </p:nvSpPr>
        <p:spPr>
          <a:xfrm>
            <a:off x="6980950" y="3916000"/>
            <a:ext cx="1604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60">
            <a:hlinkClick action="ppaction://hlinksldjump" r:id="rId18"/>
          </p:cNvPr>
          <p:cNvSpPr/>
          <p:nvPr/>
        </p:nvSpPr>
        <p:spPr>
          <a:xfrm>
            <a:off x="0" y="-1469575"/>
            <a:ext cx="9144000" cy="13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60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60">
            <a:hlinkClick action="ppaction://hlinksldjump" r:id="rId19"/>
          </p:cNvPr>
          <p:cNvSpPr/>
          <p:nvPr/>
        </p:nvSpPr>
        <p:spPr>
          <a:xfrm>
            <a:off x="2208650" y="220651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1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2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3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63">
            <a:hlinkClick action="ppaction://hlinksldjump" r:id="rId4"/>
          </p:cNvPr>
          <p:cNvSpPr/>
          <p:nvPr/>
        </p:nvSpPr>
        <p:spPr>
          <a:xfrm>
            <a:off x="2192950" y="3088625"/>
            <a:ext cx="1594800" cy="16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63">
            <a:hlinkClick action="ppaction://hlinksldjump" r:id="rId5"/>
          </p:cNvPr>
          <p:cNvSpPr/>
          <p:nvPr/>
        </p:nvSpPr>
        <p:spPr>
          <a:xfrm>
            <a:off x="3788825" y="3902300"/>
            <a:ext cx="318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63">
            <a:hlinkClick action="ppaction://hlinksldjump" r:id="rId6"/>
          </p:cNvPr>
          <p:cNvSpPr/>
          <p:nvPr/>
        </p:nvSpPr>
        <p:spPr>
          <a:xfrm>
            <a:off x="6952800" y="2230925"/>
            <a:ext cx="1594800" cy="16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63">
            <a:hlinkClick action="ppaction://hlinksldjump" r:id="rId7"/>
          </p:cNvPr>
          <p:cNvSpPr/>
          <p:nvPr/>
        </p:nvSpPr>
        <p:spPr>
          <a:xfrm>
            <a:off x="5405475" y="1312225"/>
            <a:ext cx="15234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63">
            <a:hlinkClick action="ppaction://hlinksldjump" r:id="rId8"/>
          </p:cNvPr>
          <p:cNvSpPr/>
          <p:nvPr/>
        </p:nvSpPr>
        <p:spPr>
          <a:xfrm>
            <a:off x="602825" y="1338125"/>
            <a:ext cx="1558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63">
            <a:hlinkClick action="ppaction://hlinksldjump" r:id="rId9"/>
          </p:cNvPr>
          <p:cNvSpPr/>
          <p:nvPr/>
        </p:nvSpPr>
        <p:spPr>
          <a:xfrm>
            <a:off x="602825" y="3088625"/>
            <a:ext cx="15585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63">
            <a:hlinkClick action="ppaction://hlinksldjump" r:id="rId10"/>
          </p:cNvPr>
          <p:cNvSpPr/>
          <p:nvPr/>
        </p:nvSpPr>
        <p:spPr>
          <a:xfrm>
            <a:off x="3686250" y="1403675"/>
            <a:ext cx="1695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63">
            <a:hlinkClick action="ppaction://hlinksldjump" r:id="rId11"/>
          </p:cNvPr>
          <p:cNvSpPr/>
          <p:nvPr/>
        </p:nvSpPr>
        <p:spPr>
          <a:xfrm>
            <a:off x="2161325" y="1357700"/>
            <a:ext cx="16275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63">
            <a:hlinkClick action="ppaction://hlinksldjump" r:id="rId12"/>
          </p:cNvPr>
          <p:cNvSpPr/>
          <p:nvPr/>
        </p:nvSpPr>
        <p:spPr>
          <a:xfrm>
            <a:off x="6952800" y="1356350"/>
            <a:ext cx="162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63">
            <a:hlinkClick action="ppaction://hlinksldjump" r:id="rId13"/>
          </p:cNvPr>
          <p:cNvSpPr/>
          <p:nvPr/>
        </p:nvSpPr>
        <p:spPr>
          <a:xfrm>
            <a:off x="602825" y="2230925"/>
            <a:ext cx="155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63">
            <a:hlinkClick action="ppaction://hlinksldjump" r:id="rId14"/>
          </p:cNvPr>
          <p:cNvSpPr/>
          <p:nvPr/>
        </p:nvSpPr>
        <p:spPr>
          <a:xfrm>
            <a:off x="598150" y="3887825"/>
            <a:ext cx="159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63">
            <a:hlinkClick action="ppaction://hlinksldjump" r:id="rId15"/>
          </p:cNvPr>
          <p:cNvSpPr/>
          <p:nvPr/>
        </p:nvSpPr>
        <p:spPr>
          <a:xfrm>
            <a:off x="6952800" y="3929325"/>
            <a:ext cx="16275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63">
            <a:hlinkClick action="ppaction://hlinksldjump" r:id="rId16"/>
          </p:cNvPr>
          <p:cNvSpPr/>
          <p:nvPr/>
        </p:nvSpPr>
        <p:spPr>
          <a:xfrm>
            <a:off x="5381550" y="3088225"/>
            <a:ext cx="15948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63">
            <a:hlinkClick action="ppaction://hlinksldjump" r:id="rId17"/>
          </p:cNvPr>
          <p:cNvSpPr/>
          <p:nvPr/>
        </p:nvSpPr>
        <p:spPr>
          <a:xfrm>
            <a:off x="3686250" y="2230925"/>
            <a:ext cx="1695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63">
            <a:hlinkClick action="ppaction://hlinksldjump" r:id="rId18"/>
          </p:cNvPr>
          <p:cNvSpPr/>
          <p:nvPr/>
        </p:nvSpPr>
        <p:spPr>
          <a:xfrm>
            <a:off x="3759663" y="3058975"/>
            <a:ext cx="159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63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63">
            <a:hlinkClick action="ppaction://hlinksldjump" r:id="rId19"/>
          </p:cNvPr>
          <p:cNvSpPr/>
          <p:nvPr/>
        </p:nvSpPr>
        <p:spPr>
          <a:xfrm>
            <a:off x="3818300" y="3100824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5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66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66">
            <a:hlinkClick action="ppaction://hlinksldjump" r:id="rId4"/>
          </p:cNvPr>
          <p:cNvSpPr/>
          <p:nvPr/>
        </p:nvSpPr>
        <p:spPr>
          <a:xfrm>
            <a:off x="2187775" y="3095825"/>
            <a:ext cx="1648200" cy="16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66">
            <a:hlinkClick action="ppaction://hlinksldjump" r:id="rId5"/>
          </p:cNvPr>
          <p:cNvSpPr/>
          <p:nvPr/>
        </p:nvSpPr>
        <p:spPr>
          <a:xfrm>
            <a:off x="568275" y="3040225"/>
            <a:ext cx="16194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66">
            <a:hlinkClick action="ppaction://hlinksldjump" r:id="rId6"/>
          </p:cNvPr>
          <p:cNvSpPr/>
          <p:nvPr/>
        </p:nvSpPr>
        <p:spPr>
          <a:xfrm>
            <a:off x="5377875" y="1350775"/>
            <a:ext cx="1591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66">
            <a:hlinkClick action="ppaction://hlinksldjump" r:id="rId7"/>
          </p:cNvPr>
          <p:cNvSpPr/>
          <p:nvPr/>
        </p:nvSpPr>
        <p:spPr>
          <a:xfrm>
            <a:off x="6969075" y="2223300"/>
            <a:ext cx="1619400" cy="16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66">
            <a:hlinkClick action="ppaction://hlinksldjump" r:id="rId8"/>
          </p:cNvPr>
          <p:cNvSpPr/>
          <p:nvPr/>
        </p:nvSpPr>
        <p:spPr>
          <a:xfrm>
            <a:off x="3835975" y="3887225"/>
            <a:ext cx="31329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66">
            <a:hlinkClick action="ppaction://hlinksldjump" r:id="rId9"/>
          </p:cNvPr>
          <p:cNvSpPr/>
          <p:nvPr/>
        </p:nvSpPr>
        <p:spPr>
          <a:xfrm>
            <a:off x="539675" y="1350775"/>
            <a:ext cx="164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66">
            <a:hlinkClick action="ppaction://hlinksldjump" r:id="rId10"/>
          </p:cNvPr>
          <p:cNvSpPr/>
          <p:nvPr/>
        </p:nvSpPr>
        <p:spPr>
          <a:xfrm>
            <a:off x="2187875" y="1303600"/>
            <a:ext cx="31899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66">
            <a:hlinkClick action="ppaction://hlinksldjump" r:id="rId11"/>
          </p:cNvPr>
          <p:cNvSpPr/>
          <p:nvPr/>
        </p:nvSpPr>
        <p:spPr>
          <a:xfrm>
            <a:off x="568375" y="2223300"/>
            <a:ext cx="16194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66">
            <a:hlinkClick action="ppaction://hlinksldjump" r:id="rId12"/>
          </p:cNvPr>
          <p:cNvSpPr/>
          <p:nvPr/>
        </p:nvSpPr>
        <p:spPr>
          <a:xfrm>
            <a:off x="568475" y="3909675"/>
            <a:ext cx="1619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66">
            <a:hlinkClick action="ppaction://hlinksldjump" r:id="rId13"/>
          </p:cNvPr>
          <p:cNvSpPr/>
          <p:nvPr/>
        </p:nvSpPr>
        <p:spPr>
          <a:xfrm>
            <a:off x="6969175" y="1350775"/>
            <a:ext cx="16194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66">
            <a:hlinkClick action="ppaction://hlinksldjump" r:id="rId14"/>
          </p:cNvPr>
          <p:cNvSpPr/>
          <p:nvPr/>
        </p:nvSpPr>
        <p:spPr>
          <a:xfrm>
            <a:off x="5377775" y="3065575"/>
            <a:ext cx="1591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66">
            <a:hlinkClick action="ppaction://hlinksldjump" r:id="rId15"/>
          </p:cNvPr>
          <p:cNvSpPr/>
          <p:nvPr/>
        </p:nvSpPr>
        <p:spPr>
          <a:xfrm>
            <a:off x="6937325" y="3940625"/>
            <a:ext cx="1648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66">
            <a:hlinkClick action="ppaction://hlinksldjump" r:id="rId16"/>
          </p:cNvPr>
          <p:cNvSpPr/>
          <p:nvPr/>
        </p:nvSpPr>
        <p:spPr>
          <a:xfrm>
            <a:off x="3768725" y="3040225"/>
            <a:ext cx="16194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66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66">
            <a:hlinkClick action="ppaction://hlinksldjump" r:id="rId17"/>
          </p:cNvPr>
          <p:cNvSpPr/>
          <p:nvPr/>
        </p:nvSpPr>
        <p:spPr>
          <a:xfrm>
            <a:off x="655175" y="1350774"/>
            <a:ext cx="15327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0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67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68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9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69">
            <a:hlinkClick action="ppaction://hlinksldjump" r:id="rId4"/>
          </p:cNvPr>
          <p:cNvSpPr/>
          <p:nvPr/>
        </p:nvSpPr>
        <p:spPr>
          <a:xfrm>
            <a:off x="2183325" y="3088425"/>
            <a:ext cx="16017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69">
            <a:hlinkClick action="ppaction://hlinksldjump" r:id="rId5"/>
          </p:cNvPr>
          <p:cNvSpPr/>
          <p:nvPr/>
        </p:nvSpPr>
        <p:spPr>
          <a:xfrm>
            <a:off x="606900" y="3054975"/>
            <a:ext cx="16017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69">
            <a:hlinkClick action="ppaction://hlinksldjump" r:id="rId6"/>
          </p:cNvPr>
          <p:cNvSpPr/>
          <p:nvPr/>
        </p:nvSpPr>
        <p:spPr>
          <a:xfrm>
            <a:off x="5395950" y="1360175"/>
            <a:ext cx="1567200" cy="16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69">
            <a:hlinkClick action="ppaction://hlinksldjump" r:id="rId7"/>
          </p:cNvPr>
          <p:cNvSpPr/>
          <p:nvPr/>
        </p:nvSpPr>
        <p:spPr>
          <a:xfrm>
            <a:off x="6963150" y="2246099"/>
            <a:ext cx="16479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69">
            <a:hlinkClick action="ppaction://hlinksldjump" r:id="rId8"/>
          </p:cNvPr>
          <p:cNvSpPr/>
          <p:nvPr/>
        </p:nvSpPr>
        <p:spPr>
          <a:xfrm>
            <a:off x="5395950" y="3895475"/>
            <a:ext cx="15672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69">
            <a:hlinkClick action="ppaction://hlinksldjump" r:id="rId9"/>
          </p:cNvPr>
          <p:cNvSpPr/>
          <p:nvPr/>
        </p:nvSpPr>
        <p:spPr>
          <a:xfrm>
            <a:off x="3771825" y="3929400"/>
            <a:ext cx="15672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69">
            <a:hlinkClick action="ppaction://hlinksldjump" r:id="rId10"/>
          </p:cNvPr>
          <p:cNvSpPr/>
          <p:nvPr/>
        </p:nvSpPr>
        <p:spPr>
          <a:xfrm>
            <a:off x="3785025" y="3088425"/>
            <a:ext cx="1601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69">
            <a:hlinkClick action="ppaction://hlinksldjump" r:id="rId11"/>
          </p:cNvPr>
          <p:cNvSpPr/>
          <p:nvPr/>
        </p:nvSpPr>
        <p:spPr>
          <a:xfrm>
            <a:off x="585600" y="1376325"/>
            <a:ext cx="48153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69">
            <a:hlinkClick action="ppaction://hlinksldjump" r:id="rId12"/>
          </p:cNvPr>
          <p:cNvSpPr/>
          <p:nvPr/>
        </p:nvSpPr>
        <p:spPr>
          <a:xfrm>
            <a:off x="581625" y="3929400"/>
            <a:ext cx="16017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69">
            <a:hlinkClick action="ppaction://hlinksldjump" r:id="rId13"/>
          </p:cNvPr>
          <p:cNvSpPr/>
          <p:nvPr/>
        </p:nvSpPr>
        <p:spPr>
          <a:xfrm>
            <a:off x="6963150" y="3929400"/>
            <a:ext cx="16017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69">
            <a:hlinkClick action="ppaction://hlinksldjump" r:id="rId14"/>
          </p:cNvPr>
          <p:cNvSpPr/>
          <p:nvPr/>
        </p:nvSpPr>
        <p:spPr>
          <a:xfrm>
            <a:off x="6963150" y="1346700"/>
            <a:ext cx="16017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69">
            <a:hlinkClick action="ppaction://hlinksldjump" r:id="rId15"/>
          </p:cNvPr>
          <p:cNvSpPr/>
          <p:nvPr/>
        </p:nvSpPr>
        <p:spPr>
          <a:xfrm>
            <a:off x="5361450" y="3048575"/>
            <a:ext cx="16017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69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69">
            <a:hlinkClick action="ppaction://hlinksldjump" r:id="rId16"/>
          </p:cNvPr>
          <p:cNvSpPr/>
          <p:nvPr/>
        </p:nvSpPr>
        <p:spPr>
          <a:xfrm>
            <a:off x="5408588" y="3126687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70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71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72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72">
            <a:hlinkClick action="ppaction://hlinksldjump" r:id="rId4"/>
          </p:cNvPr>
          <p:cNvSpPr/>
          <p:nvPr/>
        </p:nvSpPr>
        <p:spPr>
          <a:xfrm>
            <a:off x="2192950" y="3087725"/>
            <a:ext cx="1574100" cy="17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72">
            <a:hlinkClick action="ppaction://hlinksldjump" r:id="rId5"/>
          </p:cNvPr>
          <p:cNvSpPr/>
          <p:nvPr/>
        </p:nvSpPr>
        <p:spPr>
          <a:xfrm>
            <a:off x="556900" y="3087725"/>
            <a:ext cx="16632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72">
            <a:hlinkClick action="ppaction://hlinksldjump" r:id="rId6"/>
          </p:cNvPr>
          <p:cNvSpPr/>
          <p:nvPr/>
        </p:nvSpPr>
        <p:spPr>
          <a:xfrm>
            <a:off x="5410300" y="1347825"/>
            <a:ext cx="1547400" cy="17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72">
            <a:hlinkClick action="ppaction://hlinksldjump" r:id="rId7"/>
          </p:cNvPr>
          <p:cNvSpPr/>
          <p:nvPr/>
        </p:nvSpPr>
        <p:spPr>
          <a:xfrm>
            <a:off x="6957700" y="3087725"/>
            <a:ext cx="16383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72">
            <a:hlinkClick action="ppaction://hlinksldjump" r:id="rId8"/>
          </p:cNvPr>
          <p:cNvSpPr/>
          <p:nvPr/>
        </p:nvSpPr>
        <p:spPr>
          <a:xfrm>
            <a:off x="3794550" y="3896525"/>
            <a:ext cx="31632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72">
            <a:hlinkClick action="ppaction://hlinksldjump" r:id="rId9"/>
          </p:cNvPr>
          <p:cNvSpPr/>
          <p:nvPr/>
        </p:nvSpPr>
        <p:spPr>
          <a:xfrm>
            <a:off x="6957700" y="2211174"/>
            <a:ext cx="16383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72">
            <a:hlinkClick action="ppaction://hlinksldjump" r:id="rId10"/>
          </p:cNvPr>
          <p:cNvSpPr/>
          <p:nvPr/>
        </p:nvSpPr>
        <p:spPr>
          <a:xfrm>
            <a:off x="556900" y="1347825"/>
            <a:ext cx="4853400" cy="17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72">
            <a:hlinkClick action="ppaction://hlinksldjump" r:id="rId11"/>
          </p:cNvPr>
          <p:cNvSpPr/>
          <p:nvPr/>
        </p:nvSpPr>
        <p:spPr>
          <a:xfrm>
            <a:off x="527150" y="3932125"/>
            <a:ext cx="16383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72">
            <a:hlinkClick action="ppaction://hlinksldjump" r:id="rId12"/>
          </p:cNvPr>
          <p:cNvSpPr/>
          <p:nvPr/>
        </p:nvSpPr>
        <p:spPr>
          <a:xfrm>
            <a:off x="3794550" y="3087725"/>
            <a:ext cx="31908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72">
            <a:hlinkClick action="ppaction://hlinksldjump" r:id="rId13"/>
          </p:cNvPr>
          <p:cNvSpPr/>
          <p:nvPr/>
        </p:nvSpPr>
        <p:spPr>
          <a:xfrm>
            <a:off x="6957700" y="1318063"/>
            <a:ext cx="16383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72">
            <a:hlinkClick action="ppaction://hlinksldjump" r:id="rId14"/>
          </p:cNvPr>
          <p:cNvSpPr/>
          <p:nvPr/>
        </p:nvSpPr>
        <p:spPr>
          <a:xfrm>
            <a:off x="6985350" y="3896525"/>
            <a:ext cx="16383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72">
            <a:hlinkClick action="ppaction://hlinksldjump" r:id="rId15"/>
          </p:cNvPr>
          <p:cNvSpPr/>
          <p:nvPr/>
        </p:nvSpPr>
        <p:spPr>
          <a:xfrm>
            <a:off x="0" y="-1157075"/>
            <a:ext cx="914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72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72">
            <a:hlinkClick action="ppaction://hlinksldjump" r:id="rId16"/>
          </p:cNvPr>
          <p:cNvSpPr/>
          <p:nvPr/>
        </p:nvSpPr>
        <p:spPr>
          <a:xfrm>
            <a:off x="6957700" y="228421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73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4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5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75">
            <a:hlinkClick action="ppaction://hlinksldjump" r:id="rId4"/>
          </p:cNvPr>
          <p:cNvSpPr/>
          <p:nvPr/>
        </p:nvSpPr>
        <p:spPr>
          <a:xfrm>
            <a:off x="551150" y="3041775"/>
            <a:ext cx="3231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75">
            <a:hlinkClick action="ppaction://hlinksldjump" r:id="rId5"/>
          </p:cNvPr>
          <p:cNvSpPr/>
          <p:nvPr/>
        </p:nvSpPr>
        <p:spPr>
          <a:xfrm>
            <a:off x="5410200" y="1390925"/>
            <a:ext cx="15474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75">
            <a:hlinkClick action="ppaction://hlinksldjump" r:id="rId6"/>
          </p:cNvPr>
          <p:cNvSpPr/>
          <p:nvPr/>
        </p:nvSpPr>
        <p:spPr>
          <a:xfrm>
            <a:off x="6957600" y="3070325"/>
            <a:ext cx="1613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75">
            <a:hlinkClick action="ppaction://hlinksldjump" r:id="rId7"/>
          </p:cNvPr>
          <p:cNvSpPr/>
          <p:nvPr/>
        </p:nvSpPr>
        <p:spPr>
          <a:xfrm>
            <a:off x="3783075" y="3925325"/>
            <a:ext cx="31746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75">
            <a:hlinkClick action="ppaction://hlinksldjump" r:id="rId8"/>
          </p:cNvPr>
          <p:cNvSpPr/>
          <p:nvPr/>
        </p:nvSpPr>
        <p:spPr>
          <a:xfrm>
            <a:off x="2211049" y="3925325"/>
            <a:ext cx="15474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75">
            <a:hlinkClick action="ppaction://hlinksldjump" r:id="rId9"/>
          </p:cNvPr>
          <p:cNvSpPr/>
          <p:nvPr/>
        </p:nvSpPr>
        <p:spPr>
          <a:xfrm>
            <a:off x="551150" y="1323700"/>
            <a:ext cx="48591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75">
            <a:hlinkClick action="ppaction://hlinksldjump" r:id="rId10"/>
          </p:cNvPr>
          <p:cNvSpPr/>
          <p:nvPr/>
        </p:nvSpPr>
        <p:spPr>
          <a:xfrm>
            <a:off x="6990825" y="1323700"/>
            <a:ext cx="15798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75">
            <a:hlinkClick action="ppaction://hlinksldjump" r:id="rId11"/>
          </p:cNvPr>
          <p:cNvSpPr/>
          <p:nvPr/>
        </p:nvSpPr>
        <p:spPr>
          <a:xfrm>
            <a:off x="6955550" y="3925325"/>
            <a:ext cx="1613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75">
            <a:hlinkClick action="ppaction://hlinksldjump" r:id="rId12"/>
          </p:cNvPr>
          <p:cNvSpPr/>
          <p:nvPr/>
        </p:nvSpPr>
        <p:spPr>
          <a:xfrm>
            <a:off x="5375750" y="3084723"/>
            <a:ext cx="15798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75">
            <a:hlinkClick action="ppaction://hlinksldjump" r:id="rId13"/>
          </p:cNvPr>
          <p:cNvSpPr/>
          <p:nvPr/>
        </p:nvSpPr>
        <p:spPr>
          <a:xfrm>
            <a:off x="3713738" y="3070325"/>
            <a:ext cx="171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75">
            <a:hlinkClick action="ppaction://hlinksldjump" r:id="rId14"/>
          </p:cNvPr>
          <p:cNvSpPr/>
          <p:nvPr/>
        </p:nvSpPr>
        <p:spPr>
          <a:xfrm>
            <a:off x="573325" y="3896775"/>
            <a:ext cx="1613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75">
            <a:hlinkClick action="ppaction://hlinksldjump" r:id="rId15"/>
          </p:cNvPr>
          <p:cNvSpPr/>
          <p:nvPr/>
        </p:nvSpPr>
        <p:spPr>
          <a:xfrm>
            <a:off x="0" y="-1431975"/>
            <a:ext cx="914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8" name="Google Shape;1068;p7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0025" y="74674"/>
            <a:ext cx="733425" cy="79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75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75">
            <a:hlinkClick action="ppaction://hlinksldjump" r:id="rId17"/>
          </p:cNvPr>
          <p:cNvSpPr/>
          <p:nvPr/>
        </p:nvSpPr>
        <p:spPr>
          <a:xfrm>
            <a:off x="2218400" y="3977937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76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1">
            <a:hlinkClick action="ppaction://hlinksldjump" r:id="rId3"/>
          </p:cNvPr>
          <p:cNvSpPr/>
          <p:nvPr/>
        </p:nvSpPr>
        <p:spPr>
          <a:xfrm>
            <a:off x="-10700" y="10700"/>
            <a:ext cx="9144000" cy="50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1"/>
          <p:cNvSpPr txBox="1"/>
          <p:nvPr/>
        </p:nvSpPr>
        <p:spPr>
          <a:xfrm>
            <a:off x="3790375" y="481825"/>
            <a:ext cx="53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1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7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78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78">
            <a:hlinkClick action="ppaction://hlinksldjump" r:id="rId4"/>
          </p:cNvPr>
          <p:cNvSpPr/>
          <p:nvPr/>
        </p:nvSpPr>
        <p:spPr>
          <a:xfrm>
            <a:off x="3794550" y="3909125"/>
            <a:ext cx="3139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78">
            <a:hlinkClick action="ppaction://hlinksldjump" r:id="rId5"/>
          </p:cNvPr>
          <p:cNvSpPr/>
          <p:nvPr/>
        </p:nvSpPr>
        <p:spPr>
          <a:xfrm>
            <a:off x="5391125" y="1373975"/>
            <a:ext cx="15780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78">
            <a:hlinkClick action="ppaction://hlinksldjump" r:id="rId6"/>
          </p:cNvPr>
          <p:cNvSpPr/>
          <p:nvPr/>
        </p:nvSpPr>
        <p:spPr>
          <a:xfrm>
            <a:off x="6934200" y="3054125"/>
            <a:ext cx="16368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78">
            <a:hlinkClick action="ppaction://hlinksldjump" r:id="rId7"/>
          </p:cNvPr>
          <p:cNvSpPr/>
          <p:nvPr/>
        </p:nvSpPr>
        <p:spPr>
          <a:xfrm>
            <a:off x="2176650" y="3074225"/>
            <a:ext cx="1578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78">
            <a:hlinkClick action="ppaction://hlinksldjump" r:id="rId8"/>
          </p:cNvPr>
          <p:cNvSpPr/>
          <p:nvPr/>
        </p:nvSpPr>
        <p:spPr>
          <a:xfrm>
            <a:off x="579850" y="3074225"/>
            <a:ext cx="1596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78">
            <a:hlinkClick action="ppaction://hlinksldjump" r:id="rId9"/>
          </p:cNvPr>
          <p:cNvSpPr/>
          <p:nvPr/>
        </p:nvSpPr>
        <p:spPr>
          <a:xfrm>
            <a:off x="579850" y="1373975"/>
            <a:ext cx="47874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78">
            <a:hlinkClick action="ppaction://hlinksldjump" r:id="rId10"/>
          </p:cNvPr>
          <p:cNvSpPr/>
          <p:nvPr/>
        </p:nvSpPr>
        <p:spPr>
          <a:xfrm>
            <a:off x="551150" y="3917375"/>
            <a:ext cx="3243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78">
            <a:hlinkClick action="ppaction://hlinksldjump" r:id="rId11"/>
          </p:cNvPr>
          <p:cNvSpPr/>
          <p:nvPr/>
        </p:nvSpPr>
        <p:spPr>
          <a:xfrm>
            <a:off x="3794550" y="3086075"/>
            <a:ext cx="313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78">
            <a:hlinkClick action="ppaction://hlinksldjump" r:id="rId12"/>
          </p:cNvPr>
          <p:cNvSpPr/>
          <p:nvPr/>
        </p:nvSpPr>
        <p:spPr>
          <a:xfrm>
            <a:off x="6993000" y="1316825"/>
            <a:ext cx="15780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78">
            <a:hlinkClick action="ppaction://hlinksldjump" r:id="rId13"/>
          </p:cNvPr>
          <p:cNvSpPr/>
          <p:nvPr/>
        </p:nvSpPr>
        <p:spPr>
          <a:xfrm>
            <a:off x="6993000" y="3917375"/>
            <a:ext cx="1578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78">
            <a:hlinkClick action="ppaction://hlinksldjump" r:id="rId14"/>
          </p:cNvPr>
          <p:cNvSpPr/>
          <p:nvPr/>
        </p:nvSpPr>
        <p:spPr>
          <a:xfrm>
            <a:off x="0" y="-1549950"/>
            <a:ext cx="914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78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78">
            <a:hlinkClick action="ppaction://hlinksldjump" r:id="rId15"/>
          </p:cNvPr>
          <p:cNvSpPr/>
          <p:nvPr/>
        </p:nvSpPr>
        <p:spPr>
          <a:xfrm>
            <a:off x="644050" y="3074237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79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0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81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81">
            <a:hlinkClick action="ppaction://hlinksldjump" r:id="rId4"/>
          </p:cNvPr>
          <p:cNvSpPr/>
          <p:nvPr/>
        </p:nvSpPr>
        <p:spPr>
          <a:xfrm>
            <a:off x="3801000" y="3907825"/>
            <a:ext cx="31452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81">
            <a:hlinkClick action="ppaction://hlinksldjump" r:id="rId5"/>
          </p:cNvPr>
          <p:cNvSpPr/>
          <p:nvPr/>
        </p:nvSpPr>
        <p:spPr>
          <a:xfrm>
            <a:off x="2210700" y="3052825"/>
            <a:ext cx="1590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81">
            <a:hlinkClick action="ppaction://hlinksldjump" r:id="rId6"/>
          </p:cNvPr>
          <p:cNvSpPr/>
          <p:nvPr/>
        </p:nvSpPr>
        <p:spPr>
          <a:xfrm>
            <a:off x="5369950" y="1403899"/>
            <a:ext cx="15903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81">
            <a:hlinkClick action="ppaction://hlinksldjump" r:id="rId7"/>
          </p:cNvPr>
          <p:cNvSpPr/>
          <p:nvPr/>
        </p:nvSpPr>
        <p:spPr>
          <a:xfrm>
            <a:off x="6960250" y="3083800"/>
            <a:ext cx="15903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81">
            <a:hlinkClick action="ppaction://hlinksldjump" r:id="rId8"/>
          </p:cNvPr>
          <p:cNvSpPr/>
          <p:nvPr/>
        </p:nvSpPr>
        <p:spPr>
          <a:xfrm>
            <a:off x="5383700" y="2228800"/>
            <a:ext cx="1590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81">
            <a:hlinkClick action="ppaction://hlinksldjump" r:id="rId9"/>
          </p:cNvPr>
          <p:cNvSpPr/>
          <p:nvPr/>
        </p:nvSpPr>
        <p:spPr>
          <a:xfrm>
            <a:off x="546000" y="1373725"/>
            <a:ext cx="32199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81">
            <a:hlinkClick action="ppaction://hlinksldjump" r:id="rId10"/>
          </p:cNvPr>
          <p:cNvSpPr/>
          <p:nvPr/>
        </p:nvSpPr>
        <p:spPr>
          <a:xfrm>
            <a:off x="581100" y="3907825"/>
            <a:ext cx="3219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81">
            <a:hlinkClick action="ppaction://hlinksldjump" r:id="rId11"/>
          </p:cNvPr>
          <p:cNvSpPr/>
          <p:nvPr/>
        </p:nvSpPr>
        <p:spPr>
          <a:xfrm>
            <a:off x="546000" y="3052825"/>
            <a:ext cx="16647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81">
            <a:hlinkClick action="ppaction://hlinksldjump" r:id="rId12"/>
          </p:cNvPr>
          <p:cNvSpPr/>
          <p:nvPr/>
        </p:nvSpPr>
        <p:spPr>
          <a:xfrm>
            <a:off x="3779650" y="1373725"/>
            <a:ext cx="1590300" cy="25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81">
            <a:hlinkClick action="ppaction://hlinksldjump" r:id="rId13"/>
          </p:cNvPr>
          <p:cNvSpPr/>
          <p:nvPr/>
        </p:nvSpPr>
        <p:spPr>
          <a:xfrm>
            <a:off x="5369950" y="3083800"/>
            <a:ext cx="15903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81">
            <a:hlinkClick action="ppaction://hlinksldjump" r:id="rId14"/>
          </p:cNvPr>
          <p:cNvSpPr/>
          <p:nvPr/>
        </p:nvSpPr>
        <p:spPr>
          <a:xfrm>
            <a:off x="6938900" y="1355250"/>
            <a:ext cx="16317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81">
            <a:hlinkClick action="ppaction://hlinksldjump" r:id="rId15"/>
          </p:cNvPr>
          <p:cNvSpPr/>
          <p:nvPr/>
        </p:nvSpPr>
        <p:spPr>
          <a:xfrm>
            <a:off x="6960250" y="3928850"/>
            <a:ext cx="1590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81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81">
            <a:hlinkClick action="ppaction://hlinksldjump" r:id="rId16"/>
          </p:cNvPr>
          <p:cNvSpPr/>
          <p:nvPr/>
        </p:nvSpPr>
        <p:spPr>
          <a:xfrm>
            <a:off x="5388075" y="220651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82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83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84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84">
            <a:hlinkClick action="ppaction://hlinksldjump" r:id="rId4"/>
          </p:cNvPr>
          <p:cNvSpPr/>
          <p:nvPr/>
        </p:nvSpPr>
        <p:spPr>
          <a:xfrm>
            <a:off x="3773425" y="3904825"/>
            <a:ext cx="1604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84">
            <a:hlinkClick action="ppaction://hlinksldjump" r:id="rId5"/>
          </p:cNvPr>
          <p:cNvSpPr/>
          <p:nvPr/>
        </p:nvSpPr>
        <p:spPr>
          <a:xfrm>
            <a:off x="2183950" y="3055100"/>
            <a:ext cx="16284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84">
            <a:hlinkClick action="ppaction://hlinksldjump" r:id="rId6"/>
          </p:cNvPr>
          <p:cNvSpPr/>
          <p:nvPr/>
        </p:nvSpPr>
        <p:spPr>
          <a:xfrm>
            <a:off x="5377525" y="1362400"/>
            <a:ext cx="16041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84">
            <a:hlinkClick action="ppaction://hlinksldjump" r:id="rId7"/>
          </p:cNvPr>
          <p:cNvSpPr/>
          <p:nvPr/>
        </p:nvSpPr>
        <p:spPr>
          <a:xfrm>
            <a:off x="6967000" y="3055175"/>
            <a:ext cx="1604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84">
            <a:hlinkClick action="ppaction://hlinksldjump" r:id="rId8"/>
          </p:cNvPr>
          <p:cNvSpPr/>
          <p:nvPr/>
        </p:nvSpPr>
        <p:spPr>
          <a:xfrm>
            <a:off x="5377525" y="3904825"/>
            <a:ext cx="15744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84">
            <a:hlinkClick action="ppaction://hlinksldjump" r:id="rId9"/>
          </p:cNvPr>
          <p:cNvSpPr/>
          <p:nvPr/>
        </p:nvSpPr>
        <p:spPr>
          <a:xfrm>
            <a:off x="579850" y="1367975"/>
            <a:ext cx="16041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84">
            <a:hlinkClick action="ppaction://hlinksldjump" r:id="rId10"/>
          </p:cNvPr>
          <p:cNvSpPr/>
          <p:nvPr/>
        </p:nvSpPr>
        <p:spPr>
          <a:xfrm>
            <a:off x="2208225" y="1339275"/>
            <a:ext cx="16041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84">
            <a:hlinkClick action="ppaction://hlinksldjump" r:id="rId11"/>
          </p:cNvPr>
          <p:cNvSpPr/>
          <p:nvPr/>
        </p:nvSpPr>
        <p:spPr>
          <a:xfrm>
            <a:off x="2179550" y="3904825"/>
            <a:ext cx="16041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84">
            <a:hlinkClick action="ppaction://hlinksldjump" r:id="rId12"/>
          </p:cNvPr>
          <p:cNvSpPr/>
          <p:nvPr/>
        </p:nvSpPr>
        <p:spPr>
          <a:xfrm>
            <a:off x="3749125" y="1367975"/>
            <a:ext cx="16284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84">
            <a:hlinkClick action="ppaction://hlinksldjump" r:id="rId13"/>
          </p:cNvPr>
          <p:cNvSpPr/>
          <p:nvPr/>
        </p:nvSpPr>
        <p:spPr>
          <a:xfrm>
            <a:off x="5377525" y="2231449"/>
            <a:ext cx="15744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84">
            <a:hlinkClick action="ppaction://hlinksldjump" r:id="rId14"/>
          </p:cNvPr>
          <p:cNvSpPr/>
          <p:nvPr/>
        </p:nvSpPr>
        <p:spPr>
          <a:xfrm>
            <a:off x="7000950" y="1367975"/>
            <a:ext cx="15744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84">
            <a:hlinkClick action="ppaction://hlinksldjump" r:id="rId15"/>
          </p:cNvPr>
          <p:cNvSpPr/>
          <p:nvPr/>
        </p:nvSpPr>
        <p:spPr>
          <a:xfrm>
            <a:off x="6967000" y="3910175"/>
            <a:ext cx="1604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84">
            <a:hlinkClick action="ppaction://hlinksldjump" r:id="rId16"/>
          </p:cNvPr>
          <p:cNvSpPr/>
          <p:nvPr/>
        </p:nvSpPr>
        <p:spPr>
          <a:xfrm>
            <a:off x="-75" y="-1481700"/>
            <a:ext cx="9144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84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84">
            <a:hlinkClick action="ppaction://hlinksldjump" r:id="rId17"/>
          </p:cNvPr>
          <p:cNvSpPr/>
          <p:nvPr/>
        </p:nvSpPr>
        <p:spPr>
          <a:xfrm>
            <a:off x="5413225" y="3924299"/>
            <a:ext cx="15327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5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86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2">
            <a:hlinkClick action="ppaction://hlinksldjump" r:id="rId3"/>
          </p:cNvPr>
          <p:cNvSpPr/>
          <p:nvPr/>
        </p:nvSpPr>
        <p:spPr>
          <a:xfrm>
            <a:off x="0" y="1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2">
            <a:hlinkClick action="ppaction://hlinksldjump" r:id="rId4"/>
          </p:cNvPr>
          <p:cNvSpPr/>
          <p:nvPr/>
        </p:nvSpPr>
        <p:spPr>
          <a:xfrm>
            <a:off x="603150" y="1428750"/>
            <a:ext cx="31749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2">
            <a:hlinkClick action="ppaction://hlinksldjump" r:id="rId5"/>
          </p:cNvPr>
          <p:cNvSpPr/>
          <p:nvPr/>
        </p:nvSpPr>
        <p:spPr>
          <a:xfrm>
            <a:off x="6983025" y="2194600"/>
            <a:ext cx="1638300" cy="25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2">
            <a:hlinkClick action="ppaction://hlinksldjump" r:id="rId6"/>
          </p:cNvPr>
          <p:cNvSpPr/>
          <p:nvPr/>
        </p:nvSpPr>
        <p:spPr>
          <a:xfrm>
            <a:off x="5410200" y="3923275"/>
            <a:ext cx="1638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2">
            <a:hlinkClick action="ppaction://hlinksldjump" r:id="rId7"/>
          </p:cNvPr>
          <p:cNvSpPr/>
          <p:nvPr/>
        </p:nvSpPr>
        <p:spPr>
          <a:xfrm>
            <a:off x="5410200" y="1428751"/>
            <a:ext cx="1490100" cy="16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2">
            <a:hlinkClick action="ppaction://hlinksldjump" r:id="rId8"/>
          </p:cNvPr>
          <p:cNvSpPr/>
          <p:nvPr/>
        </p:nvSpPr>
        <p:spPr>
          <a:xfrm>
            <a:off x="3743300" y="1336906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2">
            <a:hlinkClick action="ppaction://hlinksldjump" r:id="rId9"/>
          </p:cNvPr>
          <p:cNvSpPr/>
          <p:nvPr/>
        </p:nvSpPr>
        <p:spPr>
          <a:xfrm>
            <a:off x="5410200" y="3065581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2">
            <a:hlinkClick action="ppaction://hlinksldjump" r:id="rId10"/>
          </p:cNvPr>
          <p:cNvSpPr/>
          <p:nvPr/>
        </p:nvSpPr>
        <p:spPr>
          <a:xfrm>
            <a:off x="3778050" y="1336900"/>
            <a:ext cx="1603500" cy="3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2">
            <a:hlinkClick action="ppaction://hlinksldjump" r:id="rId11"/>
          </p:cNvPr>
          <p:cNvSpPr/>
          <p:nvPr/>
        </p:nvSpPr>
        <p:spPr>
          <a:xfrm>
            <a:off x="6928900" y="1336906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2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2">
            <a:hlinkClick action="ppaction://hlinksldjump" r:id="rId12"/>
          </p:cNvPr>
          <p:cNvSpPr/>
          <p:nvPr/>
        </p:nvSpPr>
        <p:spPr>
          <a:xfrm>
            <a:off x="6981700" y="142876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7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87">
            <a:hlinkClick action="ppaction://hlinksldjump" r:id="rId4"/>
          </p:cNvPr>
          <p:cNvSpPr/>
          <p:nvPr/>
        </p:nvSpPr>
        <p:spPr>
          <a:xfrm>
            <a:off x="3784925" y="3923575"/>
            <a:ext cx="1563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87">
            <a:hlinkClick action="ppaction://hlinksldjump" r:id="rId5"/>
          </p:cNvPr>
          <p:cNvSpPr/>
          <p:nvPr/>
        </p:nvSpPr>
        <p:spPr>
          <a:xfrm>
            <a:off x="2184000" y="3068575"/>
            <a:ext cx="1611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87">
            <a:hlinkClick action="ppaction://hlinksldjump" r:id="rId6"/>
          </p:cNvPr>
          <p:cNvSpPr/>
          <p:nvPr/>
        </p:nvSpPr>
        <p:spPr>
          <a:xfrm>
            <a:off x="6984250" y="3064625"/>
            <a:ext cx="1563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87">
            <a:hlinkClick action="ppaction://hlinksldjump" r:id="rId7"/>
          </p:cNvPr>
          <p:cNvSpPr/>
          <p:nvPr/>
        </p:nvSpPr>
        <p:spPr>
          <a:xfrm>
            <a:off x="5383325" y="1350575"/>
            <a:ext cx="1563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87">
            <a:hlinkClick action="ppaction://hlinksldjump" r:id="rId8"/>
          </p:cNvPr>
          <p:cNvSpPr/>
          <p:nvPr/>
        </p:nvSpPr>
        <p:spPr>
          <a:xfrm>
            <a:off x="585600" y="1310575"/>
            <a:ext cx="1598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87">
            <a:hlinkClick action="ppaction://hlinksldjump" r:id="rId9"/>
          </p:cNvPr>
          <p:cNvSpPr/>
          <p:nvPr/>
        </p:nvSpPr>
        <p:spPr>
          <a:xfrm>
            <a:off x="2196725" y="1310575"/>
            <a:ext cx="1598400" cy="17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87">
            <a:hlinkClick action="ppaction://hlinksldjump" r:id="rId10"/>
          </p:cNvPr>
          <p:cNvSpPr/>
          <p:nvPr/>
        </p:nvSpPr>
        <p:spPr>
          <a:xfrm>
            <a:off x="2184000" y="3923575"/>
            <a:ext cx="16110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87">
            <a:hlinkClick action="ppaction://hlinksldjump" r:id="rId11"/>
          </p:cNvPr>
          <p:cNvSpPr/>
          <p:nvPr/>
        </p:nvSpPr>
        <p:spPr>
          <a:xfrm>
            <a:off x="3784925" y="1350575"/>
            <a:ext cx="1598400" cy="25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87">
            <a:hlinkClick action="ppaction://hlinksldjump" r:id="rId12"/>
          </p:cNvPr>
          <p:cNvSpPr/>
          <p:nvPr/>
        </p:nvSpPr>
        <p:spPr>
          <a:xfrm>
            <a:off x="5389049" y="2205575"/>
            <a:ext cx="1598400" cy="25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87">
            <a:hlinkClick action="ppaction://hlinksldjump" r:id="rId13"/>
          </p:cNvPr>
          <p:cNvSpPr/>
          <p:nvPr/>
        </p:nvSpPr>
        <p:spPr>
          <a:xfrm>
            <a:off x="6984250" y="1350575"/>
            <a:ext cx="1563900" cy="17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87">
            <a:hlinkClick action="ppaction://hlinksldjump" r:id="rId14"/>
          </p:cNvPr>
          <p:cNvSpPr/>
          <p:nvPr/>
        </p:nvSpPr>
        <p:spPr>
          <a:xfrm>
            <a:off x="6949750" y="3919625"/>
            <a:ext cx="1611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87">
            <a:hlinkClick action="ppaction://hlinksldjump" r:id="rId15"/>
          </p:cNvPr>
          <p:cNvSpPr/>
          <p:nvPr/>
        </p:nvSpPr>
        <p:spPr>
          <a:xfrm>
            <a:off x="0" y="-1596500"/>
            <a:ext cx="91440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87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87">
            <a:hlinkClick action="ppaction://hlinksldjump" r:id="rId16"/>
          </p:cNvPr>
          <p:cNvSpPr/>
          <p:nvPr/>
        </p:nvSpPr>
        <p:spPr>
          <a:xfrm>
            <a:off x="5398925" y="1412837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88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89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90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90">
            <a:hlinkClick action="ppaction://hlinksldjump" r:id="rId4"/>
          </p:cNvPr>
          <p:cNvSpPr/>
          <p:nvPr/>
        </p:nvSpPr>
        <p:spPr>
          <a:xfrm>
            <a:off x="3783700" y="3934950"/>
            <a:ext cx="1600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90">
            <a:hlinkClick action="ppaction://hlinksldjump" r:id="rId5"/>
          </p:cNvPr>
          <p:cNvSpPr/>
          <p:nvPr/>
        </p:nvSpPr>
        <p:spPr>
          <a:xfrm>
            <a:off x="2157400" y="3079950"/>
            <a:ext cx="1626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90">
            <a:hlinkClick action="ppaction://hlinksldjump" r:id="rId6"/>
          </p:cNvPr>
          <p:cNvSpPr/>
          <p:nvPr/>
        </p:nvSpPr>
        <p:spPr>
          <a:xfrm>
            <a:off x="6963250" y="3079950"/>
            <a:ext cx="1600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90">
            <a:hlinkClick action="ppaction://hlinksldjump" r:id="rId7"/>
          </p:cNvPr>
          <p:cNvSpPr/>
          <p:nvPr/>
        </p:nvSpPr>
        <p:spPr>
          <a:xfrm>
            <a:off x="556900" y="1345025"/>
            <a:ext cx="1600500" cy="33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90">
            <a:hlinkClick action="ppaction://hlinksldjump" r:id="rId8"/>
          </p:cNvPr>
          <p:cNvSpPr/>
          <p:nvPr/>
        </p:nvSpPr>
        <p:spPr>
          <a:xfrm>
            <a:off x="2192950" y="1390950"/>
            <a:ext cx="15600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90">
            <a:hlinkClick action="ppaction://hlinksldjump" r:id="rId9"/>
          </p:cNvPr>
          <p:cNvSpPr/>
          <p:nvPr/>
        </p:nvSpPr>
        <p:spPr>
          <a:xfrm>
            <a:off x="2157400" y="3934950"/>
            <a:ext cx="16263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90">
            <a:hlinkClick action="ppaction://hlinksldjump" r:id="rId10"/>
          </p:cNvPr>
          <p:cNvSpPr/>
          <p:nvPr/>
        </p:nvSpPr>
        <p:spPr>
          <a:xfrm>
            <a:off x="3752950" y="1345025"/>
            <a:ext cx="3210300" cy="25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90">
            <a:hlinkClick action="ppaction://hlinksldjump" r:id="rId11"/>
          </p:cNvPr>
          <p:cNvSpPr/>
          <p:nvPr/>
        </p:nvSpPr>
        <p:spPr>
          <a:xfrm>
            <a:off x="5384200" y="3904350"/>
            <a:ext cx="3186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90">
            <a:hlinkClick action="ppaction://hlinksldjump" r:id="rId12"/>
          </p:cNvPr>
          <p:cNvSpPr/>
          <p:nvPr/>
        </p:nvSpPr>
        <p:spPr>
          <a:xfrm>
            <a:off x="6963250" y="1345025"/>
            <a:ext cx="15600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90">
            <a:hlinkClick action="ppaction://hlinksldjump" r:id="rId13"/>
          </p:cNvPr>
          <p:cNvSpPr/>
          <p:nvPr/>
        </p:nvSpPr>
        <p:spPr>
          <a:xfrm>
            <a:off x="0" y="-1538450"/>
            <a:ext cx="914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90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90">
            <a:hlinkClick action="ppaction://hlinksldjump" r:id="rId14"/>
          </p:cNvPr>
          <p:cNvSpPr/>
          <p:nvPr/>
        </p:nvSpPr>
        <p:spPr>
          <a:xfrm>
            <a:off x="3851500" y="397456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91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92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93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93">
            <a:hlinkClick action="ppaction://hlinksldjump" r:id="rId4"/>
          </p:cNvPr>
          <p:cNvSpPr/>
          <p:nvPr/>
        </p:nvSpPr>
        <p:spPr>
          <a:xfrm>
            <a:off x="2096250" y="2890925"/>
            <a:ext cx="1593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93">
            <a:hlinkClick action="ppaction://hlinksldjump" r:id="rId5"/>
          </p:cNvPr>
          <p:cNvSpPr/>
          <p:nvPr/>
        </p:nvSpPr>
        <p:spPr>
          <a:xfrm>
            <a:off x="6905000" y="2890925"/>
            <a:ext cx="1593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93">
            <a:hlinkClick action="ppaction://hlinksldjump" r:id="rId6"/>
          </p:cNvPr>
          <p:cNvSpPr/>
          <p:nvPr/>
        </p:nvSpPr>
        <p:spPr>
          <a:xfrm>
            <a:off x="497925" y="1310575"/>
            <a:ext cx="16329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93">
            <a:hlinkClick action="ppaction://hlinksldjump" r:id="rId7"/>
          </p:cNvPr>
          <p:cNvSpPr/>
          <p:nvPr/>
        </p:nvSpPr>
        <p:spPr>
          <a:xfrm>
            <a:off x="2096250" y="1293125"/>
            <a:ext cx="16329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93">
            <a:hlinkClick action="ppaction://hlinksldjump" r:id="rId8"/>
          </p:cNvPr>
          <p:cNvSpPr/>
          <p:nvPr/>
        </p:nvSpPr>
        <p:spPr>
          <a:xfrm>
            <a:off x="2096250" y="3745925"/>
            <a:ext cx="1632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93">
            <a:hlinkClick action="ppaction://hlinksldjump" r:id="rId9"/>
          </p:cNvPr>
          <p:cNvSpPr/>
          <p:nvPr/>
        </p:nvSpPr>
        <p:spPr>
          <a:xfrm>
            <a:off x="3689550" y="1310575"/>
            <a:ext cx="31689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93">
            <a:hlinkClick action="ppaction://hlinksldjump" r:id="rId10"/>
          </p:cNvPr>
          <p:cNvSpPr/>
          <p:nvPr/>
        </p:nvSpPr>
        <p:spPr>
          <a:xfrm>
            <a:off x="6858450" y="1216925"/>
            <a:ext cx="16329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93">
            <a:hlinkClick action="ppaction://hlinksldjump" r:id="rId11"/>
          </p:cNvPr>
          <p:cNvSpPr/>
          <p:nvPr/>
        </p:nvSpPr>
        <p:spPr>
          <a:xfrm>
            <a:off x="6905000" y="3822125"/>
            <a:ext cx="1593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93">
            <a:hlinkClick action="ppaction://hlinksldjump" r:id="rId12"/>
          </p:cNvPr>
          <p:cNvSpPr/>
          <p:nvPr/>
        </p:nvSpPr>
        <p:spPr>
          <a:xfrm>
            <a:off x="0" y="-1814000"/>
            <a:ext cx="914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93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93">
            <a:hlinkClick action="ppaction://hlinksldjump" r:id="rId13"/>
          </p:cNvPr>
          <p:cNvSpPr/>
          <p:nvPr/>
        </p:nvSpPr>
        <p:spPr>
          <a:xfrm>
            <a:off x="6935300" y="2953187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94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95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96">
            <a:hlinkClick action="ppaction://hlinksldjump"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96">
            <a:hlinkClick action="ppaction://hlinksldjump" r:id="rId4"/>
          </p:cNvPr>
          <p:cNvSpPr/>
          <p:nvPr/>
        </p:nvSpPr>
        <p:spPr>
          <a:xfrm>
            <a:off x="2124950" y="2908650"/>
            <a:ext cx="15648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96">
            <a:hlinkClick action="ppaction://hlinksldjump" r:id="rId5"/>
          </p:cNvPr>
          <p:cNvSpPr/>
          <p:nvPr/>
        </p:nvSpPr>
        <p:spPr>
          <a:xfrm>
            <a:off x="492175" y="1350750"/>
            <a:ext cx="1604100" cy="3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96">
            <a:hlinkClick action="ppaction://hlinksldjump" r:id="rId6"/>
          </p:cNvPr>
          <p:cNvSpPr/>
          <p:nvPr/>
        </p:nvSpPr>
        <p:spPr>
          <a:xfrm>
            <a:off x="2124950" y="1198350"/>
            <a:ext cx="15648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96">
            <a:hlinkClick action="ppaction://hlinksldjump" r:id="rId7"/>
          </p:cNvPr>
          <p:cNvSpPr/>
          <p:nvPr/>
        </p:nvSpPr>
        <p:spPr>
          <a:xfrm>
            <a:off x="2096275" y="3763650"/>
            <a:ext cx="1604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96">
            <a:hlinkClick action="ppaction://hlinksldjump" r:id="rId8"/>
          </p:cNvPr>
          <p:cNvSpPr/>
          <p:nvPr/>
        </p:nvSpPr>
        <p:spPr>
          <a:xfrm>
            <a:off x="3714600" y="1350750"/>
            <a:ext cx="4861800" cy="34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96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96">
            <a:hlinkClick action="ppaction://hlinksldjump" r:id="rId9"/>
          </p:cNvPr>
          <p:cNvSpPr/>
          <p:nvPr/>
        </p:nvSpPr>
        <p:spPr>
          <a:xfrm>
            <a:off x="2139088" y="297091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3">
            <a:hlinkClick action="ppaction://hlinksldjump" r:id="rId3"/>
          </p:cNvPr>
          <p:cNvSpPr/>
          <p:nvPr/>
        </p:nvSpPr>
        <p:spPr>
          <a:xfrm>
            <a:off x="86725" y="3303975"/>
            <a:ext cx="31839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3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7">
            <a:hlinkClick action="ppaction://hlinksldjump" r:id="rId3"/>
          </p:cNvPr>
          <p:cNvSpPr/>
          <p:nvPr/>
        </p:nvSpPr>
        <p:spPr>
          <a:xfrm>
            <a:off x="0" y="112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4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5">
            <a:hlinkClick action="ppaction://hlinksldjump" r:id="rId3"/>
          </p:cNvPr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5">
            <a:hlinkClick action="ppaction://hlinksldjump" r:id="rId4"/>
          </p:cNvPr>
          <p:cNvSpPr/>
          <p:nvPr/>
        </p:nvSpPr>
        <p:spPr>
          <a:xfrm>
            <a:off x="551225" y="1428750"/>
            <a:ext cx="31635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5">
            <a:hlinkClick action="ppaction://hlinksldjump" r:id="rId5"/>
          </p:cNvPr>
          <p:cNvSpPr/>
          <p:nvPr/>
        </p:nvSpPr>
        <p:spPr>
          <a:xfrm>
            <a:off x="3811825" y="3096825"/>
            <a:ext cx="15507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5">
            <a:hlinkClick action="ppaction://hlinksldjump" r:id="rId6"/>
          </p:cNvPr>
          <p:cNvSpPr/>
          <p:nvPr/>
        </p:nvSpPr>
        <p:spPr>
          <a:xfrm>
            <a:off x="3811825" y="1428750"/>
            <a:ext cx="1550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5">
            <a:hlinkClick action="ppaction://hlinksldjump" r:id="rId7"/>
          </p:cNvPr>
          <p:cNvSpPr/>
          <p:nvPr/>
        </p:nvSpPr>
        <p:spPr>
          <a:xfrm>
            <a:off x="5362500" y="1330300"/>
            <a:ext cx="1612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5">
            <a:hlinkClick action="ppaction://hlinksldjump" r:id="rId8"/>
          </p:cNvPr>
          <p:cNvSpPr/>
          <p:nvPr/>
        </p:nvSpPr>
        <p:spPr>
          <a:xfrm>
            <a:off x="6941750" y="1330306"/>
            <a:ext cx="1733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5">
            <a:hlinkClick action="ppaction://hlinksldjump" r:id="rId9"/>
          </p:cNvPr>
          <p:cNvSpPr/>
          <p:nvPr/>
        </p:nvSpPr>
        <p:spPr>
          <a:xfrm>
            <a:off x="6948450" y="2199199"/>
            <a:ext cx="1612200" cy="25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5">
            <a:hlinkClick action="ppaction://hlinksldjump" r:id="rId10"/>
          </p:cNvPr>
          <p:cNvSpPr/>
          <p:nvPr/>
        </p:nvSpPr>
        <p:spPr>
          <a:xfrm>
            <a:off x="5391050" y="2231025"/>
            <a:ext cx="15507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5">
            <a:hlinkClick action="ppaction://hlinksldjump" r:id="rId11"/>
          </p:cNvPr>
          <p:cNvSpPr/>
          <p:nvPr/>
        </p:nvSpPr>
        <p:spPr>
          <a:xfrm>
            <a:off x="5391050" y="3931150"/>
            <a:ext cx="15507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5">
            <a:hlinkClick action="ppaction://hlinksldjump" r:id="rId12"/>
          </p:cNvPr>
          <p:cNvSpPr/>
          <p:nvPr/>
        </p:nvSpPr>
        <p:spPr>
          <a:xfrm>
            <a:off x="3772150" y="2215125"/>
            <a:ext cx="1612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5">
            <a:hlinkClick action="ppaction://hlinksldjump" r:id="rId13"/>
          </p:cNvPr>
          <p:cNvSpPr/>
          <p:nvPr/>
        </p:nvSpPr>
        <p:spPr>
          <a:xfrm>
            <a:off x="5362500" y="3065350"/>
            <a:ext cx="1612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5">
            <a:hlinkClick action="ppaction://hlinksldjump" r:id="rId14"/>
          </p:cNvPr>
          <p:cNvSpPr/>
          <p:nvPr/>
        </p:nvSpPr>
        <p:spPr>
          <a:xfrm>
            <a:off x="587600" y="3919306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5">
            <a:hlinkClick action="ppaction://hlinksldjump" r:id="rId15"/>
          </p:cNvPr>
          <p:cNvSpPr/>
          <p:nvPr/>
        </p:nvSpPr>
        <p:spPr>
          <a:xfrm>
            <a:off x="2145000" y="3919306"/>
            <a:ext cx="1638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5">
            <a:hlinkClick action="ppaction://hlinkshowjump?jump=next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5">
            <a:hlinkClick action="ppaction://hlinksldjump" r:id="rId16"/>
          </p:cNvPr>
          <p:cNvSpPr/>
          <p:nvPr/>
        </p:nvSpPr>
        <p:spPr>
          <a:xfrm>
            <a:off x="583775" y="3919312"/>
            <a:ext cx="1532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6">
            <a:hlinkClick action="ppaction://hlinkshowjump?jump=previousslide"/>
          </p:cNvPr>
          <p:cNvSpPr/>
          <p:nvPr/>
        </p:nvSpPr>
        <p:spPr>
          <a:xfrm>
            <a:off x="103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