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300" r:id="rId6"/>
    <p:sldId id="258" r:id="rId7"/>
    <p:sldId id="274" r:id="rId8"/>
    <p:sldId id="269" r:id="rId9"/>
    <p:sldId id="259" r:id="rId10"/>
    <p:sldId id="264" r:id="rId11"/>
    <p:sldId id="268" r:id="rId12"/>
    <p:sldId id="281" r:id="rId13"/>
    <p:sldId id="283" r:id="rId14"/>
    <p:sldId id="297" r:id="rId15"/>
    <p:sldId id="296" r:id="rId16"/>
    <p:sldId id="290" r:id="rId17"/>
    <p:sldId id="291" r:id="rId18"/>
    <p:sldId id="292" r:id="rId19"/>
    <p:sldId id="295" r:id="rId20"/>
    <p:sldId id="298" r:id="rId21"/>
    <p:sldId id="313" r:id="rId22"/>
    <p:sldId id="286" r:id="rId23"/>
    <p:sldId id="314" r:id="rId24"/>
    <p:sldId id="326" r:id="rId25"/>
    <p:sldId id="279" r:id="rId26"/>
    <p:sldId id="27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AB5736-79E8-0264-9281-D18A8E70F433}" name="Huxley, Sally" initials="SH" userId="S::shuxley@macs.vic.edu.au::5eb2fd09-2d90-4605-9fbe-4d19020767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2F60"/>
    <a:srgbClr val="26386B"/>
    <a:srgbClr val="00C0F3"/>
    <a:srgbClr val="E86E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14" autoAdjust="0"/>
    <p:restoredTop sz="94404" autoAdjust="0"/>
  </p:normalViewPr>
  <p:slideViewPr>
    <p:cSldViewPr snapToGrid="0">
      <p:cViewPr varScale="1">
        <p:scale>
          <a:sx n="104" d="100"/>
          <a:sy n="104" d="100"/>
        </p:scale>
        <p:origin x="630" y="114"/>
      </p:cViewPr>
      <p:guideLst/>
    </p:cSldViewPr>
  </p:slideViewPr>
  <p:outlineViewPr>
    <p:cViewPr>
      <p:scale>
        <a:sx n="33" d="100"/>
        <a:sy n="33" d="100"/>
      </p:scale>
      <p:origin x="0" y="-915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33D5AA-B900-4BCE-9FB1-26E33CD0474B}" type="datetimeFigureOut">
              <a:rPr lang="en-AU" smtClean="0"/>
              <a:t>28/01/2026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527FA-4FE0-47A7-8633-0DF69BDCFAA5}" type="slidenum">
              <a:rPr lang="en-AU" smtClean="0"/>
              <a:t>‹#›</a:t>
            </a:fld>
            <a:endParaRPr lang="en-AU"/>
          </a:p>
        </p:txBody>
      </p:sp>
    </p:spTree>
    <p:extLst>
      <p:ext uri="{BB962C8B-B14F-4D97-AF65-F5344CB8AC3E}">
        <p14:creationId xmlns:p14="http://schemas.microsoft.com/office/powerpoint/2010/main" val="2002006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g814uj8H23Q&amp;t=3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dirty="0"/>
              <a:t>Add your specific school details </a:t>
            </a:r>
            <a:endParaRPr lang="en-AU" dirty="0"/>
          </a:p>
        </p:txBody>
      </p:sp>
      <p:sp>
        <p:nvSpPr>
          <p:cNvPr id="4" name="Slide Number Placeholder 3"/>
          <p:cNvSpPr>
            <a:spLocks noGrp="1"/>
          </p:cNvSpPr>
          <p:nvPr>
            <p:ph type="sldNum" sz="quarter" idx="5"/>
          </p:nvPr>
        </p:nvSpPr>
        <p:spPr/>
        <p:txBody>
          <a:bodyPr/>
          <a:lstStyle/>
          <a:p>
            <a:fld id="{FF8527FA-4FE0-47A7-8633-0DF69BDCFAA5}" type="slidenum">
              <a:rPr lang="en-AU" smtClean="0"/>
              <a:t>1</a:t>
            </a:fld>
            <a:endParaRPr lang="en-AU"/>
          </a:p>
        </p:txBody>
      </p:sp>
    </p:spTree>
    <p:extLst>
      <p:ext uri="{BB962C8B-B14F-4D97-AF65-F5344CB8AC3E}">
        <p14:creationId xmlns:p14="http://schemas.microsoft.com/office/powerpoint/2010/main" val="1694256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9D815-F152-0905-7D8D-783B6648D6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15B6A1-6D2B-64C6-6560-3D8BCD55FA2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7CA5ACB-EC11-7753-DB72-0598019443F7}"/>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EFE615FC-643D-0369-2C7C-D5CBCF8D5446}"/>
              </a:ext>
            </a:extLst>
          </p:cNvPr>
          <p:cNvSpPr>
            <a:spLocks noGrp="1"/>
          </p:cNvSpPr>
          <p:nvPr>
            <p:ph type="sldNum" sz="quarter" idx="5"/>
          </p:nvPr>
        </p:nvSpPr>
        <p:spPr/>
        <p:txBody>
          <a:bodyPr/>
          <a:lstStyle/>
          <a:p>
            <a:fld id="{FF8527FA-4FE0-47A7-8633-0DF69BDCFAA5}" type="slidenum">
              <a:rPr lang="en-AU" smtClean="0"/>
              <a:t>11</a:t>
            </a:fld>
            <a:endParaRPr lang="en-AU"/>
          </a:p>
        </p:txBody>
      </p:sp>
    </p:spTree>
    <p:extLst>
      <p:ext uri="{BB962C8B-B14F-4D97-AF65-F5344CB8AC3E}">
        <p14:creationId xmlns:p14="http://schemas.microsoft.com/office/powerpoint/2010/main" val="2050998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F8527FA-4FE0-47A7-8633-0DF69BDCFAA5}" type="slidenum">
              <a:rPr lang="en-AU" smtClean="0"/>
              <a:t>12</a:t>
            </a:fld>
            <a:endParaRPr lang="en-AU"/>
          </a:p>
        </p:txBody>
      </p:sp>
    </p:spTree>
    <p:extLst>
      <p:ext uri="{BB962C8B-B14F-4D97-AF65-F5344CB8AC3E}">
        <p14:creationId xmlns:p14="http://schemas.microsoft.com/office/powerpoint/2010/main" val="1901329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dirty="0"/>
              <a:t>Show of hands?</a:t>
            </a:r>
            <a:endParaRPr lang="en-AU" dirty="0"/>
          </a:p>
        </p:txBody>
      </p:sp>
      <p:sp>
        <p:nvSpPr>
          <p:cNvPr id="4" name="Slide Number Placeholder 3"/>
          <p:cNvSpPr>
            <a:spLocks noGrp="1"/>
          </p:cNvSpPr>
          <p:nvPr>
            <p:ph type="sldNum" sz="quarter" idx="5"/>
          </p:nvPr>
        </p:nvSpPr>
        <p:spPr/>
        <p:txBody>
          <a:bodyPr/>
          <a:lstStyle/>
          <a:p>
            <a:fld id="{FF8527FA-4FE0-47A7-8633-0DF69BDCFAA5}" type="slidenum">
              <a:rPr lang="en-AU" smtClean="0"/>
              <a:t>13</a:t>
            </a:fld>
            <a:endParaRPr lang="en-AU"/>
          </a:p>
        </p:txBody>
      </p:sp>
    </p:spTree>
    <p:extLst>
      <p:ext uri="{BB962C8B-B14F-4D97-AF65-F5344CB8AC3E}">
        <p14:creationId xmlns:p14="http://schemas.microsoft.com/office/powerpoint/2010/main" val="1099342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F8527FA-4FE0-47A7-8633-0DF69BDCFAA5}" type="slidenum">
              <a:rPr lang="en-AU" smtClean="0"/>
              <a:t>14</a:t>
            </a:fld>
            <a:endParaRPr lang="en-AU"/>
          </a:p>
        </p:txBody>
      </p:sp>
    </p:spTree>
    <p:extLst>
      <p:ext uri="{BB962C8B-B14F-4D97-AF65-F5344CB8AC3E}">
        <p14:creationId xmlns:p14="http://schemas.microsoft.com/office/powerpoint/2010/main" val="4105225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F8527FA-4FE0-47A7-8633-0DF69BDCFAA5}" type="slidenum">
              <a:rPr lang="en-AU" smtClean="0"/>
              <a:t>15</a:t>
            </a:fld>
            <a:endParaRPr lang="en-AU"/>
          </a:p>
        </p:txBody>
      </p:sp>
    </p:spTree>
    <p:extLst>
      <p:ext uri="{BB962C8B-B14F-4D97-AF65-F5344CB8AC3E}">
        <p14:creationId xmlns:p14="http://schemas.microsoft.com/office/powerpoint/2010/main" val="1238625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F9BAE-024C-482C-D743-0F8E14440D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ADE264-C912-1AA8-44FF-CCF91C336FC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5304550-7F85-6FDE-9DCF-CBAD94C4F0E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20FB16A-C5FD-DE37-7224-FF9B0AA78D0E}"/>
              </a:ext>
            </a:extLst>
          </p:cNvPr>
          <p:cNvSpPr>
            <a:spLocks noGrp="1"/>
          </p:cNvSpPr>
          <p:nvPr>
            <p:ph type="sldNum" sz="quarter" idx="5"/>
          </p:nvPr>
        </p:nvSpPr>
        <p:spPr/>
        <p:txBody>
          <a:bodyPr/>
          <a:lstStyle/>
          <a:p>
            <a:fld id="{FF8527FA-4FE0-47A7-8633-0DF69BDCFAA5}" type="slidenum">
              <a:rPr lang="en-AU" smtClean="0"/>
              <a:t>16</a:t>
            </a:fld>
            <a:endParaRPr lang="en-AU"/>
          </a:p>
        </p:txBody>
      </p:sp>
    </p:spTree>
    <p:extLst>
      <p:ext uri="{BB962C8B-B14F-4D97-AF65-F5344CB8AC3E}">
        <p14:creationId xmlns:p14="http://schemas.microsoft.com/office/powerpoint/2010/main" val="569971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F8527FA-4FE0-47A7-8633-0DF69BDCFAA5}" type="slidenum">
              <a:rPr lang="en-AU" smtClean="0"/>
              <a:t>17</a:t>
            </a:fld>
            <a:endParaRPr lang="en-AU"/>
          </a:p>
        </p:txBody>
      </p:sp>
    </p:spTree>
    <p:extLst>
      <p:ext uri="{BB962C8B-B14F-4D97-AF65-F5344CB8AC3E}">
        <p14:creationId xmlns:p14="http://schemas.microsoft.com/office/powerpoint/2010/main" val="589510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9CE742CE-5B2C-5791-BE3C-75FD3858AE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4819" name="Notes Placeholder 2">
            <a:extLst>
              <a:ext uri="{FF2B5EF4-FFF2-40B4-BE49-F238E27FC236}">
                <a16:creationId xmlns:a16="http://schemas.microsoft.com/office/drawing/2014/main" id="{648B853E-560B-3B91-CCA7-49E5EE715A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a:p>
        </p:txBody>
      </p:sp>
      <p:sp>
        <p:nvSpPr>
          <p:cNvPr id="34820" name="Slide Number Placeholder 3">
            <a:extLst>
              <a:ext uri="{FF2B5EF4-FFF2-40B4-BE49-F238E27FC236}">
                <a16:creationId xmlns:a16="http://schemas.microsoft.com/office/drawing/2014/main" id="{AC324A39-858D-F4E7-E396-40931749B7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Inter"/>
              </a:defRPr>
            </a:lvl1pPr>
            <a:lvl2pPr marL="742950" indent="-285750">
              <a:defRPr>
                <a:solidFill>
                  <a:schemeClr val="tx1"/>
                </a:solidFill>
                <a:latin typeface="Inter"/>
              </a:defRPr>
            </a:lvl2pPr>
            <a:lvl3pPr marL="1143000" indent="-228600">
              <a:defRPr>
                <a:solidFill>
                  <a:schemeClr val="tx1"/>
                </a:solidFill>
                <a:latin typeface="Inter"/>
              </a:defRPr>
            </a:lvl3pPr>
            <a:lvl4pPr marL="1600200" indent="-228600">
              <a:defRPr>
                <a:solidFill>
                  <a:schemeClr val="tx1"/>
                </a:solidFill>
                <a:latin typeface="Inter"/>
              </a:defRPr>
            </a:lvl4pPr>
            <a:lvl5pPr marL="2057400" indent="-228600">
              <a:defRPr>
                <a:solidFill>
                  <a:schemeClr val="tx1"/>
                </a:solidFill>
                <a:latin typeface="Inter"/>
              </a:defRPr>
            </a:lvl5pPr>
            <a:lvl6pPr marL="2514600" indent="-228600" eaLnBrk="0" fontAlgn="base" hangingPunct="0">
              <a:spcBef>
                <a:spcPct val="0"/>
              </a:spcBef>
              <a:spcAft>
                <a:spcPct val="0"/>
              </a:spcAft>
              <a:defRPr>
                <a:solidFill>
                  <a:schemeClr val="tx1"/>
                </a:solidFill>
                <a:latin typeface="Inter"/>
              </a:defRPr>
            </a:lvl6pPr>
            <a:lvl7pPr marL="2971800" indent="-228600" eaLnBrk="0" fontAlgn="base" hangingPunct="0">
              <a:spcBef>
                <a:spcPct val="0"/>
              </a:spcBef>
              <a:spcAft>
                <a:spcPct val="0"/>
              </a:spcAft>
              <a:defRPr>
                <a:solidFill>
                  <a:schemeClr val="tx1"/>
                </a:solidFill>
                <a:latin typeface="Inter"/>
              </a:defRPr>
            </a:lvl7pPr>
            <a:lvl8pPr marL="3429000" indent="-228600" eaLnBrk="0" fontAlgn="base" hangingPunct="0">
              <a:spcBef>
                <a:spcPct val="0"/>
              </a:spcBef>
              <a:spcAft>
                <a:spcPct val="0"/>
              </a:spcAft>
              <a:defRPr>
                <a:solidFill>
                  <a:schemeClr val="tx1"/>
                </a:solidFill>
                <a:latin typeface="Inter"/>
              </a:defRPr>
            </a:lvl8pPr>
            <a:lvl9pPr marL="3886200" indent="-228600" eaLnBrk="0" fontAlgn="base" hangingPunct="0">
              <a:spcBef>
                <a:spcPct val="0"/>
              </a:spcBef>
              <a:spcAft>
                <a:spcPct val="0"/>
              </a:spcAft>
              <a:defRPr>
                <a:solidFill>
                  <a:schemeClr val="tx1"/>
                </a:solidFill>
                <a:latin typeface="Inter"/>
              </a:defRPr>
            </a:lvl9pPr>
          </a:lstStyle>
          <a:p>
            <a:pPr fontAlgn="base">
              <a:spcBef>
                <a:spcPct val="0"/>
              </a:spcBef>
              <a:spcAft>
                <a:spcPct val="0"/>
              </a:spcAft>
            </a:pPr>
            <a:fld id="{C9A152BD-CCFD-467F-9DD4-538812CF0DAB}" type="slidenum">
              <a:rPr lang="en-AU" altLang="en-US" smtClean="0">
                <a:latin typeface="Aptos" panose="020B0004020202020204" pitchFamily="34" charset="0"/>
              </a:rPr>
              <a:pPr fontAlgn="base">
                <a:spcBef>
                  <a:spcPct val="0"/>
                </a:spcBef>
                <a:spcAft>
                  <a:spcPct val="0"/>
                </a:spcAft>
              </a:pPr>
              <a:t>18</a:t>
            </a:fld>
            <a:endParaRPr lang="en-AU" altLang="en-US">
              <a:latin typeface="Aptos" panose="020B00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769C6-8FB5-5572-DC3E-6D29F8BD0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9C0AE-E746-5444-9805-706B32AA411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744543D-C5E3-EC93-14BD-B10D0120F737}"/>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C6848F0-0DB5-8B95-F50E-AB0C259196C1}"/>
              </a:ext>
            </a:extLst>
          </p:cNvPr>
          <p:cNvSpPr>
            <a:spLocks noGrp="1"/>
          </p:cNvSpPr>
          <p:nvPr>
            <p:ph type="sldNum" sz="quarter" idx="5"/>
          </p:nvPr>
        </p:nvSpPr>
        <p:spPr/>
        <p:txBody>
          <a:bodyPr/>
          <a:lstStyle/>
          <a:p>
            <a:fld id="{FF8527FA-4FE0-47A7-8633-0DF69BDCFAA5}" type="slidenum">
              <a:rPr lang="en-AU" smtClean="0"/>
              <a:t>19</a:t>
            </a:fld>
            <a:endParaRPr lang="en-AU"/>
          </a:p>
        </p:txBody>
      </p:sp>
    </p:spTree>
    <p:extLst>
      <p:ext uri="{BB962C8B-B14F-4D97-AF65-F5344CB8AC3E}">
        <p14:creationId xmlns:p14="http://schemas.microsoft.com/office/powerpoint/2010/main" val="3787275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dirty="0">
                <a:hlinkClick r:id="rId3"/>
              </a:rPr>
              <a:t>Child Safe Standard 4 - An overview</a:t>
            </a:r>
            <a:endParaRPr lang="en-AU" dirty="0"/>
          </a:p>
        </p:txBody>
      </p:sp>
      <p:sp>
        <p:nvSpPr>
          <p:cNvPr id="4" name="Slide Number Placeholder 3"/>
          <p:cNvSpPr>
            <a:spLocks noGrp="1"/>
          </p:cNvSpPr>
          <p:nvPr>
            <p:ph type="sldNum" sz="quarter" idx="5"/>
          </p:nvPr>
        </p:nvSpPr>
        <p:spPr/>
        <p:txBody>
          <a:bodyPr/>
          <a:lstStyle/>
          <a:p>
            <a:fld id="{FF8527FA-4FE0-47A7-8633-0DF69BDCFAA5}" type="slidenum">
              <a:rPr lang="en-AU" smtClean="0"/>
              <a:t>20</a:t>
            </a:fld>
            <a:endParaRPr lang="en-AU"/>
          </a:p>
        </p:txBody>
      </p:sp>
    </p:spTree>
    <p:extLst>
      <p:ext uri="{BB962C8B-B14F-4D97-AF65-F5344CB8AC3E}">
        <p14:creationId xmlns:p14="http://schemas.microsoft.com/office/powerpoint/2010/main" val="1784021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F8527FA-4FE0-47A7-8633-0DF69BDCFAA5}" type="slidenum">
              <a:rPr lang="en-AU" smtClean="0"/>
              <a:t>2</a:t>
            </a:fld>
            <a:endParaRPr lang="en-AU"/>
          </a:p>
        </p:txBody>
      </p:sp>
    </p:spTree>
    <p:extLst>
      <p:ext uri="{BB962C8B-B14F-4D97-AF65-F5344CB8AC3E}">
        <p14:creationId xmlns:p14="http://schemas.microsoft.com/office/powerpoint/2010/main" val="161151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F8527FA-4FE0-47A7-8633-0DF69BDCFAA5}" type="slidenum">
              <a:rPr lang="en-AU" smtClean="0"/>
              <a:t>22</a:t>
            </a:fld>
            <a:endParaRPr lang="en-AU"/>
          </a:p>
        </p:txBody>
      </p:sp>
    </p:spTree>
    <p:extLst>
      <p:ext uri="{BB962C8B-B14F-4D97-AF65-F5344CB8AC3E}">
        <p14:creationId xmlns:p14="http://schemas.microsoft.com/office/powerpoint/2010/main" val="3042456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F8527FA-4FE0-47A7-8633-0DF69BDCFAA5}" type="slidenum">
              <a:rPr lang="en-AU" smtClean="0"/>
              <a:t>3</a:t>
            </a:fld>
            <a:endParaRPr lang="en-AU"/>
          </a:p>
        </p:txBody>
      </p:sp>
    </p:spTree>
    <p:extLst>
      <p:ext uri="{BB962C8B-B14F-4D97-AF65-F5344CB8AC3E}">
        <p14:creationId xmlns:p14="http://schemas.microsoft.com/office/powerpoint/2010/main" val="3632321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F8527FA-4FE0-47A7-8633-0DF69BDCFAA5}" type="slidenum">
              <a:rPr lang="en-AU" smtClean="0"/>
              <a:t>4</a:t>
            </a:fld>
            <a:endParaRPr lang="en-AU"/>
          </a:p>
        </p:txBody>
      </p:sp>
    </p:spTree>
    <p:extLst>
      <p:ext uri="{BB962C8B-B14F-4D97-AF65-F5344CB8AC3E}">
        <p14:creationId xmlns:p14="http://schemas.microsoft.com/office/powerpoint/2010/main" val="1585786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F8527FA-4FE0-47A7-8633-0DF69BDCFAA5}" type="slidenum">
              <a:rPr lang="en-AU" smtClean="0"/>
              <a:t>5</a:t>
            </a:fld>
            <a:endParaRPr lang="en-AU"/>
          </a:p>
        </p:txBody>
      </p:sp>
    </p:spTree>
    <p:extLst>
      <p:ext uri="{BB962C8B-B14F-4D97-AF65-F5344CB8AC3E}">
        <p14:creationId xmlns:p14="http://schemas.microsoft.com/office/powerpoint/2010/main" val="1542797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F8527FA-4FE0-47A7-8633-0DF69BDCFAA5}" type="slidenum">
              <a:rPr lang="en-AU" smtClean="0"/>
              <a:t>6</a:t>
            </a:fld>
            <a:endParaRPr lang="en-AU"/>
          </a:p>
        </p:txBody>
      </p:sp>
    </p:spTree>
    <p:extLst>
      <p:ext uri="{BB962C8B-B14F-4D97-AF65-F5344CB8AC3E}">
        <p14:creationId xmlns:p14="http://schemas.microsoft.com/office/powerpoint/2010/main" val="1274507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F8527FA-4FE0-47A7-8633-0DF69BDCFAA5}" type="slidenum">
              <a:rPr lang="en-AU" smtClean="0"/>
              <a:t>7</a:t>
            </a:fld>
            <a:endParaRPr lang="en-AU"/>
          </a:p>
        </p:txBody>
      </p:sp>
    </p:spTree>
    <p:extLst>
      <p:ext uri="{BB962C8B-B14F-4D97-AF65-F5344CB8AC3E}">
        <p14:creationId xmlns:p14="http://schemas.microsoft.com/office/powerpoint/2010/main" val="1571081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F8527FA-4FE0-47A7-8633-0DF69BDCFAA5}" type="slidenum">
              <a:rPr lang="en-AU" smtClean="0"/>
              <a:t>8</a:t>
            </a:fld>
            <a:endParaRPr lang="en-AU"/>
          </a:p>
        </p:txBody>
      </p:sp>
    </p:spTree>
    <p:extLst>
      <p:ext uri="{BB962C8B-B14F-4D97-AF65-F5344CB8AC3E}">
        <p14:creationId xmlns:p14="http://schemas.microsoft.com/office/powerpoint/2010/main" val="1423658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60BA9-DE3F-0B36-4A0E-8D59502077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09DD2B-48B2-F9B2-07E9-4FA6340B23D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49C232E-9BCC-F050-A04E-EB90A082C852}"/>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996A51EE-C326-05D5-02D3-0F473E66B5FC}"/>
              </a:ext>
            </a:extLst>
          </p:cNvPr>
          <p:cNvSpPr>
            <a:spLocks noGrp="1"/>
          </p:cNvSpPr>
          <p:nvPr>
            <p:ph type="sldNum" sz="quarter" idx="5"/>
          </p:nvPr>
        </p:nvSpPr>
        <p:spPr/>
        <p:txBody>
          <a:bodyPr/>
          <a:lstStyle/>
          <a:p>
            <a:fld id="{FF8527FA-4FE0-47A7-8633-0DF69BDCFAA5}" type="slidenum">
              <a:rPr lang="en-AU" smtClean="0"/>
              <a:t>9</a:t>
            </a:fld>
            <a:endParaRPr lang="en-AU"/>
          </a:p>
        </p:txBody>
      </p:sp>
    </p:spTree>
    <p:extLst>
      <p:ext uri="{BB962C8B-B14F-4D97-AF65-F5344CB8AC3E}">
        <p14:creationId xmlns:p14="http://schemas.microsoft.com/office/powerpoint/2010/main" val="37391104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sv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733ABCE-2CA8-B0CD-000B-6CF346956F1B}"/>
              </a:ext>
            </a:extLst>
          </p:cNvPr>
          <p:cNvSpPr/>
          <p:nvPr userDrawn="1"/>
        </p:nvSpPr>
        <p:spPr>
          <a:xfrm>
            <a:off x="-1" y="-2"/>
            <a:ext cx="12191999" cy="685800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Picture Placeholder 16">
            <a:extLst>
              <a:ext uri="{FF2B5EF4-FFF2-40B4-BE49-F238E27FC236}">
                <a16:creationId xmlns:a16="http://schemas.microsoft.com/office/drawing/2014/main" id="{89E0722D-0EE2-351F-3711-016844CA7983}"/>
              </a:ext>
            </a:extLst>
          </p:cNvPr>
          <p:cNvSpPr>
            <a:spLocks noGrp="1" noChangeAspect="1"/>
          </p:cNvSpPr>
          <p:nvPr>
            <p:ph type="pic" sz="quarter" idx="14" hasCustomPrompt="1"/>
          </p:nvPr>
        </p:nvSpPr>
        <p:spPr>
          <a:xfrm>
            <a:off x="214312" y="171449"/>
            <a:ext cx="11768137" cy="6515100"/>
          </a:xfrm>
          <a:custGeom>
            <a:avLst/>
            <a:gdLst>
              <a:gd name="connsiteX0" fmla="*/ 0 w 11768137"/>
              <a:gd name="connsiteY0" fmla="*/ 0 h 6515100"/>
              <a:gd name="connsiteX1" fmla="*/ 11768137 w 11768137"/>
              <a:gd name="connsiteY1" fmla="*/ 0 h 6515100"/>
              <a:gd name="connsiteX2" fmla="*/ 11768137 w 11768137"/>
              <a:gd name="connsiteY2" fmla="*/ 6515100 h 6515100"/>
              <a:gd name="connsiteX3" fmla="*/ 0 w 11768137"/>
              <a:gd name="connsiteY3" fmla="*/ 6515100 h 6515100"/>
            </a:gdLst>
            <a:ahLst/>
            <a:cxnLst>
              <a:cxn ang="0">
                <a:pos x="connsiteX0" y="connsiteY0"/>
              </a:cxn>
              <a:cxn ang="0">
                <a:pos x="connsiteX1" y="connsiteY1"/>
              </a:cxn>
              <a:cxn ang="0">
                <a:pos x="connsiteX2" y="connsiteY2"/>
              </a:cxn>
              <a:cxn ang="0">
                <a:pos x="connsiteX3" y="connsiteY3"/>
              </a:cxn>
            </a:cxnLst>
            <a:rect l="l" t="t" r="r" b="b"/>
            <a:pathLst>
              <a:path w="11768137" h="6515100">
                <a:moveTo>
                  <a:pt x="0" y="0"/>
                </a:moveTo>
                <a:lnTo>
                  <a:pt x="11768137" y="0"/>
                </a:lnTo>
                <a:lnTo>
                  <a:pt x="11768137" y="6515100"/>
                </a:lnTo>
                <a:lnTo>
                  <a:pt x="0" y="6515100"/>
                </a:lnTo>
                <a:close/>
              </a:path>
            </a:pathLst>
          </a:custGeom>
          <a:solidFill>
            <a:schemeClr val="bg1">
              <a:lumMod val="75000"/>
            </a:schemeClr>
          </a:solidFill>
        </p:spPr>
        <p:txBody>
          <a:bodyPr wrap="square" lIns="7020000" tIns="360000" rIns="1260000" bIns="360000" anchor="ctr" anchorCtr="0">
            <a:noAutofit/>
          </a:bodyPr>
          <a:lstStyle>
            <a:lvl1pPr algn="l">
              <a:defRPr sz="1400" b="0">
                <a:solidFill>
                  <a:schemeClr val="bg1"/>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dirty="0"/>
              <a:t>To insert an image, select ‘Insert &gt; Picture’, or click on icon. Select ‘Picture Format &gt; Crop’ to edit size and position of picture.</a:t>
            </a:r>
          </a:p>
        </p:txBody>
      </p:sp>
      <p:sp>
        <p:nvSpPr>
          <p:cNvPr id="8" name="Subtitle 7">
            <a:extLst>
              <a:ext uri="{FF2B5EF4-FFF2-40B4-BE49-F238E27FC236}">
                <a16:creationId xmlns:a16="http://schemas.microsoft.com/office/drawing/2014/main" id="{0D4EBB21-165D-D7CF-59CA-3B1B214AD306}"/>
              </a:ext>
            </a:extLst>
          </p:cNvPr>
          <p:cNvSpPr>
            <a:spLocks noGrp="1"/>
          </p:cNvSpPr>
          <p:nvPr>
            <p:ph type="subTitle" idx="1" hasCustomPrompt="1"/>
          </p:nvPr>
        </p:nvSpPr>
        <p:spPr>
          <a:xfrm>
            <a:off x="457200" y="400049"/>
            <a:ext cx="5657850" cy="6000750"/>
          </a:xfrm>
          <a:custGeom>
            <a:avLst/>
            <a:gdLst>
              <a:gd name="connsiteX0" fmla="*/ 371494 w 5657850"/>
              <a:gd name="connsiteY0" fmla="*/ 0 h 6000750"/>
              <a:gd name="connsiteX1" fmla="*/ 5286356 w 5657850"/>
              <a:gd name="connsiteY1" fmla="*/ 0 h 6000750"/>
              <a:gd name="connsiteX2" fmla="*/ 5657850 w 5657850"/>
              <a:gd name="connsiteY2" fmla="*/ 371494 h 6000750"/>
              <a:gd name="connsiteX3" fmla="*/ 5657850 w 5657850"/>
              <a:gd name="connsiteY3" fmla="*/ 5629256 h 6000750"/>
              <a:gd name="connsiteX4" fmla="*/ 5286356 w 5657850"/>
              <a:gd name="connsiteY4" fmla="*/ 6000750 h 6000750"/>
              <a:gd name="connsiteX5" fmla="*/ 371494 w 5657850"/>
              <a:gd name="connsiteY5" fmla="*/ 6000750 h 6000750"/>
              <a:gd name="connsiteX6" fmla="*/ 0 w 5657850"/>
              <a:gd name="connsiteY6" fmla="*/ 5629256 h 6000750"/>
              <a:gd name="connsiteX7" fmla="*/ 0 w 5657850"/>
              <a:gd name="connsiteY7" fmla="*/ 371494 h 6000750"/>
              <a:gd name="connsiteX8" fmla="*/ 371494 w 5657850"/>
              <a:gd name="connsiteY8" fmla="*/ 0 h 600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7850" h="6000750">
                <a:moveTo>
                  <a:pt x="371494" y="0"/>
                </a:moveTo>
                <a:lnTo>
                  <a:pt x="5286356" y="0"/>
                </a:lnTo>
                <a:cubicBezTo>
                  <a:pt x="5491526" y="0"/>
                  <a:pt x="5657850" y="166324"/>
                  <a:pt x="5657850" y="371494"/>
                </a:cubicBezTo>
                <a:lnTo>
                  <a:pt x="5657850" y="5629256"/>
                </a:lnTo>
                <a:cubicBezTo>
                  <a:pt x="5657850" y="5834426"/>
                  <a:pt x="5491526" y="6000750"/>
                  <a:pt x="5286356" y="6000750"/>
                </a:cubicBezTo>
                <a:lnTo>
                  <a:pt x="371494" y="6000750"/>
                </a:lnTo>
                <a:cubicBezTo>
                  <a:pt x="166324" y="6000750"/>
                  <a:pt x="0" y="5834426"/>
                  <a:pt x="0" y="5629256"/>
                </a:cubicBezTo>
                <a:lnTo>
                  <a:pt x="0" y="371494"/>
                </a:lnTo>
                <a:cubicBezTo>
                  <a:pt x="0" y="166324"/>
                  <a:pt x="166324" y="0"/>
                  <a:pt x="371494" y="0"/>
                </a:cubicBezTo>
                <a:close/>
              </a:path>
            </a:pathLst>
          </a:custGeom>
          <a:solidFill>
            <a:schemeClr val="accent4"/>
          </a:solidFill>
        </p:spPr>
        <p:txBody>
          <a:bodyPr wrap="square" lIns="342000" tIns="1080000" rIns="288000">
            <a:noAutofit/>
          </a:bodyPr>
          <a:lstStyle>
            <a:lvl1pPr marL="0" indent="0" algn="l">
              <a:lnSpc>
                <a:spcPct val="79000"/>
              </a:lnSpc>
              <a:spcAft>
                <a:spcPts val="1700"/>
              </a:spcAft>
              <a:buNone/>
              <a:defRPr sz="5000" b="0" spc="0" baseline="0">
                <a:solidFill>
                  <a:schemeClr val="tx2"/>
                </a:solidFill>
                <a:latin typeface="Inter Semi Bold" panose="02000703000000020004" pitchFamily="50" charset="0"/>
                <a:ea typeface="Inter Semi Bold" panose="02000703000000020004" pitchFamily="50" charset="0"/>
                <a:cs typeface="Inter Semi Bold" panose="02000703000000020004" pitchFamily="50" charset="0"/>
              </a:defRPr>
            </a:lvl1pPr>
            <a:lvl2pPr marL="0" indent="0" algn="l">
              <a:spcBef>
                <a:spcPts val="0"/>
              </a:spcBef>
              <a:spcAft>
                <a:spcPts val="0"/>
              </a:spcAft>
              <a:buNone/>
              <a:defRPr sz="1800" b="0">
                <a:solidFill>
                  <a:schemeClr val="tx2"/>
                </a:solidFill>
              </a:defRPr>
            </a:lvl2pPr>
            <a:lvl3pPr marL="0" indent="0" algn="l">
              <a:spcBef>
                <a:spcPts val="0"/>
              </a:spcBef>
              <a:spcAft>
                <a:spcPts val="0"/>
              </a:spcAft>
              <a:buNone/>
              <a:defRPr sz="1800" b="0">
                <a:solidFill>
                  <a:schemeClr val="tx2"/>
                </a:solidFill>
              </a:defRPr>
            </a:lvl3pPr>
            <a:lvl4pPr marL="0" indent="0" algn="l">
              <a:spcBef>
                <a:spcPts val="0"/>
              </a:spcBef>
              <a:spcAft>
                <a:spcPts val="0"/>
              </a:spcAft>
              <a:buNone/>
              <a:defRPr sz="1800" b="0">
                <a:solidFill>
                  <a:schemeClr val="tx2"/>
                </a:solidFill>
              </a:defRPr>
            </a:lvl4pPr>
            <a:lvl5pPr marL="0" indent="0" algn="l">
              <a:spcBef>
                <a:spcPts val="0"/>
              </a:spcBef>
              <a:spcAft>
                <a:spcPts val="0"/>
              </a:spcAft>
              <a:buNone/>
              <a:defRPr sz="1800" b="0">
                <a:solidFill>
                  <a:schemeClr val="tx2"/>
                </a:solidFill>
              </a:defRPr>
            </a:lvl5pPr>
            <a:lvl6pPr marL="0" indent="0" algn="l">
              <a:spcBef>
                <a:spcPts val="0"/>
              </a:spcBef>
              <a:spcAft>
                <a:spcPts val="0"/>
              </a:spcAft>
              <a:buNone/>
              <a:defRPr sz="1800" b="0">
                <a:solidFill>
                  <a:schemeClr val="tx2"/>
                </a:solidFill>
              </a:defRPr>
            </a:lvl6pPr>
            <a:lvl7pPr marL="0" indent="0" algn="l">
              <a:spcBef>
                <a:spcPts val="0"/>
              </a:spcBef>
              <a:spcAft>
                <a:spcPts val="0"/>
              </a:spcAft>
              <a:buNone/>
              <a:defRPr sz="1800" b="0">
                <a:solidFill>
                  <a:schemeClr val="tx2"/>
                </a:solidFill>
              </a:defRPr>
            </a:lvl7pPr>
            <a:lvl8pPr marL="0" indent="0" algn="l">
              <a:spcBef>
                <a:spcPts val="0"/>
              </a:spcBef>
              <a:spcAft>
                <a:spcPts val="0"/>
              </a:spcAft>
              <a:buNone/>
              <a:defRPr sz="1800" b="0">
                <a:solidFill>
                  <a:schemeClr val="tx2"/>
                </a:solidFill>
              </a:defRPr>
            </a:lvl8pPr>
            <a:lvl9pPr marL="0" indent="0" algn="l">
              <a:spcBef>
                <a:spcPts val="0"/>
              </a:spcBef>
              <a:spcAft>
                <a:spcPts val="0"/>
              </a:spcAft>
              <a:buNone/>
              <a:defRPr sz="1800" b="0">
                <a:solidFill>
                  <a:schemeClr val="tx2"/>
                </a:solidFill>
              </a:defRPr>
            </a:lvl9pPr>
          </a:lstStyle>
          <a:p>
            <a:r>
              <a:rPr lang="en-US" dirty="0"/>
              <a:t>Click to add title [First level]</a:t>
            </a:r>
          </a:p>
          <a:p>
            <a:pPr lvl="1"/>
            <a:r>
              <a:rPr lang="en-US" dirty="0"/>
              <a:t>Name </a:t>
            </a:r>
          </a:p>
          <a:p>
            <a:pPr lvl="1"/>
            <a:r>
              <a:rPr lang="en-US" dirty="0"/>
              <a:t>00 Month 2025 [Second level]</a:t>
            </a:r>
          </a:p>
        </p:txBody>
      </p:sp>
      <p:sp>
        <p:nvSpPr>
          <p:cNvPr id="10" name="Text Placeholder 9">
            <a:extLst>
              <a:ext uri="{FF2B5EF4-FFF2-40B4-BE49-F238E27FC236}">
                <a16:creationId xmlns:a16="http://schemas.microsoft.com/office/drawing/2014/main" id="{4B34C949-766A-A745-305F-4F92D946260E}"/>
              </a:ext>
            </a:extLst>
          </p:cNvPr>
          <p:cNvSpPr>
            <a:spLocks noGrp="1"/>
          </p:cNvSpPr>
          <p:nvPr>
            <p:ph type="body" sz="quarter" idx="15"/>
          </p:nvPr>
        </p:nvSpPr>
        <p:spPr>
          <a:xfrm>
            <a:off x="857251" y="815124"/>
            <a:ext cx="2193130" cy="315417"/>
          </a:xfrm>
          <a:blipFill>
            <a:blip r:embed="rId2">
              <a:extLst>
                <a:ext uri="{96DAC541-7B7A-43D3-8B79-37D633B846F1}">
                  <asvg:svgBlip xmlns:asvg="http://schemas.microsoft.com/office/drawing/2016/SVG/main" r:embed="rId3"/>
                </a:ext>
              </a:extLst>
            </a:blip>
            <a:stretch>
              <a:fillRect/>
            </a:stretch>
          </a:blipFill>
        </p:spPr>
        <p:txBody>
          <a:bodyPr lIns="0"/>
          <a:lstStyle>
            <a:lvl1pPr marL="0" indent="0">
              <a:lnSpc>
                <a:spcPct val="100000"/>
              </a:lnSpc>
              <a:spcBef>
                <a:spcPts val="0"/>
              </a:spcBef>
              <a:spcAft>
                <a:spcPts val="0"/>
              </a:spcAft>
              <a:buFont typeface="Arial" panose="020B0604020202020204" pitchFamily="34" charset="0"/>
              <a:buNone/>
              <a:defRPr sz="100">
                <a:noFill/>
              </a:defRPr>
            </a:lvl1pPr>
            <a:lvl2pPr marL="0" indent="0">
              <a:lnSpc>
                <a:spcPct val="100000"/>
              </a:lnSpc>
              <a:spcBef>
                <a:spcPts val="0"/>
              </a:spcBef>
              <a:spcAft>
                <a:spcPts val="0"/>
              </a:spcAft>
              <a:buNone/>
              <a:defRPr sz="100">
                <a:noFill/>
              </a:defRPr>
            </a:lvl2pPr>
            <a:lvl3pPr marL="0" indent="0">
              <a:lnSpc>
                <a:spcPct val="100000"/>
              </a:lnSpc>
              <a:spcBef>
                <a:spcPts val="0"/>
              </a:spcBef>
              <a:spcAft>
                <a:spcPts val="0"/>
              </a:spcAft>
              <a:buNone/>
              <a:defRPr sz="100">
                <a:noFill/>
              </a:defRPr>
            </a:lvl3pPr>
            <a:lvl4pPr marL="0" indent="0">
              <a:lnSpc>
                <a:spcPct val="100000"/>
              </a:lnSpc>
              <a:spcBef>
                <a:spcPts val="0"/>
              </a:spcBef>
              <a:spcAft>
                <a:spcPts val="0"/>
              </a:spcAft>
              <a:buFont typeface="Arial" panose="020B0604020202020204" pitchFamily="34" charset="0"/>
              <a:buNone/>
              <a:defRPr sz="100">
                <a:noFill/>
              </a:defRPr>
            </a:lvl4pPr>
            <a:lvl5pPr marL="0" indent="0">
              <a:lnSpc>
                <a:spcPct val="100000"/>
              </a:lnSpc>
              <a:spcBef>
                <a:spcPts val="0"/>
              </a:spcBef>
              <a:spcAft>
                <a:spcPts val="0"/>
              </a:spcAft>
              <a:buFont typeface="Arial" panose="020B0604020202020204" pitchFamily="34" charset="0"/>
              <a:buNone/>
              <a:defRPr sz="100">
                <a:noFill/>
              </a:defRPr>
            </a:lvl5pPr>
            <a:lvl6pPr marL="0" indent="0">
              <a:lnSpc>
                <a:spcPct val="100000"/>
              </a:lnSpc>
              <a:spcBef>
                <a:spcPts val="0"/>
              </a:spcBef>
              <a:spcAft>
                <a:spcPts val="0"/>
              </a:spcAft>
              <a:buFont typeface="Arial" panose="020B0604020202020204" pitchFamily="34" charset="0"/>
              <a:buNone/>
              <a:defRPr sz="100">
                <a:noFill/>
              </a:defRPr>
            </a:lvl6pPr>
            <a:lvl7pPr marL="0" indent="0">
              <a:lnSpc>
                <a:spcPct val="100000"/>
              </a:lnSpc>
              <a:spcBef>
                <a:spcPts val="0"/>
              </a:spcBef>
              <a:spcAft>
                <a:spcPts val="0"/>
              </a:spcAft>
              <a:buFont typeface="Arial" panose="020B0604020202020204" pitchFamily="34" charset="0"/>
              <a:buNone/>
              <a:defRPr sz="100">
                <a:noFill/>
              </a:defRPr>
            </a:lvl7pPr>
            <a:lvl8pPr marL="0" indent="0">
              <a:lnSpc>
                <a:spcPct val="100000"/>
              </a:lnSpc>
              <a:spcBef>
                <a:spcPts val="0"/>
              </a:spcBef>
              <a:spcAft>
                <a:spcPts val="0"/>
              </a:spcAft>
              <a:buFont typeface="Arial" panose="020B0604020202020204" pitchFamily="34" charset="0"/>
              <a:buNone/>
              <a:defRPr sz="100">
                <a:noFill/>
              </a:defRPr>
            </a:lvl8pPr>
            <a:lvl9pPr marL="0" indent="0">
              <a:lnSpc>
                <a:spcPct val="100000"/>
              </a:lnSpc>
              <a:spcBef>
                <a:spcPts val="0"/>
              </a:spcBef>
              <a:spcAft>
                <a:spcPts val="0"/>
              </a:spcAft>
              <a:buFont typeface="Arial" panose="020B0604020202020204" pitchFamily="34" charset="0"/>
              <a:buNone/>
              <a:defRPr sz="1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Text Placeholder 9">
            <a:extLst>
              <a:ext uri="{FF2B5EF4-FFF2-40B4-BE49-F238E27FC236}">
                <a16:creationId xmlns:a16="http://schemas.microsoft.com/office/drawing/2014/main" id="{2DB832B2-8E87-D7D7-8B4E-280B6ECAD7F9}"/>
              </a:ext>
            </a:extLst>
          </p:cNvPr>
          <p:cNvSpPr>
            <a:spLocks noGrp="1"/>
          </p:cNvSpPr>
          <p:nvPr>
            <p:ph type="body" sz="quarter" idx="16"/>
          </p:nvPr>
        </p:nvSpPr>
        <p:spPr>
          <a:xfrm>
            <a:off x="857251" y="5000625"/>
            <a:ext cx="2050255" cy="1145382"/>
          </a:xfrm>
          <a:blipFill>
            <a:blip r:embed="rId4">
              <a:extLst>
                <a:ext uri="{96DAC541-7B7A-43D3-8B79-37D633B846F1}">
                  <asvg:svgBlip xmlns:asvg="http://schemas.microsoft.com/office/drawing/2016/SVG/main" r:embed="rId5"/>
                </a:ext>
              </a:extLst>
            </a:blip>
            <a:stretch>
              <a:fillRect/>
            </a:stretch>
          </a:blipFill>
        </p:spPr>
        <p:txBody>
          <a:bodyPr lIns="0"/>
          <a:lstStyle>
            <a:lvl1pPr marL="0" indent="0">
              <a:lnSpc>
                <a:spcPct val="100000"/>
              </a:lnSpc>
              <a:spcBef>
                <a:spcPts val="0"/>
              </a:spcBef>
              <a:spcAft>
                <a:spcPts val="0"/>
              </a:spcAft>
              <a:buFont typeface="Arial" panose="020B0604020202020204" pitchFamily="34" charset="0"/>
              <a:buNone/>
              <a:defRPr sz="100">
                <a:noFill/>
              </a:defRPr>
            </a:lvl1pPr>
            <a:lvl2pPr marL="0" indent="0">
              <a:lnSpc>
                <a:spcPct val="100000"/>
              </a:lnSpc>
              <a:spcBef>
                <a:spcPts val="0"/>
              </a:spcBef>
              <a:spcAft>
                <a:spcPts val="0"/>
              </a:spcAft>
              <a:buNone/>
              <a:defRPr sz="100">
                <a:noFill/>
              </a:defRPr>
            </a:lvl2pPr>
            <a:lvl3pPr marL="0" indent="0">
              <a:lnSpc>
                <a:spcPct val="100000"/>
              </a:lnSpc>
              <a:spcBef>
                <a:spcPts val="0"/>
              </a:spcBef>
              <a:spcAft>
                <a:spcPts val="0"/>
              </a:spcAft>
              <a:buNone/>
              <a:defRPr sz="100">
                <a:noFill/>
              </a:defRPr>
            </a:lvl3pPr>
            <a:lvl4pPr marL="0" indent="0">
              <a:lnSpc>
                <a:spcPct val="100000"/>
              </a:lnSpc>
              <a:spcBef>
                <a:spcPts val="0"/>
              </a:spcBef>
              <a:spcAft>
                <a:spcPts val="0"/>
              </a:spcAft>
              <a:buFont typeface="Arial" panose="020B0604020202020204" pitchFamily="34" charset="0"/>
              <a:buNone/>
              <a:defRPr sz="100">
                <a:noFill/>
              </a:defRPr>
            </a:lvl4pPr>
            <a:lvl5pPr marL="0" indent="0">
              <a:lnSpc>
                <a:spcPct val="100000"/>
              </a:lnSpc>
              <a:spcBef>
                <a:spcPts val="0"/>
              </a:spcBef>
              <a:spcAft>
                <a:spcPts val="0"/>
              </a:spcAft>
              <a:buFont typeface="Arial" panose="020B0604020202020204" pitchFamily="34" charset="0"/>
              <a:buNone/>
              <a:defRPr sz="100">
                <a:noFill/>
              </a:defRPr>
            </a:lvl5pPr>
            <a:lvl6pPr marL="0" indent="0">
              <a:lnSpc>
                <a:spcPct val="100000"/>
              </a:lnSpc>
              <a:spcBef>
                <a:spcPts val="0"/>
              </a:spcBef>
              <a:spcAft>
                <a:spcPts val="0"/>
              </a:spcAft>
              <a:buFont typeface="Arial" panose="020B0604020202020204" pitchFamily="34" charset="0"/>
              <a:buNone/>
              <a:defRPr sz="100">
                <a:noFill/>
              </a:defRPr>
            </a:lvl6pPr>
            <a:lvl7pPr marL="0" indent="0">
              <a:lnSpc>
                <a:spcPct val="100000"/>
              </a:lnSpc>
              <a:spcBef>
                <a:spcPts val="0"/>
              </a:spcBef>
              <a:spcAft>
                <a:spcPts val="0"/>
              </a:spcAft>
              <a:buFont typeface="Arial" panose="020B0604020202020204" pitchFamily="34" charset="0"/>
              <a:buNone/>
              <a:defRPr sz="100">
                <a:noFill/>
              </a:defRPr>
            </a:lvl7pPr>
            <a:lvl8pPr marL="0" indent="0">
              <a:lnSpc>
                <a:spcPct val="100000"/>
              </a:lnSpc>
              <a:spcBef>
                <a:spcPts val="0"/>
              </a:spcBef>
              <a:spcAft>
                <a:spcPts val="0"/>
              </a:spcAft>
              <a:buFont typeface="Arial" panose="020B0604020202020204" pitchFamily="34" charset="0"/>
              <a:buNone/>
              <a:defRPr sz="100">
                <a:noFill/>
              </a:defRPr>
            </a:lvl8pPr>
            <a:lvl9pPr marL="0" indent="0">
              <a:lnSpc>
                <a:spcPct val="100000"/>
              </a:lnSpc>
              <a:spcBef>
                <a:spcPts val="0"/>
              </a:spcBef>
              <a:spcAft>
                <a:spcPts val="0"/>
              </a:spcAft>
              <a:buFont typeface="Arial" panose="020B0604020202020204" pitchFamily="34" charset="0"/>
              <a:buNone/>
              <a:defRPr sz="1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429438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full bleed image Yellow">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56556F2-6C18-F4C5-62EA-A17C5B864F96}"/>
              </a:ext>
            </a:extLst>
          </p:cNvPr>
          <p:cNvSpPr/>
          <p:nvPr userDrawn="1"/>
        </p:nvSpPr>
        <p:spPr>
          <a:xfrm>
            <a:off x="230981" y="230981"/>
            <a:ext cx="11713369" cy="6400800"/>
          </a:xfrm>
          <a:prstGeom prst="roundRect">
            <a:avLst>
              <a:gd name="adj" fmla="val 3312"/>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Graphic 10">
            <a:extLst>
              <a:ext uri="{FF2B5EF4-FFF2-40B4-BE49-F238E27FC236}">
                <a16:creationId xmlns:a16="http://schemas.microsoft.com/office/drawing/2014/main" id="{69B4095F-DB14-7B64-FAFB-AB4E54E5C7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77349" y="473869"/>
            <a:ext cx="1602581" cy="231536"/>
          </a:xfrm>
          <a:prstGeom prst="rect">
            <a:avLst/>
          </a:prstGeom>
        </p:spPr>
      </p:pic>
      <p:cxnSp>
        <p:nvCxnSpPr>
          <p:cNvPr id="12" name="Straight Connector 11">
            <a:extLst>
              <a:ext uri="{FF2B5EF4-FFF2-40B4-BE49-F238E27FC236}">
                <a16:creationId xmlns:a16="http://schemas.microsoft.com/office/drawing/2014/main" id="{C99C7B53-2A6E-C660-9AC2-329C94C75F36}"/>
              </a:ext>
            </a:extLst>
          </p:cNvPr>
          <p:cNvCxnSpPr>
            <a:cxnSpLocks/>
          </p:cNvCxnSpPr>
          <p:nvPr userDrawn="1"/>
        </p:nvCxnSpPr>
        <p:spPr>
          <a:xfrm>
            <a:off x="11006138" y="466725"/>
            <a:ext cx="0" cy="245269"/>
          </a:xfrm>
          <a:prstGeom prst="line">
            <a:avLst/>
          </a:prstGeom>
          <a:ln w="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3" name="Graphic 17">
            <a:extLst>
              <a:ext uri="{FF2B5EF4-FFF2-40B4-BE49-F238E27FC236}">
                <a16:creationId xmlns:a16="http://schemas.microsoft.com/office/drawing/2014/main" id="{5D90CF1B-C49B-1476-1927-5F683D45E040}"/>
              </a:ext>
            </a:extLst>
          </p:cNvPr>
          <p:cNvGrpSpPr/>
          <p:nvPr userDrawn="1"/>
        </p:nvGrpSpPr>
        <p:grpSpPr>
          <a:xfrm>
            <a:off x="11132332" y="457200"/>
            <a:ext cx="533505" cy="299843"/>
            <a:chOff x="11132332" y="457200"/>
            <a:chExt cx="533505" cy="299843"/>
          </a:xfrm>
        </p:grpSpPr>
        <p:sp>
          <p:nvSpPr>
            <p:cNvPr id="14" name="Freeform: Shape 13">
              <a:extLst>
                <a:ext uri="{FF2B5EF4-FFF2-40B4-BE49-F238E27FC236}">
                  <a16:creationId xmlns:a16="http://schemas.microsoft.com/office/drawing/2014/main" id="{9562A507-EA9E-513A-98B5-7F171A25C086}"/>
                </a:ext>
              </a:extLst>
            </p:cNvPr>
            <p:cNvSpPr/>
            <p:nvPr/>
          </p:nvSpPr>
          <p:spPr>
            <a:xfrm>
              <a:off x="11145678" y="458668"/>
              <a:ext cx="65849" cy="59688"/>
            </a:xfrm>
            <a:custGeom>
              <a:avLst/>
              <a:gdLst>
                <a:gd name="connsiteX0" fmla="*/ 35243 w 65849"/>
                <a:gd name="connsiteY0" fmla="*/ 44559 h 59688"/>
                <a:gd name="connsiteX1" fmla="*/ 34290 w 65849"/>
                <a:gd name="connsiteY1" fmla="*/ 47048 h 59688"/>
                <a:gd name="connsiteX2" fmla="*/ 33465 w 65849"/>
                <a:gd name="connsiteY2" fmla="*/ 49474 h 59688"/>
                <a:gd name="connsiteX3" fmla="*/ 33274 w 65849"/>
                <a:gd name="connsiteY3" fmla="*/ 50049 h 59688"/>
                <a:gd name="connsiteX4" fmla="*/ 33084 w 65849"/>
                <a:gd name="connsiteY4" fmla="*/ 50559 h 59688"/>
                <a:gd name="connsiteX5" fmla="*/ 32576 w 65849"/>
                <a:gd name="connsiteY5" fmla="*/ 49091 h 59688"/>
                <a:gd name="connsiteX6" fmla="*/ 32068 w 65849"/>
                <a:gd name="connsiteY6" fmla="*/ 47623 h 59688"/>
                <a:gd name="connsiteX7" fmla="*/ 31496 w 65849"/>
                <a:gd name="connsiteY7" fmla="*/ 46091 h 59688"/>
                <a:gd name="connsiteX8" fmla="*/ 30861 w 65849"/>
                <a:gd name="connsiteY8" fmla="*/ 44559 h 59688"/>
                <a:gd name="connsiteX9" fmla="*/ 14161 w 65849"/>
                <a:gd name="connsiteY9" fmla="*/ 0 h 59688"/>
                <a:gd name="connsiteX10" fmla="*/ 0 w 65849"/>
                <a:gd name="connsiteY10" fmla="*/ 0 h 59688"/>
                <a:gd name="connsiteX11" fmla="*/ 0 w 65849"/>
                <a:gd name="connsiteY11" fmla="*/ 59688 h 59688"/>
                <a:gd name="connsiteX12" fmla="*/ 8763 w 65849"/>
                <a:gd name="connsiteY12" fmla="*/ 59688 h 59688"/>
                <a:gd name="connsiteX13" fmla="*/ 8763 w 65849"/>
                <a:gd name="connsiteY13" fmla="*/ 10469 h 59688"/>
                <a:gd name="connsiteX14" fmla="*/ 8700 w 65849"/>
                <a:gd name="connsiteY14" fmla="*/ 8746 h 59688"/>
                <a:gd name="connsiteX15" fmla="*/ 27877 w 65849"/>
                <a:gd name="connsiteY15" fmla="*/ 59624 h 59688"/>
                <a:gd name="connsiteX16" fmla="*/ 38291 w 65849"/>
                <a:gd name="connsiteY16" fmla="*/ 59624 h 59688"/>
                <a:gd name="connsiteX17" fmla="*/ 57023 w 65849"/>
                <a:gd name="connsiteY17" fmla="*/ 8746 h 59688"/>
                <a:gd name="connsiteX18" fmla="*/ 57023 w 65849"/>
                <a:gd name="connsiteY18" fmla="*/ 12576 h 59688"/>
                <a:gd name="connsiteX19" fmla="*/ 57023 w 65849"/>
                <a:gd name="connsiteY19" fmla="*/ 16598 h 59688"/>
                <a:gd name="connsiteX20" fmla="*/ 57023 w 65849"/>
                <a:gd name="connsiteY20" fmla="*/ 59624 h 59688"/>
                <a:gd name="connsiteX21" fmla="*/ 65850 w 65849"/>
                <a:gd name="connsiteY21" fmla="*/ 59624 h 59688"/>
                <a:gd name="connsiteX22" fmla="*/ 65850 w 65849"/>
                <a:gd name="connsiteY22" fmla="*/ 0 h 59688"/>
                <a:gd name="connsiteX23" fmla="*/ 51880 w 65849"/>
                <a:gd name="connsiteY23" fmla="*/ 0 h 59688"/>
                <a:gd name="connsiteX24" fmla="*/ 35433 w 65849"/>
                <a:gd name="connsiteY24" fmla="*/ 44559 h 5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849" h="59688">
                  <a:moveTo>
                    <a:pt x="35243" y="44559"/>
                  </a:moveTo>
                  <a:cubicBezTo>
                    <a:pt x="34925" y="45389"/>
                    <a:pt x="34608" y="46282"/>
                    <a:pt x="34290" y="47048"/>
                  </a:cubicBezTo>
                  <a:cubicBezTo>
                    <a:pt x="33973" y="47878"/>
                    <a:pt x="33719" y="48708"/>
                    <a:pt x="33465" y="49474"/>
                  </a:cubicBezTo>
                  <a:cubicBezTo>
                    <a:pt x="33465" y="49666"/>
                    <a:pt x="33338" y="49921"/>
                    <a:pt x="33274" y="50049"/>
                  </a:cubicBezTo>
                  <a:cubicBezTo>
                    <a:pt x="33274" y="50240"/>
                    <a:pt x="33147" y="50368"/>
                    <a:pt x="33084" y="50559"/>
                  </a:cubicBezTo>
                  <a:cubicBezTo>
                    <a:pt x="32893" y="50049"/>
                    <a:pt x="32766" y="49538"/>
                    <a:pt x="32576" y="49091"/>
                  </a:cubicBezTo>
                  <a:cubicBezTo>
                    <a:pt x="32385" y="48644"/>
                    <a:pt x="32258" y="48134"/>
                    <a:pt x="32068" y="47623"/>
                  </a:cubicBezTo>
                  <a:cubicBezTo>
                    <a:pt x="31877" y="47112"/>
                    <a:pt x="31687" y="46601"/>
                    <a:pt x="31496" y="46091"/>
                  </a:cubicBezTo>
                  <a:cubicBezTo>
                    <a:pt x="31306" y="45580"/>
                    <a:pt x="31052" y="45069"/>
                    <a:pt x="30861" y="44559"/>
                  </a:cubicBezTo>
                  <a:lnTo>
                    <a:pt x="14161" y="0"/>
                  </a:lnTo>
                  <a:lnTo>
                    <a:pt x="0" y="0"/>
                  </a:lnTo>
                  <a:lnTo>
                    <a:pt x="0" y="59688"/>
                  </a:lnTo>
                  <a:lnTo>
                    <a:pt x="8763" y="59688"/>
                  </a:lnTo>
                  <a:lnTo>
                    <a:pt x="8763" y="10469"/>
                  </a:lnTo>
                  <a:cubicBezTo>
                    <a:pt x="8763" y="9895"/>
                    <a:pt x="8763" y="9320"/>
                    <a:pt x="8700" y="8746"/>
                  </a:cubicBezTo>
                  <a:lnTo>
                    <a:pt x="27877" y="59624"/>
                  </a:lnTo>
                  <a:lnTo>
                    <a:pt x="38291" y="59624"/>
                  </a:lnTo>
                  <a:lnTo>
                    <a:pt x="57023" y="8746"/>
                  </a:lnTo>
                  <a:cubicBezTo>
                    <a:pt x="57023" y="10023"/>
                    <a:pt x="57023" y="11299"/>
                    <a:pt x="57023" y="12576"/>
                  </a:cubicBezTo>
                  <a:cubicBezTo>
                    <a:pt x="57023" y="13917"/>
                    <a:pt x="57023" y="15193"/>
                    <a:pt x="57023" y="16598"/>
                  </a:cubicBezTo>
                  <a:lnTo>
                    <a:pt x="57023" y="59624"/>
                  </a:lnTo>
                  <a:lnTo>
                    <a:pt x="65850" y="59624"/>
                  </a:lnTo>
                  <a:lnTo>
                    <a:pt x="65850" y="0"/>
                  </a:lnTo>
                  <a:lnTo>
                    <a:pt x="51880" y="0"/>
                  </a:lnTo>
                  <a:lnTo>
                    <a:pt x="35433" y="44559"/>
                  </a:lnTo>
                  <a:close/>
                </a:path>
              </a:pathLst>
            </a:custGeom>
            <a:solidFill>
              <a:srgbClr val="272F60"/>
            </a:solidFill>
            <a:ln w="6350"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E58EC319-572E-0F9F-6CB4-465EE291B15B}"/>
                </a:ext>
              </a:extLst>
            </p:cNvPr>
            <p:cNvSpPr/>
            <p:nvPr/>
          </p:nvSpPr>
          <p:spPr>
            <a:xfrm>
              <a:off x="11283156" y="457200"/>
              <a:ext cx="54800" cy="62497"/>
            </a:xfrm>
            <a:custGeom>
              <a:avLst/>
              <a:gdLst>
                <a:gd name="connsiteX0" fmla="*/ 40005 w 54800"/>
                <a:gd name="connsiteY0" fmla="*/ 51134 h 62497"/>
                <a:gd name="connsiteX1" fmla="*/ 28702 w 54800"/>
                <a:gd name="connsiteY1" fmla="*/ 54900 h 62497"/>
                <a:gd name="connsiteX2" fmla="*/ 18733 w 54800"/>
                <a:gd name="connsiteY2" fmla="*/ 51964 h 62497"/>
                <a:gd name="connsiteX3" fmla="*/ 11938 w 54800"/>
                <a:gd name="connsiteY3" fmla="*/ 43601 h 62497"/>
                <a:gd name="connsiteX4" fmla="*/ 9461 w 54800"/>
                <a:gd name="connsiteY4" fmla="*/ 30961 h 62497"/>
                <a:gd name="connsiteX5" fmla="*/ 11875 w 54800"/>
                <a:gd name="connsiteY5" fmla="*/ 18577 h 62497"/>
                <a:gd name="connsiteX6" fmla="*/ 18669 w 54800"/>
                <a:gd name="connsiteY6" fmla="*/ 10533 h 62497"/>
                <a:gd name="connsiteX7" fmla="*/ 28829 w 54800"/>
                <a:gd name="connsiteY7" fmla="*/ 7724 h 62497"/>
                <a:gd name="connsiteX8" fmla="*/ 39878 w 54800"/>
                <a:gd name="connsiteY8" fmla="*/ 11363 h 62497"/>
                <a:gd name="connsiteX9" fmla="*/ 45149 w 54800"/>
                <a:gd name="connsiteY9" fmla="*/ 21449 h 62497"/>
                <a:gd name="connsiteX10" fmla="*/ 54801 w 54800"/>
                <a:gd name="connsiteY10" fmla="*/ 21449 h 62497"/>
                <a:gd name="connsiteX11" fmla="*/ 50737 w 54800"/>
                <a:gd name="connsiteY11" fmla="*/ 10278 h 62497"/>
                <a:gd name="connsiteX12" fmla="*/ 41720 w 54800"/>
                <a:gd name="connsiteY12" fmla="*/ 2745 h 62497"/>
                <a:gd name="connsiteX13" fmla="*/ 28956 w 54800"/>
                <a:gd name="connsiteY13" fmla="*/ 0 h 62497"/>
                <a:gd name="connsiteX14" fmla="*/ 14097 w 54800"/>
                <a:gd name="connsiteY14" fmla="*/ 3766 h 62497"/>
                <a:gd name="connsiteX15" fmla="*/ 3747 w 54800"/>
                <a:gd name="connsiteY15" fmla="*/ 14619 h 62497"/>
                <a:gd name="connsiteX16" fmla="*/ 0 w 54800"/>
                <a:gd name="connsiteY16" fmla="*/ 30961 h 62497"/>
                <a:gd name="connsiteX17" fmla="*/ 3556 w 54800"/>
                <a:gd name="connsiteY17" fmla="*/ 47814 h 62497"/>
                <a:gd name="connsiteX18" fmla="*/ 13589 w 54800"/>
                <a:gd name="connsiteY18" fmla="*/ 58731 h 62497"/>
                <a:gd name="connsiteX19" fmla="*/ 28575 w 54800"/>
                <a:gd name="connsiteY19" fmla="*/ 62497 h 62497"/>
                <a:gd name="connsiteX20" fmla="*/ 41529 w 54800"/>
                <a:gd name="connsiteY20" fmla="*/ 59880 h 62497"/>
                <a:gd name="connsiteX21" fmla="*/ 50609 w 54800"/>
                <a:gd name="connsiteY21" fmla="*/ 52411 h 62497"/>
                <a:gd name="connsiteX22" fmla="*/ 54737 w 54800"/>
                <a:gd name="connsiteY22" fmla="*/ 41048 h 62497"/>
                <a:gd name="connsiteX23" fmla="*/ 45593 w 54800"/>
                <a:gd name="connsiteY23" fmla="*/ 41048 h 62497"/>
                <a:gd name="connsiteX24" fmla="*/ 39942 w 54800"/>
                <a:gd name="connsiteY24" fmla="*/ 51134 h 6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800" h="62497">
                  <a:moveTo>
                    <a:pt x="40005" y="51134"/>
                  </a:moveTo>
                  <a:cubicBezTo>
                    <a:pt x="37021" y="53687"/>
                    <a:pt x="33274" y="54900"/>
                    <a:pt x="28702" y="54900"/>
                  </a:cubicBezTo>
                  <a:cubicBezTo>
                    <a:pt x="24956" y="54900"/>
                    <a:pt x="21654" y="53943"/>
                    <a:pt x="18733" y="51964"/>
                  </a:cubicBezTo>
                  <a:cubicBezTo>
                    <a:pt x="15811" y="49985"/>
                    <a:pt x="13525" y="47240"/>
                    <a:pt x="11938" y="43601"/>
                  </a:cubicBezTo>
                  <a:cubicBezTo>
                    <a:pt x="10287" y="40026"/>
                    <a:pt x="9461" y="35749"/>
                    <a:pt x="9461" y="30961"/>
                  </a:cubicBezTo>
                  <a:cubicBezTo>
                    <a:pt x="9461" y="26173"/>
                    <a:pt x="10287" y="22024"/>
                    <a:pt x="11875" y="18577"/>
                  </a:cubicBezTo>
                  <a:cubicBezTo>
                    <a:pt x="13462" y="15066"/>
                    <a:pt x="15748" y="12385"/>
                    <a:pt x="18669" y="10533"/>
                  </a:cubicBezTo>
                  <a:cubicBezTo>
                    <a:pt x="21590" y="8682"/>
                    <a:pt x="24956" y="7724"/>
                    <a:pt x="28829" y="7724"/>
                  </a:cubicBezTo>
                  <a:cubicBezTo>
                    <a:pt x="33338" y="7724"/>
                    <a:pt x="37021" y="8937"/>
                    <a:pt x="39878" y="11363"/>
                  </a:cubicBezTo>
                  <a:cubicBezTo>
                    <a:pt x="42672" y="13789"/>
                    <a:pt x="44450" y="17172"/>
                    <a:pt x="45149" y="21449"/>
                  </a:cubicBezTo>
                  <a:lnTo>
                    <a:pt x="54801" y="21449"/>
                  </a:lnTo>
                  <a:cubicBezTo>
                    <a:pt x="54356" y="17236"/>
                    <a:pt x="53022" y="13534"/>
                    <a:pt x="50737" y="10278"/>
                  </a:cubicBezTo>
                  <a:cubicBezTo>
                    <a:pt x="48450" y="7022"/>
                    <a:pt x="45466" y="4532"/>
                    <a:pt x="41720" y="2745"/>
                  </a:cubicBezTo>
                  <a:cubicBezTo>
                    <a:pt x="37973" y="894"/>
                    <a:pt x="33718" y="0"/>
                    <a:pt x="28956" y="0"/>
                  </a:cubicBezTo>
                  <a:cubicBezTo>
                    <a:pt x="23495" y="0"/>
                    <a:pt x="18542" y="1277"/>
                    <a:pt x="14097" y="3766"/>
                  </a:cubicBezTo>
                  <a:cubicBezTo>
                    <a:pt x="9716" y="6320"/>
                    <a:pt x="6223" y="9895"/>
                    <a:pt x="3747" y="14619"/>
                  </a:cubicBezTo>
                  <a:cubicBezTo>
                    <a:pt x="1270" y="19343"/>
                    <a:pt x="0" y="24769"/>
                    <a:pt x="0" y="30961"/>
                  </a:cubicBezTo>
                  <a:cubicBezTo>
                    <a:pt x="0" y="37154"/>
                    <a:pt x="1207" y="43090"/>
                    <a:pt x="3556" y="47814"/>
                  </a:cubicBezTo>
                  <a:cubicBezTo>
                    <a:pt x="5906" y="52602"/>
                    <a:pt x="9271" y="56241"/>
                    <a:pt x="13589" y="58731"/>
                  </a:cubicBezTo>
                  <a:cubicBezTo>
                    <a:pt x="17907" y="61220"/>
                    <a:pt x="22860" y="62497"/>
                    <a:pt x="28575" y="62497"/>
                  </a:cubicBezTo>
                  <a:cubicBezTo>
                    <a:pt x="33465" y="62497"/>
                    <a:pt x="37783" y="61603"/>
                    <a:pt x="41529" y="59880"/>
                  </a:cubicBezTo>
                  <a:cubicBezTo>
                    <a:pt x="45339" y="58156"/>
                    <a:pt x="48324" y="55666"/>
                    <a:pt x="50609" y="52411"/>
                  </a:cubicBezTo>
                  <a:cubicBezTo>
                    <a:pt x="52896" y="49155"/>
                    <a:pt x="54229" y="45325"/>
                    <a:pt x="54737" y="41048"/>
                  </a:cubicBezTo>
                  <a:lnTo>
                    <a:pt x="45593" y="41048"/>
                  </a:lnTo>
                  <a:cubicBezTo>
                    <a:pt x="44831" y="45261"/>
                    <a:pt x="42926" y="48644"/>
                    <a:pt x="39942" y="51134"/>
                  </a:cubicBezTo>
                </a:path>
              </a:pathLst>
            </a:custGeom>
            <a:solidFill>
              <a:srgbClr val="272F60"/>
            </a:solidFill>
            <a:ln w="6350"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B6AD00BF-1D00-8912-7019-3B00AADFEC3C}"/>
                </a:ext>
              </a:extLst>
            </p:cNvPr>
            <p:cNvSpPr/>
            <p:nvPr/>
          </p:nvSpPr>
          <p:spPr>
            <a:xfrm>
              <a:off x="11343608" y="457200"/>
              <a:ext cx="48323" cy="62624"/>
            </a:xfrm>
            <a:custGeom>
              <a:avLst/>
              <a:gdLst>
                <a:gd name="connsiteX0" fmla="*/ 43879 w 48323"/>
                <a:gd name="connsiteY0" fmla="*/ 33323 h 62624"/>
                <a:gd name="connsiteX1" fmla="*/ 31940 w 48323"/>
                <a:gd name="connsiteY1" fmla="*/ 27578 h 62624"/>
                <a:gd name="connsiteX2" fmla="*/ 21654 w 48323"/>
                <a:gd name="connsiteY2" fmla="*/ 25344 h 62624"/>
                <a:gd name="connsiteX3" fmla="*/ 13906 w 48323"/>
                <a:gd name="connsiteY3" fmla="*/ 22088 h 62624"/>
                <a:gd name="connsiteX4" fmla="*/ 11430 w 48323"/>
                <a:gd name="connsiteY4" fmla="*/ 16342 h 62624"/>
                <a:gd name="connsiteX5" fmla="*/ 13081 w 48323"/>
                <a:gd name="connsiteY5" fmla="*/ 11810 h 62624"/>
                <a:gd name="connsiteX6" fmla="*/ 17590 w 48323"/>
                <a:gd name="connsiteY6" fmla="*/ 8746 h 62624"/>
                <a:gd name="connsiteX7" fmla="*/ 24067 w 48323"/>
                <a:gd name="connsiteY7" fmla="*/ 7661 h 62624"/>
                <a:gd name="connsiteX8" fmla="*/ 31242 w 48323"/>
                <a:gd name="connsiteY8" fmla="*/ 9065 h 62624"/>
                <a:gd name="connsiteX9" fmla="*/ 35941 w 48323"/>
                <a:gd name="connsiteY9" fmla="*/ 12959 h 62624"/>
                <a:gd name="connsiteX10" fmla="*/ 37846 w 48323"/>
                <a:gd name="connsiteY10" fmla="*/ 18704 h 62624"/>
                <a:gd name="connsiteX11" fmla="*/ 47117 w 48323"/>
                <a:gd name="connsiteY11" fmla="*/ 18704 h 62624"/>
                <a:gd name="connsiteX12" fmla="*/ 44006 w 48323"/>
                <a:gd name="connsiteY12" fmla="*/ 8873 h 62624"/>
                <a:gd name="connsiteX13" fmla="*/ 36195 w 48323"/>
                <a:gd name="connsiteY13" fmla="*/ 2362 h 62624"/>
                <a:gd name="connsiteX14" fmla="*/ 24447 w 48323"/>
                <a:gd name="connsiteY14" fmla="*/ 0 h 62624"/>
                <a:gd name="connsiteX15" fmla="*/ 13017 w 48323"/>
                <a:gd name="connsiteY15" fmla="*/ 2234 h 62624"/>
                <a:gd name="connsiteX16" fmla="*/ 5080 w 48323"/>
                <a:gd name="connsiteY16" fmla="*/ 8363 h 62624"/>
                <a:gd name="connsiteX17" fmla="*/ 2222 w 48323"/>
                <a:gd name="connsiteY17" fmla="*/ 17172 h 62624"/>
                <a:gd name="connsiteX18" fmla="*/ 6794 w 48323"/>
                <a:gd name="connsiteY18" fmla="*/ 28025 h 62624"/>
                <a:gd name="connsiteX19" fmla="*/ 18733 w 48323"/>
                <a:gd name="connsiteY19" fmla="*/ 33834 h 62624"/>
                <a:gd name="connsiteX20" fmla="*/ 28067 w 48323"/>
                <a:gd name="connsiteY20" fmla="*/ 35877 h 62624"/>
                <a:gd name="connsiteX21" fmla="*/ 36258 w 48323"/>
                <a:gd name="connsiteY21" fmla="*/ 39260 h 62624"/>
                <a:gd name="connsiteX22" fmla="*/ 39052 w 48323"/>
                <a:gd name="connsiteY22" fmla="*/ 45197 h 62624"/>
                <a:gd name="connsiteX23" fmla="*/ 35370 w 48323"/>
                <a:gd name="connsiteY23" fmla="*/ 52411 h 62624"/>
                <a:gd name="connsiteX24" fmla="*/ 25146 w 48323"/>
                <a:gd name="connsiteY24" fmla="*/ 55028 h 62624"/>
                <a:gd name="connsiteX25" fmla="*/ 17272 w 48323"/>
                <a:gd name="connsiteY25" fmla="*/ 53432 h 62624"/>
                <a:gd name="connsiteX26" fmla="*/ 11684 w 48323"/>
                <a:gd name="connsiteY26" fmla="*/ 48772 h 62624"/>
                <a:gd name="connsiteX27" fmla="*/ 9335 w 48323"/>
                <a:gd name="connsiteY27" fmla="*/ 41558 h 62624"/>
                <a:gd name="connsiteX28" fmla="*/ 0 w 48323"/>
                <a:gd name="connsiteY28" fmla="*/ 41558 h 62624"/>
                <a:gd name="connsiteX29" fmla="*/ 3302 w 48323"/>
                <a:gd name="connsiteY29" fmla="*/ 52730 h 62624"/>
                <a:gd name="connsiteX30" fmla="*/ 11938 w 48323"/>
                <a:gd name="connsiteY30" fmla="*/ 60071 h 62624"/>
                <a:gd name="connsiteX31" fmla="*/ 24892 w 48323"/>
                <a:gd name="connsiteY31" fmla="*/ 62625 h 62624"/>
                <a:gd name="connsiteX32" fmla="*/ 37465 w 48323"/>
                <a:gd name="connsiteY32" fmla="*/ 60199 h 62624"/>
                <a:gd name="connsiteX33" fmla="*/ 45529 w 48323"/>
                <a:gd name="connsiteY33" fmla="*/ 53624 h 62624"/>
                <a:gd name="connsiteX34" fmla="*/ 48324 w 48323"/>
                <a:gd name="connsiteY34" fmla="*/ 44303 h 62624"/>
                <a:gd name="connsiteX35" fmla="*/ 43942 w 48323"/>
                <a:gd name="connsiteY35" fmla="*/ 33451 h 6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323" h="62624">
                  <a:moveTo>
                    <a:pt x="43879" y="33323"/>
                  </a:moveTo>
                  <a:cubicBezTo>
                    <a:pt x="40958" y="30578"/>
                    <a:pt x="36957" y="28663"/>
                    <a:pt x="31940" y="27578"/>
                  </a:cubicBezTo>
                  <a:lnTo>
                    <a:pt x="21654" y="25344"/>
                  </a:lnTo>
                  <a:cubicBezTo>
                    <a:pt x="18161" y="24577"/>
                    <a:pt x="15558" y="23492"/>
                    <a:pt x="13906" y="22088"/>
                  </a:cubicBezTo>
                  <a:cubicBezTo>
                    <a:pt x="12256" y="20747"/>
                    <a:pt x="11430" y="18832"/>
                    <a:pt x="11430" y="16342"/>
                  </a:cubicBezTo>
                  <a:cubicBezTo>
                    <a:pt x="11430" y="14619"/>
                    <a:pt x="12001" y="13087"/>
                    <a:pt x="13081" y="11810"/>
                  </a:cubicBezTo>
                  <a:cubicBezTo>
                    <a:pt x="14160" y="10469"/>
                    <a:pt x="15685" y="9448"/>
                    <a:pt x="17590" y="8746"/>
                  </a:cubicBezTo>
                  <a:cubicBezTo>
                    <a:pt x="19494" y="8044"/>
                    <a:pt x="21654" y="7661"/>
                    <a:pt x="24067" y="7661"/>
                  </a:cubicBezTo>
                  <a:cubicBezTo>
                    <a:pt x="26860" y="7661"/>
                    <a:pt x="29210" y="8107"/>
                    <a:pt x="31242" y="9065"/>
                  </a:cubicBezTo>
                  <a:cubicBezTo>
                    <a:pt x="33274" y="10023"/>
                    <a:pt x="34861" y="11299"/>
                    <a:pt x="35941" y="12959"/>
                  </a:cubicBezTo>
                  <a:cubicBezTo>
                    <a:pt x="37020" y="14619"/>
                    <a:pt x="37656" y="16534"/>
                    <a:pt x="37846" y="18704"/>
                  </a:cubicBezTo>
                  <a:lnTo>
                    <a:pt x="47117" y="18704"/>
                  </a:lnTo>
                  <a:cubicBezTo>
                    <a:pt x="46863" y="14938"/>
                    <a:pt x="45847" y="11682"/>
                    <a:pt x="44006" y="8873"/>
                  </a:cubicBezTo>
                  <a:cubicBezTo>
                    <a:pt x="42164" y="6065"/>
                    <a:pt x="39560" y="3894"/>
                    <a:pt x="36195" y="2362"/>
                  </a:cubicBezTo>
                  <a:cubicBezTo>
                    <a:pt x="32829" y="830"/>
                    <a:pt x="28892" y="0"/>
                    <a:pt x="24447" y="0"/>
                  </a:cubicBezTo>
                  <a:cubicBezTo>
                    <a:pt x="20193" y="0"/>
                    <a:pt x="16383" y="766"/>
                    <a:pt x="13017" y="2234"/>
                  </a:cubicBezTo>
                  <a:cubicBezTo>
                    <a:pt x="9652" y="3703"/>
                    <a:pt x="6985" y="5745"/>
                    <a:pt x="5080" y="8363"/>
                  </a:cubicBezTo>
                  <a:cubicBezTo>
                    <a:pt x="3175" y="10980"/>
                    <a:pt x="2222" y="13917"/>
                    <a:pt x="2222" y="17172"/>
                  </a:cubicBezTo>
                  <a:cubicBezTo>
                    <a:pt x="2222" y="21577"/>
                    <a:pt x="3747" y="25216"/>
                    <a:pt x="6794" y="28025"/>
                  </a:cubicBezTo>
                  <a:cubicBezTo>
                    <a:pt x="9842" y="30834"/>
                    <a:pt x="13843" y="32749"/>
                    <a:pt x="18733" y="33834"/>
                  </a:cubicBezTo>
                  <a:lnTo>
                    <a:pt x="28067" y="35877"/>
                  </a:lnTo>
                  <a:cubicBezTo>
                    <a:pt x="31686" y="36643"/>
                    <a:pt x="34417" y="37792"/>
                    <a:pt x="36258" y="39260"/>
                  </a:cubicBezTo>
                  <a:cubicBezTo>
                    <a:pt x="38100" y="40728"/>
                    <a:pt x="39052" y="42707"/>
                    <a:pt x="39052" y="45197"/>
                  </a:cubicBezTo>
                  <a:cubicBezTo>
                    <a:pt x="39052" y="48261"/>
                    <a:pt x="37846" y="50687"/>
                    <a:pt x="35370" y="52411"/>
                  </a:cubicBezTo>
                  <a:cubicBezTo>
                    <a:pt x="32893" y="54134"/>
                    <a:pt x="29527" y="55028"/>
                    <a:pt x="25146" y="55028"/>
                  </a:cubicBezTo>
                  <a:cubicBezTo>
                    <a:pt x="22225" y="55028"/>
                    <a:pt x="19558" y="54517"/>
                    <a:pt x="17272" y="53432"/>
                  </a:cubicBezTo>
                  <a:cubicBezTo>
                    <a:pt x="14922" y="52347"/>
                    <a:pt x="13081" y="50815"/>
                    <a:pt x="11684" y="48772"/>
                  </a:cubicBezTo>
                  <a:cubicBezTo>
                    <a:pt x="10287" y="46729"/>
                    <a:pt x="9525" y="44367"/>
                    <a:pt x="9335" y="41558"/>
                  </a:cubicBezTo>
                  <a:lnTo>
                    <a:pt x="0" y="41558"/>
                  </a:lnTo>
                  <a:cubicBezTo>
                    <a:pt x="190" y="45835"/>
                    <a:pt x="1270" y="49538"/>
                    <a:pt x="3302" y="52730"/>
                  </a:cubicBezTo>
                  <a:cubicBezTo>
                    <a:pt x="5334" y="55922"/>
                    <a:pt x="8192" y="58348"/>
                    <a:pt x="11938" y="60071"/>
                  </a:cubicBezTo>
                  <a:cubicBezTo>
                    <a:pt x="15621" y="61795"/>
                    <a:pt x="19939" y="62625"/>
                    <a:pt x="24892" y="62625"/>
                  </a:cubicBezTo>
                  <a:cubicBezTo>
                    <a:pt x="29845" y="62625"/>
                    <a:pt x="33909" y="61795"/>
                    <a:pt x="37465" y="60199"/>
                  </a:cubicBezTo>
                  <a:cubicBezTo>
                    <a:pt x="40958" y="58603"/>
                    <a:pt x="43688" y="56369"/>
                    <a:pt x="45529" y="53624"/>
                  </a:cubicBezTo>
                  <a:cubicBezTo>
                    <a:pt x="47371" y="50879"/>
                    <a:pt x="48324" y="47751"/>
                    <a:pt x="48324" y="44303"/>
                  </a:cubicBezTo>
                  <a:cubicBezTo>
                    <a:pt x="48324" y="39835"/>
                    <a:pt x="46863" y="36196"/>
                    <a:pt x="43942" y="33451"/>
                  </a:cubicBezTo>
                </a:path>
              </a:pathLst>
            </a:custGeom>
            <a:solidFill>
              <a:srgbClr val="272F60"/>
            </a:solidFill>
            <a:ln w="6350"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06A7CF2D-B6CB-D2DF-4901-CCD9B0A221E8}"/>
                </a:ext>
              </a:extLst>
            </p:cNvPr>
            <p:cNvSpPr/>
            <p:nvPr/>
          </p:nvSpPr>
          <p:spPr>
            <a:xfrm>
              <a:off x="11238007" y="458604"/>
              <a:ext cx="12827" cy="22343"/>
            </a:xfrm>
            <a:custGeom>
              <a:avLst/>
              <a:gdLst>
                <a:gd name="connsiteX0" fmla="*/ 12700 w 12827"/>
                <a:gd name="connsiteY0" fmla="*/ 15640 h 22343"/>
                <a:gd name="connsiteX1" fmla="*/ 12827 w 12827"/>
                <a:gd name="connsiteY1" fmla="*/ 0 h 22343"/>
                <a:gd name="connsiteX2" fmla="*/ 0 w 12827"/>
                <a:gd name="connsiteY2" fmla="*/ 22343 h 22343"/>
                <a:gd name="connsiteX3" fmla="*/ 6033 w 12827"/>
                <a:gd name="connsiteY3" fmla="*/ 22343 h 22343"/>
                <a:gd name="connsiteX4" fmla="*/ 12764 w 12827"/>
                <a:gd name="connsiteY4" fmla="*/ 15576 h 22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 h="22343">
                  <a:moveTo>
                    <a:pt x="12700" y="15640"/>
                  </a:moveTo>
                  <a:cubicBezTo>
                    <a:pt x="12700" y="11555"/>
                    <a:pt x="12764" y="6767"/>
                    <a:pt x="12827" y="0"/>
                  </a:cubicBezTo>
                  <a:lnTo>
                    <a:pt x="0" y="22343"/>
                  </a:lnTo>
                  <a:lnTo>
                    <a:pt x="6033" y="22343"/>
                  </a:lnTo>
                  <a:cubicBezTo>
                    <a:pt x="10732" y="22343"/>
                    <a:pt x="12764" y="20300"/>
                    <a:pt x="12764" y="15576"/>
                  </a:cubicBezTo>
                </a:path>
              </a:pathLst>
            </a:custGeom>
            <a:solidFill>
              <a:srgbClr val="272F60"/>
            </a:solidFill>
            <a:ln w="6350"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5B004A8E-8F45-689D-E67C-DBADCC4BB052}"/>
                </a:ext>
              </a:extLst>
            </p:cNvPr>
            <p:cNvSpPr/>
            <p:nvPr/>
          </p:nvSpPr>
          <p:spPr>
            <a:xfrm>
              <a:off x="11216481" y="483501"/>
              <a:ext cx="34162" cy="34791"/>
            </a:xfrm>
            <a:custGeom>
              <a:avLst/>
              <a:gdLst>
                <a:gd name="connsiteX0" fmla="*/ 7493 w 34162"/>
                <a:gd name="connsiteY0" fmla="*/ 34664 h 34791"/>
                <a:gd name="connsiteX1" fmla="*/ 24130 w 34162"/>
                <a:gd name="connsiteY1" fmla="*/ 4149 h 34791"/>
                <a:gd name="connsiteX2" fmla="*/ 14542 w 34162"/>
                <a:gd name="connsiteY2" fmla="*/ 34217 h 34791"/>
                <a:gd name="connsiteX3" fmla="*/ 21971 w 34162"/>
                <a:gd name="connsiteY3" fmla="*/ 33004 h 34791"/>
                <a:gd name="connsiteX4" fmla="*/ 28956 w 34162"/>
                <a:gd name="connsiteY4" fmla="*/ 10086 h 34791"/>
                <a:gd name="connsiteX5" fmla="*/ 27242 w 34162"/>
                <a:gd name="connsiteY5" fmla="*/ 31280 h 34791"/>
                <a:gd name="connsiteX6" fmla="*/ 34163 w 34162"/>
                <a:gd name="connsiteY6" fmla="*/ 19343 h 34791"/>
                <a:gd name="connsiteX7" fmla="*/ 34163 w 34162"/>
                <a:gd name="connsiteY7" fmla="*/ 6703 h 34791"/>
                <a:gd name="connsiteX8" fmla="*/ 27432 w 34162"/>
                <a:gd name="connsiteY8" fmla="*/ 0 h 34791"/>
                <a:gd name="connsiteX9" fmla="*/ 20002 w 34162"/>
                <a:gd name="connsiteY9" fmla="*/ 0 h 34791"/>
                <a:gd name="connsiteX10" fmla="*/ 0 w 34162"/>
                <a:gd name="connsiteY10" fmla="*/ 34792 h 34791"/>
                <a:gd name="connsiteX11" fmla="*/ 7493 w 34162"/>
                <a:gd name="connsiteY11" fmla="*/ 34664 h 3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62" h="34791">
                  <a:moveTo>
                    <a:pt x="7493" y="34664"/>
                  </a:moveTo>
                  <a:lnTo>
                    <a:pt x="24130" y="4149"/>
                  </a:lnTo>
                  <a:lnTo>
                    <a:pt x="14542" y="34217"/>
                  </a:lnTo>
                  <a:cubicBezTo>
                    <a:pt x="17399" y="33898"/>
                    <a:pt x="19875" y="33515"/>
                    <a:pt x="21971" y="33004"/>
                  </a:cubicBezTo>
                  <a:lnTo>
                    <a:pt x="28956" y="10086"/>
                  </a:lnTo>
                  <a:lnTo>
                    <a:pt x="27242" y="31280"/>
                  </a:lnTo>
                  <a:cubicBezTo>
                    <a:pt x="33338" y="28472"/>
                    <a:pt x="34163" y="24258"/>
                    <a:pt x="34163" y="19343"/>
                  </a:cubicBezTo>
                  <a:lnTo>
                    <a:pt x="34163" y="6703"/>
                  </a:lnTo>
                  <a:cubicBezTo>
                    <a:pt x="34163" y="2043"/>
                    <a:pt x="31750" y="0"/>
                    <a:pt x="27432" y="0"/>
                  </a:cubicBezTo>
                  <a:lnTo>
                    <a:pt x="20002" y="0"/>
                  </a:lnTo>
                  <a:lnTo>
                    <a:pt x="0" y="34792"/>
                  </a:lnTo>
                  <a:cubicBezTo>
                    <a:pt x="2667" y="34792"/>
                    <a:pt x="5207" y="34792"/>
                    <a:pt x="7493" y="34664"/>
                  </a:cubicBezTo>
                </a:path>
              </a:pathLst>
            </a:custGeom>
            <a:solidFill>
              <a:srgbClr val="272F60"/>
            </a:solidFill>
            <a:ln w="6350"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E8D577F7-EA04-515D-512C-11DCAA9CE017}"/>
                </a:ext>
              </a:extLst>
            </p:cNvPr>
            <p:cNvSpPr/>
            <p:nvPr/>
          </p:nvSpPr>
          <p:spPr>
            <a:xfrm>
              <a:off x="11253501" y="483501"/>
              <a:ext cx="34162" cy="34791"/>
            </a:xfrm>
            <a:custGeom>
              <a:avLst/>
              <a:gdLst>
                <a:gd name="connsiteX0" fmla="*/ 6731 w 34162"/>
                <a:gd name="connsiteY0" fmla="*/ 0 h 34791"/>
                <a:gd name="connsiteX1" fmla="*/ 0 w 34162"/>
                <a:gd name="connsiteY1" fmla="*/ 6703 h 34791"/>
                <a:gd name="connsiteX2" fmla="*/ 0 w 34162"/>
                <a:gd name="connsiteY2" fmla="*/ 19343 h 34791"/>
                <a:gd name="connsiteX3" fmla="*/ 6922 w 34162"/>
                <a:gd name="connsiteY3" fmla="*/ 31280 h 34791"/>
                <a:gd name="connsiteX4" fmla="*/ 5207 w 34162"/>
                <a:gd name="connsiteY4" fmla="*/ 10086 h 34791"/>
                <a:gd name="connsiteX5" fmla="*/ 12192 w 34162"/>
                <a:gd name="connsiteY5" fmla="*/ 33004 h 34791"/>
                <a:gd name="connsiteX6" fmla="*/ 19622 w 34162"/>
                <a:gd name="connsiteY6" fmla="*/ 34217 h 34791"/>
                <a:gd name="connsiteX7" fmla="*/ 10033 w 34162"/>
                <a:gd name="connsiteY7" fmla="*/ 4149 h 34791"/>
                <a:gd name="connsiteX8" fmla="*/ 26670 w 34162"/>
                <a:gd name="connsiteY8" fmla="*/ 34664 h 34791"/>
                <a:gd name="connsiteX9" fmla="*/ 34163 w 34162"/>
                <a:gd name="connsiteY9" fmla="*/ 34792 h 34791"/>
                <a:gd name="connsiteX10" fmla="*/ 14160 w 34162"/>
                <a:gd name="connsiteY10" fmla="*/ 0 h 34791"/>
                <a:gd name="connsiteX11" fmla="*/ 6731 w 34162"/>
                <a:gd name="connsiteY11" fmla="*/ 0 h 3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62" h="34791">
                  <a:moveTo>
                    <a:pt x="6731" y="0"/>
                  </a:moveTo>
                  <a:cubicBezTo>
                    <a:pt x="2476" y="0"/>
                    <a:pt x="0" y="2043"/>
                    <a:pt x="0" y="6703"/>
                  </a:cubicBezTo>
                  <a:lnTo>
                    <a:pt x="0" y="19343"/>
                  </a:lnTo>
                  <a:cubicBezTo>
                    <a:pt x="0" y="24258"/>
                    <a:pt x="825" y="28472"/>
                    <a:pt x="6922" y="31280"/>
                  </a:cubicBezTo>
                  <a:lnTo>
                    <a:pt x="5207" y="10086"/>
                  </a:lnTo>
                  <a:lnTo>
                    <a:pt x="12192" y="33004"/>
                  </a:lnTo>
                  <a:cubicBezTo>
                    <a:pt x="14288" y="33515"/>
                    <a:pt x="16764" y="33898"/>
                    <a:pt x="19622" y="34217"/>
                  </a:cubicBezTo>
                  <a:lnTo>
                    <a:pt x="10033" y="4149"/>
                  </a:lnTo>
                  <a:lnTo>
                    <a:pt x="26670" y="34664"/>
                  </a:lnTo>
                  <a:cubicBezTo>
                    <a:pt x="28956" y="34792"/>
                    <a:pt x="31433" y="34792"/>
                    <a:pt x="34163" y="34792"/>
                  </a:cubicBezTo>
                  <a:lnTo>
                    <a:pt x="14160" y="0"/>
                  </a:lnTo>
                  <a:lnTo>
                    <a:pt x="6731" y="0"/>
                  </a:lnTo>
                  <a:close/>
                </a:path>
              </a:pathLst>
            </a:custGeom>
            <a:solidFill>
              <a:srgbClr val="272F60"/>
            </a:solidFill>
            <a:ln w="6350"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1D3A08B1-147B-A269-C8FB-225E3C9C0C71}"/>
                </a:ext>
              </a:extLst>
            </p:cNvPr>
            <p:cNvSpPr/>
            <p:nvPr/>
          </p:nvSpPr>
          <p:spPr>
            <a:xfrm>
              <a:off x="11253374" y="458668"/>
              <a:ext cx="12827" cy="22343"/>
            </a:xfrm>
            <a:custGeom>
              <a:avLst/>
              <a:gdLst>
                <a:gd name="connsiteX0" fmla="*/ 6794 w 12827"/>
                <a:gd name="connsiteY0" fmla="*/ 22343 h 22343"/>
                <a:gd name="connsiteX1" fmla="*/ 12827 w 12827"/>
                <a:gd name="connsiteY1" fmla="*/ 22343 h 22343"/>
                <a:gd name="connsiteX2" fmla="*/ 0 w 12827"/>
                <a:gd name="connsiteY2" fmla="*/ 0 h 22343"/>
                <a:gd name="connsiteX3" fmla="*/ 127 w 12827"/>
                <a:gd name="connsiteY3" fmla="*/ 15640 h 22343"/>
                <a:gd name="connsiteX4" fmla="*/ 6858 w 12827"/>
                <a:gd name="connsiteY4" fmla="*/ 22343 h 22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 h="22343">
                  <a:moveTo>
                    <a:pt x="6794" y="22343"/>
                  </a:moveTo>
                  <a:lnTo>
                    <a:pt x="12827" y="22343"/>
                  </a:lnTo>
                  <a:lnTo>
                    <a:pt x="0" y="0"/>
                  </a:lnTo>
                  <a:cubicBezTo>
                    <a:pt x="0" y="6767"/>
                    <a:pt x="127" y="11555"/>
                    <a:pt x="127" y="15640"/>
                  </a:cubicBezTo>
                  <a:cubicBezTo>
                    <a:pt x="127" y="20364"/>
                    <a:pt x="2159" y="22343"/>
                    <a:pt x="6858" y="22343"/>
                  </a:cubicBezTo>
                </a:path>
              </a:pathLst>
            </a:custGeom>
            <a:solidFill>
              <a:srgbClr val="272F60"/>
            </a:solidFill>
            <a:ln w="6350"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2B7DB011-562A-25DB-C2BC-55F9F85A32C3}"/>
                </a:ext>
              </a:extLst>
            </p:cNvPr>
            <p:cNvSpPr/>
            <p:nvPr/>
          </p:nvSpPr>
          <p:spPr>
            <a:xfrm>
              <a:off x="11263154" y="703444"/>
              <a:ext cx="181714" cy="53598"/>
            </a:xfrm>
            <a:custGeom>
              <a:avLst/>
              <a:gdLst>
                <a:gd name="connsiteX0" fmla="*/ 181546 w 181714"/>
                <a:gd name="connsiteY0" fmla="*/ 105 h 53598"/>
                <a:gd name="connsiteX1" fmla="*/ 26543 w 181714"/>
                <a:gd name="connsiteY1" fmla="*/ 22958 h 53598"/>
                <a:gd name="connsiteX2" fmla="*/ 4763 w 181714"/>
                <a:gd name="connsiteY2" fmla="*/ 360 h 53598"/>
                <a:gd name="connsiteX3" fmla="*/ 0 w 181714"/>
                <a:gd name="connsiteY3" fmla="*/ 3105 h 53598"/>
                <a:gd name="connsiteX4" fmla="*/ 123634 w 181714"/>
                <a:gd name="connsiteY4" fmla="*/ 47217 h 53598"/>
                <a:gd name="connsiteX5" fmla="*/ 179070 w 181714"/>
                <a:gd name="connsiteY5" fmla="*/ 4765 h 53598"/>
                <a:gd name="connsiteX6" fmla="*/ 181610 w 181714"/>
                <a:gd name="connsiteY6" fmla="*/ 168 h 5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714" h="53598">
                  <a:moveTo>
                    <a:pt x="181546" y="105"/>
                  </a:moveTo>
                  <a:cubicBezTo>
                    <a:pt x="141796" y="46323"/>
                    <a:pt x="76962" y="64453"/>
                    <a:pt x="26543" y="22958"/>
                  </a:cubicBezTo>
                  <a:cubicBezTo>
                    <a:pt x="21018" y="18362"/>
                    <a:pt x="8382" y="2084"/>
                    <a:pt x="4763" y="360"/>
                  </a:cubicBezTo>
                  <a:cubicBezTo>
                    <a:pt x="2476" y="-789"/>
                    <a:pt x="1143" y="998"/>
                    <a:pt x="0" y="3105"/>
                  </a:cubicBezTo>
                  <a:cubicBezTo>
                    <a:pt x="22098" y="47664"/>
                    <a:pt x="78232" y="63815"/>
                    <a:pt x="123634" y="47217"/>
                  </a:cubicBezTo>
                  <a:cubicBezTo>
                    <a:pt x="142875" y="40195"/>
                    <a:pt x="166116" y="20596"/>
                    <a:pt x="179070" y="4765"/>
                  </a:cubicBezTo>
                  <a:cubicBezTo>
                    <a:pt x="180277" y="3296"/>
                    <a:pt x="182182" y="2594"/>
                    <a:pt x="181610" y="168"/>
                  </a:cubicBezTo>
                </a:path>
              </a:pathLst>
            </a:custGeom>
            <a:solidFill>
              <a:srgbClr val="00AEEF"/>
            </a:solidFill>
            <a:ln w="6350"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40A376FD-40F0-76AD-948A-B8F7FC6F1129}"/>
                </a:ext>
              </a:extLst>
            </p:cNvPr>
            <p:cNvSpPr/>
            <p:nvPr/>
          </p:nvSpPr>
          <p:spPr>
            <a:xfrm>
              <a:off x="11435930" y="695021"/>
              <a:ext cx="19892" cy="18295"/>
            </a:xfrm>
            <a:custGeom>
              <a:avLst/>
              <a:gdLst>
                <a:gd name="connsiteX0" fmla="*/ 134 w 19892"/>
                <a:gd name="connsiteY0" fmla="*/ 166 h 18295"/>
                <a:gd name="connsiteX1" fmla="*/ 3182 w 19892"/>
                <a:gd name="connsiteY1" fmla="*/ 2911 h 18295"/>
                <a:gd name="connsiteX2" fmla="*/ 15946 w 19892"/>
                <a:gd name="connsiteY2" fmla="*/ 18295 h 18295"/>
                <a:gd name="connsiteX3" fmla="*/ 14485 w 19892"/>
                <a:gd name="connsiteY3" fmla="*/ 3230 h 18295"/>
                <a:gd name="connsiteX4" fmla="*/ 71 w 19892"/>
                <a:gd name="connsiteY4" fmla="*/ 229 h 18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2" h="18295">
                  <a:moveTo>
                    <a:pt x="134" y="166"/>
                  </a:moveTo>
                  <a:cubicBezTo>
                    <a:pt x="-501" y="4060"/>
                    <a:pt x="1214" y="2208"/>
                    <a:pt x="3182" y="2911"/>
                  </a:cubicBezTo>
                  <a:cubicBezTo>
                    <a:pt x="12707" y="6039"/>
                    <a:pt x="14422" y="7635"/>
                    <a:pt x="15946" y="18295"/>
                  </a:cubicBezTo>
                  <a:cubicBezTo>
                    <a:pt x="23693" y="17466"/>
                    <a:pt x="18295" y="6613"/>
                    <a:pt x="14485" y="3230"/>
                  </a:cubicBezTo>
                  <a:cubicBezTo>
                    <a:pt x="9913" y="-792"/>
                    <a:pt x="5786" y="-26"/>
                    <a:pt x="71" y="229"/>
                  </a:cubicBezTo>
                </a:path>
              </a:pathLst>
            </a:custGeom>
            <a:solidFill>
              <a:srgbClr val="00AEEF"/>
            </a:solidFill>
            <a:ln w="6350"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8737AB05-8CC7-271B-615E-F0D75E603A48}"/>
                </a:ext>
              </a:extLst>
            </p:cNvPr>
            <p:cNvSpPr/>
            <p:nvPr/>
          </p:nvSpPr>
          <p:spPr>
            <a:xfrm>
              <a:off x="11255905" y="695542"/>
              <a:ext cx="17281" cy="21072"/>
            </a:xfrm>
            <a:custGeom>
              <a:avLst/>
              <a:gdLst>
                <a:gd name="connsiteX0" fmla="*/ 771 w 17281"/>
                <a:gd name="connsiteY0" fmla="*/ 21030 h 21072"/>
                <a:gd name="connsiteX1" fmla="*/ 3184 w 17281"/>
                <a:gd name="connsiteY1" fmla="*/ 17711 h 21072"/>
                <a:gd name="connsiteX2" fmla="*/ 17281 w 17281"/>
                <a:gd name="connsiteY2" fmla="*/ 3603 h 21072"/>
                <a:gd name="connsiteX3" fmla="*/ 2486 w 17281"/>
                <a:gd name="connsiteY3" fmla="*/ 6348 h 21072"/>
                <a:gd name="connsiteX4" fmla="*/ 771 w 17281"/>
                <a:gd name="connsiteY4" fmla="*/ 21030 h 21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 h="21072">
                  <a:moveTo>
                    <a:pt x="771" y="21030"/>
                  </a:moveTo>
                  <a:cubicBezTo>
                    <a:pt x="4708" y="21350"/>
                    <a:pt x="2740" y="19817"/>
                    <a:pt x="3184" y="17711"/>
                  </a:cubicBezTo>
                  <a:cubicBezTo>
                    <a:pt x="5407" y="7944"/>
                    <a:pt x="6867" y="6029"/>
                    <a:pt x="17281" y="3603"/>
                  </a:cubicBezTo>
                  <a:cubicBezTo>
                    <a:pt x="15757" y="-4058"/>
                    <a:pt x="5470" y="2262"/>
                    <a:pt x="2486" y="6348"/>
                  </a:cubicBezTo>
                  <a:cubicBezTo>
                    <a:pt x="-1070" y="11263"/>
                    <a:pt x="9" y="15349"/>
                    <a:pt x="771" y="21030"/>
                  </a:cubicBezTo>
                </a:path>
              </a:pathLst>
            </a:custGeom>
            <a:solidFill>
              <a:srgbClr val="00AEEF"/>
            </a:solidFill>
            <a:ln w="6350"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E8CCBA39-4883-E03D-44FF-645FCE87394E}"/>
                </a:ext>
              </a:extLst>
            </p:cNvPr>
            <p:cNvSpPr/>
            <p:nvPr/>
          </p:nvSpPr>
          <p:spPr>
            <a:xfrm>
              <a:off x="11381660" y="552784"/>
              <a:ext cx="167176" cy="153115"/>
            </a:xfrm>
            <a:custGeom>
              <a:avLst/>
              <a:gdLst>
                <a:gd name="connsiteX0" fmla="*/ 123746 w 167176"/>
                <a:gd name="connsiteY0" fmla="*/ 30176 h 153115"/>
                <a:gd name="connsiteX1" fmla="*/ 38338 w 167176"/>
                <a:gd name="connsiteY1" fmla="*/ 34581 h 153115"/>
                <a:gd name="connsiteX2" fmla="*/ 33957 w 167176"/>
                <a:gd name="connsiteY2" fmla="*/ 79203 h 153115"/>
                <a:gd name="connsiteX3" fmla="*/ 123682 w 167176"/>
                <a:gd name="connsiteY3" fmla="*/ 30240 h 153115"/>
                <a:gd name="connsiteX4" fmla="*/ 70787 w 167176"/>
                <a:gd name="connsiteY4" fmla="*/ 92928 h 153115"/>
                <a:gd name="connsiteX5" fmla="*/ 157147 w 167176"/>
                <a:gd name="connsiteY5" fmla="*/ 131742 h 153115"/>
                <a:gd name="connsiteX6" fmla="*/ 163687 w 167176"/>
                <a:gd name="connsiteY6" fmla="*/ 149999 h 153115"/>
                <a:gd name="connsiteX7" fmla="*/ 37449 w 167176"/>
                <a:gd name="connsiteY7" fmla="*/ 109207 h 153115"/>
                <a:gd name="connsiteX8" fmla="*/ 26781 w 167176"/>
                <a:gd name="connsiteY8" fmla="*/ 140998 h 153115"/>
                <a:gd name="connsiteX9" fmla="*/ 4493 w 167176"/>
                <a:gd name="connsiteY9" fmla="*/ 110931 h 153115"/>
                <a:gd name="connsiteX10" fmla="*/ 683 w 167176"/>
                <a:gd name="connsiteY10" fmla="*/ 58967 h 153115"/>
                <a:gd name="connsiteX11" fmla="*/ 12684 w 167176"/>
                <a:gd name="connsiteY11" fmla="*/ 11727 h 153115"/>
                <a:gd name="connsiteX12" fmla="*/ 36433 w 167176"/>
                <a:gd name="connsiteY12" fmla="*/ 6364 h 153115"/>
                <a:gd name="connsiteX13" fmla="*/ 158798 w 167176"/>
                <a:gd name="connsiteY13" fmla="*/ 20281 h 153115"/>
                <a:gd name="connsiteX14" fmla="*/ 137335 w 167176"/>
                <a:gd name="connsiteY14" fmla="*/ 63180 h 153115"/>
                <a:gd name="connsiteX15" fmla="*/ 70723 w 167176"/>
                <a:gd name="connsiteY15" fmla="*/ 92928 h 15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176" h="153115">
                  <a:moveTo>
                    <a:pt x="123746" y="30176"/>
                  </a:moveTo>
                  <a:cubicBezTo>
                    <a:pt x="95552" y="25324"/>
                    <a:pt x="66405" y="30750"/>
                    <a:pt x="38338" y="34581"/>
                  </a:cubicBezTo>
                  <a:cubicBezTo>
                    <a:pt x="35290" y="49200"/>
                    <a:pt x="33957" y="64201"/>
                    <a:pt x="33957" y="79203"/>
                  </a:cubicBezTo>
                  <a:cubicBezTo>
                    <a:pt x="66342" y="68670"/>
                    <a:pt x="97139" y="51434"/>
                    <a:pt x="123682" y="30240"/>
                  </a:cubicBezTo>
                  <a:moveTo>
                    <a:pt x="70787" y="92928"/>
                  </a:moveTo>
                  <a:cubicBezTo>
                    <a:pt x="78026" y="98993"/>
                    <a:pt x="149400" y="125996"/>
                    <a:pt x="157147" y="131742"/>
                  </a:cubicBezTo>
                  <a:cubicBezTo>
                    <a:pt x="163370" y="136402"/>
                    <a:pt x="172133" y="142211"/>
                    <a:pt x="163687" y="149999"/>
                  </a:cubicBezTo>
                  <a:cubicBezTo>
                    <a:pt x="146288" y="166022"/>
                    <a:pt x="54277" y="115335"/>
                    <a:pt x="37449" y="109207"/>
                  </a:cubicBezTo>
                  <a:cubicBezTo>
                    <a:pt x="39862" y="121655"/>
                    <a:pt x="47482" y="142211"/>
                    <a:pt x="26781" y="140998"/>
                  </a:cubicBezTo>
                  <a:cubicBezTo>
                    <a:pt x="11160" y="140104"/>
                    <a:pt x="7287" y="123443"/>
                    <a:pt x="4493" y="110931"/>
                  </a:cubicBezTo>
                  <a:cubicBezTo>
                    <a:pt x="746" y="93886"/>
                    <a:pt x="-1095" y="76394"/>
                    <a:pt x="683" y="58967"/>
                  </a:cubicBezTo>
                  <a:cubicBezTo>
                    <a:pt x="1445" y="51625"/>
                    <a:pt x="7604" y="15174"/>
                    <a:pt x="12684" y="11727"/>
                  </a:cubicBezTo>
                  <a:cubicBezTo>
                    <a:pt x="14843" y="10259"/>
                    <a:pt x="32433" y="7131"/>
                    <a:pt x="36433" y="6364"/>
                  </a:cubicBezTo>
                  <a:cubicBezTo>
                    <a:pt x="70850" y="-147"/>
                    <a:pt x="132382" y="-8510"/>
                    <a:pt x="158798" y="20281"/>
                  </a:cubicBezTo>
                  <a:cubicBezTo>
                    <a:pt x="175117" y="38092"/>
                    <a:pt x="151368" y="54370"/>
                    <a:pt x="137335" y="63180"/>
                  </a:cubicBezTo>
                  <a:cubicBezTo>
                    <a:pt x="117078" y="75884"/>
                    <a:pt x="93266" y="85076"/>
                    <a:pt x="70723" y="92928"/>
                  </a:cubicBezTo>
                </a:path>
              </a:pathLst>
            </a:custGeom>
            <a:solidFill>
              <a:srgbClr val="00AEEF"/>
            </a:solidFill>
            <a:ln w="6350"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DC4FAB77-8A84-BDBC-1E9A-40E2BCE09A96}"/>
                </a:ext>
              </a:extLst>
            </p:cNvPr>
            <p:cNvSpPr/>
            <p:nvPr/>
          </p:nvSpPr>
          <p:spPr>
            <a:xfrm>
              <a:off x="11559520" y="546622"/>
              <a:ext cx="106317" cy="150557"/>
            </a:xfrm>
            <a:custGeom>
              <a:avLst/>
              <a:gdLst>
                <a:gd name="connsiteX0" fmla="*/ 37326 w 106317"/>
                <a:gd name="connsiteY0" fmla="*/ 68129 h 150557"/>
                <a:gd name="connsiteX1" fmla="*/ 88316 w 106317"/>
                <a:gd name="connsiteY1" fmla="*/ 67108 h 150557"/>
                <a:gd name="connsiteX2" fmla="*/ 98476 w 106317"/>
                <a:gd name="connsiteY2" fmla="*/ 86195 h 150557"/>
                <a:gd name="connsiteX3" fmla="*/ 71362 w 106317"/>
                <a:gd name="connsiteY3" fmla="*/ 92451 h 150557"/>
                <a:gd name="connsiteX4" fmla="*/ 38215 w 106317"/>
                <a:gd name="connsiteY4" fmla="*/ 99920 h 150557"/>
                <a:gd name="connsiteX5" fmla="*/ 39993 w 106317"/>
                <a:gd name="connsiteY5" fmla="*/ 114475 h 150557"/>
                <a:gd name="connsiteX6" fmla="*/ 73267 w 106317"/>
                <a:gd name="connsiteY6" fmla="*/ 114922 h 150557"/>
                <a:gd name="connsiteX7" fmla="*/ 83490 w 106317"/>
                <a:gd name="connsiteY7" fmla="*/ 133754 h 150557"/>
                <a:gd name="connsiteX8" fmla="*/ 31103 w 106317"/>
                <a:gd name="connsiteY8" fmla="*/ 150480 h 150557"/>
                <a:gd name="connsiteX9" fmla="*/ 686 w 106317"/>
                <a:gd name="connsiteY9" fmla="*/ 100303 h 150557"/>
                <a:gd name="connsiteX10" fmla="*/ 1512 w 106317"/>
                <a:gd name="connsiteY10" fmla="*/ 24656 h 150557"/>
                <a:gd name="connsiteX11" fmla="*/ 18276 w 106317"/>
                <a:gd name="connsiteY11" fmla="*/ 9654 h 150557"/>
                <a:gd name="connsiteX12" fmla="*/ 45136 w 106317"/>
                <a:gd name="connsiteY12" fmla="*/ 4100 h 150557"/>
                <a:gd name="connsiteX13" fmla="*/ 103683 w 106317"/>
                <a:gd name="connsiteY13" fmla="*/ 11441 h 150557"/>
                <a:gd name="connsiteX14" fmla="*/ 97841 w 106317"/>
                <a:gd name="connsiteY14" fmla="*/ 24464 h 150557"/>
                <a:gd name="connsiteX15" fmla="*/ 39485 w 106317"/>
                <a:gd name="connsiteY15" fmla="*/ 39594 h 150557"/>
                <a:gd name="connsiteX16" fmla="*/ 37453 w 106317"/>
                <a:gd name="connsiteY16" fmla="*/ 41892 h 150557"/>
                <a:gd name="connsiteX17" fmla="*/ 37453 w 106317"/>
                <a:gd name="connsiteY17" fmla="*/ 68065 h 15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317" h="150557">
                  <a:moveTo>
                    <a:pt x="37326" y="68129"/>
                  </a:moveTo>
                  <a:cubicBezTo>
                    <a:pt x="55042" y="64044"/>
                    <a:pt x="70727" y="59767"/>
                    <a:pt x="88316" y="67108"/>
                  </a:cubicBezTo>
                  <a:cubicBezTo>
                    <a:pt x="96254" y="70427"/>
                    <a:pt x="107557" y="77513"/>
                    <a:pt x="98476" y="86195"/>
                  </a:cubicBezTo>
                  <a:cubicBezTo>
                    <a:pt x="91999" y="92388"/>
                    <a:pt x="79934" y="91175"/>
                    <a:pt x="71362" y="92451"/>
                  </a:cubicBezTo>
                  <a:cubicBezTo>
                    <a:pt x="60122" y="94111"/>
                    <a:pt x="49327" y="97814"/>
                    <a:pt x="38215" y="99920"/>
                  </a:cubicBezTo>
                  <a:lnTo>
                    <a:pt x="39993" y="114475"/>
                  </a:lnTo>
                  <a:cubicBezTo>
                    <a:pt x="52629" y="110071"/>
                    <a:pt x="60884" y="110071"/>
                    <a:pt x="73267" y="114922"/>
                  </a:cubicBezTo>
                  <a:cubicBezTo>
                    <a:pt x="82284" y="118497"/>
                    <a:pt x="95301" y="123987"/>
                    <a:pt x="83490" y="133754"/>
                  </a:cubicBezTo>
                  <a:cubicBezTo>
                    <a:pt x="74537" y="141096"/>
                    <a:pt x="42469" y="151565"/>
                    <a:pt x="31103" y="150480"/>
                  </a:cubicBezTo>
                  <a:cubicBezTo>
                    <a:pt x="6592" y="148118"/>
                    <a:pt x="2464" y="120221"/>
                    <a:pt x="686" y="100303"/>
                  </a:cubicBezTo>
                  <a:cubicBezTo>
                    <a:pt x="-1600" y="74768"/>
                    <a:pt x="2655" y="49744"/>
                    <a:pt x="1512" y="24656"/>
                  </a:cubicBezTo>
                  <a:cubicBezTo>
                    <a:pt x="1067" y="14314"/>
                    <a:pt x="9195" y="10229"/>
                    <a:pt x="18276" y="9654"/>
                  </a:cubicBezTo>
                  <a:cubicBezTo>
                    <a:pt x="29325" y="8952"/>
                    <a:pt x="34468" y="6590"/>
                    <a:pt x="45136" y="4100"/>
                  </a:cubicBezTo>
                  <a:cubicBezTo>
                    <a:pt x="63869" y="-305"/>
                    <a:pt x="88697" y="-4773"/>
                    <a:pt x="103683" y="11441"/>
                  </a:cubicBezTo>
                  <a:cubicBezTo>
                    <a:pt x="109906" y="18144"/>
                    <a:pt x="103937" y="21209"/>
                    <a:pt x="97841" y="24464"/>
                  </a:cubicBezTo>
                  <a:cubicBezTo>
                    <a:pt x="80506" y="33848"/>
                    <a:pt x="58344" y="34870"/>
                    <a:pt x="39485" y="39594"/>
                  </a:cubicBezTo>
                  <a:cubicBezTo>
                    <a:pt x="38532" y="39594"/>
                    <a:pt x="37453" y="41317"/>
                    <a:pt x="37453" y="41892"/>
                  </a:cubicBezTo>
                  <a:lnTo>
                    <a:pt x="37453" y="68065"/>
                  </a:lnTo>
                  <a:close/>
                </a:path>
              </a:pathLst>
            </a:custGeom>
            <a:solidFill>
              <a:srgbClr val="00AEEF"/>
            </a:solidFill>
            <a:ln w="6350"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E4039903-B2EE-04E7-EC18-B3347D0BE0D0}"/>
                </a:ext>
              </a:extLst>
            </p:cNvPr>
            <p:cNvSpPr/>
            <p:nvPr/>
          </p:nvSpPr>
          <p:spPr>
            <a:xfrm>
              <a:off x="11234600" y="552554"/>
              <a:ext cx="127403" cy="139873"/>
            </a:xfrm>
            <a:custGeom>
              <a:avLst/>
              <a:gdLst>
                <a:gd name="connsiteX0" fmla="*/ 73384 w 127403"/>
                <a:gd name="connsiteY0" fmla="*/ 28299 h 139873"/>
                <a:gd name="connsiteX1" fmla="*/ 71479 w 127403"/>
                <a:gd name="connsiteY1" fmla="*/ 29384 h 139873"/>
                <a:gd name="connsiteX2" fmla="*/ 68368 w 127403"/>
                <a:gd name="connsiteY2" fmla="*/ 35704 h 139873"/>
                <a:gd name="connsiteX3" fmla="*/ 55414 w 127403"/>
                <a:gd name="connsiteY3" fmla="*/ 66921 h 139873"/>
                <a:gd name="connsiteX4" fmla="*/ 78972 w 127403"/>
                <a:gd name="connsiteY4" fmla="*/ 62644 h 139873"/>
                <a:gd name="connsiteX5" fmla="*/ 73384 w 127403"/>
                <a:gd name="connsiteY5" fmla="*/ 28235 h 139873"/>
                <a:gd name="connsiteX6" fmla="*/ 73194 w 127403"/>
                <a:gd name="connsiteY6" fmla="*/ 211 h 139873"/>
                <a:gd name="connsiteX7" fmla="*/ 101388 w 127403"/>
                <a:gd name="connsiteY7" fmla="*/ 25554 h 139873"/>
                <a:gd name="connsiteX8" fmla="*/ 120311 w 127403"/>
                <a:gd name="connsiteY8" fmla="*/ 88115 h 139873"/>
                <a:gd name="connsiteX9" fmla="*/ 127232 w 127403"/>
                <a:gd name="connsiteY9" fmla="*/ 128460 h 139873"/>
                <a:gd name="connsiteX10" fmla="*/ 96943 w 127403"/>
                <a:gd name="connsiteY10" fmla="*/ 134844 h 139873"/>
                <a:gd name="connsiteX11" fmla="*/ 85195 w 127403"/>
                <a:gd name="connsiteY11" fmla="*/ 93414 h 139873"/>
                <a:gd name="connsiteX12" fmla="*/ 84052 w 127403"/>
                <a:gd name="connsiteY12" fmla="*/ 92073 h 139873"/>
                <a:gd name="connsiteX13" fmla="*/ 40174 w 127403"/>
                <a:gd name="connsiteY13" fmla="*/ 100180 h 139873"/>
                <a:gd name="connsiteX14" fmla="*/ 24807 w 127403"/>
                <a:gd name="connsiteY14" fmla="*/ 128524 h 139873"/>
                <a:gd name="connsiteX15" fmla="*/ 359 w 127403"/>
                <a:gd name="connsiteY15" fmla="*/ 118629 h 139873"/>
                <a:gd name="connsiteX16" fmla="*/ 8360 w 127403"/>
                <a:gd name="connsiteY16" fmla="*/ 87030 h 139873"/>
                <a:gd name="connsiteX17" fmla="*/ 38078 w 127403"/>
                <a:gd name="connsiteY17" fmla="*/ 30980 h 139873"/>
                <a:gd name="connsiteX18" fmla="*/ 55096 w 127403"/>
                <a:gd name="connsiteY18" fmla="*/ 5956 h 139873"/>
                <a:gd name="connsiteX19" fmla="*/ 73321 w 127403"/>
                <a:gd name="connsiteY19" fmla="*/ 211 h 13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403" h="139873">
                  <a:moveTo>
                    <a:pt x="73384" y="28299"/>
                  </a:moveTo>
                  <a:cubicBezTo>
                    <a:pt x="71352" y="27852"/>
                    <a:pt x="71987" y="28554"/>
                    <a:pt x="71479" y="29384"/>
                  </a:cubicBezTo>
                  <a:cubicBezTo>
                    <a:pt x="70463" y="30916"/>
                    <a:pt x="69193" y="33917"/>
                    <a:pt x="68368" y="35704"/>
                  </a:cubicBezTo>
                  <a:cubicBezTo>
                    <a:pt x="63732" y="45918"/>
                    <a:pt x="60113" y="56707"/>
                    <a:pt x="55414" y="66921"/>
                  </a:cubicBezTo>
                  <a:lnTo>
                    <a:pt x="78972" y="62644"/>
                  </a:lnTo>
                  <a:lnTo>
                    <a:pt x="73384" y="28235"/>
                  </a:lnTo>
                  <a:close/>
                  <a:moveTo>
                    <a:pt x="73194" y="211"/>
                  </a:moveTo>
                  <a:cubicBezTo>
                    <a:pt x="93006" y="-1705"/>
                    <a:pt x="95355" y="9659"/>
                    <a:pt x="101388" y="25554"/>
                  </a:cubicBezTo>
                  <a:cubicBezTo>
                    <a:pt x="108817" y="45025"/>
                    <a:pt x="115294" y="67815"/>
                    <a:pt x="120311" y="88115"/>
                  </a:cubicBezTo>
                  <a:cubicBezTo>
                    <a:pt x="122978" y="98904"/>
                    <a:pt x="128439" y="117991"/>
                    <a:pt x="127232" y="128460"/>
                  </a:cubicBezTo>
                  <a:cubicBezTo>
                    <a:pt x="126026" y="138547"/>
                    <a:pt x="103928" y="144803"/>
                    <a:pt x="96943" y="134844"/>
                  </a:cubicBezTo>
                  <a:cubicBezTo>
                    <a:pt x="90593" y="125779"/>
                    <a:pt x="89196" y="104266"/>
                    <a:pt x="85195" y="93414"/>
                  </a:cubicBezTo>
                  <a:lnTo>
                    <a:pt x="84052" y="92073"/>
                  </a:lnTo>
                  <a:lnTo>
                    <a:pt x="40174" y="100180"/>
                  </a:lnTo>
                  <a:cubicBezTo>
                    <a:pt x="35602" y="106181"/>
                    <a:pt x="32363" y="126162"/>
                    <a:pt x="24807" y="128524"/>
                  </a:cubicBezTo>
                  <a:cubicBezTo>
                    <a:pt x="17060" y="130950"/>
                    <a:pt x="2455" y="127822"/>
                    <a:pt x="359" y="118629"/>
                  </a:cubicBezTo>
                  <a:cubicBezTo>
                    <a:pt x="-1609" y="110139"/>
                    <a:pt x="4995" y="95137"/>
                    <a:pt x="8360" y="87030"/>
                  </a:cubicBezTo>
                  <a:cubicBezTo>
                    <a:pt x="16044" y="68645"/>
                    <a:pt x="27601" y="48025"/>
                    <a:pt x="38078" y="30980"/>
                  </a:cubicBezTo>
                  <a:cubicBezTo>
                    <a:pt x="41380" y="25554"/>
                    <a:pt x="50905" y="9212"/>
                    <a:pt x="55096" y="5956"/>
                  </a:cubicBezTo>
                  <a:cubicBezTo>
                    <a:pt x="58652" y="3147"/>
                    <a:pt x="68749" y="657"/>
                    <a:pt x="73321" y="211"/>
                  </a:cubicBezTo>
                </a:path>
              </a:pathLst>
            </a:custGeom>
            <a:solidFill>
              <a:srgbClr val="00AEEF"/>
            </a:solidFill>
            <a:ln w="6350" cap="flat">
              <a:noFill/>
              <a:prstDash val="solid"/>
              <a:miter/>
            </a:ln>
          </p:spPr>
          <p:txBody>
            <a:bodyPr rtlCol="0" anchor="ctr"/>
            <a:lstStyle/>
            <a:p>
              <a:endParaRPr lang="en-AU" dirty="0"/>
            </a:p>
          </p:txBody>
        </p:sp>
        <p:sp>
          <p:nvSpPr>
            <p:cNvPr id="27" name="Freeform: Shape 26">
              <a:extLst>
                <a:ext uri="{FF2B5EF4-FFF2-40B4-BE49-F238E27FC236}">
                  <a16:creationId xmlns:a16="http://schemas.microsoft.com/office/drawing/2014/main" id="{4C5B71A4-BA96-68E7-8C04-4D3E7B24EE4A}"/>
                </a:ext>
              </a:extLst>
            </p:cNvPr>
            <p:cNvSpPr/>
            <p:nvPr/>
          </p:nvSpPr>
          <p:spPr>
            <a:xfrm>
              <a:off x="11132332" y="540025"/>
              <a:ext cx="99335" cy="167968"/>
            </a:xfrm>
            <a:custGeom>
              <a:avLst/>
              <a:gdLst>
                <a:gd name="connsiteX0" fmla="*/ 71893 w 99335"/>
                <a:gd name="connsiteY0" fmla="*/ 163 h 167968"/>
                <a:gd name="connsiteX1" fmla="*/ 94436 w 99335"/>
                <a:gd name="connsiteY1" fmla="*/ 25443 h 167968"/>
                <a:gd name="connsiteX2" fmla="*/ 70115 w 99335"/>
                <a:gd name="connsiteY2" fmla="*/ 38785 h 167968"/>
                <a:gd name="connsiteX3" fmla="*/ 65353 w 99335"/>
                <a:gd name="connsiteY3" fmla="*/ 128349 h 167968"/>
                <a:gd name="connsiteX4" fmla="*/ 94499 w 99335"/>
                <a:gd name="connsiteY4" fmla="*/ 149735 h 167968"/>
                <a:gd name="connsiteX5" fmla="*/ 70687 w 99335"/>
                <a:gd name="connsiteY5" fmla="*/ 165950 h 167968"/>
                <a:gd name="connsiteX6" fmla="*/ 3948 w 99335"/>
                <a:gd name="connsiteY6" fmla="*/ 56468 h 167968"/>
                <a:gd name="connsiteX7" fmla="*/ 71893 w 99335"/>
                <a:gd name="connsiteY7" fmla="*/ 163 h 16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335" h="167968">
                  <a:moveTo>
                    <a:pt x="71893" y="163"/>
                  </a:moveTo>
                  <a:cubicBezTo>
                    <a:pt x="84212" y="-1752"/>
                    <a:pt x="110120" y="13569"/>
                    <a:pt x="94436" y="25443"/>
                  </a:cubicBezTo>
                  <a:cubicBezTo>
                    <a:pt x="88276" y="30103"/>
                    <a:pt x="77735" y="33487"/>
                    <a:pt x="70115" y="38785"/>
                  </a:cubicBezTo>
                  <a:cubicBezTo>
                    <a:pt x="29094" y="67576"/>
                    <a:pt x="23189" y="96814"/>
                    <a:pt x="65353" y="128349"/>
                  </a:cubicBezTo>
                  <a:cubicBezTo>
                    <a:pt x="73036" y="134095"/>
                    <a:pt x="90435" y="142266"/>
                    <a:pt x="94499" y="149735"/>
                  </a:cubicBezTo>
                  <a:cubicBezTo>
                    <a:pt x="103516" y="166397"/>
                    <a:pt x="83323" y="171184"/>
                    <a:pt x="70687" y="165950"/>
                  </a:cubicBezTo>
                  <a:cubicBezTo>
                    <a:pt x="31634" y="149735"/>
                    <a:pt x="-13768" y="102304"/>
                    <a:pt x="3948" y="56468"/>
                  </a:cubicBezTo>
                  <a:cubicBezTo>
                    <a:pt x="12711" y="33806"/>
                    <a:pt x="47954" y="3866"/>
                    <a:pt x="71893" y="163"/>
                  </a:cubicBezTo>
                </a:path>
              </a:pathLst>
            </a:custGeom>
            <a:solidFill>
              <a:srgbClr val="00AEEF"/>
            </a:solidFill>
            <a:ln w="6350" cap="flat">
              <a:noFill/>
              <a:prstDash val="solid"/>
              <a:miter/>
            </a:ln>
          </p:spPr>
          <p:txBody>
            <a:bodyPr rtlCol="0" anchor="ctr"/>
            <a:lstStyle/>
            <a:p>
              <a:endParaRPr lang="en-AU"/>
            </a:p>
          </p:txBody>
        </p:sp>
      </p:grpSp>
      <p:sp>
        <p:nvSpPr>
          <p:cNvPr id="8" name="Title 1">
            <a:extLst>
              <a:ext uri="{FF2B5EF4-FFF2-40B4-BE49-F238E27FC236}">
                <a16:creationId xmlns:a16="http://schemas.microsoft.com/office/drawing/2014/main" id="{A876A051-86AC-2999-D18D-84D2D11B7A12}"/>
              </a:ext>
            </a:extLst>
          </p:cNvPr>
          <p:cNvSpPr>
            <a:spLocks noGrp="1"/>
          </p:cNvSpPr>
          <p:nvPr>
            <p:ph type="title" hasCustomPrompt="1"/>
          </p:nvPr>
        </p:nvSpPr>
        <p:spPr>
          <a:xfrm>
            <a:off x="748663" y="1066123"/>
            <a:ext cx="4752000" cy="720000"/>
          </a:xfrm>
        </p:spPr>
        <p:txBody>
          <a:bodyPr lIns="216000"/>
          <a:lstStyle>
            <a:lvl1pPr>
              <a:lnSpc>
                <a:spcPct val="100000"/>
              </a:lnSpc>
              <a:defRPr sz="2500">
                <a:solidFill>
                  <a:schemeClr val="tx2"/>
                </a:solidFill>
              </a:defRPr>
            </a:lvl1pPr>
          </a:lstStyle>
          <a:p>
            <a:r>
              <a:rPr lang="en-AU" dirty="0"/>
              <a:t>Click to </a:t>
            </a:r>
            <a:br>
              <a:rPr lang="en-AU" dirty="0"/>
            </a:br>
            <a:r>
              <a:rPr lang="en-AU" dirty="0"/>
              <a:t>add title</a:t>
            </a:r>
          </a:p>
        </p:txBody>
      </p:sp>
      <p:sp>
        <p:nvSpPr>
          <p:cNvPr id="9" name="Text Placeholder 8">
            <a:extLst>
              <a:ext uri="{FF2B5EF4-FFF2-40B4-BE49-F238E27FC236}">
                <a16:creationId xmlns:a16="http://schemas.microsoft.com/office/drawing/2014/main" id="{1352974A-0B93-6E87-4103-9906E3B71642}"/>
              </a:ext>
            </a:extLst>
          </p:cNvPr>
          <p:cNvSpPr>
            <a:spLocks noGrp="1"/>
          </p:cNvSpPr>
          <p:nvPr>
            <p:ph type="body" sz="quarter" idx="12" hasCustomPrompt="1"/>
          </p:nvPr>
        </p:nvSpPr>
        <p:spPr>
          <a:xfrm>
            <a:off x="748663" y="2047877"/>
            <a:ext cx="4752000" cy="3744000"/>
          </a:xfrm>
        </p:spPr>
        <p:txBody>
          <a:bodyPr/>
          <a:lstStyle>
            <a:lvl1pPr marL="198000">
              <a:lnSpc>
                <a:spcPct val="100000"/>
              </a:lnSpc>
              <a:spcAft>
                <a:spcPts val="1300"/>
              </a:spcAft>
              <a:defRPr sz="1200">
                <a:solidFill>
                  <a:schemeClr val="tx2"/>
                </a:solidFill>
              </a:defRPr>
            </a:lvl1pPr>
            <a:lvl2pPr marL="198000" indent="-198000">
              <a:lnSpc>
                <a:spcPct val="100000"/>
              </a:lnSpc>
              <a:spcBef>
                <a:spcPts val="0"/>
              </a:spcBef>
              <a:spcAft>
                <a:spcPts val="1300"/>
              </a:spcAft>
              <a:defRPr sz="1200">
                <a:solidFill>
                  <a:schemeClr val="tx2"/>
                </a:solidFill>
              </a:defRPr>
            </a:lvl2pPr>
            <a:lvl3pPr>
              <a:lnSpc>
                <a:spcPct val="100000"/>
              </a:lnSpc>
              <a:spcBef>
                <a:spcPts val="0"/>
              </a:spcBef>
              <a:spcAft>
                <a:spcPts val="1300"/>
              </a:spcAft>
              <a:defRPr sz="1200">
                <a:solidFill>
                  <a:schemeClr val="tx2"/>
                </a:solidFill>
              </a:defRPr>
            </a:lvl3pPr>
            <a:lvl4pPr marL="198000">
              <a:lnSpc>
                <a:spcPct val="100000"/>
              </a:lnSpc>
              <a:spcBef>
                <a:spcPts val="0"/>
              </a:spcBef>
              <a:spcAft>
                <a:spcPts val="1300"/>
              </a:spcAft>
              <a:defRPr sz="1200">
                <a:solidFill>
                  <a:schemeClr val="tx2"/>
                </a:solidFill>
              </a:defRPr>
            </a:lvl4pPr>
            <a:lvl5pPr marL="198000">
              <a:lnSpc>
                <a:spcPct val="100000"/>
              </a:lnSpc>
              <a:spcAft>
                <a:spcPts val="1300"/>
              </a:spcAft>
              <a:defRPr sz="1200">
                <a:solidFill>
                  <a:schemeClr val="tx2"/>
                </a:solidFill>
              </a:defRPr>
            </a:lvl5pPr>
            <a:lvl6pPr marL="198000">
              <a:lnSpc>
                <a:spcPct val="100000"/>
              </a:lnSpc>
              <a:spcAft>
                <a:spcPts val="1300"/>
              </a:spcAft>
              <a:defRPr sz="1200">
                <a:solidFill>
                  <a:schemeClr val="tx2"/>
                </a:solidFill>
              </a:defRPr>
            </a:lvl6pPr>
            <a:lvl7pPr marL="198000">
              <a:lnSpc>
                <a:spcPct val="100000"/>
              </a:lnSpc>
              <a:spcAft>
                <a:spcPts val="1300"/>
              </a:spcAft>
              <a:defRPr sz="1200">
                <a:solidFill>
                  <a:schemeClr val="tx2"/>
                </a:solidFill>
              </a:defRPr>
            </a:lvl7pPr>
            <a:lvl8pPr marL="198000">
              <a:lnSpc>
                <a:spcPct val="100000"/>
              </a:lnSpc>
              <a:spcAft>
                <a:spcPts val="1300"/>
              </a:spcAft>
              <a:defRPr sz="1200">
                <a:solidFill>
                  <a:schemeClr val="tx2"/>
                </a:solidFill>
              </a:defRPr>
            </a:lvl8pPr>
            <a:lvl9pPr marL="198000">
              <a:lnSpc>
                <a:spcPct val="100000"/>
              </a:lnSpc>
              <a:spcAft>
                <a:spcPts val="1300"/>
              </a:spcAft>
              <a:defRPr sz="1200">
                <a:solidFill>
                  <a:schemeClr val="tx2"/>
                </a:solidFill>
              </a:defRPr>
            </a:lvl9pPr>
          </a:lstStyle>
          <a:p>
            <a:pPr lvl="0"/>
            <a:r>
              <a:rPr lang="en-US" dirty="0"/>
              <a:t>Click to add Text.</a:t>
            </a:r>
            <a:br>
              <a:rPr lang="en-US" dirty="0"/>
            </a:br>
            <a:r>
              <a:rPr lang="en-US" dirty="0"/>
              <a:t>To change the type style, select text and press ‘Tab’, or click on the ‘Increase/Decrease List Level’ buttons under the Home tab (next to the numbered list button).</a:t>
            </a:r>
          </a:p>
          <a:p>
            <a:pPr lvl="0"/>
            <a:r>
              <a:rPr lang="en-US" dirty="0"/>
              <a:t>Body text [First level]</a:t>
            </a:r>
          </a:p>
          <a:p>
            <a:pPr lvl="1"/>
            <a:r>
              <a:rPr lang="en-US" dirty="0"/>
              <a:t>Bullet list [Second level]</a:t>
            </a:r>
          </a:p>
          <a:p>
            <a:pPr lvl="2"/>
            <a:r>
              <a:rPr lang="en-US" dirty="0"/>
              <a:t>Bullet list 2 [Third level]</a:t>
            </a:r>
          </a:p>
        </p:txBody>
      </p:sp>
      <p:sp>
        <p:nvSpPr>
          <p:cNvPr id="28" name="Picture Placeholder 27">
            <a:extLst>
              <a:ext uri="{FF2B5EF4-FFF2-40B4-BE49-F238E27FC236}">
                <a16:creationId xmlns:a16="http://schemas.microsoft.com/office/drawing/2014/main" id="{B049DF45-237E-FFD9-993C-D9AACDC258CE}"/>
              </a:ext>
            </a:extLst>
          </p:cNvPr>
          <p:cNvSpPr>
            <a:spLocks noGrp="1"/>
          </p:cNvSpPr>
          <p:nvPr>
            <p:ph type="pic" sz="quarter" idx="14" hasCustomPrompt="1"/>
          </p:nvPr>
        </p:nvSpPr>
        <p:spPr>
          <a:xfrm>
            <a:off x="5507912" y="0"/>
            <a:ext cx="4660025" cy="6858000"/>
          </a:xfrm>
          <a:prstGeom prst="rect">
            <a:avLst/>
          </a:prstGeom>
          <a:noFill/>
        </p:spPr>
        <p:txBody>
          <a:bodyPr wrap="square" lIns="450000" tIns="450000" rIns="1044000" bIns="216000">
            <a:noAutofit/>
          </a:bodyPr>
          <a:lstStyle>
            <a:lvl1pPr>
              <a:defRPr sz="1400" b="0">
                <a:solidFill>
                  <a:schemeClr val="tx2"/>
                </a:solidFill>
              </a:defRPr>
            </a:lvl1pPr>
          </a:lstStyle>
          <a:p>
            <a:r>
              <a:rPr lang="en-AU" dirty="0"/>
              <a:t>To insert an image, select ‘Insert Picture’, or click on icon. Select ‘Picture Format &gt; Crop’ to edit size and position of picture.</a:t>
            </a:r>
          </a:p>
        </p:txBody>
      </p:sp>
      <p:sp>
        <p:nvSpPr>
          <p:cNvPr id="31" name="Footer Placeholder 30">
            <a:extLst>
              <a:ext uri="{FF2B5EF4-FFF2-40B4-BE49-F238E27FC236}">
                <a16:creationId xmlns:a16="http://schemas.microsoft.com/office/drawing/2014/main" id="{681C2580-86D2-5D3C-8DE4-D609B6052B0E}"/>
              </a:ext>
            </a:extLst>
          </p:cNvPr>
          <p:cNvSpPr>
            <a:spLocks noGrp="1"/>
          </p:cNvSpPr>
          <p:nvPr>
            <p:ph type="ftr" sz="quarter" idx="16"/>
          </p:nvPr>
        </p:nvSpPr>
        <p:spPr>
          <a:xfrm>
            <a:off x="7358063" y="6277460"/>
            <a:ext cx="4105480" cy="180000"/>
          </a:xfrm>
          <a:prstGeom prst="rect">
            <a:avLst/>
          </a:prstGeom>
        </p:spPr>
        <p:txBody>
          <a:bodyPr/>
          <a:lstStyle/>
          <a:p>
            <a:pPr algn="r"/>
            <a:r>
              <a:rPr lang="en-GB"/>
              <a:t>Play your part visit: macs.vic.edu.au/care</a:t>
            </a:r>
            <a:endParaRPr lang="en-GB" dirty="0"/>
          </a:p>
        </p:txBody>
      </p:sp>
      <p:sp>
        <p:nvSpPr>
          <p:cNvPr id="32" name="Slide Number Placeholder 31">
            <a:extLst>
              <a:ext uri="{FF2B5EF4-FFF2-40B4-BE49-F238E27FC236}">
                <a16:creationId xmlns:a16="http://schemas.microsoft.com/office/drawing/2014/main" id="{BDBB15B5-DE36-AAE4-80C1-053485105550}"/>
              </a:ext>
            </a:extLst>
          </p:cNvPr>
          <p:cNvSpPr>
            <a:spLocks noGrp="1"/>
          </p:cNvSpPr>
          <p:nvPr>
            <p:ph type="sldNum" sz="quarter" idx="17"/>
          </p:nvPr>
        </p:nvSpPr>
        <p:spPr/>
        <p:txBody>
          <a:bodyPr/>
          <a:lstStyle/>
          <a:p>
            <a:fld id="{F5AEA0E0-5CC6-4BD0-905C-A0021E419432}" type="slidenum">
              <a:rPr lang="en-GB" smtClean="0"/>
              <a:pPr/>
              <a:t>‹#›</a:t>
            </a:fld>
            <a:endParaRPr lang="en-GB" dirty="0"/>
          </a:p>
        </p:txBody>
      </p:sp>
      <p:cxnSp>
        <p:nvCxnSpPr>
          <p:cNvPr id="33" name="Straight Connector 32">
            <a:extLst>
              <a:ext uri="{FF2B5EF4-FFF2-40B4-BE49-F238E27FC236}">
                <a16:creationId xmlns:a16="http://schemas.microsoft.com/office/drawing/2014/main" id="{87AF4227-92E2-A421-1B76-E715CC1349BF}"/>
              </a:ext>
            </a:extLst>
          </p:cNvPr>
          <p:cNvCxnSpPr>
            <a:cxnSpLocks/>
          </p:cNvCxnSpPr>
          <p:nvPr userDrawn="1"/>
        </p:nvCxnSpPr>
        <p:spPr>
          <a:xfrm>
            <a:off x="11522870" y="6307931"/>
            <a:ext cx="0" cy="1143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6271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D118-7A0B-303C-2B0B-EA2118B6E77A}"/>
              </a:ext>
            </a:extLst>
          </p:cNvPr>
          <p:cNvSpPr>
            <a:spLocks noGrp="1"/>
          </p:cNvSpPr>
          <p:nvPr>
            <p:ph type="title"/>
          </p:nvPr>
        </p:nvSpPr>
        <p:spPr/>
        <p:txBody>
          <a:bodyPr/>
          <a:lstStyle/>
          <a:p>
            <a:r>
              <a:rPr lang="en-US"/>
              <a:t>Click to edit Master title style</a:t>
            </a:r>
            <a:endParaRPr lang="en-AU" dirty="0"/>
          </a:p>
        </p:txBody>
      </p:sp>
      <p:sp>
        <p:nvSpPr>
          <p:cNvPr id="3" name="Footer Placeholder 2">
            <a:extLst>
              <a:ext uri="{FF2B5EF4-FFF2-40B4-BE49-F238E27FC236}">
                <a16:creationId xmlns:a16="http://schemas.microsoft.com/office/drawing/2014/main" id="{FA76EC4A-3C97-3F38-705C-E2696B0CC8D1}"/>
              </a:ext>
            </a:extLst>
          </p:cNvPr>
          <p:cNvSpPr>
            <a:spLocks noGrp="1"/>
          </p:cNvSpPr>
          <p:nvPr>
            <p:ph type="ftr" sz="quarter" idx="10"/>
          </p:nvPr>
        </p:nvSpPr>
        <p:spPr>
          <a:xfrm>
            <a:off x="7358063" y="6277460"/>
            <a:ext cx="4105480" cy="180000"/>
          </a:xfrm>
          <a:prstGeom prst="rect">
            <a:avLst/>
          </a:prstGeom>
        </p:spPr>
        <p:txBody>
          <a:bodyPr/>
          <a:lstStyle/>
          <a:p>
            <a:pPr algn="r"/>
            <a:r>
              <a:rPr lang="en-GB"/>
              <a:t>Play your part visit: macs.vic.edu.au/care</a:t>
            </a:r>
            <a:endParaRPr lang="en-GB" dirty="0"/>
          </a:p>
        </p:txBody>
      </p:sp>
      <p:sp>
        <p:nvSpPr>
          <p:cNvPr id="4" name="Slide Number Placeholder 3">
            <a:extLst>
              <a:ext uri="{FF2B5EF4-FFF2-40B4-BE49-F238E27FC236}">
                <a16:creationId xmlns:a16="http://schemas.microsoft.com/office/drawing/2014/main" id="{3B8202B8-FA68-5BB2-D233-DBF117074FC6}"/>
              </a:ext>
            </a:extLst>
          </p:cNvPr>
          <p:cNvSpPr>
            <a:spLocks noGrp="1"/>
          </p:cNvSpPr>
          <p:nvPr>
            <p:ph type="sldNum" sz="quarter" idx="11"/>
          </p:nvPr>
        </p:nvSpPr>
        <p:spPr/>
        <p:txBody>
          <a:bodyPr/>
          <a:lstStyle/>
          <a:p>
            <a:fld id="{F5AEA0E0-5CC6-4BD0-905C-A0021E419432}" type="slidenum">
              <a:rPr lang="en-GB" smtClean="0"/>
              <a:pPr/>
              <a:t>‹#›</a:t>
            </a:fld>
            <a:endParaRPr lang="en-GB" dirty="0"/>
          </a:p>
        </p:txBody>
      </p:sp>
      <p:sp>
        <p:nvSpPr>
          <p:cNvPr id="8" name="Rectangle: Rounded Corners 7">
            <a:extLst>
              <a:ext uri="{FF2B5EF4-FFF2-40B4-BE49-F238E27FC236}">
                <a16:creationId xmlns:a16="http://schemas.microsoft.com/office/drawing/2014/main" id="{E7820632-442F-1BED-2CE3-EE29AAAA2B8D}"/>
              </a:ext>
            </a:extLst>
          </p:cNvPr>
          <p:cNvSpPr/>
          <p:nvPr userDrawn="1"/>
        </p:nvSpPr>
        <p:spPr>
          <a:xfrm>
            <a:off x="230981" y="230981"/>
            <a:ext cx="11713369" cy="6400800"/>
          </a:xfrm>
          <a:prstGeom prst="roundRect">
            <a:avLst>
              <a:gd name="adj" fmla="val 3312"/>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Content Placeholder 6">
            <a:extLst>
              <a:ext uri="{FF2B5EF4-FFF2-40B4-BE49-F238E27FC236}">
                <a16:creationId xmlns:a16="http://schemas.microsoft.com/office/drawing/2014/main" id="{72855FC8-B6B2-CBCE-73D9-C87C292C35F1}"/>
              </a:ext>
            </a:extLst>
          </p:cNvPr>
          <p:cNvSpPr>
            <a:spLocks noGrp="1"/>
          </p:cNvSpPr>
          <p:nvPr>
            <p:ph sz="quarter" idx="13" hasCustomPrompt="1"/>
          </p:nvPr>
        </p:nvSpPr>
        <p:spPr>
          <a:xfrm>
            <a:off x="792955" y="2057623"/>
            <a:ext cx="9720000" cy="3600000"/>
          </a:xfrm>
        </p:spPr>
        <p:txBody>
          <a:bodyPr/>
          <a:lstStyle>
            <a:lvl3pPr marL="226800" indent="-226800">
              <a:buFont typeface="Inter" panose="02000503000000020004" pitchFamily="2" charset="0"/>
              <a:buChar char="•"/>
              <a:defRPr b="0">
                <a:latin typeface="Inter Semi Bold" panose="02000703000000020004" pitchFamily="50" charset="0"/>
                <a:ea typeface="Inter Semi Bold" panose="02000703000000020004" pitchFamily="50" charset="0"/>
                <a:cs typeface="Inter Semi Bold" panose="02000703000000020004" pitchFamily="50" charset="0"/>
              </a:defRPr>
            </a:lvl3pPr>
            <a:lvl4pPr marL="453600" indent="-226800">
              <a:spcBef>
                <a:spcPts val="600"/>
              </a:spcBef>
              <a:spcAft>
                <a:spcPts val="200"/>
              </a:spcAft>
              <a:buFont typeface="Arial" panose="020B0604020202020204" pitchFamily="34" charset="0"/>
              <a:buChar char="–"/>
              <a:defRPr/>
            </a:lvl4pPr>
          </a:lstStyle>
          <a:p>
            <a:pPr lvl="0"/>
            <a:r>
              <a:rPr lang="en-US" dirty="0"/>
              <a:t>Click to add Text or Content.</a:t>
            </a:r>
            <a:br>
              <a:rPr lang="en-US" dirty="0"/>
            </a:br>
            <a:r>
              <a:rPr lang="en-US" dirty="0"/>
              <a:t>To change the type style, select text and press ‘Tab’, or click on the ‘Increase/Decrease List Level’ buttons under the Home tab (next to the numbered list button).</a:t>
            </a:r>
          </a:p>
          <a:p>
            <a:pPr lvl="0"/>
            <a:r>
              <a:rPr lang="en-US" dirty="0"/>
              <a:t>Body text [First level]</a:t>
            </a:r>
          </a:p>
          <a:p>
            <a:pPr lvl="1"/>
            <a:r>
              <a:rPr lang="en-US" dirty="0"/>
              <a:t>Bullet list [Second level]</a:t>
            </a:r>
          </a:p>
          <a:p>
            <a:pPr lvl="2"/>
            <a:r>
              <a:rPr lang="en-US" dirty="0"/>
              <a:t>Bullet list bold [Third level]</a:t>
            </a:r>
          </a:p>
          <a:p>
            <a:pPr lvl="3"/>
            <a:r>
              <a:rPr lang="en-US" dirty="0"/>
              <a:t>Bullet list 2 [Fourth level]</a:t>
            </a:r>
          </a:p>
        </p:txBody>
      </p:sp>
    </p:spTree>
    <p:extLst>
      <p:ext uri="{BB962C8B-B14F-4D97-AF65-F5344CB8AC3E}">
        <p14:creationId xmlns:p14="http://schemas.microsoft.com/office/powerpoint/2010/main" val="610688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E037A294-A009-562A-7245-9139604BE35D}"/>
              </a:ext>
            </a:extLst>
          </p:cNvPr>
          <p:cNvSpPr>
            <a:spLocks noGrp="1"/>
          </p:cNvSpPr>
          <p:nvPr>
            <p:ph sz="half" idx="17" hasCustomPrompt="1"/>
          </p:nvPr>
        </p:nvSpPr>
        <p:spPr>
          <a:xfrm>
            <a:off x="6183311" y="2021623"/>
            <a:ext cx="5181600" cy="3636000"/>
          </a:xfrm>
        </p:spPr>
        <p:txBody>
          <a:bodyPr/>
          <a:lstStyle>
            <a:lvl1pPr>
              <a:lnSpc>
                <a:spcPct val="117000"/>
              </a:lnSpc>
              <a:spcAft>
                <a:spcPts val="800"/>
              </a:spcAft>
              <a:defRPr sz="1300">
                <a:solidFill>
                  <a:schemeClr val="tx2"/>
                </a:solidFill>
              </a:defRPr>
            </a:lvl1pPr>
            <a:lvl2pPr>
              <a:defRPr sz="1300">
                <a:solidFill>
                  <a:schemeClr val="tx2"/>
                </a:solidFill>
              </a:defRPr>
            </a:lvl2pPr>
            <a:lvl3pPr>
              <a:defRPr sz="1300">
                <a:solidFill>
                  <a:schemeClr val="tx2"/>
                </a:solidFill>
              </a:defRPr>
            </a:lvl3pPr>
            <a:lvl4pPr>
              <a:defRPr sz="1300">
                <a:solidFill>
                  <a:schemeClr val="tx2"/>
                </a:solidFill>
              </a:defRPr>
            </a:lvl4pPr>
            <a:lvl5pPr>
              <a:defRPr sz="1300">
                <a:solidFill>
                  <a:schemeClr val="tx2"/>
                </a:solidFill>
              </a:defRPr>
            </a:lvl5pPr>
            <a:lvl6pPr>
              <a:defRPr sz="1300">
                <a:solidFill>
                  <a:schemeClr val="tx2"/>
                </a:solidFill>
              </a:defRPr>
            </a:lvl6pPr>
            <a:lvl7pPr>
              <a:defRPr sz="1300">
                <a:solidFill>
                  <a:schemeClr val="tx2"/>
                </a:solidFill>
              </a:defRPr>
            </a:lvl7pPr>
            <a:lvl8pPr>
              <a:defRPr sz="1300">
                <a:solidFill>
                  <a:schemeClr val="tx2"/>
                </a:solidFill>
              </a:defRPr>
            </a:lvl8pPr>
            <a:lvl9pPr>
              <a:defRPr sz="1300">
                <a:solidFill>
                  <a:schemeClr val="tx2"/>
                </a:solidFill>
              </a:defRPr>
            </a:lvl9pPr>
          </a:lstStyle>
          <a:p>
            <a:pPr lvl="0"/>
            <a:r>
              <a:rPr lang="en-US" dirty="0"/>
              <a:t>Click to add Text or Content.</a:t>
            </a:r>
            <a:br>
              <a:rPr lang="en-US" dirty="0"/>
            </a:br>
            <a:r>
              <a:rPr lang="en-US" dirty="0"/>
              <a:t>To change the type style, select text and press ‘Tab’, or click on the ‘Increase/Decrease List Level’ buttons under the Home tab (next to the numbered list button).</a:t>
            </a:r>
          </a:p>
          <a:p>
            <a:pPr lvl="0"/>
            <a:r>
              <a:rPr lang="en-US" dirty="0"/>
              <a:t>Body text [First level]</a:t>
            </a:r>
          </a:p>
          <a:p>
            <a:pPr lvl="1"/>
            <a:r>
              <a:rPr lang="en-US" dirty="0"/>
              <a:t>Bullet list [Second level]</a:t>
            </a:r>
          </a:p>
          <a:p>
            <a:pPr lvl="2"/>
            <a:r>
              <a:rPr lang="en-US" dirty="0"/>
              <a:t>Bullet list 2 [Third level]</a:t>
            </a:r>
          </a:p>
        </p:txBody>
      </p:sp>
      <p:sp>
        <p:nvSpPr>
          <p:cNvPr id="8" name="Rectangle: Rounded Corners 7">
            <a:extLst>
              <a:ext uri="{FF2B5EF4-FFF2-40B4-BE49-F238E27FC236}">
                <a16:creationId xmlns:a16="http://schemas.microsoft.com/office/drawing/2014/main" id="{45C8E988-6E98-7539-4B0F-E93E7681C6AF}"/>
              </a:ext>
            </a:extLst>
          </p:cNvPr>
          <p:cNvSpPr/>
          <p:nvPr userDrawn="1"/>
        </p:nvSpPr>
        <p:spPr>
          <a:xfrm>
            <a:off x="230981" y="230981"/>
            <a:ext cx="11713369" cy="6400800"/>
          </a:xfrm>
          <a:prstGeom prst="roundRect">
            <a:avLst>
              <a:gd name="adj" fmla="val 3312"/>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792956" y="881855"/>
            <a:ext cx="9720000" cy="900000"/>
          </a:xfrm>
        </p:spPr>
        <p:txBody>
          <a:bodyPr/>
          <a:lstStyle>
            <a:lvl1pPr>
              <a:defRPr/>
            </a:lvl1pPr>
          </a:lstStyle>
          <a:p>
            <a:r>
              <a:rPr lang="en-US"/>
              <a:t>Click to edit Master title style</a:t>
            </a:r>
            <a:endParaRPr lang="en-GB" dirty="0"/>
          </a:p>
        </p:txBody>
      </p:sp>
      <p:sp>
        <p:nvSpPr>
          <p:cNvPr id="3" name="Content Placeholder 2"/>
          <p:cNvSpPr>
            <a:spLocks noGrp="1"/>
          </p:cNvSpPr>
          <p:nvPr>
            <p:ph sz="half" idx="1" hasCustomPrompt="1"/>
          </p:nvPr>
        </p:nvSpPr>
        <p:spPr>
          <a:xfrm>
            <a:off x="792956" y="2021623"/>
            <a:ext cx="5181600" cy="3636000"/>
          </a:xfrm>
        </p:spPr>
        <p:txBody>
          <a:bodyPr/>
          <a:lstStyle>
            <a:lvl1pPr>
              <a:lnSpc>
                <a:spcPct val="117000"/>
              </a:lnSpc>
              <a:spcAft>
                <a:spcPts val="800"/>
              </a:spcAft>
              <a:defRPr sz="1300">
                <a:solidFill>
                  <a:schemeClr val="tx2"/>
                </a:solidFill>
              </a:defRPr>
            </a:lvl1pPr>
            <a:lvl2pPr>
              <a:defRPr sz="1300">
                <a:solidFill>
                  <a:schemeClr val="tx2"/>
                </a:solidFill>
              </a:defRPr>
            </a:lvl2pPr>
            <a:lvl3pPr>
              <a:defRPr sz="1300">
                <a:solidFill>
                  <a:schemeClr val="tx2"/>
                </a:solidFill>
              </a:defRPr>
            </a:lvl3pPr>
            <a:lvl4pPr>
              <a:defRPr sz="1300">
                <a:solidFill>
                  <a:schemeClr val="tx2"/>
                </a:solidFill>
              </a:defRPr>
            </a:lvl4pPr>
            <a:lvl5pPr>
              <a:defRPr sz="1300">
                <a:solidFill>
                  <a:schemeClr val="tx2"/>
                </a:solidFill>
              </a:defRPr>
            </a:lvl5pPr>
            <a:lvl6pPr>
              <a:defRPr sz="1300">
                <a:solidFill>
                  <a:schemeClr val="tx2"/>
                </a:solidFill>
              </a:defRPr>
            </a:lvl6pPr>
            <a:lvl7pPr>
              <a:defRPr sz="1300">
                <a:solidFill>
                  <a:schemeClr val="tx2"/>
                </a:solidFill>
              </a:defRPr>
            </a:lvl7pPr>
            <a:lvl8pPr>
              <a:defRPr sz="1300">
                <a:solidFill>
                  <a:schemeClr val="tx2"/>
                </a:solidFill>
              </a:defRPr>
            </a:lvl8pPr>
            <a:lvl9pPr>
              <a:defRPr sz="1300">
                <a:solidFill>
                  <a:schemeClr val="tx2"/>
                </a:solidFill>
              </a:defRPr>
            </a:lvl9pPr>
          </a:lstStyle>
          <a:p>
            <a:pPr lvl="0"/>
            <a:r>
              <a:rPr lang="en-US" dirty="0"/>
              <a:t>This slide can be used for two text boxes, or text and: chart, SmartArt, image or table.</a:t>
            </a:r>
          </a:p>
          <a:p>
            <a:pPr lvl="0"/>
            <a:r>
              <a:rPr lang="en-US" dirty="0"/>
              <a:t>Body text [First level]</a:t>
            </a:r>
          </a:p>
          <a:p>
            <a:pPr lvl="1"/>
            <a:r>
              <a:rPr lang="en-US" dirty="0"/>
              <a:t>Bullet list [Second level]</a:t>
            </a:r>
          </a:p>
          <a:p>
            <a:pPr lvl="2"/>
            <a:r>
              <a:rPr lang="en-US" dirty="0"/>
              <a:t>Bullet list [Third level]</a:t>
            </a:r>
          </a:p>
        </p:txBody>
      </p:sp>
      <p:sp>
        <p:nvSpPr>
          <p:cNvPr id="14" name="Footer Placeholder 13">
            <a:extLst>
              <a:ext uri="{FF2B5EF4-FFF2-40B4-BE49-F238E27FC236}">
                <a16:creationId xmlns:a16="http://schemas.microsoft.com/office/drawing/2014/main" id="{2E1C2CAD-65BA-0122-53D1-BD7A31343CF0}"/>
              </a:ext>
            </a:extLst>
          </p:cNvPr>
          <p:cNvSpPr>
            <a:spLocks noGrp="1"/>
          </p:cNvSpPr>
          <p:nvPr>
            <p:ph type="ftr" sz="quarter" idx="15"/>
          </p:nvPr>
        </p:nvSpPr>
        <p:spPr/>
        <p:txBody>
          <a:bodyPr/>
          <a:lstStyle/>
          <a:p>
            <a:r>
              <a:rPr lang="en-GB"/>
              <a:t>Play your part visit: macs.vic.edu.au/care</a:t>
            </a:r>
            <a:endParaRPr lang="en-AU" dirty="0"/>
          </a:p>
        </p:txBody>
      </p:sp>
      <p:sp>
        <p:nvSpPr>
          <p:cNvPr id="15" name="Slide Number Placeholder 14">
            <a:extLst>
              <a:ext uri="{FF2B5EF4-FFF2-40B4-BE49-F238E27FC236}">
                <a16:creationId xmlns:a16="http://schemas.microsoft.com/office/drawing/2014/main" id="{A6EF13B2-328E-81A4-EFE7-6165B8B7A958}"/>
              </a:ext>
            </a:extLst>
          </p:cNvPr>
          <p:cNvSpPr>
            <a:spLocks noGrp="1"/>
          </p:cNvSpPr>
          <p:nvPr>
            <p:ph type="sldNum" sz="quarter" idx="16"/>
          </p:nvPr>
        </p:nvSpPr>
        <p:spPr/>
        <p:txBody>
          <a:bodyPr/>
          <a:lstStyle/>
          <a:p>
            <a:fld id="{F5AEA0E0-5CC6-4BD0-905C-A0021E419432}" type="slidenum">
              <a:rPr lang="en-GB" smtClean="0"/>
              <a:pPr/>
              <a:t>‹#›</a:t>
            </a:fld>
            <a:endParaRPr lang="en-GB" dirty="0"/>
          </a:p>
        </p:txBody>
      </p:sp>
    </p:spTree>
    <p:extLst>
      <p:ext uri="{BB962C8B-B14F-4D97-AF65-F5344CB8AC3E}">
        <p14:creationId xmlns:p14="http://schemas.microsoft.com/office/powerpoint/2010/main" val="3318806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s with sub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E9C95-66A3-2321-42CD-1BDB1332D769}"/>
              </a:ext>
            </a:extLst>
          </p:cNvPr>
          <p:cNvSpPr>
            <a:spLocks noGrp="1"/>
          </p:cNvSpPr>
          <p:nvPr>
            <p:ph type="title"/>
          </p:nvPr>
        </p:nvSpPr>
        <p:spPr>
          <a:xfrm>
            <a:off x="792956" y="881855"/>
            <a:ext cx="9720000" cy="900000"/>
          </a:xfrm>
        </p:spPr>
        <p:txBody>
          <a:bodyPr/>
          <a:lstStyle/>
          <a:p>
            <a:r>
              <a:rPr lang="en-US"/>
              <a:t>Click to edit Master title style</a:t>
            </a:r>
            <a:endParaRPr lang="en-AU" dirty="0"/>
          </a:p>
        </p:txBody>
      </p:sp>
      <p:sp>
        <p:nvSpPr>
          <p:cNvPr id="3" name="Slide Number Placeholder 2">
            <a:extLst>
              <a:ext uri="{FF2B5EF4-FFF2-40B4-BE49-F238E27FC236}">
                <a16:creationId xmlns:a16="http://schemas.microsoft.com/office/drawing/2014/main" id="{DAB580EC-4A13-471F-4D99-1CE221852815}"/>
              </a:ext>
            </a:extLst>
          </p:cNvPr>
          <p:cNvSpPr>
            <a:spLocks noGrp="1"/>
          </p:cNvSpPr>
          <p:nvPr>
            <p:ph type="sldNum" sz="quarter" idx="10"/>
          </p:nvPr>
        </p:nvSpPr>
        <p:spPr/>
        <p:txBody>
          <a:bodyPr/>
          <a:lstStyle/>
          <a:p>
            <a:fld id="{F5AEA0E0-5CC6-4BD0-905C-A0021E419432}" type="slidenum">
              <a:rPr lang="en-GB" smtClean="0"/>
              <a:pPr/>
              <a:t>‹#›</a:t>
            </a:fld>
            <a:endParaRPr lang="en-GB" dirty="0"/>
          </a:p>
        </p:txBody>
      </p:sp>
      <p:sp>
        <p:nvSpPr>
          <p:cNvPr id="5" name="Footer Placeholder 4">
            <a:extLst>
              <a:ext uri="{FF2B5EF4-FFF2-40B4-BE49-F238E27FC236}">
                <a16:creationId xmlns:a16="http://schemas.microsoft.com/office/drawing/2014/main" id="{32219579-3E69-33B2-FF83-19D80DDD9754}"/>
              </a:ext>
            </a:extLst>
          </p:cNvPr>
          <p:cNvSpPr>
            <a:spLocks noGrp="1"/>
          </p:cNvSpPr>
          <p:nvPr>
            <p:ph type="ftr" sz="quarter" idx="12"/>
          </p:nvPr>
        </p:nvSpPr>
        <p:spPr/>
        <p:txBody>
          <a:bodyPr/>
          <a:lstStyle/>
          <a:p>
            <a:r>
              <a:rPr lang="en-GB"/>
              <a:t>Play your part visit: macs.vic.edu.au/care</a:t>
            </a:r>
            <a:endParaRPr lang="en-AU" dirty="0"/>
          </a:p>
        </p:txBody>
      </p:sp>
      <p:sp>
        <p:nvSpPr>
          <p:cNvPr id="11" name="Text Placeholder 10">
            <a:extLst>
              <a:ext uri="{FF2B5EF4-FFF2-40B4-BE49-F238E27FC236}">
                <a16:creationId xmlns:a16="http://schemas.microsoft.com/office/drawing/2014/main" id="{99FC6966-0FFA-6572-2916-56BAFC039937}"/>
              </a:ext>
            </a:extLst>
          </p:cNvPr>
          <p:cNvSpPr>
            <a:spLocks noGrp="1"/>
          </p:cNvSpPr>
          <p:nvPr>
            <p:ph type="body" sz="quarter" idx="13" hasCustomPrompt="1"/>
          </p:nvPr>
        </p:nvSpPr>
        <p:spPr>
          <a:xfrm>
            <a:off x="792956" y="2032505"/>
            <a:ext cx="5186362" cy="3846724"/>
          </a:xfrm>
        </p:spPr>
        <p:txBody>
          <a:bodyPr lIns="0"/>
          <a:lstStyle>
            <a:lvl1pPr>
              <a:lnSpc>
                <a:spcPct val="100000"/>
              </a:lnSpc>
              <a:defRPr b="1">
                <a:solidFill>
                  <a:schemeClr val="bg2"/>
                </a:solidFill>
              </a:defRPr>
            </a:lvl1pPr>
            <a:lvl2pPr marL="0" indent="0">
              <a:spcAft>
                <a:spcPts val="0"/>
              </a:spcAft>
              <a:buNone/>
              <a:defRPr>
                <a:solidFill>
                  <a:schemeClr val="tx2"/>
                </a:solidFill>
              </a:defRPr>
            </a:lvl2pPr>
            <a:lvl3pPr marL="0" indent="0">
              <a:spcBef>
                <a:spcPts val="600"/>
              </a:spcBef>
              <a:spcAft>
                <a:spcPts val="0"/>
              </a:spcAft>
              <a:buNone/>
              <a:defRPr/>
            </a:lvl3pPr>
            <a:lvl4pPr>
              <a:spcBef>
                <a:spcPts val="600"/>
              </a:spcBef>
              <a:spcAft>
                <a:spcPts val="0"/>
              </a:spcAft>
              <a:defRPr/>
            </a:lvl4pPr>
            <a:lvl5pPr>
              <a:spcBef>
                <a:spcPts val="600"/>
              </a:spcBef>
              <a:spcAft>
                <a:spcPts val="0"/>
              </a:spcAft>
              <a:defRPr/>
            </a:lvl5pPr>
            <a:lvl6pPr>
              <a:spcBef>
                <a:spcPts val="600"/>
              </a:spcBef>
              <a:spcAft>
                <a:spcPts val="0"/>
              </a:spcAft>
              <a:defRPr/>
            </a:lvl6pPr>
            <a:lvl7pPr>
              <a:spcBef>
                <a:spcPts val="600"/>
              </a:spcBef>
              <a:spcAft>
                <a:spcPts val="0"/>
              </a:spcAft>
              <a:defRPr/>
            </a:lvl7pPr>
            <a:lvl8pPr>
              <a:spcBef>
                <a:spcPts val="600"/>
              </a:spcBef>
              <a:spcAft>
                <a:spcPts val="0"/>
              </a:spcAft>
              <a:defRPr/>
            </a:lvl8pPr>
            <a:lvl9pPr>
              <a:spcBef>
                <a:spcPts val="600"/>
              </a:spcBef>
              <a:spcAft>
                <a:spcPts val="0"/>
              </a:spcAft>
              <a:defRPr/>
            </a:lvl9pPr>
          </a:lstStyle>
          <a:p>
            <a:pPr lvl="0"/>
            <a:r>
              <a:rPr lang="en-US" dirty="0"/>
              <a:t>Click to add Text.</a:t>
            </a:r>
            <a:br>
              <a:rPr lang="en-US" dirty="0"/>
            </a:br>
            <a:r>
              <a:rPr lang="en-US" dirty="0"/>
              <a:t>To change the type style, select text and press ‘Tab’, or click on the ‘Increase/Decrease List Level’ buttons under the Home tab (next to the numbered list button).</a:t>
            </a:r>
          </a:p>
          <a:p>
            <a:pPr lvl="0"/>
            <a:r>
              <a:rPr lang="en-US" dirty="0"/>
              <a:t>Body text [First level]</a:t>
            </a:r>
          </a:p>
          <a:p>
            <a:pPr lvl="1"/>
            <a:r>
              <a:rPr lang="en-US" dirty="0"/>
              <a:t>Body text [Second level]</a:t>
            </a:r>
          </a:p>
        </p:txBody>
      </p:sp>
      <p:sp>
        <p:nvSpPr>
          <p:cNvPr id="14" name="Text Placeholder 10">
            <a:extLst>
              <a:ext uri="{FF2B5EF4-FFF2-40B4-BE49-F238E27FC236}">
                <a16:creationId xmlns:a16="http://schemas.microsoft.com/office/drawing/2014/main" id="{733DB01C-A77D-FA81-6F7D-0AE7CA8C6C90}"/>
              </a:ext>
            </a:extLst>
          </p:cNvPr>
          <p:cNvSpPr>
            <a:spLocks noGrp="1"/>
          </p:cNvSpPr>
          <p:nvPr>
            <p:ph type="body" sz="quarter" idx="14" hasCustomPrompt="1"/>
          </p:nvPr>
        </p:nvSpPr>
        <p:spPr>
          <a:xfrm>
            <a:off x="6158775" y="2032505"/>
            <a:ext cx="5186362" cy="3846724"/>
          </a:xfrm>
        </p:spPr>
        <p:txBody>
          <a:bodyPr lIns="0"/>
          <a:lstStyle>
            <a:lvl1pPr>
              <a:lnSpc>
                <a:spcPct val="100000"/>
              </a:lnSpc>
              <a:defRPr b="1">
                <a:solidFill>
                  <a:schemeClr val="bg2"/>
                </a:solidFill>
              </a:defRPr>
            </a:lvl1pPr>
            <a:lvl2pPr marL="0" indent="0">
              <a:spcAft>
                <a:spcPts val="0"/>
              </a:spcAft>
              <a:buNone/>
              <a:defRPr>
                <a:solidFill>
                  <a:schemeClr val="tx2"/>
                </a:solidFill>
              </a:defRPr>
            </a:lvl2pPr>
            <a:lvl3pPr marL="0" indent="0">
              <a:spcBef>
                <a:spcPts val="600"/>
              </a:spcBef>
              <a:spcAft>
                <a:spcPts val="0"/>
              </a:spcAft>
              <a:buNone/>
              <a:defRPr/>
            </a:lvl3pPr>
            <a:lvl4pPr>
              <a:spcBef>
                <a:spcPts val="600"/>
              </a:spcBef>
              <a:spcAft>
                <a:spcPts val="0"/>
              </a:spcAft>
              <a:defRPr/>
            </a:lvl4pPr>
            <a:lvl5pPr>
              <a:spcBef>
                <a:spcPts val="600"/>
              </a:spcBef>
              <a:spcAft>
                <a:spcPts val="0"/>
              </a:spcAft>
              <a:defRPr/>
            </a:lvl5pPr>
            <a:lvl6pPr>
              <a:spcBef>
                <a:spcPts val="600"/>
              </a:spcBef>
              <a:spcAft>
                <a:spcPts val="0"/>
              </a:spcAft>
              <a:defRPr/>
            </a:lvl6pPr>
            <a:lvl7pPr>
              <a:spcBef>
                <a:spcPts val="600"/>
              </a:spcBef>
              <a:spcAft>
                <a:spcPts val="0"/>
              </a:spcAft>
              <a:defRPr/>
            </a:lvl7pPr>
            <a:lvl8pPr>
              <a:spcBef>
                <a:spcPts val="600"/>
              </a:spcBef>
              <a:spcAft>
                <a:spcPts val="0"/>
              </a:spcAft>
              <a:defRPr/>
            </a:lvl8pPr>
            <a:lvl9pPr>
              <a:spcBef>
                <a:spcPts val="600"/>
              </a:spcBef>
              <a:spcAft>
                <a:spcPts val="0"/>
              </a:spcAft>
              <a:defRPr/>
            </a:lvl9pPr>
          </a:lstStyle>
          <a:p>
            <a:pPr lvl="0"/>
            <a:r>
              <a:rPr lang="en-US" dirty="0"/>
              <a:t>Click to add Text.</a:t>
            </a:r>
            <a:br>
              <a:rPr lang="en-US" dirty="0"/>
            </a:br>
            <a:r>
              <a:rPr lang="en-US" dirty="0"/>
              <a:t>To change the type style, select text and press ‘Tab’, or click on the ‘Increase/Decrease List Level’ buttons under the Home tab (next to the numbered list button).</a:t>
            </a:r>
          </a:p>
          <a:p>
            <a:pPr lvl="0"/>
            <a:r>
              <a:rPr lang="en-US" dirty="0"/>
              <a:t>Body text [First level]</a:t>
            </a:r>
          </a:p>
          <a:p>
            <a:pPr lvl="1"/>
            <a:r>
              <a:rPr lang="en-US" dirty="0"/>
              <a:t>Body text [Second level]</a:t>
            </a:r>
          </a:p>
        </p:txBody>
      </p:sp>
      <p:sp>
        <p:nvSpPr>
          <p:cNvPr id="15" name="Rectangle: Rounded Corners 14">
            <a:extLst>
              <a:ext uri="{FF2B5EF4-FFF2-40B4-BE49-F238E27FC236}">
                <a16:creationId xmlns:a16="http://schemas.microsoft.com/office/drawing/2014/main" id="{A2077C5C-4636-0B05-DBCF-F452CF640AE3}"/>
              </a:ext>
            </a:extLst>
          </p:cNvPr>
          <p:cNvSpPr/>
          <p:nvPr userDrawn="1"/>
        </p:nvSpPr>
        <p:spPr>
          <a:xfrm>
            <a:off x="230981" y="230981"/>
            <a:ext cx="11713369" cy="6400800"/>
          </a:xfrm>
          <a:prstGeom prst="roundRect">
            <a:avLst>
              <a:gd name="adj" fmla="val 3312"/>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70277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EF600E-A836-4665-A50B-E5BE4AD5429E}"/>
              </a:ext>
            </a:extLst>
          </p:cNvPr>
          <p:cNvSpPr>
            <a:spLocks noGrp="1"/>
          </p:cNvSpPr>
          <p:nvPr>
            <p:ph type="title"/>
          </p:nvPr>
        </p:nvSpPr>
        <p:spPr/>
        <p:txBody>
          <a:bodyPr/>
          <a:lstStyle/>
          <a:p>
            <a:r>
              <a:rPr lang="en-US"/>
              <a:t>Click to edit Master title style</a:t>
            </a:r>
            <a:endParaRPr lang="en-AU" dirty="0"/>
          </a:p>
        </p:txBody>
      </p:sp>
      <p:sp>
        <p:nvSpPr>
          <p:cNvPr id="6" name="Date Placeholder 5">
            <a:extLst>
              <a:ext uri="{FF2B5EF4-FFF2-40B4-BE49-F238E27FC236}">
                <a16:creationId xmlns:a16="http://schemas.microsoft.com/office/drawing/2014/main" id="{8D3BEE9B-E66C-BA25-B396-C956684EEB97}"/>
              </a:ext>
            </a:extLst>
          </p:cNvPr>
          <p:cNvSpPr>
            <a:spLocks noGrp="1"/>
          </p:cNvSpPr>
          <p:nvPr>
            <p:ph type="dt" sz="half" idx="10"/>
          </p:nvPr>
        </p:nvSpPr>
        <p:spPr/>
        <p:txBody>
          <a:bodyPr/>
          <a:lstStyle/>
          <a:p>
            <a:fld id="{0EC536CA-CA6E-471F-9FB2-5541143BF8CF}" type="datetime1">
              <a:rPr lang="en-GB" smtClean="0"/>
              <a:t>28/01/2026</a:t>
            </a:fld>
            <a:endParaRPr lang="en-GB" dirty="0"/>
          </a:p>
        </p:txBody>
      </p:sp>
      <p:sp>
        <p:nvSpPr>
          <p:cNvPr id="7" name="Footer Placeholder 6">
            <a:extLst>
              <a:ext uri="{FF2B5EF4-FFF2-40B4-BE49-F238E27FC236}">
                <a16:creationId xmlns:a16="http://schemas.microsoft.com/office/drawing/2014/main" id="{E621CE5A-3E22-8D80-8ACE-56F0D01663F5}"/>
              </a:ext>
            </a:extLst>
          </p:cNvPr>
          <p:cNvSpPr>
            <a:spLocks noGrp="1"/>
          </p:cNvSpPr>
          <p:nvPr>
            <p:ph type="ftr" sz="quarter" idx="11"/>
          </p:nvPr>
        </p:nvSpPr>
        <p:spPr/>
        <p:txBody>
          <a:bodyPr/>
          <a:lstStyle/>
          <a:p>
            <a:r>
              <a:rPr lang="en-GB"/>
              <a:t>Play your part visit: macs.vic.edu.au/care</a:t>
            </a:r>
            <a:endParaRPr lang="en-AU" dirty="0"/>
          </a:p>
        </p:txBody>
      </p:sp>
      <p:sp>
        <p:nvSpPr>
          <p:cNvPr id="8" name="Slide Number Placeholder 7">
            <a:extLst>
              <a:ext uri="{FF2B5EF4-FFF2-40B4-BE49-F238E27FC236}">
                <a16:creationId xmlns:a16="http://schemas.microsoft.com/office/drawing/2014/main" id="{77088F1A-3924-9BC7-2E0B-C3B4BFBA932E}"/>
              </a:ext>
            </a:extLst>
          </p:cNvPr>
          <p:cNvSpPr>
            <a:spLocks noGrp="1"/>
          </p:cNvSpPr>
          <p:nvPr>
            <p:ph type="sldNum" sz="quarter" idx="12"/>
          </p:nvPr>
        </p:nvSpPr>
        <p:spPr/>
        <p:txBody>
          <a:bodyPr/>
          <a:lstStyle/>
          <a:p>
            <a:fld id="{F5AEA0E0-5CC6-4BD0-905C-A0021E419432}" type="slidenum">
              <a:rPr lang="en-GB" smtClean="0"/>
              <a:pPr/>
              <a:t>‹#›</a:t>
            </a:fld>
            <a:endParaRPr lang="en-GB" dirty="0"/>
          </a:p>
        </p:txBody>
      </p:sp>
    </p:spTree>
    <p:extLst>
      <p:ext uri="{BB962C8B-B14F-4D97-AF65-F5344CB8AC3E}">
        <p14:creationId xmlns:p14="http://schemas.microsoft.com/office/powerpoint/2010/main" val="1648050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933BCA0-C4BD-F366-E3EE-CDACBC144753}"/>
              </a:ext>
            </a:extLst>
          </p:cNvPr>
          <p:cNvSpPr>
            <a:spLocks noGrp="1"/>
          </p:cNvSpPr>
          <p:nvPr>
            <p:ph type="dt" sz="half" idx="10"/>
          </p:nvPr>
        </p:nvSpPr>
        <p:spPr/>
        <p:txBody>
          <a:bodyPr/>
          <a:lstStyle/>
          <a:p>
            <a:fld id="{B2F96678-91DC-4B1A-BBF0-B1C7B078E46C}" type="datetime1">
              <a:rPr lang="en-GB" smtClean="0"/>
              <a:t>28/01/2026</a:t>
            </a:fld>
            <a:endParaRPr lang="en-GB" dirty="0"/>
          </a:p>
        </p:txBody>
      </p:sp>
      <p:sp>
        <p:nvSpPr>
          <p:cNvPr id="6" name="Footer Placeholder 5">
            <a:extLst>
              <a:ext uri="{FF2B5EF4-FFF2-40B4-BE49-F238E27FC236}">
                <a16:creationId xmlns:a16="http://schemas.microsoft.com/office/drawing/2014/main" id="{7ECA9870-3964-7F87-D8FE-B587C01B57E6}"/>
              </a:ext>
            </a:extLst>
          </p:cNvPr>
          <p:cNvSpPr>
            <a:spLocks noGrp="1"/>
          </p:cNvSpPr>
          <p:nvPr>
            <p:ph type="ftr" sz="quarter" idx="11"/>
          </p:nvPr>
        </p:nvSpPr>
        <p:spPr/>
        <p:txBody>
          <a:bodyPr/>
          <a:lstStyle/>
          <a:p>
            <a:r>
              <a:rPr lang="en-GB"/>
              <a:t>Play your part visit: macs.vic.edu.au/care</a:t>
            </a:r>
            <a:endParaRPr lang="en-AU" dirty="0"/>
          </a:p>
        </p:txBody>
      </p:sp>
      <p:sp>
        <p:nvSpPr>
          <p:cNvPr id="7" name="Slide Number Placeholder 6">
            <a:extLst>
              <a:ext uri="{FF2B5EF4-FFF2-40B4-BE49-F238E27FC236}">
                <a16:creationId xmlns:a16="http://schemas.microsoft.com/office/drawing/2014/main" id="{C602A3F0-012C-36AE-2472-EDAC887A855C}"/>
              </a:ext>
            </a:extLst>
          </p:cNvPr>
          <p:cNvSpPr>
            <a:spLocks noGrp="1"/>
          </p:cNvSpPr>
          <p:nvPr>
            <p:ph type="sldNum" sz="quarter" idx="12"/>
          </p:nvPr>
        </p:nvSpPr>
        <p:spPr/>
        <p:txBody>
          <a:bodyPr/>
          <a:lstStyle/>
          <a:p>
            <a:fld id="{F5AEA0E0-5CC6-4BD0-905C-A0021E419432}" type="slidenum">
              <a:rPr lang="en-GB" smtClean="0"/>
              <a:pPr/>
              <a:t>‹#›</a:t>
            </a:fld>
            <a:endParaRPr lang="en-GB" dirty="0"/>
          </a:p>
        </p:txBody>
      </p:sp>
    </p:spTree>
    <p:extLst>
      <p:ext uri="{BB962C8B-B14F-4D97-AF65-F5344CB8AC3E}">
        <p14:creationId xmlns:p14="http://schemas.microsoft.com/office/powerpoint/2010/main" val="1077151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C48FDF33-9C1C-D6C9-C80D-A507D7959812}"/>
              </a:ext>
            </a:extLst>
          </p:cNvPr>
          <p:cNvSpPr/>
          <p:nvPr userDrawn="1"/>
        </p:nvSpPr>
        <p:spPr>
          <a:xfrm>
            <a:off x="230981" y="230981"/>
            <a:ext cx="11713369" cy="6400800"/>
          </a:xfrm>
          <a:prstGeom prst="roundRect">
            <a:avLst>
              <a:gd name="adj" fmla="val 331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ooter Placeholder 2">
            <a:extLst>
              <a:ext uri="{FF2B5EF4-FFF2-40B4-BE49-F238E27FC236}">
                <a16:creationId xmlns:a16="http://schemas.microsoft.com/office/drawing/2014/main" id="{784B1F67-FD78-A443-8EEE-C47FD69801D2}"/>
              </a:ext>
            </a:extLst>
          </p:cNvPr>
          <p:cNvSpPr>
            <a:spLocks noGrp="1"/>
          </p:cNvSpPr>
          <p:nvPr>
            <p:ph type="ftr" sz="quarter" idx="10"/>
          </p:nvPr>
        </p:nvSpPr>
        <p:spPr>
          <a:xfrm>
            <a:off x="7358063" y="6277460"/>
            <a:ext cx="4105480" cy="180000"/>
          </a:xfrm>
          <a:prstGeom prst="rect">
            <a:avLst/>
          </a:prstGeom>
        </p:spPr>
        <p:txBody>
          <a:bodyPr/>
          <a:lstStyle>
            <a:lvl1pPr>
              <a:defRPr>
                <a:solidFill>
                  <a:schemeClr val="bg1"/>
                </a:solidFill>
              </a:defRPr>
            </a:lvl1pPr>
          </a:lstStyle>
          <a:p>
            <a:pPr algn="r"/>
            <a:r>
              <a:rPr lang="en-GB"/>
              <a:t>Play your part visit: macs.vic.edu.au/care</a:t>
            </a:r>
            <a:endParaRPr lang="en-GB" dirty="0"/>
          </a:p>
        </p:txBody>
      </p:sp>
      <p:sp>
        <p:nvSpPr>
          <p:cNvPr id="4" name="Slide Number Placeholder 3">
            <a:extLst>
              <a:ext uri="{FF2B5EF4-FFF2-40B4-BE49-F238E27FC236}">
                <a16:creationId xmlns:a16="http://schemas.microsoft.com/office/drawing/2014/main" id="{69497AED-052D-E6C1-E4BA-EEBD719E93A7}"/>
              </a:ext>
            </a:extLst>
          </p:cNvPr>
          <p:cNvSpPr>
            <a:spLocks noGrp="1"/>
          </p:cNvSpPr>
          <p:nvPr>
            <p:ph type="sldNum" sz="quarter" idx="11"/>
          </p:nvPr>
        </p:nvSpPr>
        <p:spPr/>
        <p:txBody>
          <a:bodyPr/>
          <a:lstStyle>
            <a:lvl1pPr>
              <a:defRPr>
                <a:solidFill>
                  <a:schemeClr val="bg1"/>
                </a:solidFill>
              </a:defRPr>
            </a:lvl1pPr>
          </a:lstStyle>
          <a:p>
            <a:fld id="{F5AEA0E0-5CC6-4BD0-905C-A0021E419432}" type="slidenum">
              <a:rPr lang="en-GB" smtClean="0"/>
              <a:pPr/>
              <a:t>‹#›</a:t>
            </a:fld>
            <a:endParaRPr lang="en-GB" dirty="0"/>
          </a:p>
        </p:txBody>
      </p:sp>
      <p:cxnSp>
        <p:nvCxnSpPr>
          <p:cNvPr id="8" name="Straight Connector 7">
            <a:extLst>
              <a:ext uri="{FF2B5EF4-FFF2-40B4-BE49-F238E27FC236}">
                <a16:creationId xmlns:a16="http://schemas.microsoft.com/office/drawing/2014/main" id="{EE53999D-D0E0-CCDB-A0C5-CD1A0B9A9113}"/>
              </a:ext>
            </a:extLst>
          </p:cNvPr>
          <p:cNvCxnSpPr>
            <a:cxnSpLocks/>
          </p:cNvCxnSpPr>
          <p:nvPr userDrawn="1"/>
        </p:nvCxnSpPr>
        <p:spPr>
          <a:xfrm>
            <a:off x="11522870" y="6307931"/>
            <a:ext cx="0" cy="1143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987B05D8-2565-0308-7334-243F9F824D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57612" y="3408585"/>
            <a:ext cx="2128689" cy="2020665"/>
          </a:xfrm>
          <a:prstGeom prst="rect">
            <a:avLst/>
          </a:prstGeom>
        </p:spPr>
      </p:pic>
      <p:pic>
        <p:nvPicPr>
          <p:cNvPr id="11" name="Graphic 10">
            <a:extLst>
              <a:ext uri="{FF2B5EF4-FFF2-40B4-BE49-F238E27FC236}">
                <a16:creationId xmlns:a16="http://schemas.microsoft.com/office/drawing/2014/main" id="{6DF723AD-E299-F4F1-7E91-472BEF3DEC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77349" y="473869"/>
            <a:ext cx="1602581" cy="231536"/>
          </a:xfrm>
          <a:prstGeom prst="rect">
            <a:avLst/>
          </a:prstGeom>
        </p:spPr>
      </p:pic>
      <p:cxnSp>
        <p:nvCxnSpPr>
          <p:cNvPr id="12" name="Straight Connector 11">
            <a:extLst>
              <a:ext uri="{FF2B5EF4-FFF2-40B4-BE49-F238E27FC236}">
                <a16:creationId xmlns:a16="http://schemas.microsoft.com/office/drawing/2014/main" id="{6045AF16-1E74-FA76-D5A7-81287357394E}"/>
              </a:ext>
            </a:extLst>
          </p:cNvPr>
          <p:cNvCxnSpPr>
            <a:cxnSpLocks/>
          </p:cNvCxnSpPr>
          <p:nvPr userDrawn="1"/>
        </p:nvCxnSpPr>
        <p:spPr>
          <a:xfrm>
            <a:off x="11006138" y="466725"/>
            <a:ext cx="0" cy="245269"/>
          </a:xfrm>
          <a:prstGeom prst="line">
            <a:avLst/>
          </a:prstGeom>
          <a:ln w="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505469FE-EDC8-AF46-7AA2-C6F3CA586CDC}"/>
              </a:ext>
            </a:extLst>
          </p:cNvPr>
          <p:cNvGrpSpPr/>
          <p:nvPr userDrawn="1"/>
        </p:nvGrpSpPr>
        <p:grpSpPr>
          <a:xfrm>
            <a:off x="11132332" y="457200"/>
            <a:ext cx="533505" cy="299842"/>
            <a:chOff x="11132332" y="457200"/>
            <a:chExt cx="533505" cy="299842"/>
          </a:xfrm>
        </p:grpSpPr>
        <p:sp>
          <p:nvSpPr>
            <p:cNvPr id="30" name="Freeform: Shape 29">
              <a:extLst>
                <a:ext uri="{FF2B5EF4-FFF2-40B4-BE49-F238E27FC236}">
                  <a16:creationId xmlns:a16="http://schemas.microsoft.com/office/drawing/2014/main" id="{A1DABAD9-75DC-2852-35B5-FC738BE029B2}"/>
                </a:ext>
              </a:extLst>
            </p:cNvPr>
            <p:cNvSpPr/>
            <p:nvPr/>
          </p:nvSpPr>
          <p:spPr>
            <a:xfrm>
              <a:off x="11145678" y="458668"/>
              <a:ext cx="65849" cy="59688"/>
            </a:xfrm>
            <a:custGeom>
              <a:avLst/>
              <a:gdLst>
                <a:gd name="connsiteX0" fmla="*/ 35243 w 65849"/>
                <a:gd name="connsiteY0" fmla="*/ 44559 h 59688"/>
                <a:gd name="connsiteX1" fmla="*/ 34290 w 65849"/>
                <a:gd name="connsiteY1" fmla="*/ 47048 h 59688"/>
                <a:gd name="connsiteX2" fmla="*/ 33465 w 65849"/>
                <a:gd name="connsiteY2" fmla="*/ 49474 h 59688"/>
                <a:gd name="connsiteX3" fmla="*/ 33274 w 65849"/>
                <a:gd name="connsiteY3" fmla="*/ 50049 h 59688"/>
                <a:gd name="connsiteX4" fmla="*/ 33084 w 65849"/>
                <a:gd name="connsiteY4" fmla="*/ 50559 h 59688"/>
                <a:gd name="connsiteX5" fmla="*/ 32576 w 65849"/>
                <a:gd name="connsiteY5" fmla="*/ 49091 h 59688"/>
                <a:gd name="connsiteX6" fmla="*/ 32068 w 65849"/>
                <a:gd name="connsiteY6" fmla="*/ 47623 h 59688"/>
                <a:gd name="connsiteX7" fmla="*/ 31496 w 65849"/>
                <a:gd name="connsiteY7" fmla="*/ 46091 h 59688"/>
                <a:gd name="connsiteX8" fmla="*/ 30861 w 65849"/>
                <a:gd name="connsiteY8" fmla="*/ 44559 h 59688"/>
                <a:gd name="connsiteX9" fmla="*/ 14161 w 65849"/>
                <a:gd name="connsiteY9" fmla="*/ 0 h 59688"/>
                <a:gd name="connsiteX10" fmla="*/ 0 w 65849"/>
                <a:gd name="connsiteY10" fmla="*/ 0 h 59688"/>
                <a:gd name="connsiteX11" fmla="*/ 0 w 65849"/>
                <a:gd name="connsiteY11" fmla="*/ 59688 h 59688"/>
                <a:gd name="connsiteX12" fmla="*/ 8763 w 65849"/>
                <a:gd name="connsiteY12" fmla="*/ 59688 h 59688"/>
                <a:gd name="connsiteX13" fmla="*/ 8763 w 65849"/>
                <a:gd name="connsiteY13" fmla="*/ 10469 h 59688"/>
                <a:gd name="connsiteX14" fmla="*/ 8700 w 65849"/>
                <a:gd name="connsiteY14" fmla="*/ 8746 h 59688"/>
                <a:gd name="connsiteX15" fmla="*/ 27877 w 65849"/>
                <a:gd name="connsiteY15" fmla="*/ 59624 h 59688"/>
                <a:gd name="connsiteX16" fmla="*/ 38291 w 65849"/>
                <a:gd name="connsiteY16" fmla="*/ 59624 h 59688"/>
                <a:gd name="connsiteX17" fmla="*/ 57023 w 65849"/>
                <a:gd name="connsiteY17" fmla="*/ 8746 h 59688"/>
                <a:gd name="connsiteX18" fmla="*/ 57023 w 65849"/>
                <a:gd name="connsiteY18" fmla="*/ 12576 h 59688"/>
                <a:gd name="connsiteX19" fmla="*/ 57023 w 65849"/>
                <a:gd name="connsiteY19" fmla="*/ 16598 h 59688"/>
                <a:gd name="connsiteX20" fmla="*/ 57023 w 65849"/>
                <a:gd name="connsiteY20" fmla="*/ 59624 h 59688"/>
                <a:gd name="connsiteX21" fmla="*/ 65850 w 65849"/>
                <a:gd name="connsiteY21" fmla="*/ 59624 h 59688"/>
                <a:gd name="connsiteX22" fmla="*/ 65850 w 65849"/>
                <a:gd name="connsiteY22" fmla="*/ 0 h 59688"/>
                <a:gd name="connsiteX23" fmla="*/ 51880 w 65849"/>
                <a:gd name="connsiteY23" fmla="*/ 0 h 59688"/>
                <a:gd name="connsiteX24" fmla="*/ 35433 w 65849"/>
                <a:gd name="connsiteY24" fmla="*/ 44559 h 5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849" h="59688">
                  <a:moveTo>
                    <a:pt x="35243" y="44559"/>
                  </a:moveTo>
                  <a:cubicBezTo>
                    <a:pt x="34925" y="45389"/>
                    <a:pt x="34608" y="46282"/>
                    <a:pt x="34290" y="47048"/>
                  </a:cubicBezTo>
                  <a:cubicBezTo>
                    <a:pt x="33973" y="47878"/>
                    <a:pt x="33719" y="48708"/>
                    <a:pt x="33465" y="49474"/>
                  </a:cubicBezTo>
                  <a:cubicBezTo>
                    <a:pt x="33465" y="49666"/>
                    <a:pt x="33338" y="49921"/>
                    <a:pt x="33274" y="50049"/>
                  </a:cubicBezTo>
                  <a:cubicBezTo>
                    <a:pt x="33274" y="50240"/>
                    <a:pt x="33147" y="50368"/>
                    <a:pt x="33084" y="50559"/>
                  </a:cubicBezTo>
                  <a:cubicBezTo>
                    <a:pt x="32893" y="50049"/>
                    <a:pt x="32766" y="49538"/>
                    <a:pt x="32576" y="49091"/>
                  </a:cubicBezTo>
                  <a:cubicBezTo>
                    <a:pt x="32385" y="48644"/>
                    <a:pt x="32258" y="48134"/>
                    <a:pt x="32068" y="47623"/>
                  </a:cubicBezTo>
                  <a:cubicBezTo>
                    <a:pt x="31877" y="47112"/>
                    <a:pt x="31687" y="46601"/>
                    <a:pt x="31496" y="46091"/>
                  </a:cubicBezTo>
                  <a:cubicBezTo>
                    <a:pt x="31306" y="45580"/>
                    <a:pt x="31052" y="45069"/>
                    <a:pt x="30861" y="44559"/>
                  </a:cubicBezTo>
                  <a:lnTo>
                    <a:pt x="14161" y="0"/>
                  </a:lnTo>
                  <a:lnTo>
                    <a:pt x="0" y="0"/>
                  </a:lnTo>
                  <a:lnTo>
                    <a:pt x="0" y="59688"/>
                  </a:lnTo>
                  <a:lnTo>
                    <a:pt x="8763" y="59688"/>
                  </a:lnTo>
                  <a:lnTo>
                    <a:pt x="8763" y="10469"/>
                  </a:lnTo>
                  <a:cubicBezTo>
                    <a:pt x="8763" y="9895"/>
                    <a:pt x="8763" y="9320"/>
                    <a:pt x="8700" y="8746"/>
                  </a:cubicBezTo>
                  <a:lnTo>
                    <a:pt x="27877" y="59624"/>
                  </a:lnTo>
                  <a:lnTo>
                    <a:pt x="38291" y="59624"/>
                  </a:lnTo>
                  <a:lnTo>
                    <a:pt x="57023" y="8746"/>
                  </a:lnTo>
                  <a:cubicBezTo>
                    <a:pt x="57023" y="10023"/>
                    <a:pt x="57023" y="11299"/>
                    <a:pt x="57023" y="12576"/>
                  </a:cubicBezTo>
                  <a:cubicBezTo>
                    <a:pt x="57023" y="13917"/>
                    <a:pt x="57023" y="15193"/>
                    <a:pt x="57023" y="16598"/>
                  </a:cubicBezTo>
                  <a:lnTo>
                    <a:pt x="57023" y="59624"/>
                  </a:lnTo>
                  <a:lnTo>
                    <a:pt x="65850" y="59624"/>
                  </a:lnTo>
                  <a:lnTo>
                    <a:pt x="65850" y="0"/>
                  </a:lnTo>
                  <a:lnTo>
                    <a:pt x="51880" y="0"/>
                  </a:lnTo>
                  <a:lnTo>
                    <a:pt x="35433" y="44559"/>
                  </a:lnTo>
                  <a:close/>
                </a:path>
              </a:pathLst>
            </a:custGeom>
            <a:solidFill>
              <a:schemeClr val="bg1"/>
            </a:solidFill>
            <a:ln w="6350"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77A88AE9-AC96-8F20-DC86-D3082B1FE949}"/>
                </a:ext>
              </a:extLst>
            </p:cNvPr>
            <p:cNvSpPr/>
            <p:nvPr/>
          </p:nvSpPr>
          <p:spPr>
            <a:xfrm>
              <a:off x="11283156" y="457200"/>
              <a:ext cx="54800" cy="62497"/>
            </a:xfrm>
            <a:custGeom>
              <a:avLst/>
              <a:gdLst>
                <a:gd name="connsiteX0" fmla="*/ 40005 w 54800"/>
                <a:gd name="connsiteY0" fmla="*/ 51134 h 62497"/>
                <a:gd name="connsiteX1" fmla="*/ 28702 w 54800"/>
                <a:gd name="connsiteY1" fmla="*/ 54900 h 62497"/>
                <a:gd name="connsiteX2" fmla="*/ 18733 w 54800"/>
                <a:gd name="connsiteY2" fmla="*/ 51964 h 62497"/>
                <a:gd name="connsiteX3" fmla="*/ 11938 w 54800"/>
                <a:gd name="connsiteY3" fmla="*/ 43601 h 62497"/>
                <a:gd name="connsiteX4" fmla="*/ 9461 w 54800"/>
                <a:gd name="connsiteY4" fmla="*/ 30961 h 62497"/>
                <a:gd name="connsiteX5" fmla="*/ 11875 w 54800"/>
                <a:gd name="connsiteY5" fmla="*/ 18577 h 62497"/>
                <a:gd name="connsiteX6" fmla="*/ 18669 w 54800"/>
                <a:gd name="connsiteY6" fmla="*/ 10533 h 62497"/>
                <a:gd name="connsiteX7" fmla="*/ 28829 w 54800"/>
                <a:gd name="connsiteY7" fmla="*/ 7724 h 62497"/>
                <a:gd name="connsiteX8" fmla="*/ 39878 w 54800"/>
                <a:gd name="connsiteY8" fmla="*/ 11363 h 62497"/>
                <a:gd name="connsiteX9" fmla="*/ 45149 w 54800"/>
                <a:gd name="connsiteY9" fmla="*/ 21449 h 62497"/>
                <a:gd name="connsiteX10" fmla="*/ 54801 w 54800"/>
                <a:gd name="connsiteY10" fmla="*/ 21449 h 62497"/>
                <a:gd name="connsiteX11" fmla="*/ 50737 w 54800"/>
                <a:gd name="connsiteY11" fmla="*/ 10278 h 62497"/>
                <a:gd name="connsiteX12" fmla="*/ 41720 w 54800"/>
                <a:gd name="connsiteY12" fmla="*/ 2745 h 62497"/>
                <a:gd name="connsiteX13" fmla="*/ 28956 w 54800"/>
                <a:gd name="connsiteY13" fmla="*/ 0 h 62497"/>
                <a:gd name="connsiteX14" fmla="*/ 14097 w 54800"/>
                <a:gd name="connsiteY14" fmla="*/ 3766 h 62497"/>
                <a:gd name="connsiteX15" fmla="*/ 3747 w 54800"/>
                <a:gd name="connsiteY15" fmla="*/ 14619 h 62497"/>
                <a:gd name="connsiteX16" fmla="*/ 0 w 54800"/>
                <a:gd name="connsiteY16" fmla="*/ 30961 h 62497"/>
                <a:gd name="connsiteX17" fmla="*/ 3556 w 54800"/>
                <a:gd name="connsiteY17" fmla="*/ 47814 h 62497"/>
                <a:gd name="connsiteX18" fmla="*/ 13589 w 54800"/>
                <a:gd name="connsiteY18" fmla="*/ 58731 h 62497"/>
                <a:gd name="connsiteX19" fmla="*/ 28575 w 54800"/>
                <a:gd name="connsiteY19" fmla="*/ 62497 h 62497"/>
                <a:gd name="connsiteX20" fmla="*/ 41529 w 54800"/>
                <a:gd name="connsiteY20" fmla="*/ 59880 h 62497"/>
                <a:gd name="connsiteX21" fmla="*/ 50609 w 54800"/>
                <a:gd name="connsiteY21" fmla="*/ 52411 h 62497"/>
                <a:gd name="connsiteX22" fmla="*/ 54737 w 54800"/>
                <a:gd name="connsiteY22" fmla="*/ 41048 h 62497"/>
                <a:gd name="connsiteX23" fmla="*/ 45593 w 54800"/>
                <a:gd name="connsiteY23" fmla="*/ 41048 h 62497"/>
                <a:gd name="connsiteX24" fmla="*/ 39942 w 54800"/>
                <a:gd name="connsiteY24" fmla="*/ 51134 h 6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800" h="62497">
                  <a:moveTo>
                    <a:pt x="40005" y="51134"/>
                  </a:moveTo>
                  <a:cubicBezTo>
                    <a:pt x="37021" y="53687"/>
                    <a:pt x="33274" y="54900"/>
                    <a:pt x="28702" y="54900"/>
                  </a:cubicBezTo>
                  <a:cubicBezTo>
                    <a:pt x="24956" y="54900"/>
                    <a:pt x="21654" y="53943"/>
                    <a:pt x="18733" y="51964"/>
                  </a:cubicBezTo>
                  <a:cubicBezTo>
                    <a:pt x="15811" y="49985"/>
                    <a:pt x="13525" y="47240"/>
                    <a:pt x="11938" y="43601"/>
                  </a:cubicBezTo>
                  <a:cubicBezTo>
                    <a:pt x="10287" y="40026"/>
                    <a:pt x="9461" y="35749"/>
                    <a:pt x="9461" y="30961"/>
                  </a:cubicBezTo>
                  <a:cubicBezTo>
                    <a:pt x="9461" y="26173"/>
                    <a:pt x="10287" y="22024"/>
                    <a:pt x="11875" y="18577"/>
                  </a:cubicBezTo>
                  <a:cubicBezTo>
                    <a:pt x="13462" y="15066"/>
                    <a:pt x="15748" y="12385"/>
                    <a:pt x="18669" y="10533"/>
                  </a:cubicBezTo>
                  <a:cubicBezTo>
                    <a:pt x="21590" y="8682"/>
                    <a:pt x="24956" y="7724"/>
                    <a:pt x="28829" y="7724"/>
                  </a:cubicBezTo>
                  <a:cubicBezTo>
                    <a:pt x="33338" y="7724"/>
                    <a:pt x="37021" y="8937"/>
                    <a:pt x="39878" y="11363"/>
                  </a:cubicBezTo>
                  <a:cubicBezTo>
                    <a:pt x="42672" y="13789"/>
                    <a:pt x="44450" y="17172"/>
                    <a:pt x="45149" y="21449"/>
                  </a:cubicBezTo>
                  <a:lnTo>
                    <a:pt x="54801" y="21449"/>
                  </a:lnTo>
                  <a:cubicBezTo>
                    <a:pt x="54356" y="17236"/>
                    <a:pt x="53022" y="13534"/>
                    <a:pt x="50737" y="10278"/>
                  </a:cubicBezTo>
                  <a:cubicBezTo>
                    <a:pt x="48450" y="7022"/>
                    <a:pt x="45466" y="4532"/>
                    <a:pt x="41720" y="2745"/>
                  </a:cubicBezTo>
                  <a:cubicBezTo>
                    <a:pt x="37973" y="894"/>
                    <a:pt x="33718" y="0"/>
                    <a:pt x="28956" y="0"/>
                  </a:cubicBezTo>
                  <a:cubicBezTo>
                    <a:pt x="23495" y="0"/>
                    <a:pt x="18542" y="1277"/>
                    <a:pt x="14097" y="3766"/>
                  </a:cubicBezTo>
                  <a:cubicBezTo>
                    <a:pt x="9716" y="6320"/>
                    <a:pt x="6223" y="9895"/>
                    <a:pt x="3747" y="14619"/>
                  </a:cubicBezTo>
                  <a:cubicBezTo>
                    <a:pt x="1270" y="19343"/>
                    <a:pt x="0" y="24769"/>
                    <a:pt x="0" y="30961"/>
                  </a:cubicBezTo>
                  <a:cubicBezTo>
                    <a:pt x="0" y="37154"/>
                    <a:pt x="1207" y="43090"/>
                    <a:pt x="3556" y="47814"/>
                  </a:cubicBezTo>
                  <a:cubicBezTo>
                    <a:pt x="5906" y="52602"/>
                    <a:pt x="9271" y="56241"/>
                    <a:pt x="13589" y="58731"/>
                  </a:cubicBezTo>
                  <a:cubicBezTo>
                    <a:pt x="17907" y="61220"/>
                    <a:pt x="22860" y="62497"/>
                    <a:pt x="28575" y="62497"/>
                  </a:cubicBezTo>
                  <a:cubicBezTo>
                    <a:pt x="33465" y="62497"/>
                    <a:pt x="37783" y="61603"/>
                    <a:pt x="41529" y="59880"/>
                  </a:cubicBezTo>
                  <a:cubicBezTo>
                    <a:pt x="45339" y="58156"/>
                    <a:pt x="48324" y="55666"/>
                    <a:pt x="50609" y="52411"/>
                  </a:cubicBezTo>
                  <a:cubicBezTo>
                    <a:pt x="52896" y="49155"/>
                    <a:pt x="54229" y="45325"/>
                    <a:pt x="54737" y="41048"/>
                  </a:cubicBezTo>
                  <a:lnTo>
                    <a:pt x="45593" y="41048"/>
                  </a:lnTo>
                  <a:cubicBezTo>
                    <a:pt x="44831" y="45261"/>
                    <a:pt x="42926" y="48644"/>
                    <a:pt x="39942" y="51134"/>
                  </a:cubicBezTo>
                </a:path>
              </a:pathLst>
            </a:custGeom>
            <a:solidFill>
              <a:schemeClr val="bg1"/>
            </a:solidFill>
            <a:ln w="6350"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64ED7DFE-A4DE-0735-C955-3752079EAEF2}"/>
                </a:ext>
              </a:extLst>
            </p:cNvPr>
            <p:cNvSpPr/>
            <p:nvPr/>
          </p:nvSpPr>
          <p:spPr>
            <a:xfrm>
              <a:off x="11343608" y="457200"/>
              <a:ext cx="48323" cy="62624"/>
            </a:xfrm>
            <a:custGeom>
              <a:avLst/>
              <a:gdLst>
                <a:gd name="connsiteX0" fmla="*/ 43879 w 48323"/>
                <a:gd name="connsiteY0" fmla="*/ 33323 h 62624"/>
                <a:gd name="connsiteX1" fmla="*/ 31940 w 48323"/>
                <a:gd name="connsiteY1" fmla="*/ 27578 h 62624"/>
                <a:gd name="connsiteX2" fmla="*/ 21654 w 48323"/>
                <a:gd name="connsiteY2" fmla="*/ 25344 h 62624"/>
                <a:gd name="connsiteX3" fmla="*/ 13906 w 48323"/>
                <a:gd name="connsiteY3" fmla="*/ 22088 h 62624"/>
                <a:gd name="connsiteX4" fmla="*/ 11430 w 48323"/>
                <a:gd name="connsiteY4" fmla="*/ 16342 h 62624"/>
                <a:gd name="connsiteX5" fmla="*/ 13081 w 48323"/>
                <a:gd name="connsiteY5" fmla="*/ 11810 h 62624"/>
                <a:gd name="connsiteX6" fmla="*/ 17590 w 48323"/>
                <a:gd name="connsiteY6" fmla="*/ 8746 h 62624"/>
                <a:gd name="connsiteX7" fmla="*/ 24067 w 48323"/>
                <a:gd name="connsiteY7" fmla="*/ 7661 h 62624"/>
                <a:gd name="connsiteX8" fmla="*/ 31242 w 48323"/>
                <a:gd name="connsiteY8" fmla="*/ 9065 h 62624"/>
                <a:gd name="connsiteX9" fmla="*/ 35941 w 48323"/>
                <a:gd name="connsiteY9" fmla="*/ 12959 h 62624"/>
                <a:gd name="connsiteX10" fmla="*/ 37846 w 48323"/>
                <a:gd name="connsiteY10" fmla="*/ 18704 h 62624"/>
                <a:gd name="connsiteX11" fmla="*/ 47117 w 48323"/>
                <a:gd name="connsiteY11" fmla="*/ 18704 h 62624"/>
                <a:gd name="connsiteX12" fmla="*/ 44006 w 48323"/>
                <a:gd name="connsiteY12" fmla="*/ 8873 h 62624"/>
                <a:gd name="connsiteX13" fmla="*/ 36195 w 48323"/>
                <a:gd name="connsiteY13" fmla="*/ 2362 h 62624"/>
                <a:gd name="connsiteX14" fmla="*/ 24447 w 48323"/>
                <a:gd name="connsiteY14" fmla="*/ 0 h 62624"/>
                <a:gd name="connsiteX15" fmla="*/ 13017 w 48323"/>
                <a:gd name="connsiteY15" fmla="*/ 2234 h 62624"/>
                <a:gd name="connsiteX16" fmla="*/ 5080 w 48323"/>
                <a:gd name="connsiteY16" fmla="*/ 8363 h 62624"/>
                <a:gd name="connsiteX17" fmla="*/ 2222 w 48323"/>
                <a:gd name="connsiteY17" fmla="*/ 17172 h 62624"/>
                <a:gd name="connsiteX18" fmla="*/ 6794 w 48323"/>
                <a:gd name="connsiteY18" fmla="*/ 28025 h 62624"/>
                <a:gd name="connsiteX19" fmla="*/ 18733 w 48323"/>
                <a:gd name="connsiteY19" fmla="*/ 33834 h 62624"/>
                <a:gd name="connsiteX20" fmla="*/ 28067 w 48323"/>
                <a:gd name="connsiteY20" fmla="*/ 35877 h 62624"/>
                <a:gd name="connsiteX21" fmla="*/ 36258 w 48323"/>
                <a:gd name="connsiteY21" fmla="*/ 39260 h 62624"/>
                <a:gd name="connsiteX22" fmla="*/ 39052 w 48323"/>
                <a:gd name="connsiteY22" fmla="*/ 45197 h 62624"/>
                <a:gd name="connsiteX23" fmla="*/ 35370 w 48323"/>
                <a:gd name="connsiteY23" fmla="*/ 52411 h 62624"/>
                <a:gd name="connsiteX24" fmla="*/ 25146 w 48323"/>
                <a:gd name="connsiteY24" fmla="*/ 55028 h 62624"/>
                <a:gd name="connsiteX25" fmla="*/ 17272 w 48323"/>
                <a:gd name="connsiteY25" fmla="*/ 53432 h 62624"/>
                <a:gd name="connsiteX26" fmla="*/ 11684 w 48323"/>
                <a:gd name="connsiteY26" fmla="*/ 48772 h 62624"/>
                <a:gd name="connsiteX27" fmla="*/ 9335 w 48323"/>
                <a:gd name="connsiteY27" fmla="*/ 41558 h 62624"/>
                <a:gd name="connsiteX28" fmla="*/ 0 w 48323"/>
                <a:gd name="connsiteY28" fmla="*/ 41558 h 62624"/>
                <a:gd name="connsiteX29" fmla="*/ 3302 w 48323"/>
                <a:gd name="connsiteY29" fmla="*/ 52730 h 62624"/>
                <a:gd name="connsiteX30" fmla="*/ 11938 w 48323"/>
                <a:gd name="connsiteY30" fmla="*/ 60071 h 62624"/>
                <a:gd name="connsiteX31" fmla="*/ 24892 w 48323"/>
                <a:gd name="connsiteY31" fmla="*/ 62625 h 62624"/>
                <a:gd name="connsiteX32" fmla="*/ 37465 w 48323"/>
                <a:gd name="connsiteY32" fmla="*/ 60199 h 62624"/>
                <a:gd name="connsiteX33" fmla="*/ 45529 w 48323"/>
                <a:gd name="connsiteY33" fmla="*/ 53624 h 62624"/>
                <a:gd name="connsiteX34" fmla="*/ 48324 w 48323"/>
                <a:gd name="connsiteY34" fmla="*/ 44303 h 62624"/>
                <a:gd name="connsiteX35" fmla="*/ 43942 w 48323"/>
                <a:gd name="connsiteY35" fmla="*/ 33451 h 6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323" h="62624">
                  <a:moveTo>
                    <a:pt x="43879" y="33323"/>
                  </a:moveTo>
                  <a:cubicBezTo>
                    <a:pt x="40958" y="30578"/>
                    <a:pt x="36957" y="28663"/>
                    <a:pt x="31940" y="27578"/>
                  </a:cubicBezTo>
                  <a:lnTo>
                    <a:pt x="21654" y="25344"/>
                  </a:lnTo>
                  <a:cubicBezTo>
                    <a:pt x="18161" y="24577"/>
                    <a:pt x="15558" y="23492"/>
                    <a:pt x="13906" y="22088"/>
                  </a:cubicBezTo>
                  <a:cubicBezTo>
                    <a:pt x="12256" y="20747"/>
                    <a:pt x="11430" y="18832"/>
                    <a:pt x="11430" y="16342"/>
                  </a:cubicBezTo>
                  <a:cubicBezTo>
                    <a:pt x="11430" y="14619"/>
                    <a:pt x="12001" y="13087"/>
                    <a:pt x="13081" y="11810"/>
                  </a:cubicBezTo>
                  <a:cubicBezTo>
                    <a:pt x="14160" y="10469"/>
                    <a:pt x="15685" y="9448"/>
                    <a:pt x="17590" y="8746"/>
                  </a:cubicBezTo>
                  <a:cubicBezTo>
                    <a:pt x="19494" y="8044"/>
                    <a:pt x="21654" y="7661"/>
                    <a:pt x="24067" y="7661"/>
                  </a:cubicBezTo>
                  <a:cubicBezTo>
                    <a:pt x="26860" y="7661"/>
                    <a:pt x="29210" y="8107"/>
                    <a:pt x="31242" y="9065"/>
                  </a:cubicBezTo>
                  <a:cubicBezTo>
                    <a:pt x="33274" y="10023"/>
                    <a:pt x="34861" y="11299"/>
                    <a:pt x="35941" y="12959"/>
                  </a:cubicBezTo>
                  <a:cubicBezTo>
                    <a:pt x="37020" y="14619"/>
                    <a:pt x="37656" y="16534"/>
                    <a:pt x="37846" y="18704"/>
                  </a:cubicBezTo>
                  <a:lnTo>
                    <a:pt x="47117" y="18704"/>
                  </a:lnTo>
                  <a:cubicBezTo>
                    <a:pt x="46863" y="14938"/>
                    <a:pt x="45847" y="11682"/>
                    <a:pt x="44006" y="8873"/>
                  </a:cubicBezTo>
                  <a:cubicBezTo>
                    <a:pt x="42164" y="6065"/>
                    <a:pt x="39560" y="3894"/>
                    <a:pt x="36195" y="2362"/>
                  </a:cubicBezTo>
                  <a:cubicBezTo>
                    <a:pt x="32829" y="830"/>
                    <a:pt x="28892" y="0"/>
                    <a:pt x="24447" y="0"/>
                  </a:cubicBezTo>
                  <a:cubicBezTo>
                    <a:pt x="20193" y="0"/>
                    <a:pt x="16383" y="766"/>
                    <a:pt x="13017" y="2234"/>
                  </a:cubicBezTo>
                  <a:cubicBezTo>
                    <a:pt x="9652" y="3703"/>
                    <a:pt x="6985" y="5745"/>
                    <a:pt x="5080" y="8363"/>
                  </a:cubicBezTo>
                  <a:cubicBezTo>
                    <a:pt x="3175" y="10980"/>
                    <a:pt x="2222" y="13917"/>
                    <a:pt x="2222" y="17172"/>
                  </a:cubicBezTo>
                  <a:cubicBezTo>
                    <a:pt x="2222" y="21577"/>
                    <a:pt x="3747" y="25216"/>
                    <a:pt x="6794" y="28025"/>
                  </a:cubicBezTo>
                  <a:cubicBezTo>
                    <a:pt x="9842" y="30834"/>
                    <a:pt x="13843" y="32749"/>
                    <a:pt x="18733" y="33834"/>
                  </a:cubicBezTo>
                  <a:lnTo>
                    <a:pt x="28067" y="35877"/>
                  </a:lnTo>
                  <a:cubicBezTo>
                    <a:pt x="31686" y="36643"/>
                    <a:pt x="34417" y="37792"/>
                    <a:pt x="36258" y="39260"/>
                  </a:cubicBezTo>
                  <a:cubicBezTo>
                    <a:pt x="38100" y="40728"/>
                    <a:pt x="39052" y="42707"/>
                    <a:pt x="39052" y="45197"/>
                  </a:cubicBezTo>
                  <a:cubicBezTo>
                    <a:pt x="39052" y="48261"/>
                    <a:pt x="37846" y="50687"/>
                    <a:pt x="35370" y="52411"/>
                  </a:cubicBezTo>
                  <a:cubicBezTo>
                    <a:pt x="32893" y="54134"/>
                    <a:pt x="29527" y="55028"/>
                    <a:pt x="25146" y="55028"/>
                  </a:cubicBezTo>
                  <a:cubicBezTo>
                    <a:pt x="22225" y="55028"/>
                    <a:pt x="19558" y="54517"/>
                    <a:pt x="17272" y="53432"/>
                  </a:cubicBezTo>
                  <a:cubicBezTo>
                    <a:pt x="14922" y="52347"/>
                    <a:pt x="13081" y="50815"/>
                    <a:pt x="11684" y="48772"/>
                  </a:cubicBezTo>
                  <a:cubicBezTo>
                    <a:pt x="10287" y="46729"/>
                    <a:pt x="9525" y="44367"/>
                    <a:pt x="9335" y="41558"/>
                  </a:cubicBezTo>
                  <a:lnTo>
                    <a:pt x="0" y="41558"/>
                  </a:lnTo>
                  <a:cubicBezTo>
                    <a:pt x="190" y="45835"/>
                    <a:pt x="1270" y="49538"/>
                    <a:pt x="3302" y="52730"/>
                  </a:cubicBezTo>
                  <a:cubicBezTo>
                    <a:pt x="5334" y="55922"/>
                    <a:pt x="8192" y="58348"/>
                    <a:pt x="11938" y="60071"/>
                  </a:cubicBezTo>
                  <a:cubicBezTo>
                    <a:pt x="15621" y="61795"/>
                    <a:pt x="19939" y="62625"/>
                    <a:pt x="24892" y="62625"/>
                  </a:cubicBezTo>
                  <a:cubicBezTo>
                    <a:pt x="29845" y="62625"/>
                    <a:pt x="33909" y="61795"/>
                    <a:pt x="37465" y="60199"/>
                  </a:cubicBezTo>
                  <a:cubicBezTo>
                    <a:pt x="40958" y="58603"/>
                    <a:pt x="43688" y="56369"/>
                    <a:pt x="45529" y="53624"/>
                  </a:cubicBezTo>
                  <a:cubicBezTo>
                    <a:pt x="47371" y="50879"/>
                    <a:pt x="48324" y="47751"/>
                    <a:pt x="48324" y="44303"/>
                  </a:cubicBezTo>
                  <a:cubicBezTo>
                    <a:pt x="48324" y="39835"/>
                    <a:pt x="46863" y="36196"/>
                    <a:pt x="43942" y="33451"/>
                  </a:cubicBezTo>
                </a:path>
              </a:pathLst>
            </a:custGeom>
            <a:solidFill>
              <a:schemeClr val="bg1"/>
            </a:solidFill>
            <a:ln w="6350"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3CCCCF4D-5F8A-06F0-2208-F4D2A4E4061A}"/>
                </a:ext>
              </a:extLst>
            </p:cNvPr>
            <p:cNvSpPr/>
            <p:nvPr/>
          </p:nvSpPr>
          <p:spPr>
            <a:xfrm>
              <a:off x="11238007" y="458604"/>
              <a:ext cx="12827" cy="22343"/>
            </a:xfrm>
            <a:custGeom>
              <a:avLst/>
              <a:gdLst>
                <a:gd name="connsiteX0" fmla="*/ 12700 w 12827"/>
                <a:gd name="connsiteY0" fmla="*/ 15640 h 22343"/>
                <a:gd name="connsiteX1" fmla="*/ 12827 w 12827"/>
                <a:gd name="connsiteY1" fmla="*/ 0 h 22343"/>
                <a:gd name="connsiteX2" fmla="*/ 0 w 12827"/>
                <a:gd name="connsiteY2" fmla="*/ 22343 h 22343"/>
                <a:gd name="connsiteX3" fmla="*/ 6033 w 12827"/>
                <a:gd name="connsiteY3" fmla="*/ 22343 h 22343"/>
                <a:gd name="connsiteX4" fmla="*/ 12764 w 12827"/>
                <a:gd name="connsiteY4" fmla="*/ 15576 h 22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 h="22343">
                  <a:moveTo>
                    <a:pt x="12700" y="15640"/>
                  </a:moveTo>
                  <a:cubicBezTo>
                    <a:pt x="12700" y="11555"/>
                    <a:pt x="12764" y="6767"/>
                    <a:pt x="12827" y="0"/>
                  </a:cubicBezTo>
                  <a:lnTo>
                    <a:pt x="0" y="22343"/>
                  </a:lnTo>
                  <a:lnTo>
                    <a:pt x="6033" y="22343"/>
                  </a:lnTo>
                  <a:cubicBezTo>
                    <a:pt x="10732" y="22343"/>
                    <a:pt x="12764" y="20300"/>
                    <a:pt x="12764" y="15576"/>
                  </a:cubicBezTo>
                </a:path>
              </a:pathLst>
            </a:custGeom>
            <a:solidFill>
              <a:schemeClr val="bg1"/>
            </a:solidFill>
            <a:ln w="6350"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8AAE831A-997F-34E3-06D1-DFCD128C9887}"/>
                </a:ext>
              </a:extLst>
            </p:cNvPr>
            <p:cNvSpPr/>
            <p:nvPr/>
          </p:nvSpPr>
          <p:spPr>
            <a:xfrm>
              <a:off x="11216481" y="483501"/>
              <a:ext cx="34162" cy="34791"/>
            </a:xfrm>
            <a:custGeom>
              <a:avLst/>
              <a:gdLst>
                <a:gd name="connsiteX0" fmla="*/ 7493 w 34162"/>
                <a:gd name="connsiteY0" fmla="*/ 34664 h 34791"/>
                <a:gd name="connsiteX1" fmla="*/ 24130 w 34162"/>
                <a:gd name="connsiteY1" fmla="*/ 4149 h 34791"/>
                <a:gd name="connsiteX2" fmla="*/ 14542 w 34162"/>
                <a:gd name="connsiteY2" fmla="*/ 34217 h 34791"/>
                <a:gd name="connsiteX3" fmla="*/ 21971 w 34162"/>
                <a:gd name="connsiteY3" fmla="*/ 33004 h 34791"/>
                <a:gd name="connsiteX4" fmla="*/ 28956 w 34162"/>
                <a:gd name="connsiteY4" fmla="*/ 10086 h 34791"/>
                <a:gd name="connsiteX5" fmla="*/ 27242 w 34162"/>
                <a:gd name="connsiteY5" fmla="*/ 31280 h 34791"/>
                <a:gd name="connsiteX6" fmla="*/ 34163 w 34162"/>
                <a:gd name="connsiteY6" fmla="*/ 19343 h 34791"/>
                <a:gd name="connsiteX7" fmla="*/ 34163 w 34162"/>
                <a:gd name="connsiteY7" fmla="*/ 6703 h 34791"/>
                <a:gd name="connsiteX8" fmla="*/ 27432 w 34162"/>
                <a:gd name="connsiteY8" fmla="*/ 0 h 34791"/>
                <a:gd name="connsiteX9" fmla="*/ 20002 w 34162"/>
                <a:gd name="connsiteY9" fmla="*/ 0 h 34791"/>
                <a:gd name="connsiteX10" fmla="*/ 0 w 34162"/>
                <a:gd name="connsiteY10" fmla="*/ 34792 h 34791"/>
                <a:gd name="connsiteX11" fmla="*/ 7493 w 34162"/>
                <a:gd name="connsiteY11" fmla="*/ 34664 h 3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62" h="34791">
                  <a:moveTo>
                    <a:pt x="7493" y="34664"/>
                  </a:moveTo>
                  <a:lnTo>
                    <a:pt x="24130" y="4149"/>
                  </a:lnTo>
                  <a:lnTo>
                    <a:pt x="14542" y="34217"/>
                  </a:lnTo>
                  <a:cubicBezTo>
                    <a:pt x="17399" y="33898"/>
                    <a:pt x="19875" y="33515"/>
                    <a:pt x="21971" y="33004"/>
                  </a:cubicBezTo>
                  <a:lnTo>
                    <a:pt x="28956" y="10086"/>
                  </a:lnTo>
                  <a:lnTo>
                    <a:pt x="27242" y="31280"/>
                  </a:lnTo>
                  <a:cubicBezTo>
                    <a:pt x="33338" y="28472"/>
                    <a:pt x="34163" y="24258"/>
                    <a:pt x="34163" y="19343"/>
                  </a:cubicBezTo>
                  <a:lnTo>
                    <a:pt x="34163" y="6703"/>
                  </a:lnTo>
                  <a:cubicBezTo>
                    <a:pt x="34163" y="2043"/>
                    <a:pt x="31750" y="0"/>
                    <a:pt x="27432" y="0"/>
                  </a:cubicBezTo>
                  <a:lnTo>
                    <a:pt x="20002" y="0"/>
                  </a:lnTo>
                  <a:lnTo>
                    <a:pt x="0" y="34792"/>
                  </a:lnTo>
                  <a:cubicBezTo>
                    <a:pt x="2667" y="34792"/>
                    <a:pt x="5207" y="34792"/>
                    <a:pt x="7493" y="34664"/>
                  </a:cubicBezTo>
                </a:path>
              </a:pathLst>
            </a:custGeom>
            <a:solidFill>
              <a:schemeClr val="bg1"/>
            </a:solidFill>
            <a:ln w="6350"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09EB831B-217C-1B9A-8C17-B6ABC0EE9D47}"/>
                </a:ext>
              </a:extLst>
            </p:cNvPr>
            <p:cNvSpPr/>
            <p:nvPr/>
          </p:nvSpPr>
          <p:spPr>
            <a:xfrm>
              <a:off x="11253501" y="483501"/>
              <a:ext cx="34162" cy="34791"/>
            </a:xfrm>
            <a:custGeom>
              <a:avLst/>
              <a:gdLst>
                <a:gd name="connsiteX0" fmla="*/ 6731 w 34162"/>
                <a:gd name="connsiteY0" fmla="*/ 0 h 34791"/>
                <a:gd name="connsiteX1" fmla="*/ 0 w 34162"/>
                <a:gd name="connsiteY1" fmla="*/ 6703 h 34791"/>
                <a:gd name="connsiteX2" fmla="*/ 0 w 34162"/>
                <a:gd name="connsiteY2" fmla="*/ 19343 h 34791"/>
                <a:gd name="connsiteX3" fmla="*/ 6922 w 34162"/>
                <a:gd name="connsiteY3" fmla="*/ 31280 h 34791"/>
                <a:gd name="connsiteX4" fmla="*/ 5207 w 34162"/>
                <a:gd name="connsiteY4" fmla="*/ 10086 h 34791"/>
                <a:gd name="connsiteX5" fmla="*/ 12192 w 34162"/>
                <a:gd name="connsiteY5" fmla="*/ 33004 h 34791"/>
                <a:gd name="connsiteX6" fmla="*/ 19622 w 34162"/>
                <a:gd name="connsiteY6" fmla="*/ 34217 h 34791"/>
                <a:gd name="connsiteX7" fmla="*/ 10033 w 34162"/>
                <a:gd name="connsiteY7" fmla="*/ 4149 h 34791"/>
                <a:gd name="connsiteX8" fmla="*/ 26670 w 34162"/>
                <a:gd name="connsiteY8" fmla="*/ 34664 h 34791"/>
                <a:gd name="connsiteX9" fmla="*/ 34163 w 34162"/>
                <a:gd name="connsiteY9" fmla="*/ 34792 h 34791"/>
                <a:gd name="connsiteX10" fmla="*/ 14160 w 34162"/>
                <a:gd name="connsiteY10" fmla="*/ 0 h 34791"/>
                <a:gd name="connsiteX11" fmla="*/ 6731 w 34162"/>
                <a:gd name="connsiteY11" fmla="*/ 0 h 3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62" h="34791">
                  <a:moveTo>
                    <a:pt x="6731" y="0"/>
                  </a:moveTo>
                  <a:cubicBezTo>
                    <a:pt x="2476" y="0"/>
                    <a:pt x="0" y="2043"/>
                    <a:pt x="0" y="6703"/>
                  </a:cubicBezTo>
                  <a:lnTo>
                    <a:pt x="0" y="19343"/>
                  </a:lnTo>
                  <a:cubicBezTo>
                    <a:pt x="0" y="24258"/>
                    <a:pt x="825" y="28472"/>
                    <a:pt x="6922" y="31280"/>
                  </a:cubicBezTo>
                  <a:lnTo>
                    <a:pt x="5207" y="10086"/>
                  </a:lnTo>
                  <a:lnTo>
                    <a:pt x="12192" y="33004"/>
                  </a:lnTo>
                  <a:cubicBezTo>
                    <a:pt x="14288" y="33515"/>
                    <a:pt x="16764" y="33898"/>
                    <a:pt x="19622" y="34217"/>
                  </a:cubicBezTo>
                  <a:lnTo>
                    <a:pt x="10033" y="4149"/>
                  </a:lnTo>
                  <a:lnTo>
                    <a:pt x="26670" y="34664"/>
                  </a:lnTo>
                  <a:cubicBezTo>
                    <a:pt x="28956" y="34792"/>
                    <a:pt x="31433" y="34792"/>
                    <a:pt x="34163" y="34792"/>
                  </a:cubicBezTo>
                  <a:lnTo>
                    <a:pt x="14160" y="0"/>
                  </a:lnTo>
                  <a:lnTo>
                    <a:pt x="6731" y="0"/>
                  </a:lnTo>
                  <a:close/>
                </a:path>
              </a:pathLst>
            </a:custGeom>
            <a:solidFill>
              <a:schemeClr val="bg1"/>
            </a:solidFill>
            <a:ln w="6350" cap="flat">
              <a:noFill/>
              <a:prstDash val="solid"/>
              <a:miter/>
            </a:ln>
          </p:spPr>
          <p:txBody>
            <a:bodyPr rtlCol="0" anchor="ctr"/>
            <a:lstStyle/>
            <a:p>
              <a:endParaRPr lang="en-AU"/>
            </a:p>
          </p:txBody>
        </p:sp>
        <p:sp>
          <p:nvSpPr>
            <p:cNvPr id="36" name="Freeform: Shape 35">
              <a:extLst>
                <a:ext uri="{FF2B5EF4-FFF2-40B4-BE49-F238E27FC236}">
                  <a16:creationId xmlns:a16="http://schemas.microsoft.com/office/drawing/2014/main" id="{95D1F0B2-4482-D231-F551-3ED0CA426183}"/>
                </a:ext>
              </a:extLst>
            </p:cNvPr>
            <p:cNvSpPr/>
            <p:nvPr/>
          </p:nvSpPr>
          <p:spPr>
            <a:xfrm>
              <a:off x="11253374" y="458668"/>
              <a:ext cx="12827" cy="22343"/>
            </a:xfrm>
            <a:custGeom>
              <a:avLst/>
              <a:gdLst>
                <a:gd name="connsiteX0" fmla="*/ 6794 w 12827"/>
                <a:gd name="connsiteY0" fmla="*/ 22343 h 22343"/>
                <a:gd name="connsiteX1" fmla="*/ 12827 w 12827"/>
                <a:gd name="connsiteY1" fmla="*/ 22343 h 22343"/>
                <a:gd name="connsiteX2" fmla="*/ 0 w 12827"/>
                <a:gd name="connsiteY2" fmla="*/ 0 h 22343"/>
                <a:gd name="connsiteX3" fmla="*/ 127 w 12827"/>
                <a:gd name="connsiteY3" fmla="*/ 15640 h 22343"/>
                <a:gd name="connsiteX4" fmla="*/ 6858 w 12827"/>
                <a:gd name="connsiteY4" fmla="*/ 22343 h 22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 h="22343">
                  <a:moveTo>
                    <a:pt x="6794" y="22343"/>
                  </a:moveTo>
                  <a:lnTo>
                    <a:pt x="12827" y="22343"/>
                  </a:lnTo>
                  <a:lnTo>
                    <a:pt x="0" y="0"/>
                  </a:lnTo>
                  <a:cubicBezTo>
                    <a:pt x="0" y="6767"/>
                    <a:pt x="127" y="11555"/>
                    <a:pt x="127" y="15640"/>
                  </a:cubicBezTo>
                  <a:cubicBezTo>
                    <a:pt x="127" y="20364"/>
                    <a:pt x="2159" y="22343"/>
                    <a:pt x="6858" y="22343"/>
                  </a:cubicBezTo>
                </a:path>
              </a:pathLst>
            </a:custGeom>
            <a:solidFill>
              <a:schemeClr val="bg1"/>
            </a:solidFill>
            <a:ln w="6350" cap="flat">
              <a:noFill/>
              <a:prstDash val="solid"/>
              <a:miter/>
            </a:ln>
          </p:spPr>
          <p:txBody>
            <a:bodyPr rtlCol="0" anchor="ctr"/>
            <a:lstStyle/>
            <a:p>
              <a:endParaRPr lang="en-AU"/>
            </a:p>
          </p:txBody>
        </p:sp>
        <p:sp>
          <p:nvSpPr>
            <p:cNvPr id="37" name="Freeform: Shape 36">
              <a:extLst>
                <a:ext uri="{FF2B5EF4-FFF2-40B4-BE49-F238E27FC236}">
                  <a16:creationId xmlns:a16="http://schemas.microsoft.com/office/drawing/2014/main" id="{6C49F3F2-D0C4-18E1-6A98-BBFB24D67988}"/>
                </a:ext>
              </a:extLst>
            </p:cNvPr>
            <p:cNvSpPr/>
            <p:nvPr/>
          </p:nvSpPr>
          <p:spPr>
            <a:xfrm>
              <a:off x="11263154" y="703444"/>
              <a:ext cx="181714" cy="53598"/>
            </a:xfrm>
            <a:custGeom>
              <a:avLst/>
              <a:gdLst>
                <a:gd name="connsiteX0" fmla="*/ 181546 w 181714"/>
                <a:gd name="connsiteY0" fmla="*/ 105 h 53598"/>
                <a:gd name="connsiteX1" fmla="*/ 26543 w 181714"/>
                <a:gd name="connsiteY1" fmla="*/ 22958 h 53598"/>
                <a:gd name="connsiteX2" fmla="*/ 4763 w 181714"/>
                <a:gd name="connsiteY2" fmla="*/ 360 h 53598"/>
                <a:gd name="connsiteX3" fmla="*/ 0 w 181714"/>
                <a:gd name="connsiteY3" fmla="*/ 3105 h 53598"/>
                <a:gd name="connsiteX4" fmla="*/ 123634 w 181714"/>
                <a:gd name="connsiteY4" fmla="*/ 47217 h 53598"/>
                <a:gd name="connsiteX5" fmla="*/ 179070 w 181714"/>
                <a:gd name="connsiteY5" fmla="*/ 4765 h 53598"/>
                <a:gd name="connsiteX6" fmla="*/ 181610 w 181714"/>
                <a:gd name="connsiteY6" fmla="*/ 168 h 5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714" h="53598">
                  <a:moveTo>
                    <a:pt x="181546" y="105"/>
                  </a:moveTo>
                  <a:cubicBezTo>
                    <a:pt x="141796" y="46323"/>
                    <a:pt x="76962" y="64453"/>
                    <a:pt x="26543" y="22958"/>
                  </a:cubicBezTo>
                  <a:cubicBezTo>
                    <a:pt x="21018" y="18362"/>
                    <a:pt x="8382" y="2084"/>
                    <a:pt x="4763" y="360"/>
                  </a:cubicBezTo>
                  <a:cubicBezTo>
                    <a:pt x="2476" y="-789"/>
                    <a:pt x="1143" y="998"/>
                    <a:pt x="0" y="3105"/>
                  </a:cubicBezTo>
                  <a:cubicBezTo>
                    <a:pt x="22098" y="47664"/>
                    <a:pt x="78232" y="63815"/>
                    <a:pt x="123634" y="47217"/>
                  </a:cubicBezTo>
                  <a:cubicBezTo>
                    <a:pt x="142875" y="40195"/>
                    <a:pt x="166116" y="20596"/>
                    <a:pt x="179070" y="4765"/>
                  </a:cubicBezTo>
                  <a:cubicBezTo>
                    <a:pt x="180277" y="3296"/>
                    <a:pt x="182182" y="2594"/>
                    <a:pt x="181610" y="168"/>
                  </a:cubicBezTo>
                </a:path>
              </a:pathLst>
            </a:custGeom>
            <a:solidFill>
              <a:srgbClr val="00AEEF"/>
            </a:solidFill>
            <a:ln w="6350" cap="flat">
              <a:noFill/>
              <a:prstDash val="solid"/>
              <a:miter/>
            </a:ln>
          </p:spPr>
          <p:txBody>
            <a:bodyPr rtlCol="0" anchor="ctr"/>
            <a:lstStyle/>
            <a:p>
              <a:endParaRPr lang="en-AU"/>
            </a:p>
          </p:txBody>
        </p:sp>
        <p:sp>
          <p:nvSpPr>
            <p:cNvPr id="38" name="Freeform: Shape 37">
              <a:extLst>
                <a:ext uri="{FF2B5EF4-FFF2-40B4-BE49-F238E27FC236}">
                  <a16:creationId xmlns:a16="http://schemas.microsoft.com/office/drawing/2014/main" id="{1C221804-7EF2-AEF8-C2C3-EA8FA633B75F}"/>
                </a:ext>
              </a:extLst>
            </p:cNvPr>
            <p:cNvSpPr/>
            <p:nvPr/>
          </p:nvSpPr>
          <p:spPr>
            <a:xfrm>
              <a:off x="11435930" y="695021"/>
              <a:ext cx="19892" cy="18295"/>
            </a:xfrm>
            <a:custGeom>
              <a:avLst/>
              <a:gdLst>
                <a:gd name="connsiteX0" fmla="*/ 134 w 19892"/>
                <a:gd name="connsiteY0" fmla="*/ 166 h 18295"/>
                <a:gd name="connsiteX1" fmla="*/ 3182 w 19892"/>
                <a:gd name="connsiteY1" fmla="*/ 2911 h 18295"/>
                <a:gd name="connsiteX2" fmla="*/ 15946 w 19892"/>
                <a:gd name="connsiteY2" fmla="*/ 18295 h 18295"/>
                <a:gd name="connsiteX3" fmla="*/ 14485 w 19892"/>
                <a:gd name="connsiteY3" fmla="*/ 3230 h 18295"/>
                <a:gd name="connsiteX4" fmla="*/ 71 w 19892"/>
                <a:gd name="connsiteY4" fmla="*/ 229 h 18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2" h="18295">
                  <a:moveTo>
                    <a:pt x="134" y="166"/>
                  </a:moveTo>
                  <a:cubicBezTo>
                    <a:pt x="-501" y="4060"/>
                    <a:pt x="1214" y="2208"/>
                    <a:pt x="3182" y="2911"/>
                  </a:cubicBezTo>
                  <a:cubicBezTo>
                    <a:pt x="12707" y="6039"/>
                    <a:pt x="14422" y="7635"/>
                    <a:pt x="15946" y="18295"/>
                  </a:cubicBezTo>
                  <a:cubicBezTo>
                    <a:pt x="23693" y="17466"/>
                    <a:pt x="18295" y="6613"/>
                    <a:pt x="14485" y="3230"/>
                  </a:cubicBezTo>
                  <a:cubicBezTo>
                    <a:pt x="9913" y="-792"/>
                    <a:pt x="5786" y="-26"/>
                    <a:pt x="71" y="229"/>
                  </a:cubicBezTo>
                </a:path>
              </a:pathLst>
            </a:custGeom>
            <a:solidFill>
              <a:srgbClr val="00AEEF"/>
            </a:solidFill>
            <a:ln w="6350" cap="flat">
              <a:noFill/>
              <a:prstDash val="solid"/>
              <a:miter/>
            </a:ln>
          </p:spPr>
          <p:txBody>
            <a:bodyPr rtlCol="0" anchor="ctr"/>
            <a:lstStyle/>
            <a:p>
              <a:endParaRPr lang="en-AU"/>
            </a:p>
          </p:txBody>
        </p:sp>
        <p:sp>
          <p:nvSpPr>
            <p:cNvPr id="39" name="Freeform: Shape 38">
              <a:extLst>
                <a:ext uri="{FF2B5EF4-FFF2-40B4-BE49-F238E27FC236}">
                  <a16:creationId xmlns:a16="http://schemas.microsoft.com/office/drawing/2014/main" id="{611902ED-D47E-5D22-325A-3900AD0E2DCF}"/>
                </a:ext>
              </a:extLst>
            </p:cNvPr>
            <p:cNvSpPr/>
            <p:nvPr/>
          </p:nvSpPr>
          <p:spPr>
            <a:xfrm>
              <a:off x="11255905" y="695542"/>
              <a:ext cx="17281" cy="21072"/>
            </a:xfrm>
            <a:custGeom>
              <a:avLst/>
              <a:gdLst>
                <a:gd name="connsiteX0" fmla="*/ 771 w 17281"/>
                <a:gd name="connsiteY0" fmla="*/ 21030 h 21072"/>
                <a:gd name="connsiteX1" fmla="*/ 3184 w 17281"/>
                <a:gd name="connsiteY1" fmla="*/ 17711 h 21072"/>
                <a:gd name="connsiteX2" fmla="*/ 17281 w 17281"/>
                <a:gd name="connsiteY2" fmla="*/ 3603 h 21072"/>
                <a:gd name="connsiteX3" fmla="*/ 2486 w 17281"/>
                <a:gd name="connsiteY3" fmla="*/ 6348 h 21072"/>
                <a:gd name="connsiteX4" fmla="*/ 771 w 17281"/>
                <a:gd name="connsiteY4" fmla="*/ 21030 h 21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 h="21072">
                  <a:moveTo>
                    <a:pt x="771" y="21030"/>
                  </a:moveTo>
                  <a:cubicBezTo>
                    <a:pt x="4708" y="21350"/>
                    <a:pt x="2740" y="19817"/>
                    <a:pt x="3184" y="17711"/>
                  </a:cubicBezTo>
                  <a:cubicBezTo>
                    <a:pt x="5407" y="7944"/>
                    <a:pt x="6867" y="6029"/>
                    <a:pt x="17281" y="3603"/>
                  </a:cubicBezTo>
                  <a:cubicBezTo>
                    <a:pt x="15757" y="-4058"/>
                    <a:pt x="5470" y="2262"/>
                    <a:pt x="2486" y="6348"/>
                  </a:cubicBezTo>
                  <a:cubicBezTo>
                    <a:pt x="-1070" y="11263"/>
                    <a:pt x="9" y="15349"/>
                    <a:pt x="771" y="21030"/>
                  </a:cubicBezTo>
                </a:path>
              </a:pathLst>
            </a:custGeom>
            <a:solidFill>
              <a:srgbClr val="00AEEF"/>
            </a:solidFill>
            <a:ln w="6350" cap="flat">
              <a:noFill/>
              <a:prstDash val="solid"/>
              <a:miter/>
            </a:ln>
          </p:spPr>
          <p:txBody>
            <a:bodyPr rtlCol="0" anchor="ctr"/>
            <a:lstStyle/>
            <a:p>
              <a:endParaRPr lang="en-AU"/>
            </a:p>
          </p:txBody>
        </p:sp>
        <p:sp>
          <p:nvSpPr>
            <p:cNvPr id="40" name="Freeform: Shape 39">
              <a:extLst>
                <a:ext uri="{FF2B5EF4-FFF2-40B4-BE49-F238E27FC236}">
                  <a16:creationId xmlns:a16="http://schemas.microsoft.com/office/drawing/2014/main" id="{C420116B-86CC-CF03-DEFF-95C256E2A972}"/>
                </a:ext>
              </a:extLst>
            </p:cNvPr>
            <p:cNvSpPr/>
            <p:nvPr/>
          </p:nvSpPr>
          <p:spPr>
            <a:xfrm>
              <a:off x="11381660" y="552784"/>
              <a:ext cx="167176" cy="153115"/>
            </a:xfrm>
            <a:custGeom>
              <a:avLst/>
              <a:gdLst>
                <a:gd name="connsiteX0" fmla="*/ 123746 w 167176"/>
                <a:gd name="connsiteY0" fmla="*/ 30176 h 153115"/>
                <a:gd name="connsiteX1" fmla="*/ 38338 w 167176"/>
                <a:gd name="connsiteY1" fmla="*/ 34581 h 153115"/>
                <a:gd name="connsiteX2" fmla="*/ 33957 w 167176"/>
                <a:gd name="connsiteY2" fmla="*/ 79203 h 153115"/>
                <a:gd name="connsiteX3" fmla="*/ 123682 w 167176"/>
                <a:gd name="connsiteY3" fmla="*/ 30240 h 153115"/>
                <a:gd name="connsiteX4" fmla="*/ 70787 w 167176"/>
                <a:gd name="connsiteY4" fmla="*/ 92928 h 153115"/>
                <a:gd name="connsiteX5" fmla="*/ 157147 w 167176"/>
                <a:gd name="connsiteY5" fmla="*/ 131742 h 153115"/>
                <a:gd name="connsiteX6" fmla="*/ 163687 w 167176"/>
                <a:gd name="connsiteY6" fmla="*/ 149999 h 153115"/>
                <a:gd name="connsiteX7" fmla="*/ 37449 w 167176"/>
                <a:gd name="connsiteY7" fmla="*/ 109207 h 153115"/>
                <a:gd name="connsiteX8" fmla="*/ 26781 w 167176"/>
                <a:gd name="connsiteY8" fmla="*/ 140998 h 153115"/>
                <a:gd name="connsiteX9" fmla="*/ 4493 w 167176"/>
                <a:gd name="connsiteY9" fmla="*/ 110931 h 153115"/>
                <a:gd name="connsiteX10" fmla="*/ 683 w 167176"/>
                <a:gd name="connsiteY10" fmla="*/ 58967 h 153115"/>
                <a:gd name="connsiteX11" fmla="*/ 12684 w 167176"/>
                <a:gd name="connsiteY11" fmla="*/ 11727 h 153115"/>
                <a:gd name="connsiteX12" fmla="*/ 36433 w 167176"/>
                <a:gd name="connsiteY12" fmla="*/ 6364 h 153115"/>
                <a:gd name="connsiteX13" fmla="*/ 158798 w 167176"/>
                <a:gd name="connsiteY13" fmla="*/ 20281 h 153115"/>
                <a:gd name="connsiteX14" fmla="*/ 137335 w 167176"/>
                <a:gd name="connsiteY14" fmla="*/ 63180 h 153115"/>
                <a:gd name="connsiteX15" fmla="*/ 70723 w 167176"/>
                <a:gd name="connsiteY15" fmla="*/ 92928 h 15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176" h="153115">
                  <a:moveTo>
                    <a:pt x="123746" y="30176"/>
                  </a:moveTo>
                  <a:cubicBezTo>
                    <a:pt x="95552" y="25324"/>
                    <a:pt x="66405" y="30750"/>
                    <a:pt x="38338" y="34581"/>
                  </a:cubicBezTo>
                  <a:cubicBezTo>
                    <a:pt x="35290" y="49200"/>
                    <a:pt x="33957" y="64201"/>
                    <a:pt x="33957" y="79203"/>
                  </a:cubicBezTo>
                  <a:cubicBezTo>
                    <a:pt x="66342" y="68670"/>
                    <a:pt x="97139" y="51434"/>
                    <a:pt x="123682" y="30240"/>
                  </a:cubicBezTo>
                  <a:moveTo>
                    <a:pt x="70787" y="92928"/>
                  </a:moveTo>
                  <a:cubicBezTo>
                    <a:pt x="78026" y="98993"/>
                    <a:pt x="149400" y="125996"/>
                    <a:pt x="157147" y="131742"/>
                  </a:cubicBezTo>
                  <a:cubicBezTo>
                    <a:pt x="163370" y="136402"/>
                    <a:pt x="172133" y="142211"/>
                    <a:pt x="163687" y="149999"/>
                  </a:cubicBezTo>
                  <a:cubicBezTo>
                    <a:pt x="146288" y="166022"/>
                    <a:pt x="54277" y="115335"/>
                    <a:pt x="37449" y="109207"/>
                  </a:cubicBezTo>
                  <a:cubicBezTo>
                    <a:pt x="39862" y="121655"/>
                    <a:pt x="47482" y="142211"/>
                    <a:pt x="26781" y="140998"/>
                  </a:cubicBezTo>
                  <a:cubicBezTo>
                    <a:pt x="11160" y="140104"/>
                    <a:pt x="7287" y="123443"/>
                    <a:pt x="4493" y="110931"/>
                  </a:cubicBezTo>
                  <a:cubicBezTo>
                    <a:pt x="746" y="93886"/>
                    <a:pt x="-1095" y="76394"/>
                    <a:pt x="683" y="58967"/>
                  </a:cubicBezTo>
                  <a:cubicBezTo>
                    <a:pt x="1445" y="51625"/>
                    <a:pt x="7604" y="15174"/>
                    <a:pt x="12684" y="11727"/>
                  </a:cubicBezTo>
                  <a:cubicBezTo>
                    <a:pt x="14843" y="10259"/>
                    <a:pt x="32433" y="7131"/>
                    <a:pt x="36433" y="6364"/>
                  </a:cubicBezTo>
                  <a:cubicBezTo>
                    <a:pt x="70850" y="-147"/>
                    <a:pt x="132382" y="-8510"/>
                    <a:pt x="158798" y="20281"/>
                  </a:cubicBezTo>
                  <a:cubicBezTo>
                    <a:pt x="175117" y="38092"/>
                    <a:pt x="151368" y="54370"/>
                    <a:pt x="137335" y="63180"/>
                  </a:cubicBezTo>
                  <a:cubicBezTo>
                    <a:pt x="117078" y="75884"/>
                    <a:pt x="93266" y="85076"/>
                    <a:pt x="70723" y="92928"/>
                  </a:cubicBezTo>
                </a:path>
              </a:pathLst>
            </a:custGeom>
            <a:solidFill>
              <a:srgbClr val="00AEEF"/>
            </a:solidFill>
            <a:ln w="6350" cap="flat">
              <a:noFill/>
              <a:prstDash val="solid"/>
              <a:miter/>
            </a:ln>
          </p:spPr>
          <p:txBody>
            <a:bodyPr rtlCol="0" anchor="ctr"/>
            <a:lstStyle/>
            <a:p>
              <a:endParaRPr lang="en-AU"/>
            </a:p>
          </p:txBody>
        </p:sp>
        <p:sp>
          <p:nvSpPr>
            <p:cNvPr id="41" name="Freeform: Shape 40">
              <a:extLst>
                <a:ext uri="{FF2B5EF4-FFF2-40B4-BE49-F238E27FC236}">
                  <a16:creationId xmlns:a16="http://schemas.microsoft.com/office/drawing/2014/main" id="{9126BC50-6098-B35E-867C-6D52F674562F}"/>
                </a:ext>
              </a:extLst>
            </p:cNvPr>
            <p:cNvSpPr/>
            <p:nvPr/>
          </p:nvSpPr>
          <p:spPr>
            <a:xfrm>
              <a:off x="11559520" y="546622"/>
              <a:ext cx="106317" cy="150557"/>
            </a:xfrm>
            <a:custGeom>
              <a:avLst/>
              <a:gdLst>
                <a:gd name="connsiteX0" fmla="*/ 37326 w 106317"/>
                <a:gd name="connsiteY0" fmla="*/ 68129 h 150557"/>
                <a:gd name="connsiteX1" fmla="*/ 88316 w 106317"/>
                <a:gd name="connsiteY1" fmla="*/ 67108 h 150557"/>
                <a:gd name="connsiteX2" fmla="*/ 98476 w 106317"/>
                <a:gd name="connsiteY2" fmla="*/ 86195 h 150557"/>
                <a:gd name="connsiteX3" fmla="*/ 71362 w 106317"/>
                <a:gd name="connsiteY3" fmla="*/ 92451 h 150557"/>
                <a:gd name="connsiteX4" fmla="*/ 38215 w 106317"/>
                <a:gd name="connsiteY4" fmla="*/ 99920 h 150557"/>
                <a:gd name="connsiteX5" fmla="*/ 39993 w 106317"/>
                <a:gd name="connsiteY5" fmla="*/ 114475 h 150557"/>
                <a:gd name="connsiteX6" fmla="*/ 73267 w 106317"/>
                <a:gd name="connsiteY6" fmla="*/ 114922 h 150557"/>
                <a:gd name="connsiteX7" fmla="*/ 83490 w 106317"/>
                <a:gd name="connsiteY7" fmla="*/ 133754 h 150557"/>
                <a:gd name="connsiteX8" fmla="*/ 31103 w 106317"/>
                <a:gd name="connsiteY8" fmla="*/ 150480 h 150557"/>
                <a:gd name="connsiteX9" fmla="*/ 686 w 106317"/>
                <a:gd name="connsiteY9" fmla="*/ 100303 h 150557"/>
                <a:gd name="connsiteX10" fmla="*/ 1512 w 106317"/>
                <a:gd name="connsiteY10" fmla="*/ 24656 h 150557"/>
                <a:gd name="connsiteX11" fmla="*/ 18276 w 106317"/>
                <a:gd name="connsiteY11" fmla="*/ 9654 h 150557"/>
                <a:gd name="connsiteX12" fmla="*/ 45136 w 106317"/>
                <a:gd name="connsiteY12" fmla="*/ 4100 h 150557"/>
                <a:gd name="connsiteX13" fmla="*/ 103683 w 106317"/>
                <a:gd name="connsiteY13" fmla="*/ 11441 h 150557"/>
                <a:gd name="connsiteX14" fmla="*/ 97841 w 106317"/>
                <a:gd name="connsiteY14" fmla="*/ 24464 h 150557"/>
                <a:gd name="connsiteX15" fmla="*/ 39485 w 106317"/>
                <a:gd name="connsiteY15" fmla="*/ 39594 h 150557"/>
                <a:gd name="connsiteX16" fmla="*/ 37453 w 106317"/>
                <a:gd name="connsiteY16" fmla="*/ 41892 h 150557"/>
                <a:gd name="connsiteX17" fmla="*/ 37453 w 106317"/>
                <a:gd name="connsiteY17" fmla="*/ 68065 h 15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317" h="150557">
                  <a:moveTo>
                    <a:pt x="37326" y="68129"/>
                  </a:moveTo>
                  <a:cubicBezTo>
                    <a:pt x="55042" y="64044"/>
                    <a:pt x="70727" y="59767"/>
                    <a:pt x="88316" y="67108"/>
                  </a:cubicBezTo>
                  <a:cubicBezTo>
                    <a:pt x="96254" y="70427"/>
                    <a:pt x="107557" y="77513"/>
                    <a:pt x="98476" y="86195"/>
                  </a:cubicBezTo>
                  <a:cubicBezTo>
                    <a:pt x="91999" y="92388"/>
                    <a:pt x="79934" y="91175"/>
                    <a:pt x="71362" y="92451"/>
                  </a:cubicBezTo>
                  <a:cubicBezTo>
                    <a:pt x="60122" y="94111"/>
                    <a:pt x="49327" y="97814"/>
                    <a:pt x="38215" y="99920"/>
                  </a:cubicBezTo>
                  <a:lnTo>
                    <a:pt x="39993" y="114475"/>
                  </a:lnTo>
                  <a:cubicBezTo>
                    <a:pt x="52629" y="110071"/>
                    <a:pt x="60884" y="110071"/>
                    <a:pt x="73267" y="114922"/>
                  </a:cubicBezTo>
                  <a:cubicBezTo>
                    <a:pt x="82284" y="118497"/>
                    <a:pt x="95301" y="123987"/>
                    <a:pt x="83490" y="133754"/>
                  </a:cubicBezTo>
                  <a:cubicBezTo>
                    <a:pt x="74537" y="141096"/>
                    <a:pt x="42469" y="151565"/>
                    <a:pt x="31103" y="150480"/>
                  </a:cubicBezTo>
                  <a:cubicBezTo>
                    <a:pt x="6592" y="148118"/>
                    <a:pt x="2464" y="120221"/>
                    <a:pt x="686" y="100303"/>
                  </a:cubicBezTo>
                  <a:cubicBezTo>
                    <a:pt x="-1600" y="74768"/>
                    <a:pt x="2655" y="49744"/>
                    <a:pt x="1512" y="24656"/>
                  </a:cubicBezTo>
                  <a:cubicBezTo>
                    <a:pt x="1067" y="14314"/>
                    <a:pt x="9195" y="10229"/>
                    <a:pt x="18276" y="9654"/>
                  </a:cubicBezTo>
                  <a:cubicBezTo>
                    <a:pt x="29325" y="8952"/>
                    <a:pt x="34468" y="6590"/>
                    <a:pt x="45136" y="4100"/>
                  </a:cubicBezTo>
                  <a:cubicBezTo>
                    <a:pt x="63869" y="-305"/>
                    <a:pt x="88697" y="-4773"/>
                    <a:pt x="103683" y="11441"/>
                  </a:cubicBezTo>
                  <a:cubicBezTo>
                    <a:pt x="109906" y="18144"/>
                    <a:pt x="103937" y="21209"/>
                    <a:pt x="97841" y="24464"/>
                  </a:cubicBezTo>
                  <a:cubicBezTo>
                    <a:pt x="80506" y="33848"/>
                    <a:pt x="58344" y="34870"/>
                    <a:pt x="39485" y="39594"/>
                  </a:cubicBezTo>
                  <a:cubicBezTo>
                    <a:pt x="38532" y="39594"/>
                    <a:pt x="37453" y="41317"/>
                    <a:pt x="37453" y="41892"/>
                  </a:cubicBezTo>
                  <a:lnTo>
                    <a:pt x="37453" y="68065"/>
                  </a:lnTo>
                  <a:close/>
                </a:path>
              </a:pathLst>
            </a:custGeom>
            <a:solidFill>
              <a:srgbClr val="00AEEF"/>
            </a:solidFill>
            <a:ln w="6350" cap="flat">
              <a:noFill/>
              <a:prstDash val="solid"/>
              <a:miter/>
            </a:ln>
          </p:spPr>
          <p:txBody>
            <a:bodyPr rtlCol="0" anchor="ctr"/>
            <a:lstStyle/>
            <a:p>
              <a:endParaRPr lang="en-AU"/>
            </a:p>
          </p:txBody>
        </p:sp>
        <p:sp>
          <p:nvSpPr>
            <p:cNvPr id="42" name="Freeform: Shape 41">
              <a:extLst>
                <a:ext uri="{FF2B5EF4-FFF2-40B4-BE49-F238E27FC236}">
                  <a16:creationId xmlns:a16="http://schemas.microsoft.com/office/drawing/2014/main" id="{5097FE72-4DAE-2060-10B3-91F4B3EE8422}"/>
                </a:ext>
              </a:extLst>
            </p:cNvPr>
            <p:cNvSpPr/>
            <p:nvPr/>
          </p:nvSpPr>
          <p:spPr>
            <a:xfrm>
              <a:off x="11234600" y="552554"/>
              <a:ext cx="127403" cy="139873"/>
            </a:xfrm>
            <a:custGeom>
              <a:avLst/>
              <a:gdLst>
                <a:gd name="connsiteX0" fmla="*/ 73384 w 127403"/>
                <a:gd name="connsiteY0" fmla="*/ 28299 h 139873"/>
                <a:gd name="connsiteX1" fmla="*/ 71479 w 127403"/>
                <a:gd name="connsiteY1" fmla="*/ 29384 h 139873"/>
                <a:gd name="connsiteX2" fmla="*/ 68368 w 127403"/>
                <a:gd name="connsiteY2" fmla="*/ 35704 h 139873"/>
                <a:gd name="connsiteX3" fmla="*/ 55414 w 127403"/>
                <a:gd name="connsiteY3" fmla="*/ 66921 h 139873"/>
                <a:gd name="connsiteX4" fmla="*/ 78972 w 127403"/>
                <a:gd name="connsiteY4" fmla="*/ 62644 h 139873"/>
                <a:gd name="connsiteX5" fmla="*/ 73384 w 127403"/>
                <a:gd name="connsiteY5" fmla="*/ 28235 h 139873"/>
                <a:gd name="connsiteX6" fmla="*/ 73194 w 127403"/>
                <a:gd name="connsiteY6" fmla="*/ 211 h 139873"/>
                <a:gd name="connsiteX7" fmla="*/ 101388 w 127403"/>
                <a:gd name="connsiteY7" fmla="*/ 25554 h 139873"/>
                <a:gd name="connsiteX8" fmla="*/ 120311 w 127403"/>
                <a:gd name="connsiteY8" fmla="*/ 88115 h 139873"/>
                <a:gd name="connsiteX9" fmla="*/ 127232 w 127403"/>
                <a:gd name="connsiteY9" fmla="*/ 128460 h 139873"/>
                <a:gd name="connsiteX10" fmla="*/ 96943 w 127403"/>
                <a:gd name="connsiteY10" fmla="*/ 134844 h 139873"/>
                <a:gd name="connsiteX11" fmla="*/ 85195 w 127403"/>
                <a:gd name="connsiteY11" fmla="*/ 93414 h 139873"/>
                <a:gd name="connsiteX12" fmla="*/ 84052 w 127403"/>
                <a:gd name="connsiteY12" fmla="*/ 92073 h 139873"/>
                <a:gd name="connsiteX13" fmla="*/ 40174 w 127403"/>
                <a:gd name="connsiteY13" fmla="*/ 100180 h 139873"/>
                <a:gd name="connsiteX14" fmla="*/ 24807 w 127403"/>
                <a:gd name="connsiteY14" fmla="*/ 128524 h 139873"/>
                <a:gd name="connsiteX15" fmla="*/ 359 w 127403"/>
                <a:gd name="connsiteY15" fmla="*/ 118629 h 139873"/>
                <a:gd name="connsiteX16" fmla="*/ 8360 w 127403"/>
                <a:gd name="connsiteY16" fmla="*/ 87030 h 139873"/>
                <a:gd name="connsiteX17" fmla="*/ 38078 w 127403"/>
                <a:gd name="connsiteY17" fmla="*/ 30980 h 139873"/>
                <a:gd name="connsiteX18" fmla="*/ 55096 w 127403"/>
                <a:gd name="connsiteY18" fmla="*/ 5956 h 139873"/>
                <a:gd name="connsiteX19" fmla="*/ 73321 w 127403"/>
                <a:gd name="connsiteY19" fmla="*/ 211 h 13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403" h="139873">
                  <a:moveTo>
                    <a:pt x="73384" y="28299"/>
                  </a:moveTo>
                  <a:cubicBezTo>
                    <a:pt x="71352" y="27852"/>
                    <a:pt x="71987" y="28554"/>
                    <a:pt x="71479" y="29384"/>
                  </a:cubicBezTo>
                  <a:cubicBezTo>
                    <a:pt x="70463" y="30916"/>
                    <a:pt x="69193" y="33917"/>
                    <a:pt x="68368" y="35704"/>
                  </a:cubicBezTo>
                  <a:cubicBezTo>
                    <a:pt x="63732" y="45918"/>
                    <a:pt x="60113" y="56707"/>
                    <a:pt x="55414" y="66921"/>
                  </a:cubicBezTo>
                  <a:lnTo>
                    <a:pt x="78972" y="62644"/>
                  </a:lnTo>
                  <a:lnTo>
                    <a:pt x="73384" y="28235"/>
                  </a:lnTo>
                  <a:close/>
                  <a:moveTo>
                    <a:pt x="73194" y="211"/>
                  </a:moveTo>
                  <a:cubicBezTo>
                    <a:pt x="93006" y="-1705"/>
                    <a:pt x="95355" y="9659"/>
                    <a:pt x="101388" y="25554"/>
                  </a:cubicBezTo>
                  <a:cubicBezTo>
                    <a:pt x="108817" y="45025"/>
                    <a:pt x="115294" y="67815"/>
                    <a:pt x="120311" y="88115"/>
                  </a:cubicBezTo>
                  <a:cubicBezTo>
                    <a:pt x="122978" y="98904"/>
                    <a:pt x="128439" y="117991"/>
                    <a:pt x="127232" y="128460"/>
                  </a:cubicBezTo>
                  <a:cubicBezTo>
                    <a:pt x="126026" y="138547"/>
                    <a:pt x="103928" y="144803"/>
                    <a:pt x="96943" y="134844"/>
                  </a:cubicBezTo>
                  <a:cubicBezTo>
                    <a:pt x="90593" y="125779"/>
                    <a:pt x="89196" y="104266"/>
                    <a:pt x="85195" y="93414"/>
                  </a:cubicBezTo>
                  <a:lnTo>
                    <a:pt x="84052" y="92073"/>
                  </a:lnTo>
                  <a:lnTo>
                    <a:pt x="40174" y="100180"/>
                  </a:lnTo>
                  <a:cubicBezTo>
                    <a:pt x="35602" y="106181"/>
                    <a:pt x="32363" y="126162"/>
                    <a:pt x="24807" y="128524"/>
                  </a:cubicBezTo>
                  <a:cubicBezTo>
                    <a:pt x="17060" y="130950"/>
                    <a:pt x="2455" y="127822"/>
                    <a:pt x="359" y="118629"/>
                  </a:cubicBezTo>
                  <a:cubicBezTo>
                    <a:pt x="-1609" y="110139"/>
                    <a:pt x="4995" y="95137"/>
                    <a:pt x="8360" y="87030"/>
                  </a:cubicBezTo>
                  <a:cubicBezTo>
                    <a:pt x="16044" y="68645"/>
                    <a:pt x="27601" y="48025"/>
                    <a:pt x="38078" y="30980"/>
                  </a:cubicBezTo>
                  <a:cubicBezTo>
                    <a:pt x="41380" y="25554"/>
                    <a:pt x="50905" y="9212"/>
                    <a:pt x="55096" y="5956"/>
                  </a:cubicBezTo>
                  <a:cubicBezTo>
                    <a:pt x="58652" y="3147"/>
                    <a:pt x="68749" y="657"/>
                    <a:pt x="73321" y="211"/>
                  </a:cubicBezTo>
                </a:path>
              </a:pathLst>
            </a:custGeom>
            <a:solidFill>
              <a:srgbClr val="00AEEF"/>
            </a:solidFill>
            <a:ln w="6350" cap="flat">
              <a:noFill/>
              <a:prstDash val="solid"/>
              <a:miter/>
            </a:ln>
          </p:spPr>
          <p:txBody>
            <a:bodyPr rtlCol="0" anchor="ctr"/>
            <a:lstStyle/>
            <a:p>
              <a:endParaRPr lang="en-AU" dirty="0"/>
            </a:p>
          </p:txBody>
        </p:sp>
        <p:sp>
          <p:nvSpPr>
            <p:cNvPr id="43" name="Freeform: Shape 42">
              <a:extLst>
                <a:ext uri="{FF2B5EF4-FFF2-40B4-BE49-F238E27FC236}">
                  <a16:creationId xmlns:a16="http://schemas.microsoft.com/office/drawing/2014/main" id="{825D9F61-C5AD-45B4-5E63-78E3DC3C1E45}"/>
                </a:ext>
              </a:extLst>
            </p:cNvPr>
            <p:cNvSpPr/>
            <p:nvPr/>
          </p:nvSpPr>
          <p:spPr>
            <a:xfrm>
              <a:off x="11132332" y="540025"/>
              <a:ext cx="99335" cy="167968"/>
            </a:xfrm>
            <a:custGeom>
              <a:avLst/>
              <a:gdLst>
                <a:gd name="connsiteX0" fmla="*/ 71893 w 99335"/>
                <a:gd name="connsiteY0" fmla="*/ 163 h 167968"/>
                <a:gd name="connsiteX1" fmla="*/ 94436 w 99335"/>
                <a:gd name="connsiteY1" fmla="*/ 25443 h 167968"/>
                <a:gd name="connsiteX2" fmla="*/ 70115 w 99335"/>
                <a:gd name="connsiteY2" fmla="*/ 38785 h 167968"/>
                <a:gd name="connsiteX3" fmla="*/ 65353 w 99335"/>
                <a:gd name="connsiteY3" fmla="*/ 128349 h 167968"/>
                <a:gd name="connsiteX4" fmla="*/ 94499 w 99335"/>
                <a:gd name="connsiteY4" fmla="*/ 149735 h 167968"/>
                <a:gd name="connsiteX5" fmla="*/ 70687 w 99335"/>
                <a:gd name="connsiteY5" fmla="*/ 165950 h 167968"/>
                <a:gd name="connsiteX6" fmla="*/ 3948 w 99335"/>
                <a:gd name="connsiteY6" fmla="*/ 56468 h 167968"/>
                <a:gd name="connsiteX7" fmla="*/ 71893 w 99335"/>
                <a:gd name="connsiteY7" fmla="*/ 163 h 16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335" h="167968">
                  <a:moveTo>
                    <a:pt x="71893" y="163"/>
                  </a:moveTo>
                  <a:cubicBezTo>
                    <a:pt x="84212" y="-1752"/>
                    <a:pt x="110120" y="13569"/>
                    <a:pt x="94436" y="25443"/>
                  </a:cubicBezTo>
                  <a:cubicBezTo>
                    <a:pt x="88276" y="30103"/>
                    <a:pt x="77735" y="33487"/>
                    <a:pt x="70115" y="38785"/>
                  </a:cubicBezTo>
                  <a:cubicBezTo>
                    <a:pt x="29094" y="67576"/>
                    <a:pt x="23189" y="96814"/>
                    <a:pt x="65353" y="128349"/>
                  </a:cubicBezTo>
                  <a:cubicBezTo>
                    <a:pt x="73036" y="134095"/>
                    <a:pt x="90435" y="142266"/>
                    <a:pt x="94499" y="149735"/>
                  </a:cubicBezTo>
                  <a:cubicBezTo>
                    <a:pt x="103516" y="166397"/>
                    <a:pt x="83323" y="171184"/>
                    <a:pt x="70687" y="165950"/>
                  </a:cubicBezTo>
                  <a:cubicBezTo>
                    <a:pt x="31634" y="149735"/>
                    <a:pt x="-13768" y="102304"/>
                    <a:pt x="3948" y="56468"/>
                  </a:cubicBezTo>
                  <a:cubicBezTo>
                    <a:pt x="12711" y="33806"/>
                    <a:pt x="47954" y="3866"/>
                    <a:pt x="71893" y="163"/>
                  </a:cubicBezTo>
                </a:path>
              </a:pathLst>
            </a:custGeom>
            <a:solidFill>
              <a:srgbClr val="00AEEF"/>
            </a:solidFill>
            <a:ln w="6350" cap="flat">
              <a:noFill/>
              <a:prstDash val="solid"/>
              <a:miter/>
            </a:ln>
          </p:spPr>
          <p:txBody>
            <a:bodyPr rtlCol="0" anchor="ctr"/>
            <a:lstStyle/>
            <a:p>
              <a:endParaRPr lang="en-AU"/>
            </a:p>
          </p:txBody>
        </p:sp>
      </p:grpSp>
      <p:sp>
        <p:nvSpPr>
          <p:cNvPr id="46" name="TextBox 45">
            <a:extLst>
              <a:ext uri="{FF2B5EF4-FFF2-40B4-BE49-F238E27FC236}">
                <a16:creationId xmlns:a16="http://schemas.microsoft.com/office/drawing/2014/main" id="{18CA7843-D578-0866-F88E-B0601E803353}"/>
              </a:ext>
            </a:extLst>
          </p:cNvPr>
          <p:cNvSpPr txBox="1"/>
          <p:nvPr userDrawn="1"/>
        </p:nvSpPr>
        <p:spPr>
          <a:xfrm>
            <a:off x="700087" y="885310"/>
            <a:ext cx="3895726" cy="276999"/>
          </a:xfrm>
          <a:prstGeom prst="rect">
            <a:avLst/>
          </a:prstGeom>
          <a:noFill/>
        </p:spPr>
        <p:txBody>
          <a:bodyPr wrap="square" rtlCol="0">
            <a:spAutoFit/>
          </a:bodyPr>
          <a:lstStyle/>
          <a:p>
            <a:r>
              <a:rPr lang="en-AU" sz="1200" b="0" cap="all" spc="70" baseline="0" dirty="0">
                <a:solidFill>
                  <a:schemeClr val="accent4"/>
                </a:solidFill>
                <a:latin typeface="Inter Semi Bold" panose="02000703000000020004" pitchFamily="50" charset="0"/>
                <a:ea typeface="Inter Semi Bold" panose="02000703000000020004" pitchFamily="50" charset="0"/>
                <a:cs typeface="Inter Semi Bold" panose="02000703000000020004" pitchFamily="50" charset="0"/>
              </a:rPr>
              <a:t>Acknowledgement of Country</a:t>
            </a:r>
          </a:p>
        </p:txBody>
      </p:sp>
      <p:sp>
        <p:nvSpPr>
          <p:cNvPr id="47" name="TextBox 46">
            <a:extLst>
              <a:ext uri="{FF2B5EF4-FFF2-40B4-BE49-F238E27FC236}">
                <a16:creationId xmlns:a16="http://schemas.microsoft.com/office/drawing/2014/main" id="{CA29D13D-BF17-55A0-C78D-58B0D6C96A4F}"/>
              </a:ext>
            </a:extLst>
          </p:cNvPr>
          <p:cNvSpPr txBox="1"/>
          <p:nvPr userDrawn="1"/>
        </p:nvSpPr>
        <p:spPr>
          <a:xfrm>
            <a:off x="703362" y="1311720"/>
            <a:ext cx="6599138" cy="2015936"/>
          </a:xfrm>
          <a:prstGeom prst="rect">
            <a:avLst/>
          </a:prstGeom>
          <a:noFill/>
        </p:spPr>
        <p:txBody>
          <a:bodyPr wrap="square" rtlCol="0">
            <a:spAutoFit/>
          </a:bodyPr>
          <a:lstStyle/>
          <a:p>
            <a:r>
              <a:rPr lang="en-US" sz="2500" b="0" spc="-30" baseline="0" dirty="0">
                <a:solidFill>
                  <a:schemeClr val="accent4"/>
                </a:solidFill>
                <a:latin typeface="Inter Medium" panose="02000503000000020004" pitchFamily="2" charset="0"/>
                <a:ea typeface="Inter Medium" panose="02000503000000020004" pitchFamily="2" charset="0"/>
              </a:rPr>
              <a:t>MACS acknowledges  </a:t>
            </a:r>
            <a:br>
              <a:rPr lang="en-US" sz="2500" b="0" spc="-30" baseline="0" dirty="0">
                <a:solidFill>
                  <a:schemeClr val="accent4"/>
                </a:solidFill>
                <a:latin typeface="Inter Medium" panose="02000503000000020004" pitchFamily="2" charset="0"/>
                <a:ea typeface="Inter Medium" panose="02000503000000020004" pitchFamily="2" charset="0"/>
              </a:rPr>
            </a:br>
            <a:r>
              <a:rPr lang="en-US" sz="2500" b="0" spc="-30" baseline="0" dirty="0">
                <a:solidFill>
                  <a:schemeClr val="accent4"/>
                </a:solidFill>
                <a:latin typeface="Inter Medium" panose="02000503000000020004" pitchFamily="2" charset="0"/>
                <a:ea typeface="Inter Medium" panose="02000503000000020004" pitchFamily="2" charset="0"/>
              </a:rPr>
              <a:t>the Wurundjeri Woi-wurrung people of </a:t>
            </a:r>
            <a:br>
              <a:rPr lang="en-US" sz="2500" b="0" spc="-30" baseline="0" dirty="0">
                <a:solidFill>
                  <a:schemeClr val="accent4"/>
                </a:solidFill>
                <a:latin typeface="Inter Medium" panose="02000503000000020004" pitchFamily="2" charset="0"/>
                <a:ea typeface="Inter Medium" panose="02000503000000020004" pitchFamily="2" charset="0"/>
              </a:rPr>
            </a:br>
            <a:r>
              <a:rPr lang="en-US" sz="2500" b="0" spc="-30" baseline="0" dirty="0">
                <a:solidFill>
                  <a:schemeClr val="accent4"/>
                </a:solidFill>
                <a:latin typeface="Inter Medium" panose="02000503000000020004" pitchFamily="2" charset="0"/>
                <a:ea typeface="Inter Medium" panose="02000503000000020004" pitchFamily="2" charset="0"/>
              </a:rPr>
              <a:t>the Kulin Nation as Traditional Owners of the land on which we operate. We pay our respects to their Elders, past and present.</a:t>
            </a:r>
            <a:endParaRPr lang="en-AU" sz="2500" b="0" spc="-30" baseline="0" dirty="0">
              <a:solidFill>
                <a:schemeClr val="accent4"/>
              </a:solidFill>
              <a:latin typeface="Inter Medium" panose="02000503000000020004" pitchFamily="2" charset="0"/>
              <a:ea typeface="Inter Medium" panose="02000503000000020004" pitchFamily="2" charset="0"/>
            </a:endParaRPr>
          </a:p>
        </p:txBody>
      </p:sp>
      <p:sp>
        <p:nvSpPr>
          <p:cNvPr id="48" name="TextBox 47">
            <a:extLst>
              <a:ext uri="{FF2B5EF4-FFF2-40B4-BE49-F238E27FC236}">
                <a16:creationId xmlns:a16="http://schemas.microsoft.com/office/drawing/2014/main" id="{62996DB8-2715-1536-B994-CE095D88BD6D}"/>
              </a:ext>
            </a:extLst>
          </p:cNvPr>
          <p:cNvSpPr txBox="1"/>
          <p:nvPr userDrawn="1"/>
        </p:nvSpPr>
        <p:spPr>
          <a:xfrm>
            <a:off x="6250306" y="3895272"/>
            <a:ext cx="4375651" cy="1703415"/>
          </a:xfrm>
          <a:prstGeom prst="rect">
            <a:avLst/>
          </a:prstGeom>
          <a:noFill/>
        </p:spPr>
        <p:txBody>
          <a:bodyPr wrap="square" rtlCol="0">
            <a:spAutoFit/>
          </a:bodyPr>
          <a:lstStyle/>
          <a:p>
            <a:pPr>
              <a:lnSpc>
                <a:spcPct val="110000"/>
              </a:lnSpc>
            </a:pPr>
            <a:r>
              <a:rPr lang="en-US" sz="1200" dirty="0">
                <a:solidFill>
                  <a:schemeClr val="bg1"/>
                </a:solidFill>
              </a:rPr>
              <a:t>The Wurundjeri Woi-Wurrung, or ‘witchitty grub people’, are part of the world’s oldest culture, having lived in the lands surrounding MACS for over 2,000 generations. </a:t>
            </a:r>
            <a:br>
              <a:rPr lang="en-US" sz="1200" dirty="0">
                <a:solidFill>
                  <a:schemeClr val="bg1"/>
                </a:solidFill>
              </a:rPr>
            </a:br>
            <a:r>
              <a:rPr lang="en-US" sz="1200" dirty="0">
                <a:solidFill>
                  <a:schemeClr val="bg1"/>
                </a:solidFill>
              </a:rPr>
              <a:t>Prior to settlement, the course of the Birrarung (Yarra River) was close to the site near MACS present location,  and the surrounding wetlands habitat supported flora </a:t>
            </a:r>
            <a:br>
              <a:rPr lang="en-US" sz="1200" dirty="0">
                <a:solidFill>
                  <a:schemeClr val="bg1"/>
                </a:solidFill>
              </a:rPr>
            </a:br>
            <a:r>
              <a:rPr lang="en-US" sz="1200" dirty="0">
                <a:solidFill>
                  <a:schemeClr val="bg1"/>
                </a:solidFill>
              </a:rPr>
              <a:t>and fauna, providing plentiful resources for First  </a:t>
            </a:r>
            <a:br>
              <a:rPr lang="en-US" sz="1200" dirty="0">
                <a:solidFill>
                  <a:schemeClr val="bg1"/>
                </a:solidFill>
              </a:rPr>
            </a:br>
            <a:r>
              <a:rPr lang="en-US" sz="1200" dirty="0">
                <a:solidFill>
                  <a:schemeClr val="bg1"/>
                </a:solidFill>
              </a:rPr>
              <a:t>Nations people.</a:t>
            </a:r>
            <a:endParaRPr lang="en-AU" sz="1200" dirty="0">
              <a:solidFill>
                <a:schemeClr val="bg1"/>
              </a:solidFill>
            </a:endParaRPr>
          </a:p>
        </p:txBody>
      </p:sp>
    </p:spTree>
    <p:extLst>
      <p:ext uri="{BB962C8B-B14F-4D97-AF65-F5344CB8AC3E}">
        <p14:creationId xmlns:p14="http://schemas.microsoft.com/office/powerpoint/2010/main" val="4229383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DB5AD384-E563-B4C6-61B9-EEBAB5744867}"/>
              </a:ext>
            </a:extLst>
          </p:cNvPr>
          <p:cNvSpPr/>
          <p:nvPr userDrawn="1"/>
        </p:nvSpPr>
        <p:spPr>
          <a:xfrm>
            <a:off x="230981" y="230981"/>
            <a:ext cx="11713369" cy="6400800"/>
          </a:xfrm>
          <a:prstGeom prst="roundRect">
            <a:avLst>
              <a:gd name="adj" fmla="val 331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FFDFF4E2-3C0A-D9E9-A511-CDF12BE4EF1B}"/>
              </a:ext>
            </a:extLst>
          </p:cNvPr>
          <p:cNvSpPr>
            <a:spLocks noGrp="1"/>
          </p:cNvSpPr>
          <p:nvPr>
            <p:ph type="title"/>
          </p:nvPr>
        </p:nvSpPr>
        <p:spPr>
          <a:xfrm>
            <a:off x="792956" y="814480"/>
            <a:ext cx="1620000" cy="900000"/>
          </a:xfrm>
        </p:spPr>
        <p:txBody>
          <a:bodyPr/>
          <a:lstStyle>
            <a:lvl1pPr>
              <a:defRPr>
                <a:solidFill>
                  <a:schemeClr val="bg1"/>
                </a:solidFill>
              </a:defRPr>
            </a:lvl1pPr>
          </a:lstStyle>
          <a:p>
            <a:r>
              <a:rPr lang="en-US"/>
              <a:t>Click to edit Master title style</a:t>
            </a:r>
            <a:endParaRPr lang="en-AU" dirty="0"/>
          </a:p>
        </p:txBody>
      </p:sp>
      <p:sp>
        <p:nvSpPr>
          <p:cNvPr id="3" name="Footer Placeholder 2">
            <a:extLst>
              <a:ext uri="{FF2B5EF4-FFF2-40B4-BE49-F238E27FC236}">
                <a16:creationId xmlns:a16="http://schemas.microsoft.com/office/drawing/2014/main" id="{BACC704A-E6BF-E838-21CE-4162F2BCDEAA}"/>
              </a:ext>
            </a:extLst>
          </p:cNvPr>
          <p:cNvSpPr>
            <a:spLocks noGrp="1"/>
          </p:cNvSpPr>
          <p:nvPr>
            <p:ph type="ftr" sz="quarter" idx="10"/>
          </p:nvPr>
        </p:nvSpPr>
        <p:spPr>
          <a:xfrm>
            <a:off x="7358063" y="6277460"/>
            <a:ext cx="4105480" cy="180000"/>
          </a:xfrm>
          <a:prstGeom prst="rect">
            <a:avLst/>
          </a:prstGeom>
        </p:spPr>
        <p:txBody>
          <a:bodyPr/>
          <a:lstStyle>
            <a:lvl1pPr>
              <a:defRPr>
                <a:solidFill>
                  <a:schemeClr val="bg1"/>
                </a:solidFill>
              </a:defRPr>
            </a:lvl1pPr>
          </a:lstStyle>
          <a:p>
            <a:pPr algn="r"/>
            <a:r>
              <a:rPr lang="en-GB"/>
              <a:t>Play your part visit: macs.vic.edu.au/care</a:t>
            </a:r>
            <a:endParaRPr lang="en-GB" dirty="0"/>
          </a:p>
        </p:txBody>
      </p:sp>
      <p:sp>
        <p:nvSpPr>
          <p:cNvPr id="4" name="Slide Number Placeholder 3">
            <a:extLst>
              <a:ext uri="{FF2B5EF4-FFF2-40B4-BE49-F238E27FC236}">
                <a16:creationId xmlns:a16="http://schemas.microsoft.com/office/drawing/2014/main" id="{7808D6A8-8F77-C789-1319-0C061F60F8F7}"/>
              </a:ext>
            </a:extLst>
          </p:cNvPr>
          <p:cNvSpPr>
            <a:spLocks noGrp="1"/>
          </p:cNvSpPr>
          <p:nvPr>
            <p:ph type="sldNum" sz="quarter" idx="11"/>
          </p:nvPr>
        </p:nvSpPr>
        <p:spPr/>
        <p:txBody>
          <a:bodyPr/>
          <a:lstStyle>
            <a:lvl1pPr>
              <a:defRPr>
                <a:solidFill>
                  <a:schemeClr val="bg1"/>
                </a:solidFill>
              </a:defRPr>
            </a:lvl1pPr>
          </a:lstStyle>
          <a:p>
            <a:fld id="{F5AEA0E0-5CC6-4BD0-905C-A0021E419432}" type="slidenum">
              <a:rPr lang="en-GB" smtClean="0"/>
              <a:pPr/>
              <a:t>‹#›</a:t>
            </a:fld>
            <a:endParaRPr lang="en-GB" dirty="0"/>
          </a:p>
        </p:txBody>
      </p:sp>
      <p:cxnSp>
        <p:nvCxnSpPr>
          <p:cNvPr id="8" name="Straight Connector 7">
            <a:extLst>
              <a:ext uri="{FF2B5EF4-FFF2-40B4-BE49-F238E27FC236}">
                <a16:creationId xmlns:a16="http://schemas.microsoft.com/office/drawing/2014/main" id="{A82B5532-000F-82F2-8BB9-EB1784C8FF01}"/>
              </a:ext>
            </a:extLst>
          </p:cNvPr>
          <p:cNvCxnSpPr>
            <a:cxnSpLocks/>
          </p:cNvCxnSpPr>
          <p:nvPr userDrawn="1"/>
        </p:nvCxnSpPr>
        <p:spPr>
          <a:xfrm>
            <a:off x="11522870" y="6307931"/>
            <a:ext cx="0" cy="1143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D708710D-36B1-8F10-D8C4-F892455219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77349" y="473869"/>
            <a:ext cx="1602581" cy="231536"/>
          </a:xfrm>
          <a:prstGeom prst="rect">
            <a:avLst/>
          </a:prstGeom>
        </p:spPr>
      </p:pic>
      <p:cxnSp>
        <p:nvCxnSpPr>
          <p:cNvPr id="10" name="Straight Connector 9">
            <a:extLst>
              <a:ext uri="{FF2B5EF4-FFF2-40B4-BE49-F238E27FC236}">
                <a16:creationId xmlns:a16="http://schemas.microsoft.com/office/drawing/2014/main" id="{A0C40A51-2FA4-ABFE-C28E-C81E74CEAD62}"/>
              </a:ext>
            </a:extLst>
          </p:cNvPr>
          <p:cNvCxnSpPr>
            <a:cxnSpLocks/>
          </p:cNvCxnSpPr>
          <p:nvPr userDrawn="1"/>
        </p:nvCxnSpPr>
        <p:spPr>
          <a:xfrm>
            <a:off x="11006138" y="466725"/>
            <a:ext cx="0" cy="245269"/>
          </a:xfrm>
          <a:prstGeom prst="line">
            <a:avLst/>
          </a:prstGeom>
          <a:ln w="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190767B-F911-442D-5B5C-467A679EC911}"/>
              </a:ext>
            </a:extLst>
          </p:cNvPr>
          <p:cNvGrpSpPr/>
          <p:nvPr userDrawn="1"/>
        </p:nvGrpSpPr>
        <p:grpSpPr>
          <a:xfrm>
            <a:off x="11132332" y="457200"/>
            <a:ext cx="533505" cy="299842"/>
            <a:chOff x="11132332" y="457200"/>
            <a:chExt cx="533505" cy="299842"/>
          </a:xfrm>
        </p:grpSpPr>
        <p:sp>
          <p:nvSpPr>
            <p:cNvPr id="12" name="Freeform: Shape 11">
              <a:extLst>
                <a:ext uri="{FF2B5EF4-FFF2-40B4-BE49-F238E27FC236}">
                  <a16:creationId xmlns:a16="http://schemas.microsoft.com/office/drawing/2014/main" id="{6CE871BA-9792-722D-AF34-AF4FB4FA02B0}"/>
                </a:ext>
              </a:extLst>
            </p:cNvPr>
            <p:cNvSpPr/>
            <p:nvPr/>
          </p:nvSpPr>
          <p:spPr>
            <a:xfrm>
              <a:off x="11145678" y="458668"/>
              <a:ext cx="65849" cy="59688"/>
            </a:xfrm>
            <a:custGeom>
              <a:avLst/>
              <a:gdLst>
                <a:gd name="connsiteX0" fmla="*/ 35243 w 65849"/>
                <a:gd name="connsiteY0" fmla="*/ 44559 h 59688"/>
                <a:gd name="connsiteX1" fmla="*/ 34290 w 65849"/>
                <a:gd name="connsiteY1" fmla="*/ 47048 h 59688"/>
                <a:gd name="connsiteX2" fmla="*/ 33465 w 65849"/>
                <a:gd name="connsiteY2" fmla="*/ 49474 h 59688"/>
                <a:gd name="connsiteX3" fmla="*/ 33274 w 65849"/>
                <a:gd name="connsiteY3" fmla="*/ 50049 h 59688"/>
                <a:gd name="connsiteX4" fmla="*/ 33084 w 65849"/>
                <a:gd name="connsiteY4" fmla="*/ 50559 h 59688"/>
                <a:gd name="connsiteX5" fmla="*/ 32576 w 65849"/>
                <a:gd name="connsiteY5" fmla="*/ 49091 h 59688"/>
                <a:gd name="connsiteX6" fmla="*/ 32068 w 65849"/>
                <a:gd name="connsiteY6" fmla="*/ 47623 h 59688"/>
                <a:gd name="connsiteX7" fmla="*/ 31496 w 65849"/>
                <a:gd name="connsiteY7" fmla="*/ 46091 h 59688"/>
                <a:gd name="connsiteX8" fmla="*/ 30861 w 65849"/>
                <a:gd name="connsiteY8" fmla="*/ 44559 h 59688"/>
                <a:gd name="connsiteX9" fmla="*/ 14161 w 65849"/>
                <a:gd name="connsiteY9" fmla="*/ 0 h 59688"/>
                <a:gd name="connsiteX10" fmla="*/ 0 w 65849"/>
                <a:gd name="connsiteY10" fmla="*/ 0 h 59688"/>
                <a:gd name="connsiteX11" fmla="*/ 0 w 65849"/>
                <a:gd name="connsiteY11" fmla="*/ 59688 h 59688"/>
                <a:gd name="connsiteX12" fmla="*/ 8763 w 65849"/>
                <a:gd name="connsiteY12" fmla="*/ 59688 h 59688"/>
                <a:gd name="connsiteX13" fmla="*/ 8763 w 65849"/>
                <a:gd name="connsiteY13" fmla="*/ 10469 h 59688"/>
                <a:gd name="connsiteX14" fmla="*/ 8700 w 65849"/>
                <a:gd name="connsiteY14" fmla="*/ 8746 h 59688"/>
                <a:gd name="connsiteX15" fmla="*/ 27877 w 65849"/>
                <a:gd name="connsiteY15" fmla="*/ 59624 h 59688"/>
                <a:gd name="connsiteX16" fmla="*/ 38291 w 65849"/>
                <a:gd name="connsiteY16" fmla="*/ 59624 h 59688"/>
                <a:gd name="connsiteX17" fmla="*/ 57023 w 65849"/>
                <a:gd name="connsiteY17" fmla="*/ 8746 h 59688"/>
                <a:gd name="connsiteX18" fmla="*/ 57023 w 65849"/>
                <a:gd name="connsiteY18" fmla="*/ 12576 h 59688"/>
                <a:gd name="connsiteX19" fmla="*/ 57023 w 65849"/>
                <a:gd name="connsiteY19" fmla="*/ 16598 h 59688"/>
                <a:gd name="connsiteX20" fmla="*/ 57023 w 65849"/>
                <a:gd name="connsiteY20" fmla="*/ 59624 h 59688"/>
                <a:gd name="connsiteX21" fmla="*/ 65850 w 65849"/>
                <a:gd name="connsiteY21" fmla="*/ 59624 h 59688"/>
                <a:gd name="connsiteX22" fmla="*/ 65850 w 65849"/>
                <a:gd name="connsiteY22" fmla="*/ 0 h 59688"/>
                <a:gd name="connsiteX23" fmla="*/ 51880 w 65849"/>
                <a:gd name="connsiteY23" fmla="*/ 0 h 59688"/>
                <a:gd name="connsiteX24" fmla="*/ 35433 w 65849"/>
                <a:gd name="connsiteY24" fmla="*/ 44559 h 5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849" h="59688">
                  <a:moveTo>
                    <a:pt x="35243" y="44559"/>
                  </a:moveTo>
                  <a:cubicBezTo>
                    <a:pt x="34925" y="45389"/>
                    <a:pt x="34608" y="46282"/>
                    <a:pt x="34290" y="47048"/>
                  </a:cubicBezTo>
                  <a:cubicBezTo>
                    <a:pt x="33973" y="47878"/>
                    <a:pt x="33719" y="48708"/>
                    <a:pt x="33465" y="49474"/>
                  </a:cubicBezTo>
                  <a:cubicBezTo>
                    <a:pt x="33465" y="49666"/>
                    <a:pt x="33338" y="49921"/>
                    <a:pt x="33274" y="50049"/>
                  </a:cubicBezTo>
                  <a:cubicBezTo>
                    <a:pt x="33274" y="50240"/>
                    <a:pt x="33147" y="50368"/>
                    <a:pt x="33084" y="50559"/>
                  </a:cubicBezTo>
                  <a:cubicBezTo>
                    <a:pt x="32893" y="50049"/>
                    <a:pt x="32766" y="49538"/>
                    <a:pt x="32576" y="49091"/>
                  </a:cubicBezTo>
                  <a:cubicBezTo>
                    <a:pt x="32385" y="48644"/>
                    <a:pt x="32258" y="48134"/>
                    <a:pt x="32068" y="47623"/>
                  </a:cubicBezTo>
                  <a:cubicBezTo>
                    <a:pt x="31877" y="47112"/>
                    <a:pt x="31687" y="46601"/>
                    <a:pt x="31496" y="46091"/>
                  </a:cubicBezTo>
                  <a:cubicBezTo>
                    <a:pt x="31306" y="45580"/>
                    <a:pt x="31052" y="45069"/>
                    <a:pt x="30861" y="44559"/>
                  </a:cubicBezTo>
                  <a:lnTo>
                    <a:pt x="14161" y="0"/>
                  </a:lnTo>
                  <a:lnTo>
                    <a:pt x="0" y="0"/>
                  </a:lnTo>
                  <a:lnTo>
                    <a:pt x="0" y="59688"/>
                  </a:lnTo>
                  <a:lnTo>
                    <a:pt x="8763" y="59688"/>
                  </a:lnTo>
                  <a:lnTo>
                    <a:pt x="8763" y="10469"/>
                  </a:lnTo>
                  <a:cubicBezTo>
                    <a:pt x="8763" y="9895"/>
                    <a:pt x="8763" y="9320"/>
                    <a:pt x="8700" y="8746"/>
                  </a:cubicBezTo>
                  <a:lnTo>
                    <a:pt x="27877" y="59624"/>
                  </a:lnTo>
                  <a:lnTo>
                    <a:pt x="38291" y="59624"/>
                  </a:lnTo>
                  <a:lnTo>
                    <a:pt x="57023" y="8746"/>
                  </a:lnTo>
                  <a:cubicBezTo>
                    <a:pt x="57023" y="10023"/>
                    <a:pt x="57023" y="11299"/>
                    <a:pt x="57023" y="12576"/>
                  </a:cubicBezTo>
                  <a:cubicBezTo>
                    <a:pt x="57023" y="13917"/>
                    <a:pt x="57023" y="15193"/>
                    <a:pt x="57023" y="16598"/>
                  </a:cubicBezTo>
                  <a:lnTo>
                    <a:pt x="57023" y="59624"/>
                  </a:lnTo>
                  <a:lnTo>
                    <a:pt x="65850" y="59624"/>
                  </a:lnTo>
                  <a:lnTo>
                    <a:pt x="65850" y="0"/>
                  </a:lnTo>
                  <a:lnTo>
                    <a:pt x="51880" y="0"/>
                  </a:lnTo>
                  <a:lnTo>
                    <a:pt x="35433" y="44559"/>
                  </a:lnTo>
                  <a:close/>
                </a:path>
              </a:pathLst>
            </a:custGeom>
            <a:solidFill>
              <a:schemeClr val="bg1"/>
            </a:solidFill>
            <a:ln w="6350"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CA58D591-9011-5463-F0A6-DB844CE999AD}"/>
                </a:ext>
              </a:extLst>
            </p:cNvPr>
            <p:cNvSpPr/>
            <p:nvPr/>
          </p:nvSpPr>
          <p:spPr>
            <a:xfrm>
              <a:off x="11283156" y="457200"/>
              <a:ext cx="54800" cy="62497"/>
            </a:xfrm>
            <a:custGeom>
              <a:avLst/>
              <a:gdLst>
                <a:gd name="connsiteX0" fmla="*/ 40005 w 54800"/>
                <a:gd name="connsiteY0" fmla="*/ 51134 h 62497"/>
                <a:gd name="connsiteX1" fmla="*/ 28702 w 54800"/>
                <a:gd name="connsiteY1" fmla="*/ 54900 h 62497"/>
                <a:gd name="connsiteX2" fmla="*/ 18733 w 54800"/>
                <a:gd name="connsiteY2" fmla="*/ 51964 h 62497"/>
                <a:gd name="connsiteX3" fmla="*/ 11938 w 54800"/>
                <a:gd name="connsiteY3" fmla="*/ 43601 h 62497"/>
                <a:gd name="connsiteX4" fmla="*/ 9461 w 54800"/>
                <a:gd name="connsiteY4" fmla="*/ 30961 h 62497"/>
                <a:gd name="connsiteX5" fmla="*/ 11875 w 54800"/>
                <a:gd name="connsiteY5" fmla="*/ 18577 h 62497"/>
                <a:gd name="connsiteX6" fmla="*/ 18669 w 54800"/>
                <a:gd name="connsiteY6" fmla="*/ 10533 h 62497"/>
                <a:gd name="connsiteX7" fmla="*/ 28829 w 54800"/>
                <a:gd name="connsiteY7" fmla="*/ 7724 h 62497"/>
                <a:gd name="connsiteX8" fmla="*/ 39878 w 54800"/>
                <a:gd name="connsiteY8" fmla="*/ 11363 h 62497"/>
                <a:gd name="connsiteX9" fmla="*/ 45149 w 54800"/>
                <a:gd name="connsiteY9" fmla="*/ 21449 h 62497"/>
                <a:gd name="connsiteX10" fmla="*/ 54801 w 54800"/>
                <a:gd name="connsiteY10" fmla="*/ 21449 h 62497"/>
                <a:gd name="connsiteX11" fmla="*/ 50737 w 54800"/>
                <a:gd name="connsiteY11" fmla="*/ 10278 h 62497"/>
                <a:gd name="connsiteX12" fmla="*/ 41720 w 54800"/>
                <a:gd name="connsiteY12" fmla="*/ 2745 h 62497"/>
                <a:gd name="connsiteX13" fmla="*/ 28956 w 54800"/>
                <a:gd name="connsiteY13" fmla="*/ 0 h 62497"/>
                <a:gd name="connsiteX14" fmla="*/ 14097 w 54800"/>
                <a:gd name="connsiteY14" fmla="*/ 3766 h 62497"/>
                <a:gd name="connsiteX15" fmla="*/ 3747 w 54800"/>
                <a:gd name="connsiteY15" fmla="*/ 14619 h 62497"/>
                <a:gd name="connsiteX16" fmla="*/ 0 w 54800"/>
                <a:gd name="connsiteY16" fmla="*/ 30961 h 62497"/>
                <a:gd name="connsiteX17" fmla="*/ 3556 w 54800"/>
                <a:gd name="connsiteY17" fmla="*/ 47814 h 62497"/>
                <a:gd name="connsiteX18" fmla="*/ 13589 w 54800"/>
                <a:gd name="connsiteY18" fmla="*/ 58731 h 62497"/>
                <a:gd name="connsiteX19" fmla="*/ 28575 w 54800"/>
                <a:gd name="connsiteY19" fmla="*/ 62497 h 62497"/>
                <a:gd name="connsiteX20" fmla="*/ 41529 w 54800"/>
                <a:gd name="connsiteY20" fmla="*/ 59880 h 62497"/>
                <a:gd name="connsiteX21" fmla="*/ 50609 w 54800"/>
                <a:gd name="connsiteY21" fmla="*/ 52411 h 62497"/>
                <a:gd name="connsiteX22" fmla="*/ 54737 w 54800"/>
                <a:gd name="connsiteY22" fmla="*/ 41048 h 62497"/>
                <a:gd name="connsiteX23" fmla="*/ 45593 w 54800"/>
                <a:gd name="connsiteY23" fmla="*/ 41048 h 62497"/>
                <a:gd name="connsiteX24" fmla="*/ 39942 w 54800"/>
                <a:gd name="connsiteY24" fmla="*/ 51134 h 6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800" h="62497">
                  <a:moveTo>
                    <a:pt x="40005" y="51134"/>
                  </a:moveTo>
                  <a:cubicBezTo>
                    <a:pt x="37021" y="53687"/>
                    <a:pt x="33274" y="54900"/>
                    <a:pt x="28702" y="54900"/>
                  </a:cubicBezTo>
                  <a:cubicBezTo>
                    <a:pt x="24956" y="54900"/>
                    <a:pt x="21654" y="53943"/>
                    <a:pt x="18733" y="51964"/>
                  </a:cubicBezTo>
                  <a:cubicBezTo>
                    <a:pt x="15811" y="49985"/>
                    <a:pt x="13525" y="47240"/>
                    <a:pt x="11938" y="43601"/>
                  </a:cubicBezTo>
                  <a:cubicBezTo>
                    <a:pt x="10287" y="40026"/>
                    <a:pt x="9461" y="35749"/>
                    <a:pt x="9461" y="30961"/>
                  </a:cubicBezTo>
                  <a:cubicBezTo>
                    <a:pt x="9461" y="26173"/>
                    <a:pt x="10287" y="22024"/>
                    <a:pt x="11875" y="18577"/>
                  </a:cubicBezTo>
                  <a:cubicBezTo>
                    <a:pt x="13462" y="15066"/>
                    <a:pt x="15748" y="12385"/>
                    <a:pt x="18669" y="10533"/>
                  </a:cubicBezTo>
                  <a:cubicBezTo>
                    <a:pt x="21590" y="8682"/>
                    <a:pt x="24956" y="7724"/>
                    <a:pt x="28829" y="7724"/>
                  </a:cubicBezTo>
                  <a:cubicBezTo>
                    <a:pt x="33338" y="7724"/>
                    <a:pt x="37021" y="8937"/>
                    <a:pt x="39878" y="11363"/>
                  </a:cubicBezTo>
                  <a:cubicBezTo>
                    <a:pt x="42672" y="13789"/>
                    <a:pt x="44450" y="17172"/>
                    <a:pt x="45149" y="21449"/>
                  </a:cubicBezTo>
                  <a:lnTo>
                    <a:pt x="54801" y="21449"/>
                  </a:lnTo>
                  <a:cubicBezTo>
                    <a:pt x="54356" y="17236"/>
                    <a:pt x="53022" y="13534"/>
                    <a:pt x="50737" y="10278"/>
                  </a:cubicBezTo>
                  <a:cubicBezTo>
                    <a:pt x="48450" y="7022"/>
                    <a:pt x="45466" y="4532"/>
                    <a:pt x="41720" y="2745"/>
                  </a:cubicBezTo>
                  <a:cubicBezTo>
                    <a:pt x="37973" y="894"/>
                    <a:pt x="33718" y="0"/>
                    <a:pt x="28956" y="0"/>
                  </a:cubicBezTo>
                  <a:cubicBezTo>
                    <a:pt x="23495" y="0"/>
                    <a:pt x="18542" y="1277"/>
                    <a:pt x="14097" y="3766"/>
                  </a:cubicBezTo>
                  <a:cubicBezTo>
                    <a:pt x="9716" y="6320"/>
                    <a:pt x="6223" y="9895"/>
                    <a:pt x="3747" y="14619"/>
                  </a:cubicBezTo>
                  <a:cubicBezTo>
                    <a:pt x="1270" y="19343"/>
                    <a:pt x="0" y="24769"/>
                    <a:pt x="0" y="30961"/>
                  </a:cubicBezTo>
                  <a:cubicBezTo>
                    <a:pt x="0" y="37154"/>
                    <a:pt x="1207" y="43090"/>
                    <a:pt x="3556" y="47814"/>
                  </a:cubicBezTo>
                  <a:cubicBezTo>
                    <a:pt x="5906" y="52602"/>
                    <a:pt x="9271" y="56241"/>
                    <a:pt x="13589" y="58731"/>
                  </a:cubicBezTo>
                  <a:cubicBezTo>
                    <a:pt x="17907" y="61220"/>
                    <a:pt x="22860" y="62497"/>
                    <a:pt x="28575" y="62497"/>
                  </a:cubicBezTo>
                  <a:cubicBezTo>
                    <a:pt x="33465" y="62497"/>
                    <a:pt x="37783" y="61603"/>
                    <a:pt x="41529" y="59880"/>
                  </a:cubicBezTo>
                  <a:cubicBezTo>
                    <a:pt x="45339" y="58156"/>
                    <a:pt x="48324" y="55666"/>
                    <a:pt x="50609" y="52411"/>
                  </a:cubicBezTo>
                  <a:cubicBezTo>
                    <a:pt x="52896" y="49155"/>
                    <a:pt x="54229" y="45325"/>
                    <a:pt x="54737" y="41048"/>
                  </a:cubicBezTo>
                  <a:lnTo>
                    <a:pt x="45593" y="41048"/>
                  </a:lnTo>
                  <a:cubicBezTo>
                    <a:pt x="44831" y="45261"/>
                    <a:pt x="42926" y="48644"/>
                    <a:pt x="39942" y="51134"/>
                  </a:cubicBezTo>
                </a:path>
              </a:pathLst>
            </a:custGeom>
            <a:solidFill>
              <a:schemeClr val="bg1"/>
            </a:solidFill>
            <a:ln w="6350"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A855D902-878B-3C21-2FD8-9785FB0BE28A}"/>
                </a:ext>
              </a:extLst>
            </p:cNvPr>
            <p:cNvSpPr/>
            <p:nvPr/>
          </p:nvSpPr>
          <p:spPr>
            <a:xfrm>
              <a:off x="11343608" y="457200"/>
              <a:ext cx="48323" cy="62624"/>
            </a:xfrm>
            <a:custGeom>
              <a:avLst/>
              <a:gdLst>
                <a:gd name="connsiteX0" fmla="*/ 43879 w 48323"/>
                <a:gd name="connsiteY0" fmla="*/ 33323 h 62624"/>
                <a:gd name="connsiteX1" fmla="*/ 31940 w 48323"/>
                <a:gd name="connsiteY1" fmla="*/ 27578 h 62624"/>
                <a:gd name="connsiteX2" fmla="*/ 21654 w 48323"/>
                <a:gd name="connsiteY2" fmla="*/ 25344 h 62624"/>
                <a:gd name="connsiteX3" fmla="*/ 13906 w 48323"/>
                <a:gd name="connsiteY3" fmla="*/ 22088 h 62624"/>
                <a:gd name="connsiteX4" fmla="*/ 11430 w 48323"/>
                <a:gd name="connsiteY4" fmla="*/ 16342 h 62624"/>
                <a:gd name="connsiteX5" fmla="*/ 13081 w 48323"/>
                <a:gd name="connsiteY5" fmla="*/ 11810 h 62624"/>
                <a:gd name="connsiteX6" fmla="*/ 17590 w 48323"/>
                <a:gd name="connsiteY6" fmla="*/ 8746 h 62624"/>
                <a:gd name="connsiteX7" fmla="*/ 24067 w 48323"/>
                <a:gd name="connsiteY7" fmla="*/ 7661 h 62624"/>
                <a:gd name="connsiteX8" fmla="*/ 31242 w 48323"/>
                <a:gd name="connsiteY8" fmla="*/ 9065 h 62624"/>
                <a:gd name="connsiteX9" fmla="*/ 35941 w 48323"/>
                <a:gd name="connsiteY9" fmla="*/ 12959 h 62624"/>
                <a:gd name="connsiteX10" fmla="*/ 37846 w 48323"/>
                <a:gd name="connsiteY10" fmla="*/ 18704 h 62624"/>
                <a:gd name="connsiteX11" fmla="*/ 47117 w 48323"/>
                <a:gd name="connsiteY11" fmla="*/ 18704 h 62624"/>
                <a:gd name="connsiteX12" fmla="*/ 44006 w 48323"/>
                <a:gd name="connsiteY12" fmla="*/ 8873 h 62624"/>
                <a:gd name="connsiteX13" fmla="*/ 36195 w 48323"/>
                <a:gd name="connsiteY13" fmla="*/ 2362 h 62624"/>
                <a:gd name="connsiteX14" fmla="*/ 24447 w 48323"/>
                <a:gd name="connsiteY14" fmla="*/ 0 h 62624"/>
                <a:gd name="connsiteX15" fmla="*/ 13017 w 48323"/>
                <a:gd name="connsiteY15" fmla="*/ 2234 h 62624"/>
                <a:gd name="connsiteX16" fmla="*/ 5080 w 48323"/>
                <a:gd name="connsiteY16" fmla="*/ 8363 h 62624"/>
                <a:gd name="connsiteX17" fmla="*/ 2222 w 48323"/>
                <a:gd name="connsiteY17" fmla="*/ 17172 h 62624"/>
                <a:gd name="connsiteX18" fmla="*/ 6794 w 48323"/>
                <a:gd name="connsiteY18" fmla="*/ 28025 h 62624"/>
                <a:gd name="connsiteX19" fmla="*/ 18733 w 48323"/>
                <a:gd name="connsiteY19" fmla="*/ 33834 h 62624"/>
                <a:gd name="connsiteX20" fmla="*/ 28067 w 48323"/>
                <a:gd name="connsiteY20" fmla="*/ 35877 h 62624"/>
                <a:gd name="connsiteX21" fmla="*/ 36258 w 48323"/>
                <a:gd name="connsiteY21" fmla="*/ 39260 h 62624"/>
                <a:gd name="connsiteX22" fmla="*/ 39052 w 48323"/>
                <a:gd name="connsiteY22" fmla="*/ 45197 h 62624"/>
                <a:gd name="connsiteX23" fmla="*/ 35370 w 48323"/>
                <a:gd name="connsiteY23" fmla="*/ 52411 h 62624"/>
                <a:gd name="connsiteX24" fmla="*/ 25146 w 48323"/>
                <a:gd name="connsiteY24" fmla="*/ 55028 h 62624"/>
                <a:gd name="connsiteX25" fmla="*/ 17272 w 48323"/>
                <a:gd name="connsiteY25" fmla="*/ 53432 h 62624"/>
                <a:gd name="connsiteX26" fmla="*/ 11684 w 48323"/>
                <a:gd name="connsiteY26" fmla="*/ 48772 h 62624"/>
                <a:gd name="connsiteX27" fmla="*/ 9335 w 48323"/>
                <a:gd name="connsiteY27" fmla="*/ 41558 h 62624"/>
                <a:gd name="connsiteX28" fmla="*/ 0 w 48323"/>
                <a:gd name="connsiteY28" fmla="*/ 41558 h 62624"/>
                <a:gd name="connsiteX29" fmla="*/ 3302 w 48323"/>
                <a:gd name="connsiteY29" fmla="*/ 52730 h 62624"/>
                <a:gd name="connsiteX30" fmla="*/ 11938 w 48323"/>
                <a:gd name="connsiteY30" fmla="*/ 60071 h 62624"/>
                <a:gd name="connsiteX31" fmla="*/ 24892 w 48323"/>
                <a:gd name="connsiteY31" fmla="*/ 62625 h 62624"/>
                <a:gd name="connsiteX32" fmla="*/ 37465 w 48323"/>
                <a:gd name="connsiteY32" fmla="*/ 60199 h 62624"/>
                <a:gd name="connsiteX33" fmla="*/ 45529 w 48323"/>
                <a:gd name="connsiteY33" fmla="*/ 53624 h 62624"/>
                <a:gd name="connsiteX34" fmla="*/ 48324 w 48323"/>
                <a:gd name="connsiteY34" fmla="*/ 44303 h 62624"/>
                <a:gd name="connsiteX35" fmla="*/ 43942 w 48323"/>
                <a:gd name="connsiteY35" fmla="*/ 33451 h 6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323" h="62624">
                  <a:moveTo>
                    <a:pt x="43879" y="33323"/>
                  </a:moveTo>
                  <a:cubicBezTo>
                    <a:pt x="40958" y="30578"/>
                    <a:pt x="36957" y="28663"/>
                    <a:pt x="31940" y="27578"/>
                  </a:cubicBezTo>
                  <a:lnTo>
                    <a:pt x="21654" y="25344"/>
                  </a:lnTo>
                  <a:cubicBezTo>
                    <a:pt x="18161" y="24577"/>
                    <a:pt x="15558" y="23492"/>
                    <a:pt x="13906" y="22088"/>
                  </a:cubicBezTo>
                  <a:cubicBezTo>
                    <a:pt x="12256" y="20747"/>
                    <a:pt x="11430" y="18832"/>
                    <a:pt x="11430" y="16342"/>
                  </a:cubicBezTo>
                  <a:cubicBezTo>
                    <a:pt x="11430" y="14619"/>
                    <a:pt x="12001" y="13087"/>
                    <a:pt x="13081" y="11810"/>
                  </a:cubicBezTo>
                  <a:cubicBezTo>
                    <a:pt x="14160" y="10469"/>
                    <a:pt x="15685" y="9448"/>
                    <a:pt x="17590" y="8746"/>
                  </a:cubicBezTo>
                  <a:cubicBezTo>
                    <a:pt x="19494" y="8044"/>
                    <a:pt x="21654" y="7661"/>
                    <a:pt x="24067" y="7661"/>
                  </a:cubicBezTo>
                  <a:cubicBezTo>
                    <a:pt x="26860" y="7661"/>
                    <a:pt x="29210" y="8107"/>
                    <a:pt x="31242" y="9065"/>
                  </a:cubicBezTo>
                  <a:cubicBezTo>
                    <a:pt x="33274" y="10023"/>
                    <a:pt x="34861" y="11299"/>
                    <a:pt x="35941" y="12959"/>
                  </a:cubicBezTo>
                  <a:cubicBezTo>
                    <a:pt x="37020" y="14619"/>
                    <a:pt x="37656" y="16534"/>
                    <a:pt x="37846" y="18704"/>
                  </a:cubicBezTo>
                  <a:lnTo>
                    <a:pt x="47117" y="18704"/>
                  </a:lnTo>
                  <a:cubicBezTo>
                    <a:pt x="46863" y="14938"/>
                    <a:pt x="45847" y="11682"/>
                    <a:pt x="44006" y="8873"/>
                  </a:cubicBezTo>
                  <a:cubicBezTo>
                    <a:pt x="42164" y="6065"/>
                    <a:pt x="39560" y="3894"/>
                    <a:pt x="36195" y="2362"/>
                  </a:cubicBezTo>
                  <a:cubicBezTo>
                    <a:pt x="32829" y="830"/>
                    <a:pt x="28892" y="0"/>
                    <a:pt x="24447" y="0"/>
                  </a:cubicBezTo>
                  <a:cubicBezTo>
                    <a:pt x="20193" y="0"/>
                    <a:pt x="16383" y="766"/>
                    <a:pt x="13017" y="2234"/>
                  </a:cubicBezTo>
                  <a:cubicBezTo>
                    <a:pt x="9652" y="3703"/>
                    <a:pt x="6985" y="5745"/>
                    <a:pt x="5080" y="8363"/>
                  </a:cubicBezTo>
                  <a:cubicBezTo>
                    <a:pt x="3175" y="10980"/>
                    <a:pt x="2222" y="13917"/>
                    <a:pt x="2222" y="17172"/>
                  </a:cubicBezTo>
                  <a:cubicBezTo>
                    <a:pt x="2222" y="21577"/>
                    <a:pt x="3747" y="25216"/>
                    <a:pt x="6794" y="28025"/>
                  </a:cubicBezTo>
                  <a:cubicBezTo>
                    <a:pt x="9842" y="30834"/>
                    <a:pt x="13843" y="32749"/>
                    <a:pt x="18733" y="33834"/>
                  </a:cubicBezTo>
                  <a:lnTo>
                    <a:pt x="28067" y="35877"/>
                  </a:lnTo>
                  <a:cubicBezTo>
                    <a:pt x="31686" y="36643"/>
                    <a:pt x="34417" y="37792"/>
                    <a:pt x="36258" y="39260"/>
                  </a:cubicBezTo>
                  <a:cubicBezTo>
                    <a:pt x="38100" y="40728"/>
                    <a:pt x="39052" y="42707"/>
                    <a:pt x="39052" y="45197"/>
                  </a:cubicBezTo>
                  <a:cubicBezTo>
                    <a:pt x="39052" y="48261"/>
                    <a:pt x="37846" y="50687"/>
                    <a:pt x="35370" y="52411"/>
                  </a:cubicBezTo>
                  <a:cubicBezTo>
                    <a:pt x="32893" y="54134"/>
                    <a:pt x="29527" y="55028"/>
                    <a:pt x="25146" y="55028"/>
                  </a:cubicBezTo>
                  <a:cubicBezTo>
                    <a:pt x="22225" y="55028"/>
                    <a:pt x="19558" y="54517"/>
                    <a:pt x="17272" y="53432"/>
                  </a:cubicBezTo>
                  <a:cubicBezTo>
                    <a:pt x="14922" y="52347"/>
                    <a:pt x="13081" y="50815"/>
                    <a:pt x="11684" y="48772"/>
                  </a:cubicBezTo>
                  <a:cubicBezTo>
                    <a:pt x="10287" y="46729"/>
                    <a:pt x="9525" y="44367"/>
                    <a:pt x="9335" y="41558"/>
                  </a:cubicBezTo>
                  <a:lnTo>
                    <a:pt x="0" y="41558"/>
                  </a:lnTo>
                  <a:cubicBezTo>
                    <a:pt x="190" y="45835"/>
                    <a:pt x="1270" y="49538"/>
                    <a:pt x="3302" y="52730"/>
                  </a:cubicBezTo>
                  <a:cubicBezTo>
                    <a:pt x="5334" y="55922"/>
                    <a:pt x="8192" y="58348"/>
                    <a:pt x="11938" y="60071"/>
                  </a:cubicBezTo>
                  <a:cubicBezTo>
                    <a:pt x="15621" y="61795"/>
                    <a:pt x="19939" y="62625"/>
                    <a:pt x="24892" y="62625"/>
                  </a:cubicBezTo>
                  <a:cubicBezTo>
                    <a:pt x="29845" y="62625"/>
                    <a:pt x="33909" y="61795"/>
                    <a:pt x="37465" y="60199"/>
                  </a:cubicBezTo>
                  <a:cubicBezTo>
                    <a:pt x="40958" y="58603"/>
                    <a:pt x="43688" y="56369"/>
                    <a:pt x="45529" y="53624"/>
                  </a:cubicBezTo>
                  <a:cubicBezTo>
                    <a:pt x="47371" y="50879"/>
                    <a:pt x="48324" y="47751"/>
                    <a:pt x="48324" y="44303"/>
                  </a:cubicBezTo>
                  <a:cubicBezTo>
                    <a:pt x="48324" y="39835"/>
                    <a:pt x="46863" y="36196"/>
                    <a:pt x="43942" y="33451"/>
                  </a:cubicBezTo>
                </a:path>
              </a:pathLst>
            </a:custGeom>
            <a:solidFill>
              <a:schemeClr val="bg1"/>
            </a:solidFill>
            <a:ln w="6350"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09A21A36-A2E9-9D8F-AA73-B1D14295D73A}"/>
                </a:ext>
              </a:extLst>
            </p:cNvPr>
            <p:cNvSpPr/>
            <p:nvPr/>
          </p:nvSpPr>
          <p:spPr>
            <a:xfrm>
              <a:off x="11238007" y="458604"/>
              <a:ext cx="12827" cy="22343"/>
            </a:xfrm>
            <a:custGeom>
              <a:avLst/>
              <a:gdLst>
                <a:gd name="connsiteX0" fmla="*/ 12700 w 12827"/>
                <a:gd name="connsiteY0" fmla="*/ 15640 h 22343"/>
                <a:gd name="connsiteX1" fmla="*/ 12827 w 12827"/>
                <a:gd name="connsiteY1" fmla="*/ 0 h 22343"/>
                <a:gd name="connsiteX2" fmla="*/ 0 w 12827"/>
                <a:gd name="connsiteY2" fmla="*/ 22343 h 22343"/>
                <a:gd name="connsiteX3" fmla="*/ 6033 w 12827"/>
                <a:gd name="connsiteY3" fmla="*/ 22343 h 22343"/>
                <a:gd name="connsiteX4" fmla="*/ 12764 w 12827"/>
                <a:gd name="connsiteY4" fmla="*/ 15576 h 22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 h="22343">
                  <a:moveTo>
                    <a:pt x="12700" y="15640"/>
                  </a:moveTo>
                  <a:cubicBezTo>
                    <a:pt x="12700" y="11555"/>
                    <a:pt x="12764" y="6767"/>
                    <a:pt x="12827" y="0"/>
                  </a:cubicBezTo>
                  <a:lnTo>
                    <a:pt x="0" y="22343"/>
                  </a:lnTo>
                  <a:lnTo>
                    <a:pt x="6033" y="22343"/>
                  </a:lnTo>
                  <a:cubicBezTo>
                    <a:pt x="10732" y="22343"/>
                    <a:pt x="12764" y="20300"/>
                    <a:pt x="12764" y="15576"/>
                  </a:cubicBezTo>
                </a:path>
              </a:pathLst>
            </a:custGeom>
            <a:solidFill>
              <a:schemeClr val="bg1"/>
            </a:solidFill>
            <a:ln w="6350"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8771EC7C-D6C8-E515-769C-83E646BFFE5B}"/>
                </a:ext>
              </a:extLst>
            </p:cNvPr>
            <p:cNvSpPr/>
            <p:nvPr/>
          </p:nvSpPr>
          <p:spPr>
            <a:xfrm>
              <a:off x="11216481" y="483501"/>
              <a:ext cx="34162" cy="34791"/>
            </a:xfrm>
            <a:custGeom>
              <a:avLst/>
              <a:gdLst>
                <a:gd name="connsiteX0" fmla="*/ 7493 w 34162"/>
                <a:gd name="connsiteY0" fmla="*/ 34664 h 34791"/>
                <a:gd name="connsiteX1" fmla="*/ 24130 w 34162"/>
                <a:gd name="connsiteY1" fmla="*/ 4149 h 34791"/>
                <a:gd name="connsiteX2" fmla="*/ 14542 w 34162"/>
                <a:gd name="connsiteY2" fmla="*/ 34217 h 34791"/>
                <a:gd name="connsiteX3" fmla="*/ 21971 w 34162"/>
                <a:gd name="connsiteY3" fmla="*/ 33004 h 34791"/>
                <a:gd name="connsiteX4" fmla="*/ 28956 w 34162"/>
                <a:gd name="connsiteY4" fmla="*/ 10086 h 34791"/>
                <a:gd name="connsiteX5" fmla="*/ 27242 w 34162"/>
                <a:gd name="connsiteY5" fmla="*/ 31280 h 34791"/>
                <a:gd name="connsiteX6" fmla="*/ 34163 w 34162"/>
                <a:gd name="connsiteY6" fmla="*/ 19343 h 34791"/>
                <a:gd name="connsiteX7" fmla="*/ 34163 w 34162"/>
                <a:gd name="connsiteY7" fmla="*/ 6703 h 34791"/>
                <a:gd name="connsiteX8" fmla="*/ 27432 w 34162"/>
                <a:gd name="connsiteY8" fmla="*/ 0 h 34791"/>
                <a:gd name="connsiteX9" fmla="*/ 20002 w 34162"/>
                <a:gd name="connsiteY9" fmla="*/ 0 h 34791"/>
                <a:gd name="connsiteX10" fmla="*/ 0 w 34162"/>
                <a:gd name="connsiteY10" fmla="*/ 34792 h 34791"/>
                <a:gd name="connsiteX11" fmla="*/ 7493 w 34162"/>
                <a:gd name="connsiteY11" fmla="*/ 34664 h 3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62" h="34791">
                  <a:moveTo>
                    <a:pt x="7493" y="34664"/>
                  </a:moveTo>
                  <a:lnTo>
                    <a:pt x="24130" y="4149"/>
                  </a:lnTo>
                  <a:lnTo>
                    <a:pt x="14542" y="34217"/>
                  </a:lnTo>
                  <a:cubicBezTo>
                    <a:pt x="17399" y="33898"/>
                    <a:pt x="19875" y="33515"/>
                    <a:pt x="21971" y="33004"/>
                  </a:cubicBezTo>
                  <a:lnTo>
                    <a:pt x="28956" y="10086"/>
                  </a:lnTo>
                  <a:lnTo>
                    <a:pt x="27242" y="31280"/>
                  </a:lnTo>
                  <a:cubicBezTo>
                    <a:pt x="33338" y="28472"/>
                    <a:pt x="34163" y="24258"/>
                    <a:pt x="34163" y="19343"/>
                  </a:cubicBezTo>
                  <a:lnTo>
                    <a:pt x="34163" y="6703"/>
                  </a:lnTo>
                  <a:cubicBezTo>
                    <a:pt x="34163" y="2043"/>
                    <a:pt x="31750" y="0"/>
                    <a:pt x="27432" y="0"/>
                  </a:cubicBezTo>
                  <a:lnTo>
                    <a:pt x="20002" y="0"/>
                  </a:lnTo>
                  <a:lnTo>
                    <a:pt x="0" y="34792"/>
                  </a:lnTo>
                  <a:cubicBezTo>
                    <a:pt x="2667" y="34792"/>
                    <a:pt x="5207" y="34792"/>
                    <a:pt x="7493" y="34664"/>
                  </a:cubicBezTo>
                </a:path>
              </a:pathLst>
            </a:custGeom>
            <a:solidFill>
              <a:schemeClr val="bg1"/>
            </a:solidFill>
            <a:ln w="6350"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C6CDD0DE-9294-2197-F57B-2ECD78BF8A8E}"/>
                </a:ext>
              </a:extLst>
            </p:cNvPr>
            <p:cNvSpPr/>
            <p:nvPr/>
          </p:nvSpPr>
          <p:spPr>
            <a:xfrm>
              <a:off x="11253501" y="483501"/>
              <a:ext cx="34162" cy="34791"/>
            </a:xfrm>
            <a:custGeom>
              <a:avLst/>
              <a:gdLst>
                <a:gd name="connsiteX0" fmla="*/ 6731 w 34162"/>
                <a:gd name="connsiteY0" fmla="*/ 0 h 34791"/>
                <a:gd name="connsiteX1" fmla="*/ 0 w 34162"/>
                <a:gd name="connsiteY1" fmla="*/ 6703 h 34791"/>
                <a:gd name="connsiteX2" fmla="*/ 0 w 34162"/>
                <a:gd name="connsiteY2" fmla="*/ 19343 h 34791"/>
                <a:gd name="connsiteX3" fmla="*/ 6922 w 34162"/>
                <a:gd name="connsiteY3" fmla="*/ 31280 h 34791"/>
                <a:gd name="connsiteX4" fmla="*/ 5207 w 34162"/>
                <a:gd name="connsiteY4" fmla="*/ 10086 h 34791"/>
                <a:gd name="connsiteX5" fmla="*/ 12192 w 34162"/>
                <a:gd name="connsiteY5" fmla="*/ 33004 h 34791"/>
                <a:gd name="connsiteX6" fmla="*/ 19622 w 34162"/>
                <a:gd name="connsiteY6" fmla="*/ 34217 h 34791"/>
                <a:gd name="connsiteX7" fmla="*/ 10033 w 34162"/>
                <a:gd name="connsiteY7" fmla="*/ 4149 h 34791"/>
                <a:gd name="connsiteX8" fmla="*/ 26670 w 34162"/>
                <a:gd name="connsiteY8" fmla="*/ 34664 h 34791"/>
                <a:gd name="connsiteX9" fmla="*/ 34163 w 34162"/>
                <a:gd name="connsiteY9" fmla="*/ 34792 h 34791"/>
                <a:gd name="connsiteX10" fmla="*/ 14160 w 34162"/>
                <a:gd name="connsiteY10" fmla="*/ 0 h 34791"/>
                <a:gd name="connsiteX11" fmla="*/ 6731 w 34162"/>
                <a:gd name="connsiteY11" fmla="*/ 0 h 3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62" h="34791">
                  <a:moveTo>
                    <a:pt x="6731" y="0"/>
                  </a:moveTo>
                  <a:cubicBezTo>
                    <a:pt x="2476" y="0"/>
                    <a:pt x="0" y="2043"/>
                    <a:pt x="0" y="6703"/>
                  </a:cubicBezTo>
                  <a:lnTo>
                    <a:pt x="0" y="19343"/>
                  </a:lnTo>
                  <a:cubicBezTo>
                    <a:pt x="0" y="24258"/>
                    <a:pt x="825" y="28472"/>
                    <a:pt x="6922" y="31280"/>
                  </a:cubicBezTo>
                  <a:lnTo>
                    <a:pt x="5207" y="10086"/>
                  </a:lnTo>
                  <a:lnTo>
                    <a:pt x="12192" y="33004"/>
                  </a:lnTo>
                  <a:cubicBezTo>
                    <a:pt x="14288" y="33515"/>
                    <a:pt x="16764" y="33898"/>
                    <a:pt x="19622" y="34217"/>
                  </a:cubicBezTo>
                  <a:lnTo>
                    <a:pt x="10033" y="4149"/>
                  </a:lnTo>
                  <a:lnTo>
                    <a:pt x="26670" y="34664"/>
                  </a:lnTo>
                  <a:cubicBezTo>
                    <a:pt x="28956" y="34792"/>
                    <a:pt x="31433" y="34792"/>
                    <a:pt x="34163" y="34792"/>
                  </a:cubicBezTo>
                  <a:lnTo>
                    <a:pt x="14160" y="0"/>
                  </a:lnTo>
                  <a:lnTo>
                    <a:pt x="6731" y="0"/>
                  </a:lnTo>
                  <a:close/>
                </a:path>
              </a:pathLst>
            </a:custGeom>
            <a:solidFill>
              <a:schemeClr val="bg1"/>
            </a:solidFill>
            <a:ln w="6350"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C5E2B44B-25BE-BF6A-C226-1EB2E957A207}"/>
                </a:ext>
              </a:extLst>
            </p:cNvPr>
            <p:cNvSpPr/>
            <p:nvPr/>
          </p:nvSpPr>
          <p:spPr>
            <a:xfrm>
              <a:off x="11253374" y="458668"/>
              <a:ext cx="12827" cy="22343"/>
            </a:xfrm>
            <a:custGeom>
              <a:avLst/>
              <a:gdLst>
                <a:gd name="connsiteX0" fmla="*/ 6794 w 12827"/>
                <a:gd name="connsiteY0" fmla="*/ 22343 h 22343"/>
                <a:gd name="connsiteX1" fmla="*/ 12827 w 12827"/>
                <a:gd name="connsiteY1" fmla="*/ 22343 h 22343"/>
                <a:gd name="connsiteX2" fmla="*/ 0 w 12827"/>
                <a:gd name="connsiteY2" fmla="*/ 0 h 22343"/>
                <a:gd name="connsiteX3" fmla="*/ 127 w 12827"/>
                <a:gd name="connsiteY3" fmla="*/ 15640 h 22343"/>
                <a:gd name="connsiteX4" fmla="*/ 6858 w 12827"/>
                <a:gd name="connsiteY4" fmla="*/ 22343 h 22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 h="22343">
                  <a:moveTo>
                    <a:pt x="6794" y="22343"/>
                  </a:moveTo>
                  <a:lnTo>
                    <a:pt x="12827" y="22343"/>
                  </a:lnTo>
                  <a:lnTo>
                    <a:pt x="0" y="0"/>
                  </a:lnTo>
                  <a:cubicBezTo>
                    <a:pt x="0" y="6767"/>
                    <a:pt x="127" y="11555"/>
                    <a:pt x="127" y="15640"/>
                  </a:cubicBezTo>
                  <a:cubicBezTo>
                    <a:pt x="127" y="20364"/>
                    <a:pt x="2159" y="22343"/>
                    <a:pt x="6858" y="22343"/>
                  </a:cubicBezTo>
                </a:path>
              </a:pathLst>
            </a:custGeom>
            <a:solidFill>
              <a:schemeClr val="bg1"/>
            </a:solidFill>
            <a:ln w="6350"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C49925FE-067C-4474-13BF-5C73B5A9BEEF}"/>
                </a:ext>
              </a:extLst>
            </p:cNvPr>
            <p:cNvSpPr/>
            <p:nvPr/>
          </p:nvSpPr>
          <p:spPr>
            <a:xfrm>
              <a:off x="11263154" y="703444"/>
              <a:ext cx="181714" cy="53598"/>
            </a:xfrm>
            <a:custGeom>
              <a:avLst/>
              <a:gdLst>
                <a:gd name="connsiteX0" fmla="*/ 181546 w 181714"/>
                <a:gd name="connsiteY0" fmla="*/ 105 h 53598"/>
                <a:gd name="connsiteX1" fmla="*/ 26543 w 181714"/>
                <a:gd name="connsiteY1" fmla="*/ 22958 h 53598"/>
                <a:gd name="connsiteX2" fmla="*/ 4763 w 181714"/>
                <a:gd name="connsiteY2" fmla="*/ 360 h 53598"/>
                <a:gd name="connsiteX3" fmla="*/ 0 w 181714"/>
                <a:gd name="connsiteY3" fmla="*/ 3105 h 53598"/>
                <a:gd name="connsiteX4" fmla="*/ 123634 w 181714"/>
                <a:gd name="connsiteY4" fmla="*/ 47217 h 53598"/>
                <a:gd name="connsiteX5" fmla="*/ 179070 w 181714"/>
                <a:gd name="connsiteY5" fmla="*/ 4765 h 53598"/>
                <a:gd name="connsiteX6" fmla="*/ 181610 w 181714"/>
                <a:gd name="connsiteY6" fmla="*/ 168 h 5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714" h="53598">
                  <a:moveTo>
                    <a:pt x="181546" y="105"/>
                  </a:moveTo>
                  <a:cubicBezTo>
                    <a:pt x="141796" y="46323"/>
                    <a:pt x="76962" y="64453"/>
                    <a:pt x="26543" y="22958"/>
                  </a:cubicBezTo>
                  <a:cubicBezTo>
                    <a:pt x="21018" y="18362"/>
                    <a:pt x="8382" y="2084"/>
                    <a:pt x="4763" y="360"/>
                  </a:cubicBezTo>
                  <a:cubicBezTo>
                    <a:pt x="2476" y="-789"/>
                    <a:pt x="1143" y="998"/>
                    <a:pt x="0" y="3105"/>
                  </a:cubicBezTo>
                  <a:cubicBezTo>
                    <a:pt x="22098" y="47664"/>
                    <a:pt x="78232" y="63815"/>
                    <a:pt x="123634" y="47217"/>
                  </a:cubicBezTo>
                  <a:cubicBezTo>
                    <a:pt x="142875" y="40195"/>
                    <a:pt x="166116" y="20596"/>
                    <a:pt x="179070" y="4765"/>
                  </a:cubicBezTo>
                  <a:cubicBezTo>
                    <a:pt x="180277" y="3296"/>
                    <a:pt x="182182" y="2594"/>
                    <a:pt x="181610" y="168"/>
                  </a:cubicBezTo>
                </a:path>
              </a:pathLst>
            </a:custGeom>
            <a:solidFill>
              <a:srgbClr val="00AEEF"/>
            </a:solidFill>
            <a:ln w="6350"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D5D537DC-946F-65C9-FACA-96A5828CF784}"/>
                </a:ext>
              </a:extLst>
            </p:cNvPr>
            <p:cNvSpPr/>
            <p:nvPr/>
          </p:nvSpPr>
          <p:spPr>
            <a:xfrm>
              <a:off x="11435930" y="695021"/>
              <a:ext cx="19892" cy="18295"/>
            </a:xfrm>
            <a:custGeom>
              <a:avLst/>
              <a:gdLst>
                <a:gd name="connsiteX0" fmla="*/ 134 w 19892"/>
                <a:gd name="connsiteY0" fmla="*/ 166 h 18295"/>
                <a:gd name="connsiteX1" fmla="*/ 3182 w 19892"/>
                <a:gd name="connsiteY1" fmla="*/ 2911 h 18295"/>
                <a:gd name="connsiteX2" fmla="*/ 15946 w 19892"/>
                <a:gd name="connsiteY2" fmla="*/ 18295 h 18295"/>
                <a:gd name="connsiteX3" fmla="*/ 14485 w 19892"/>
                <a:gd name="connsiteY3" fmla="*/ 3230 h 18295"/>
                <a:gd name="connsiteX4" fmla="*/ 71 w 19892"/>
                <a:gd name="connsiteY4" fmla="*/ 229 h 18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2" h="18295">
                  <a:moveTo>
                    <a:pt x="134" y="166"/>
                  </a:moveTo>
                  <a:cubicBezTo>
                    <a:pt x="-501" y="4060"/>
                    <a:pt x="1214" y="2208"/>
                    <a:pt x="3182" y="2911"/>
                  </a:cubicBezTo>
                  <a:cubicBezTo>
                    <a:pt x="12707" y="6039"/>
                    <a:pt x="14422" y="7635"/>
                    <a:pt x="15946" y="18295"/>
                  </a:cubicBezTo>
                  <a:cubicBezTo>
                    <a:pt x="23693" y="17466"/>
                    <a:pt x="18295" y="6613"/>
                    <a:pt x="14485" y="3230"/>
                  </a:cubicBezTo>
                  <a:cubicBezTo>
                    <a:pt x="9913" y="-792"/>
                    <a:pt x="5786" y="-26"/>
                    <a:pt x="71" y="229"/>
                  </a:cubicBezTo>
                </a:path>
              </a:pathLst>
            </a:custGeom>
            <a:solidFill>
              <a:srgbClr val="00AEEF"/>
            </a:solidFill>
            <a:ln w="6350"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B3C89414-8C88-B24A-B1E4-BEE2A5251D5C}"/>
                </a:ext>
              </a:extLst>
            </p:cNvPr>
            <p:cNvSpPr/>
            <p:nvPr/>
          </p:nvSpPr>
          <p:spPr>
            <a:xfrm>
              <a:off x="11255905" y="695542"/>
              <a:ext cx="17281" cy="21072"/>
            </a:xfrm>
            <a:custGeom>
              <a:avLst/>
              <a:gdLst>
                <a:gd name="connsiteX0" fmla="*/ 771 w 17281"/>
                <a:gd name="connsiteY0" fmla="*/ 21030 h 21072"/>
                <a:gd name="connsiteX1" fmla="*/ 3184 w 17281"/>
                <a:gd name="connsiteY1" fmla="*/ 17711 h 21072"/>
                <a:gd name="connsiteX2" fmla="*/ 17281 w 17281"/>
                <a:gd name="connsiteY2" fmla="*/ 3603 h 21072"/>
                <a:gd name="connsiteX3" fmla="*/ 2486 w 17281"/>
                <a:gd name="connsiteY3" fmla="*/ 6348 h 21072"/>
                <a:gd name="connsiteX4" fmla="*/ 771 w 17281"/>
                <a:gd name="connsiteY4" fmla="*/ 21030 h 21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 h="21072">
                  <a:moveTo>
                    <a:pt x="771" y="21030"/>
                  </a:moveTo>
                  <a:cubicBezTo>
                    <a:pt x="4708" y="21350"/>
                    <a:pt x="2740" y="19817"/>
                    <a:pt x="3184" y="17711"/>
                  </a:cubicBezTo>
                  <a:cubicBezTo>
                    <a:pt x="5407" y="7944"/>
                    <a:pt x="6867" y="6029"/>
                    <a:pt x="17281" y="3603"/>
                  </a:cubicBezTo>
                  <a:cubicBezTo>
                    <a:pt x="15757" y="-4058"/>
                    <a:pt x="5470" y="2262"/>
                    <a:pt x="2486" y="6348"/>
                  </a:cubicBezTo>
                  <a:cubicBezTo>
                    <a:pt x="-1070" y="11263"/>
                    <a:pt x="9" y="15349"/>
                    <a:pt x="771" y="21030"/>
                  </a:cubicBezTo>
                </a:path>
              </a:pathLst>
            </a:custGeom>
            <a:solidFill>
              <a:srgbClr val="00AEEF"/>
            </a:solidFill>
            <a:ln w="6350"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206BF7E0-CF64-23C0-9403-5A8D2009BA64}"/>
                </a:ext>
              </a:extLst>
            </p:cNvPr>
            <p:cNvSpPr/>
            <p:nvPr/>
          </p:nvSpPr>
          <p:spPr>
            <a:xfrm>
              <a:off x="11381660" y="552784"/>
              <a:ext cx="167176" cy="153115"/>
            </a:xfrm>
            <a:custGeom>
              <a:avLst/>
              <a:gdLst>
                <a:gd name="connsiteX0" fmla="*/ 123746 w 167176"/>
                <a:gd name="connsiteY0" fmla="*/ 30176 h 153115"/>
                <a:gd name="connsiteX1" fmla="*/ 38338 w 167176"/>
                <a:gd name="connsiteY1" fmla="*/ 34581 h 153115"/>
                <a:gd name="connsiteX2" fmla="*/ 33957 w 167176"/>
                <a:gd name="connsiteY2" fmla="*/ 79203 h 153115"/>
                <a:gd name="connsiteX3" fmla="*/ 123682 w 167176"/>
                <a:gd name="connsiteY3" fmla="*/ 30240 h 153115"/>
                <a:gd name="connsiteX4" fmla="*/ 70787 w 167176"/>
                <a:gd name="connsiteY4" fmla="*/ 92928 h 153115"/>
                <a:gd name="connsiteX5" fmla="*/ 157147 w 167176"/>
                <a:gd name="connsiteY5" fmla="*/ 131742 h 153115"/>
                <a:gd name="connsiteX6" fmla="*/ 163687 w 167176"/>
                <a:gd name="connsiteY6" fmla="*/ 149999 h 153115"/>
                <a:gd name="connsiteX7" fmla="*/ 37449 w 167176"/>
                <a:gd name="connsiteY7" fmla="*/ 109207 h 153115"/>
                <a:gd name="connsiteX8" fmla="*/ 26781 w 167176"/>
                <a:gd name="connsiteY8" fmla="*/ 140998 h 153115"/>
                <a:gd name="connsiteX9" fmla="*/ 4493 w 167176"/>
                <a:gd name="connsiteY9" fmla="*/ 110931 h 153115"/>
                <a:gd name="connsiteX10" fmla="*/ 683 w 167176"/>
                <a:gd name="connsiteY10" fmla="*/ 58967 h 153115"/>
                <a:gd name="connsiteX11" fmla="*/ 12684 w 167176"/>
                <a:gd name="connsiteY11" fmla="*/ 11727 h 153115"/>
                <a:gd name="connsiteX12" fmla="*/ 36433 w 167176"/>
                <a:gd name="connsiteY12" fmla="*/ 6364 h 153115"/>
                <a:gd name="connsiteX13" fmla="*/ 158798 w 167176"/>
                <a:gd name="connsiteY13" fmla="*/ 20281 h 153115"/>
                <a:gd name="connsiteX14" fmla="*/ 137335 w 167176"/>
                <a:gd name="connsiteY14" fmla="*/ 63180 h 153115"/>
                <a:gd name="connsiteX15" fmla="*/ 70723 w 167176"/>
                <a:gd name="connsiteY15" fmla="*/ 92928 h 15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176" h="153115">
                  <a:moveTo>
                    <a:pt x="123746" y="30176"/>
                  </a:moveTo>
                  <a:cubicBezTo>
                    <a:pt x="95552" y="25324"/>
                    <a:pt x="66405" y="30750"/>
                    <a:pt x="38338" y="34581"/>
                  </a:cubicBezTo>
                  <a:cubicBezTo>
                    <a:pt x="35290" y="49200"/>
                    <a:pt x="33957" y="64201"/>
                    <a:pt x="33957" y="79203"/>
                  </a:cubicBezTo>
                  <a:cubicBezTo>
                    <a:pt x="66342" y="68670"/>
                    <a:pt x="97139" y="51434"/>
                    <a:pt x="123682" y="30240"/>
                  </a:cubicBezTo>
                  <a:moveTo>
                    <a:pt x="70787" y="92928"/>
                  </a:moveTo>
                  <a:cubicBezTo>
                    <a:pt x="78026" y="98993"/>
                    <a:pt x="149400" y="125996"/>
                    <a:pt x="157147" y="131742"/>
                  </a:cubicBezTo>
                  <a:cubicBezTo>
                    <a:pt x="163370" y="136402"/>
                    <a:pt x="172133" y="142211"/>
                    <a:pt x="163687" y="149999"/>
                  </a:cubicBezTo>
                  <a:cubicBezTo>
                    <a:pt x="146288" y="166022"/>
                    <a:pt x="54277" y="115335"/>
                    <a:pt x="37449" y="109207"/>
                  </a:cubicBezTo>
                  <a:cubicBezTo>
                    <a:pt x="39862" y="121655"/>
                    <a:pt x="47482" y="142211"/>
                    <a:pt x="26781" y="140998"/>
                  </a:cubicBezTo>
                  <a:cubicBezTo>
                    <a:pt x="11160" y="140104"/>
                    <a:pt x="7287" y="123443"/>
                    <a:pt x="4493" y="110931"/>
                  </a:cubicBezTo>
                  <a:cubicBezTo>
                    <a:pt x="746" y="93886"/>
                    <a:pt x="-1095" y="76394"/>
                    <a:pt x="683" y="58967"/>
                  </a:cubicBezTo>
                  <a:cubicBezTo>
                    <a:pt x="1445" y="51625"/>
                    <a:pt x="7604" y="15174"/>
                    <a:pt x="12684" y="11727"/>
                  </a:cubicBezTo>
                  <a:cubicBezTo>
                    <a:pt x="14843" y="10259"/>
                    <a:pt x="32433" y="7131"/>
                    <a:pt x="36433" y="6364"/>
                  </a:cubicBezTo>
                  <a:cubicBezTo>
                    <a:pt x="70850" y="-147"/>
                    <a:pt x="132382" y="-8510"/>
                    <a:pt x="158798" y="20281"/>
                  </a:cubicBezTo>
                  <a:cubicBezTo>
                    <a:pt x="175117" y="38092"/>
                    <a:pt x="151368" y="54370"/>
                    <a:pt x="137335" y="63180"/>
                  </a:cubicBezTo>
                  <a:cubicBezTo>
                    <a:pt x="117078" y="75884"/>
                    <a:pt x="93266" y="85076"/>
                    <a:pt x="70723" y="92928"/>
                  </a:cubicBezTo>
                </a:path>
              </a:pathLst>
            </a:custGeom>
            <a:solidFill>
              <a:srgbClr val="00AEEF"/>
            </a:solidFill>
            <a:ln w="6350"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5B8CB3D6-9395-B0E4-5697-CFCCC7512929}"/>
                </a:ext>
              </a:extLst>
            </p:cNvPr>
            <p:cNvSpPr/>
            <p:nvPr/>
          </p:nvSpPr>
          <p:spPr>
            <a:xfrm>
              <a:off x="11559520" y="546622"/>
              <a:ext cx="106317" cy="150557"/>
            </a:xfrm>
            <a:custGeom>
              <a:avLst/>
              <a:gdLst>
                <a:gd name="connsiteX0" fmla="*/ 37326 w 106317"/>
                <a:gd name="connsiteY0" fmla="*/ 68129 h 150557"/>
                <a:gd name="connsiteX1" fmla="*/ 88316 w 106317"/>
                <a:gd name="connsiteY1" fmla="*/ 67108 h 150557"/>
                <a:gd name="connsiteX2" fmla="*/ 98476 w 106317"/>
                <a:gd name="connsiteY2" fmla="*/ 86195 h 150557"/>
                <a:gd name="connsiteX3" fmla="*/ 71362 w 106317"/>
                <a:gd name="connsiteY3" fmla="*/ 92451 h 150557"/>
                <a:gd name="connsiteX4" fmla="*/ 38215 w 106317"/>
                <a:gd name="connsiteY4" fmla="*/ 99920 h 150557"/>
                <a:gd name="connsiteX5" fmla="*/ 39993 w 106317"/>
                <a:gd name="connsiteY5" fmla="*/ 114475 h 150557"/>
                <a:gd name="connsiteX6" fmla="*/ 73267 w 106317"/>
                <a:gd name="connsiteY6" fmla="*/ 114922 h 150557"/>
                <a:gd name="connsiteX7" fmla="*/ 83490 w 106317"/>
                <a:gd name="connsiteY7" fmla="*/ 133754 h 150557"/>
                <a:gd name="connsiteX8" fmla="*/ 31103 w 106317"/>
                <a:gd name="connsiteY8" fmla="*/ 150480 h 150557"/>
                <a:gd name="connsiteX9" fmla="*/ 686 w 106317"/>
                <a:gd name="connsiteY9" fmla="*/ 100303 h 150557"/>
                <a:gd name="connsiteX10" fmla="*/ 1512 w 106317"/>
                <a:gd name="connsiteY10" fmla="*/ 24656 h 150557"/>
                <a:gd name="connsiteX11" fmla="*/ 18276 w 106317"/>
                <a:gd name="connsiteY11" fmla="*/ 9654 h 150557"/>
                <a:gd name="connsiteX12" fmla="*/ 45136 w 106317"/>
                <a:gd name="connsiteY12" fmla="*/ 4100 h 150557"/>
                <a:gd name="connsiteX13" fmla="*/ 103683 w 106317"/>
                <a:gd name="connsiteY13" fmla="*/ 11441 h 150557"/>
                <a:gd name="connsiteX14" fmla="*/ 97841 w 106317"/>
                <a:gd name="connsiteY14" fmla="*/ 24464 h 150557"/>
                <a:gd name="connsiteX15" fmla="*/ 39485 w 106317"/>
                <a:gd name="connsiteY15" fmla="*/ 39594 h 150557"/>
                <a:gd name="connsiteX16" fmla="*/ 37453 w 106317"/>
                <a:gd name="connsiteY16" fmla="*/ 41892 h 150557"/>
                <a:gd name="connsiteX17" fmla="*/ 37453 w 106317"/>
                <a:gd name="connsiteY17" fmla="*/ 68065 h 15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317" h="150557">
                  <a:moveTo>
                    <a:pt x="37326" y="68129"/>
                  </a:moveTo>
                  <a:cubicBezTo>
                    <a:pt x="55042" y="64044"/>
                    <a:pt x="70727" y="59767"/>
                    <a:pt x="88316" y="67108"/>
                  </a:cubicBezTo>
                  <a:cubicBezTo>
                    <a:pt x="96254" y="70427"/>
                    <a:pt x="107557" y="77513"/>
                    <a:pt x="98476" y="86195"/>
                  </a:cubicBezTo>
                  <a:cubicBezTo>
                    <a:pt x="91999" y="92388"/>
                    <a:pt x="79934" y="91175"/>
                    <a:pt x="71362" y="92451"/>
                  </a:cubicBezTo>
                  <a:cubicBezTo>
                    <a:pt x="60122" y="94111"/>
                    <a:pt x="49327" y="97814"/>
                    <a:pt x="38215" y="99920"/>
                  </a:cubicBezTo>
                  <a:lnTo>
                    <a:pt x="39993" y="114475"/>
                  </a:lnTo>
                  <a:cubicBezTo>
                    <a:pt x="52629" y="110071"/>
                    <a:pt x="60884" y="110071"/>
                    <a:pt x="73267" y="114922"/>
                  </a:cubicBezTo>
                  <a:cubicBezTo>
                    <a:pt x="82284" y="118497"/>
                    <a:pt x="95301" y="123987"/>
                    <a:pt x="83490" y="133754"/>
                  </a:cubicBezTo>
                  <a:cubicBezTo>
                    <a:pt x="74537" y="141096"/>
                    <a:pt x="42469" y="151565"/>
                    <a:pt x="31103" y="150480"/>
                  </a:cubicBezTo>
                  <a:cubicBezTo>
                    <a:pt x="6592" y="148118"/>
                    <a:pt x="2464" y="120221"/>
                    <a:pt x="686" y="100303"/>
                  </a:cubicBezTo>
                  <a:cubicBezTo>
                    <a:pt x="-1600" y="74768"/>
                    <a:pt x="2655" y="49744"/>
                    <a:pt x="1512" y="24656"/>
                  </a:cubicBezTo>
                  <a:cubicBezTo>
                    <a:pt x="1067" y="14314"/>
                    <a:pt x="9195" y="10229"/>
                    <a:pt x="18276" y="9654"/>
                  </a:cubicBezTo>
                  <a:cubicBezTo>
                    <a:pt x="29325" y="8952"/>
                    <a:pt x="34468" y="6590"/>
                    <a:pt x="45136" y="4100"/>
                  </a:cubicBezTo>
                  <a:cubicBezTo>
                    <a:pt x="63869" y="-305"/>
                    <a:pt x="88697" y="-4773"/>
                    <a:pt x="103683" y="11441"/>
                  </a:cubicBezTo>
                  <a:cubicBezTo>
                    <a:pt x="109906" y="18144"/>
                    <a:pt x="103937" y="21209"/>
                    <a:pt x="97841" y="24464"/>
                  </a:cubicBezTo>
                  <a:cubicBezTo>
                    <a:pt x="80506" y="33848"/>
                    <a:pt x="58344" y="34870"/>
                    <a:pt x="39485" y="39594"/>
                  </a:cubicBezTo>
                  <a:cubicBezTo>
                    <a:pt x="38532" y="39594"/>
                    <a:pt x="37453" y="41317"/>
                    <a:pt x="37453" y="41892"/>
                  </a:cubicBezTo>
                  <a:lnTo>
                    <a:pt x="37453" y="68065"/>
                  </a:lnTo>
                  <a:close/>
                </a:path>
              </a:pathLst>
            </a:custGeom>
            <a:solidFill>
              <a:srgbClr val="00AEEF"/>
            </a:solidFill>
            <a:ln w="6350"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2361BDE9-DA50-F0D3-A225-F7CBD63C29FF}"/>
                </a:ext>
              </a:extLst>
            </p:cNvPr>
            <p:cNvSpPr/>
            <p:nvPr/>
          </p:nvSpPr>
          <p:spPr>
            <a:xfrm>
              <a:off x="11234600" y="552554"/>
              <a:ext cx="127403" cy="139873"/>
            </a:xfrm>
            <a:custGeom>
              <a:avLst/>
              <a:gdLst>
                <a:gd name="connsiteX0" fmla="*/ 73384 w 127403"/>
                <a:gd name="connsiteY0" fmla="*/ 28299 h 139873"/>
                <a:gd name="connsiteX1" fmla="*/ 71479 w 127403"/>
                <a:gd name="connsiteY1" fmla="*/ 29384 h 139873"/>
                <a:gd name="connsiteX2" fmla="*/ 68368 w 127403"/>
                <a:gd name="connsiteY2" fmla="*/ 35704 h 139873"/>
                <a:gd name="connsiteX3" fmla="*/ 55414 w 127403"/>
                <a:gd name="connsiteY3" fmla="*/ 66921 h 139873"/>
                <a:gd name="connsiteX4" fmla="*/ 78972 w 127403"/>
                <a:gd name="connsiteY4" fmla="*/ 62644 h 139873"/>
                <a:gd name="connsiteX5" fmla="*/ 73384 w 127403"/>
                <a:gd name="connsiteY5" fmla="*/ 28235 h 139873"/>
                <a:gd name="connsiteX6" fmla="*/ 73194 w 127403"/>
                <a:gd name="connsiteY6" fmla="*/ 211 h 139873"/>
                <a:gd name="connsiteX7" fmla="*/ 101388 w 127403"/>
                <a:gd name="connsiteY7" fmla="*/ 25554 h 139873"/>
                <a:gd name="connsiteX8" fmla="*/ 120311 w 127403"/>
                <a:gd name="connsiteY8" fmla="*/ 88115 h 139873"/>
                <a:gd name="connsiteX9" fmla="*/ 127232 w 127403"/>
                <a:gd name="connsiteY9" fmla="*/ 128460 h 139873"/>
                <a:gd name="connsiteX10" fmla="*/ 96943 w 127403"/>
                <a:gd name="connsiteY10" fmla="*/ 134844 h 139873"/>
                <a:gd name="connsiteX11" fmla="*/ 85195 w 127403"/>
                <a:gd name="connsiteY11" fmla="*/ 93414 h 139873"/>
                <a:gd name="connsiteX12" fmla="*/ 84052 w 127403"/>
                <a:gd name="connsiteY12" fmla="*/ 92073 h 139873"/>
                <a:gd name="connsiteX13" fmla="*/ 40174 w 127403"/>
                <a:gd name="connsiteY13" fmla="*/ 100180 h 139873"/>
                <a:gd name="connsiteX14" fmla="*/ 24807 w 127403"/>
                <a:gd name="connsiteY14" fmla="*/ 128524 h 139873"/>
                <a:gd name="connsiteX15" fmla="*/ 359 w 127403"/>
                <a:gd name="connsiteY15" fmla="*/ 118629 h 139873"/>
                <a:gd name="connsiteX16" fmla="*/ 8360 w 127403"/>
                <a:gd name="connsiteY16" fmla="*/ 87030 h 139873"/>
                <a:gd name="connsiteX17" fmla="*/ 38078 w 127403"/>
                <a:gd name="connsiteY17" fmla="*/ 30980 h 139873"/>
                <a:gd name="connsiteX18" fmla="*/ 55096 w 127403"/>
                <a:gd name="connsiteY18" fmla="*/ 5956 h 139873"/>
                <a:gd name="connsiteX19" fmla="*/ 73321 w 127403"/>
                <a:gd name="connsiteY19" fmla="*/ 211 h 13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403" h="139873">
                  <a:moveTo>
                    <a:pt x="73384" y="28299"/>
                  </a:moveTo>
                  <a:cubicBezTo>
                    <a:pt x="71352" y="27852"/>
                    <a:pt x="71987" y="28554"/>
                    <a:pt x="71479" y="29384"/>
                  </a:cubicBezTo>
                  <a:cubicBezTo>
                    <a:pt x="70463" y="30916"/>
                    <a:pt x="69193" y="33917"/>
                    <a:pt x="68368" y="35704"/>
                  </a:cubicBezTo>
                  <a:cubicBezTo>
                    <a:pt x="63732" y="45918"/>
                    <a:pt x="60113" y="56707"/>
                    <a:pt x="55414" y="66921"/>
                  </a:cubicBezTo>
                  <a:lnTo>
                    <a:pt x="78972" y="62644"/>
                  </a:lnTo>
                  <a:lnTo>
                    <a:pt x="73384" y="28235"/>
                  </a:lnTo>
                  <a:close/>
                  <a:moveTo>
                    <a:pt x="73194" y="211"/>
                  </a:moveTo>
                  <a:cubicBezTo>
                    <a:pt x="93006" y="-1705"/>
                    <a:pt x="95355" y="9659"/>
                    <a:pt x="101388" y="25554"/>
                  </a:cubicBezTo>
                  <a:cubicBezTo>
                    <a:pt x="108817" y="45025"/>
                    <a:pt x="115294" y="67815"/>
                    <a:pt x="120311" y="88115"/>
                  </a:cubicBezTo>
                  <a:cubicBezTo>
                    <a:pt x="122978" y="98904"/>
                    <a:pt x="128439" y="117991"/>
                    <a:pt x="127232" y="128460"/>
                  </a:cubicBezTo>
                  <a:cubicBezTo>
                    <a:pt x="126026" y="138547"/>
                    <a:pt x="103928" y="144803"/>
                    <a:pt x="96943" y="134844"/>
                  </a:cubicBezTo>
                  <a:cubicBezTo>
                    <a:pt x="90593" y="125779"/>
                    <a:pt x="89196" y="104266"/>
                    <a:pt x="85195" y="93414"/>
                  </a:cubicBezTo>
                  <a:lnTo>
                    <a:pt x="84052" y="92073"/>
                  </a:lnTo>
                  <a:lnTo>
                    <a:pt x="40174" y="100180"/>
                  </a:lnTo>
                  <a:cubicBezTo>
                    <a:pt x="35602" y="106181"/>
                    <a:pt x="32363" y="126162"/>
                    <a:pt x="24807" y="128524"/>
                  </a:cubicBezTo>
                  <a:cubicBezTo>
                    <a:pt x="17060" y="130950"/>
                    <a:pt x="2455" y="127822"/>
                    <a:pt x="359" y="118629"/>
                  </a:cubicBezTo>
                  <a:cubicBezTo>
                    <a:pt x="-1609" y="110139"/>
                    <a:pt x="4995" y="95137"/>
                    <a:pt x="8360" y="87030"/>
                  </a:cubicBezTo>
                  <a:cubicBezTo>
                    <a:pt x="16044" y="68645"/>
                    <a:pt x="27601" y="48025"/>
                    <a:pt x="38078" y="30980"/>
                  </a:cubicBezTo>
                  <a:cubicBezTo>
                    <a:pt x="41380" y="25554"/>
                    <a:pt x="50905" y="9212"/>
                    <a:pt x="55096" y="5956"/>
                  </a:cubicBezTo>
                  <a:cubicBezTo>
                    <a:pt x="58652" y="3147"/>
                    <a:pt x="68749" y="657"/>
                    <a:pt x="73321" y="211"/>
                  </a:cubicBezTo>
                </a:path>
              </a:pathLst>
            </a:custGeom>
            <a:solidFill>
              <a:srgbClr val="00AEEF"/>
            </a:solidFill>
            <a:ln w="6350" cap="flat">
              <a:noFill/>
              <a:prstDash val="solid"/>
              <a:miter/>
            </a:ln>
          </p:spPr>
          <p:txBody>
            <a:bodyPr rtlCol="0" anchor="ctr"/>
            <a:lstStyle/>
            <a:p>
              <a:endParaRPr lang="en-AU" dirty="0"/>
            </a:p>
          </p:txBody>
        </p:sp>
        <p:sp>
          <p:nvSpPr>
            <p:cNvPr id="25" name="Freeform: Shape 24">
              <a:extLst>
                <a:ext uri="{FF2B5EF4-FFF2-40B4-BE49-F238E27FC236}">
                  <a16:creationId xmlns:a16="http://schemas.microsoft.com/office/drawing/2014/main" id="{8D208D9C-964D-2EFC-8146-E12A15335937}"/>
                </a:ext>
              </a:extLst>
            </p:cNvPr>
            <p:cNvSpPr/>
            <p:nvPr/>
          </p:nvSpPr>
          <p:spPr>
            <a:xfrm>
              <a:off x="11132332" y="540025"/>
              <a:ext cx="99335" cy="167968"/>
            </a:xfrm>
            <a:custGeom>
              <a:avLst/>
              <a:gdLst>
                <a:gd name="connsiteX0" fmla="*/ 71893 w 99335"/>
                <a:gd name="connsiteY0" fmla="*/ 163 h 167968"/>
                <a:gd name="connsiteX1" fmla="*/ 94436 w 99335"/>
                <a:gd name="connsiteY1" fmla="*/ 25443 h 167968"/>
                <a:gd name="connsiteX2" fmla="*/ 70115 w 99335"/>
                <a:gd name="connsiteY2" fmla="*/ 38785 h 167968"/>
                <a:gd name="connsiteX3" fmla="*/ 65353 w 99335"/>
                <a:gd name="connsiteY3" fmla="*/ 128349 h 167968"/>
                <a:gd name="connsiteX4" fmla="*/ 94499 w 99335"/>
                <a:gd name="connsiteY4" fmla="*/ 149735 h 167968"/>
                <a:gd name="connsiteX5" fmla="*/ 70687 w 99335"/>
                <a:gd name="connsiteY5" fmla="*/ 165950 h 167968"/>
                <a:gd name="connsiteX6" fmla="*/ 3948 w 99335"/>
                <a:gd name="connsiteY6" fmla="*/ 56468 h 167968"/>
                <a:gd name="connsiteX7" fmla="*/ 71893 w 99335"/>
                <a:gd name="connsiteY7" fmla="*/ 163 h 16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335" h="167968">
                  <a:moveTo>
                    <a:pt x="71893" y="163"/>
                  </a:moveTo>
                  <a:cubicBezTo>
                    <a:pt x="84212" y="-1752"/>
                    <a:pt x="110120" y="13569"/>
                    <a:pt x="94436" y="25443"/>
                  </a:cubicBezTo>
                  <a:cubicBezTo>
                    <a:pt x="88276" y="30103"/>
                    <a:pt x="77735" y="33487"/>
                    <a:pt x="70115" y="38785"/>
                  </a:cubicBezTo>
                  <a:cubicBezTo>
                    <a:pt x="29094" y="67576"/>
                    <a:pt x="23189" y="96814"/>
                    <a:pt x="65353" y="128349"/>
                  </a:cubicBezTo>
                  <a:cubicBezTo>
                    <a:pt x="73036" y="134095"/>
                    <a:pt x="90435" y="142266"/>
                    <a:pt x="94499" y="149735"/>
                  </a:cubicBezTo>
                  <a:cubicBezTo>
                    <a:pt x="103516" y="166397"/>
                    <a:pt x="83323" y="171184"/>
                    <a:pt x="70687" y="165950"/>
                  </a:cubicBezTo>
                  <a:cubicBezTo>
                    <a:pt x="31634" y="149735"/>
                    <a:pt x="-13768" y="102304"/>
                    <a:pt x="3948" y="56468"/>
                  </a:cubicBezTo>
                  <a:cubicBezTo>
                    <a:pt x="12711" y="33806"/>
                    <a:pt x="47954" y="3866"/>
                    <a:pt x="71893" y="163"/>
                  </a:cubicBezTo>
                </a:path>
              </a:pathLst>
            </a:custGeom>
            <a:solidFill>
              <a:srgbClr val="00AEEF"/>
            </a:solidFill>
            <a:ln w="6350" cap="flat">
              <a:noFill/>
              <a:prstDash val="solid"/>
              <a:miter/>
            </a:ln>
          </p:spPr>
          <p:txBody>
            <a:bodyPr rtlCol="0" anchor="ctr"/>
            <a:lstStyle/>
            <a:p>
              <a:endParaRPr lang="en-AU"/>
            </a:p>
          </p:txBody>
        </p:sp>
      </p:grpSp>
      <p:sp>
        <p:nvSpPr>
          <p:cNvPr id="27" name="Text Placeholder 26">
            <a:extLst>
              <a:ext uri="{FF2B5EF4-FFF2-40B4-BE49-F238E27FC236}">
                <a16:creationId xmlns:a16="http://schemas.microsoft.com/office/drawing/2014/main" id="{C8076818-05FF-B003-33DA-374484A363F3}"/>
              </a:ext>
            </a:extLst>
          </p:cNvPr>
          <p:cNvSpPr>
            <a:spLocks noGrp="1"/>
          </p:cNvSpPr>
          <p:nvPr>
            <p:ph type="body" sz="quarter" idx="12" hasCustomPrompt="1"/>
          </p:nvPr>
        </p:nvSpPr>
        <p:spPr>
          <a:xfrm>
            <a:off x="2952750" y="1317624"/>
            <a:ext cx="2822575" cy="4568825"/>
          </a:xfrm>
          <a:prstGeom prst="roundRect">
            <a:avLst>
              <a:gd name="adj" fmla="val 7556"/>
            </a:avLst>
          </a:prstGeom>
          <a:solidFill>
            <a:srgbClr val="26386B"/>
          </a:solidFill>
        </p:spPr>
        <p:txBody>
          <a:bodyPr lIns="183600" tIns="162000"/>
          <a:lstStyle>
            <a:lvl1pPr>
              <a:spcBef>
                <a:spcPts val="4000"/>
              </a:spcBef>
              <a:spcAft>
                <a:spcPts val="0"/>
              </a:spcAft>
              <a:defRPr sz="2000" b="1">
                <a:solidFill>
                  <a:schemeClr val="bg1"/>
                </a:solidFill>
              </a:defRPr>
            </a:lvl1pPr>
            <a:lvl2pPr marL="0" indent="0">
              <a:buFont typeface="Arial" panose="020B0604020202020204" pitchFamily="34" charset="0"/>
              <a:buNone/>
              <a:defRPr sz="1700">
                <a:solidFill>
                  <a:schemeClr val="bg1"/>
                </a:solidFill>
              </a:defRPr>
            </a:lvl2pPr>
            <a:lvl3pPr marL="0" indent="0">
              <a:spcBef>
                <a:spcPts val="600"/>
              </a:spcBef>
              <a:spcAft>
                <a:spcPts val="200"/>
              </a:spcAft>
              <a:buNone/>
              <a:defRPr sz="1700">
                <a:solidFill>
                  <a:schemeClr val="bg1"/>
                </a:solidFill>
              </a:defRPr>
            </a:lvl3pPr>
            <a:lvl4pPr>
              <a:spcBef>
                <a:spcPts val="600"/>
              </a:spcBef>
              <a:spcAft>
                <a:spcPts val="200"/>
              </a:spcAft>
              <a:defRPr sz="1700">
                <a:solidFill>
                  <a:schemeClr val="bg1"/>
                </a:solidFill>
              </a:defRPr>
            </a:lvl4pPr>
            <a:lvl5pPr>
              <a:spcBef>
                <a:spcPts val="600"/>
              </a:spcBef>
              <a:spcAft>
                <a:spcPts val="200"/>
              </a:spcAft>
              <a:defRPr sz="1700">
                <a:solidFill>
                  <a:schemeClr val="bg1"/>
                </a:solidFill>
              </a:defRPr>
            </a:lvl5pPr>
            <a:lvl6pPr>
              <a:spcBef>
                <a:spcPts val="600"/>
              </a:spcBef>
              <a:spcAft>
                <a:spcPts val="200"/>
              </a:spcAft>
              <a:defRPr sz="1700">
                <a:solidFill>
                  <a:schemeClr val="bg1"/>
                </a:solidFill>
              </a:defRPr>
            </a:lvl6pPr>
            <a:lvl7pPr>
              <a:spcBef>
                <a:spcPts val="600"/>
              </a:spcBef>
              <a:spcAft>
                <a:spcPts val="200"/>
              </a:spcAft>
              <a:defRPr sz="1700">
                <a:solidFill>
                  <a:schemeClr val="bg1"/>
                </a:solidFill>
              </a:defRPr>
            </a:lvl7pPr>
            <a:lvl8pPr>
              <a:spcBef>
                <a:spcPts val="600"/>
              </a:spcBef>
              <a:spcAft>
                <a:spcPts val="200"/>
              </a:spcAft>
              <a:defRPr sz="1700">
                <a:solidFill>
                  <a:schemeClr val="bg1"/>
                </a:solidFill>
              </a:defRPr>
            </a:lvl8pPr>
            <a:lvl9pPr>
              <a:spcBef>
                <a:spcPts val="600"/>
              </a:spcBef>
              <a:spcAft>
                <a:spcPts val="200"/>
              </a:spcAft>
              <a:defRPr sz="1700">
                <a:solidFill>
                  <a:schemeClr val="bg1"/>
                </a:solidFill>
              </a:defRPr>
            </a:lvl9pPr>
          </a:lstStyle>
          <a:p>
            <a:pPr lvl="0"/>
            <a:r>
              <a:rPr lang="en-US" dirty="0"/>
              <a:t>00 [First level]</a:t>
            </a:r>
          </a:p>
          <a:p>
            <a:pPr lvl="1"/>
            <a:r>
              <a:rPr lang="en-US" dirty="0"/>
              <a:t>Click to add heading [Second level]</a:t>
            </a:r>
          </a:p>
          <a:p>
            <a:pPr lvl="0"/>
            <a:r>
              <a:rPr lang="en-US" dirty="0"/>
              <a:t>00 [First level]</a:t>
            </a:r>
          </a:p>
          <a:p>
            <a:pPr lvl="1"/>
            <a:r>
              <a:rPr lang="en-US" dirty="0"/>
              <a:t>Click to add heading [Second level]</a:t>
            </a:r>
          </a:p>
        </p:txBody>
      </p:sp>
      <p:sp>
        <p:nvSpPr>
          <p:cNvPr id="31" name="Text Placeholder 26">
            <a:extLst>
              <a:ext uri="{FF2B5EF4-FFF2-40B4-BE49-F238E27FC236}">
                <a16:creationId xmlns:a16="http://schemas.microsoft.com/office/drawing/2014/main" id="{C87636E4-30D1-CB14-A5E7-B9F72B234D01}"/>
              </a:ext>
            </a:extLst>
          </p:cNvPr>
          <p:cNvSpPr>
            <a:spLocks noGrp="1"/>
          </p:cNvSpPr>
          <p:nvPr>
            <p:ph type="body" sz="quarter" idx="13" hasCustomPrompt="1"/>
          </p:nvPr>
        </p:nvSpPr>
        <p:spPr>
          <a:xfrm>
            <a:off x="5891190" y="1317624"/>
            <a:ext cx="2822575" cy="4568825"/>
          </a:xfrm>
          <a:prstGeom prst="roundRect">
            <a:avLst>
              <a:gd name="adj" fmla="val 7556"/>
            </a:avLst>
          </a:prstGeom>
          <a:solidFill>
            <a:srgbClr val="26386B"/>
          </a:solidFill>
        </p:spPr>
        <p:txBody>
          <a:bodyPr lIns="183600" tIns="162000"/>
          <a:lstStyle>
            <a:lvl1pPr>
              <a:spcBef>
                <a:spcPts val="4000"/>
              </a:spcBef>
              <a:spcAft>
                <a:spcPts val="0"/>
              </a:spcAft>
              <a:defRPr sz="2000" b="1">
                <a:solidFill>
                  <a:schemeClr val="bg1"/>
                </a:solidFill>
              </a:defRPr>
            </a:lvl1pPr>
            <a:lvl2pPr marL="0" indent="0">
              <a:buFont typeface="Arial" panose="020B0604020202020204" pitchFamily="34" charset="0"/>
              <a:buNone/>
              <a:defRPr sz="1700">
                <a:solidFill>
                  <a:schemeClr val="bg1"/>
                </a:solidFill>
              </a:defRPr>
            </a:lvl2pPr>
            <a:lvl3pPr marL="0" indent="0">
              <a:spcBef>
                <a:spcPts val="600"/>
              </a:spcBef>
              <a:spcAft>
                <a:spcPts val="200"/>
              </a:spcAft>
              <a:buNone/>
              <a:defRPr sz="1700">
                <a:solidFill>
                  <a:schemeClr val="bg1"/>
                </a:solidFill>
              </a:defRPr>
            </a:lvl3pPr>
            <a:lvl4pPr>
              <a:spcBef>
                <a:spcPts val="600"/>
              </a:spcBef>
              <a:spcAft>
                <a:spcPts val="200"/>
              </a:spcAft>
              <a:defRPr sz="1700">
                <a:solidFill>
                  <a:schemeClr val="bg1"/>
                </a:solidFill>
              </a:defRPr>
            </a:lvl4pPr>
            <a:lvl5pPr>
              <a:spcBef>
                <a:spcPts val="600"/>
              </a:spcBef>
              <a:spcAft>
                <a:spcPts val="200"/>
              </a:spcAft>
              <a:defRPr sz="1700">
                <a:solidFill>
                  <a:schemeClr val="bg1"/>
                </a:solidFill>
              </a:defRPr>
            </a:lvl5pPr>
            <a:lvl6pPr>
              <a:spcBef>
                <a:spcPts val="600"/>
              </a:spcBef>
              <a:spcAft>
                <a:spcPts val="200"/>
              </a:spcAft>
              <a:defRPr sz="1700">
                <a:solidFill>
                  <a:schemeClr val="bg1"/>
                </a:solidFill>
              </a:defRPr>
            </a:lvl6pPr>
            <a:lvl7pPr>
              <a:spcBef>
                <a:spcPts val="600"/>
              </a:spcBef>
              <a:spcAft>
                <a:spcPts val="200"/>
              </a:spcAft>
              <a:defRPr sz="1700">
                <a:solidFill>
                  <a:schemeClr val="bg1"/>
                </a:solidFill>
              </a:defRPr>
            </a:lvl7pPr>
            <a:lvl8pPr>
              <a:spcBef>
                <a:spcPts val="600"/>
              </a:spcBef>
              <a:spcAft>
                <a:spcPts val="200"/>
              </a:spcAft>
              <a:defRPr sz="1700">
                <a:solidFill>
                  <a:schemeClr val="bg1"/>
                </a:solidFill>
              </a:defRPr>
            </a:lvl8pPr>
            <a:lvl9pPr>
              <a:spcBef>
                <a:spcPts val="600"/>
              </a:spcBef>
              <a:spcAft>
                <a:spcPts val="200"/>
              </a:spcAft>
              <a:defRPr sz="1700">
                <a:solidFill>
                  <a:schemeClr val="bg1"/>
                </a:solidFill>
              </a:defRPr>
            </a:lvl9pPr>
          </a:lstStyle>
          <a:p>
            <a:pPr lvl="0"/>
            <a:r>
              <a:rPr lang="en-US" dirty="0"/>
              <a:t>00 [First level]</a:t>
            </a:r>
          </a:p>
          <a:p>
            <a:pPr lvl="1"/>
            <a:r>
              <a:rPr lang="en-US" dirty="0"/>
              <a:t>Click to add heading [Second level]</a:t>
            </a:r>
          </a:p>
          <a:p>
            <a:pPr lvl="0"/>
            <a:r>
              <a:rPr lang="en-US" dirty="0"/>
              <a:t>00 [First level]</a:t>
            </a:r>
          </a:p>
          <a:p>
            <a:pPr lvl="1"/>
            <a:r>
              <a:rPr lang="en-US" dirty="0"/>
              <a:t>Click to add heading [Second level]</a:t>
            </a:r>
          </a:p>
        </p:txBody>
      </p:sp>
      <p:sp>
        <p:nvSpPr>
          <p:cNvPr id="32" name="Text Placeholder 26">
            <a:extLst>
              <a:ext uri="{FF2B5EF4-FFF2-40B4-BE49-F238E27FC236}">
                <a16:creationId xmlns:a16="http://schemas.microsoft.com/office/drawing/2014/main" id="{0BFC649B-C376-7869-1060-6AFA5B459FA8}"/>
              </a:ext>
            </a:extLst>
          </p:cNvPr>
          <p:cNvSpPr>
            <a:spLocks noGrp="1"/>
          </p:cNvSpPr>
          <p:nvPr>
            <p:ph type="body" sz="quarter" idx="14" hasCustomPrompt="1"/>
          </p:nvPr>
        </p:nvSpPr>
        <p:spPr>
          <a:xfrm>
            <a:off x="8843262" y="1317624"/>
            <a:ext cx="2822575" cy="4568825"/>
          </a:xfrm>
          <a:prstGeom prst="roundRect">
            <a:avLst>
              <a:gd name="adj" fmla="val 7556"/>
            </a:avLst>
          </a:prstGeom>
          <a:solidFill>
            <a:srgbClr val="26386B"/>
          </a:solidFill>
        </p:spPr>
        <p:txBody>
          <a:bodyPr lIns="183600" tIns="162000"/>
          <a:lstStyle>
            <a:lvl1pPr>
              <a:spcBef>
                <a:spcPts val="4000"/>
              </a:spcBef>
              <a:spcAft>
                <a:spcPts val="0"/>
              </a:spcAft>
              <a:defRPr sz="2000" b="1">
                <a:solidFill>
                  <a:schemeClr val="bg1"/>
                </a:solidFill>
              </a:defRPr>
            </a:lvl1pPr>
            <a:lvl2pPr marL="0" indent="0">
              <a:buFont typeface="Arial" panose="020B0604020202020204" pitchFamily="34" charset="0"/>
              <a:buNone/>
              <a:defRPr sz="1700">
                <a:solidFill>
                  <a:schemeClr val="bg1"/>
                </a:solidFill>
              </a:defRPr>
            </a:lvl2pPr>
            <a:lvl3pPr marL="0" indent="0">
              <a:spcBef>
                <a:spcPts val="600"/>
              </a:spcBef>
              <a:spcAft>
                <a:spcPts val="200"/>
              </a:spcAft>
              <a:buNone/>
              <a:defRPr sz="1700">
                <a:solidFill>
                  <a:schemeClr val="bg1"/>
                </a:solidFill>
              </a:defRPr>
            </a:lvl3pPr>
            <a:lvl4pPr>
              <a:spcBef>
                <a:spcPts val="600"/>
              </a:spcBef>
              <a:spcAft>
                <a:spcPts val="200"/>
              </a:spcAft>
              <a:defRPr sz="1700">
                <a:solidFill>
                  <a:schemeClr val="bg1"/>
                </a:solidFill>
              </a:defRPr>
            </a:lvl4pPr>
            <a:lvl5pPr>
              <a:spcBef>
                <a:spcPts val="600"/>
              </a:spcBef>
              <a:spcAft>
                <a:spcPts val="200"/>
              </a:spcAft>
              <a:defRPr sz="1700">
                <a:solidFill>
                  <a:schemeClr val="bg1"/>
                </a:solidFill>
              </a:defRPr>
            </a:lvl5pPr>
            <a:lvl6pPr>
              <a:spcBef>
                <a:spcPts val="600"/>
              </a:spcBef>
              <a:spcAft>
                <a:spcPts val="200"/>
              </a:spcAft>
              <a:defRPr sz="1700">
                <a:solidFill>
                  <a:schemeClr val="bg1"/>
                </a:solidFill>
              </a:defRPr>
            </a:lvl6pPr>
            <a:lvl7pPr>
              <a:spcBef>
                <a:spcPts val="600"/>
              </a:spcBef>
              <a:spcAft>
                <a:spcPts val="200"/>
              </a:spcAft>
              <a:defRPr sz="1700">
                <a:solidFill>
                  <a:schemeClr val="bg1"/>
                </a:solidFill>
              </a:defRPr>
            </a:lvl7pPr>
            <a:lvl8pPr>
              <a:spcBef>
                <a:spcPts val="600"/>
              </a:spcBef>
              <a:spcAft>
                <a:spcPts val="200"/>
              </a:spcAft>
              <a:defRPr sz="1700">
                <a:solidFill>
                  <a:schemeClr val="bg1"/>
                </a:solidFill>
              </a:defRPr>
            </a:lvl8pPr>
            <a:lvl9pPr>
              <a:spcBef>
                <a:spcPts val="600"/>
              </a:spcBef>
              <a:spcAft>
                <a:spcPts val="200"/>
              </a:spcAft>
              <a:defRPr sz="1700">
                <a:solidFill>
                  <a:schemeClr val="bg1"/>
                </a:solidFill>
              </a:defRPr>
            </a:lvl9pPr>
          </a:lstStyle>
          <a:p>
            <a:pPr lvl="0"/>
            <a:r>
              <a:rPr lang="en-US" dirty="0"/>
              <a:t>00 [First level]</a:t>
            </a:r>
          </a:p>
          <a:p>
            <a:pPr lvl="1"/>
            <a:r>
              <a:rPr lang="en-US" dirty="0"/>
              <a:t>Click to add heading [Second level]</a:t>
            </a:r>
          </a:p>
          <a:p>
            <a:pPr lvl="0"/>
            <a:r>
              <a:rPr lang="en-US" dirty="0"/>
              <a:t>00 [First level]</a:t>
            </a:r>
          </a:p>
          <a:p>
            <a:pPr lvl="1"/>
            <a:r>
              <a:rPr lang="en-US" dirty="0"/>
              <a:t>Click to add heading [Second level]</a:t>
            </a:r>
          </a:p>
        </p:txBody>
      </p:sp>
      <p:pic>
        <p:nvPicPr>
          <p:cNvPr id="35" name="Graphic 34">
            <a:extLst>
              <a:ext uri="{FF2B5EF4-FFF2-40B4-BE49-F238E27FC236}">
                <a16:creationId xmlns:a16="http://schemas.microsoft.com/office/drawing/2014/main" id="{DC749D1B-9F69-D277-2191-2A75E21B4A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92956" y="1738385"/>
            <a:ext cx="1620000" cy="90000"/>
          </a:xfrm>
          <a:prstGeom prst="rect">
            <a:avLst/>
          </a:prstGeom>
        </p:spPr>
      </p:pic>
    </p:spTree>
    <p:extLst>
      <p:ext uri="{BB962C8B-B14F-4D97-AF65-F5344CB8AC3E}">
        <p14:creationId xmlns:p14="http://schemas.microsoft.com/office/powerpoint/2010/main" val="1550764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8084FFC-AE84-ACA4-7B3D-611A57C1F9E3}"/>
              </a:ext>
            </a:extLst>
          </p:cNvPr>
          <p:cNvSpPr/>
          <p:nvPr userDrawn="1"/>
        </p:nvSpPr>
        <p:spPr>
          <a:xfrm>
            <a:off x="230981" y="230981"/>
            <a:ext cx="11713369" cy="6400800"/>
          </a:xfrm>
          <a:prstGeom prst="roundRect">
            <a:avLst>
              <a:gd name="adj" fmla="val 3312"/>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D00E02A-EB4A-B16A-27CE-CC00E332A37E}"/>
              </a:ext>
            </a:extLst>
          </p:cNvPr>
          <p:cNvSpPr>
            <a:spLocks noGrp="1"/>
          </p:cNvSpPr>
          <p:nvPr>
            <p:ph type="title" hasCustomPrompt="1"/>
          </p:nvPr>
        </p:nvSpPr>
        <p:spPr>
          <a:xfrm>
            <a:off x="792956" y="981874"/>
            <a:ext cx="9720000" cy="1080000"/>
          </a:xfrm>
        </p:spPr>
        <p:txBody>
          <a:bodyPr anchor="t"/>
          <a:lstStyle>
            <a:lvl1pPr>
              <a:defRPr sz="3400">
                <a:solidFill>
                  <a:schemeClr val="tx2"/>
                </a:solidFill>
              </a:defRPr>
            </a:lvl1pPr>
          </a:lstStyle>
          <a:p>
            <a:r>
              <a:rPr lang="en-AU" dirty="0"/>
              <a:t>Click to add Section Header</a:t>
            </a:r>
          </a:p>
        </p:txBody>
      </p:sp>
      <p:sp>
        <p:nvSpPr>
          <p:cNvPr id="15" name="Online Image Placeholder 14">
            <a:extLst>
              <a:ext uri="{FF2B5EF4-FFF2-40B4-BE49-F238E27FC236}">
                <a16:creationId xmlns:a16="http://schemas.microsoft.com/office/drawing/2014/main" id="{C7F9C418-BD79-CC20-87A7-E4E0FE3A4291}"/>
              </a:ext>
            </a:extLst>
          </p:cNvPr>
          <p:cNvSpPr>
            <a:spLocks noGrp="1"/>
          </p:cNvSpPr>
          <p:nvPr>
            <p:ph type="clipArt" sz="quarter" idx="13"/>
          </p:nvPr>
        </p:nvSpPr>
        <p:spPr>
          <a:xfrm>
            <a:off x="8335676" y="3179357"/>
            <a:ext cx="3044743" cy="3000061"/>
          </a:xfrm>
          <a:custGeom>
            <a:avLst/>
            <a:gdLst>
              <a:gd name="connsiteX0" fmla="*/ 0 w 3044743"/>
              <a:gd name="connsiteY0" fmla="*/ 0 h 3000061"/>
              <a:gd name="connsiteX1" fmla="*/ 3044743 w 3044743"/>
              <a:gd name="connsiteY1" fmla="*/ 0 h 3000061"/>
              <a:gd name="connsiteX2" fmla="*/ 3044743 w 3044743"/>
              <a:gd name="connsiteY2" fmla="*/ 3000061 h 3000061"/>
              <a:gd name="connsiteX3" fmla="*/ 0 w 3044743"/>
              <a:gd name="connsiteY3" fmla="*/ 3000061 h 3000061"/>
            </a:gdLst>
            <a:ahLst/>
            <a:cxnLst>
              <a:cxn ang="0">
                <a:pos x="connsiteX0" y="connsiteY0"/>
              </a:cxn>
              <a:cxn ang="0">
                <a:pos x="connsiteX1" y="connsiteY1"/>
              </a:cxn>
              <a:cxn ang="0">
                <a:pos x="connsiteX2" y="connsiteY2"/>
              </a:cxn>
              <a:cxn ang="0">
                <a:pos x="connsiteX3" y="connsiteY3"/>
              </a:cxn>
            </a:cxnLst>
            <a:rect l="l" t="t" r="r" b="b"/>
            <a:pathLst>
              <a:path w="3044743" h="3000061">
                <a:moveTo>
                  <a:pt x="0" y="0"/>
                </a:moveTo>
                <a:lnTo>
                  <a:pt x="3044743" y="0"/>
                </a:lnTo>
                <a:lnTo>
                  <a:pt x="3044743" y="3000061"/>
                </a:lnTo>
                <a:lnTo>
                  <a:pt x="0" y="3000061"/>
                </a:lnTo>
                <a:close/>
              </a:path>
            </a:pathLst>
          </a:custGeom>
        </p:spPr>
        <p:txBody>
          <a:bodyPr wrap="square">
            <a:noAutofit/>
          </a:bodyPr>
          <a:lstStyle/>
          <a:p>
            <a:r>
              <a:rPr lang="en-US"/>
              <a:t>Click icon to add online image</a:t>
            </a:r>
            <a:endParaRPr lang="en-AU"/>
          </a:p>
        </p:txBody>
      </p:sp>
      <p:pic>
        <p:nvPicPr>
          <p:cNvPr id="17" name="Graphic 16">
            <a:extLst>
              <a:ext uri="{FF2B5EF4-FFF2-40B4-BE49-F238E27FC236}">
                <a16:creationId xmlns:a16="http://schemas.microsoft.com/office/drawing/2014/main" id="{00CAAF0F-D4F8-7E7E-4646-DBE0868F6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77349" y="473869"/>
            <a:ext cx="1602581" cy="231536"/>
          </a:xfrm>
          <a:prstGeom prst="rect">
            <a:avLst/>
          </a:prstGeom>
        </p:spPr>
      </p:pic>
      <p:cxnSp>
        <p:nvCxnSpPr>
          <p:cNvPr id="18" name="Straight Connector 17">
            <a:extLst>
              <a:ext uri="{FF2B5EF4-FFF2-40B4-BE49-F238E27FC236}">
                <a16:creationId xmlns:a16="http://schemas.microsoft.com/office/drawing/2014/main" id="{22B5E96C-F061-C746-682C-9A2730F62622}"/>
              </a:ext>
            </a:extLst>
          </p:cNvPr>
          <p:cNvCxnSpPr>
            <a:cxnSpLocks/>
          </p:cNvCxnSpPr>
          <p:nvPr userDrawn="1"/>
        </p:nvCxnSpPr>
        <p:spPr>
          <a:xfrm>
            <a:off x="11006138" y="466725"/>
            <a:ext cx="0" cy="245269"/>
          </a:xfrm>
          <a:prstGeom prst="line">
            <a:avLst/>
          </a:prstGeom>
          <a:ln w="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aphic 17">
            <a:extLst>
              <a:ext uri="{FF2B5EF4-FFF2-40B4-BE49-F238E27FC236}">
                <a16:creationId xmlns:a16="http://schemas.microsoft.com/office/drawing/2014/main" id="{B511857A-F77D-A61A-9D90-F7F3CAF13C09}"/>
              </a:ext>
            </a:extLst>
          </p:cNvPr>
          <p:cNvGrpSpPr/>
          <p:nvPr userDrawn="1"/>
        </p:nvGrpSpPr>
        <p:grpSpPr>
          <a:xfrm>
            <a:off x="11132332" y="457200"/>
            <a:ext cx="533505" cy="299843"/>
            <a:chOff x="11132332" y="457200"/>
            <a:chExt cx="533505" cy="299843"/>
          </a:xfrm>
        </p:grpSpPr>
        <p:sp>
          <p:nvSpPr>
            <p:cNvPr id="20" name="Freeform: Shape 19">
              <a:extLst>
                <a:ext uri="{FF2B5EF4-FFF2-40B4-BE49-F238E27FC236}">
                  <a16:creationId xmlns:a16="http://schemas.microsoft.com/office/drawing/2014/main" id="{A35841A8-C61D-FA17-2940-E8DCBAC2A3A0}"/>
                </a:ext>
              </a:extLst>
            </p:cNvPr>
            <p:cNvSpPr/>
            <p:nvPr/>
          </p:nvSpPr>
          <p:spPr>
            <a:xfrm>
              <a:off x="11145678" y="458668"/>
              <a:ext cx="65849" cy="59688"/>
            </a:xfrm>
            <a:custGeom>
              <a:avLst/>
              <a:gdLst>
                <a:gd name="connsiteX0" fmla="*/ 35243 w 65849"/>
                <a:gd name="connsiteY0" fmla="*/ 44559 h 59688"/>
                <a:gd name="connsiteX1" fmla="*/ 34290 w 65849"/>
                <a:gd name="connsiteY1" fmla="*/ 47048 h 59688"/>
                <a:gd name="connsiteX2" fmla="*/ 33465 w 65849"/>
                <a:gd name="connsiteY2" fmla="*/ 49474 h 59688"/>
                <a:gd name="connsiteX3" fmla="*/ 33274 w 65849"/>
                <a:gd name="connsiteY3" fmla="*/ 50049 h 59688"/>
                <a:gd name="connsiteX4" fmla="*/ 33084 w 65849"/>
                <a:gd name="connsiteY4" fmla="*/ 50559 h 59688"/>
                <a:gd name="connsiteX5" fmla="*/ 32576 w 65849"/>
                <a:gd name="connsiteY5" fmla="*/ 49091 h 59688"/>
                <a:gd name="connsiteX6" fmla="*/ 32068 w 65849"/>
                <a:gd name="connsiteY6" fmla="*/ 47623 h 59688"/>
                <a:gd name="connsiteX7" fmla="*/ 31496 w 65849"/>
                <a:gd name="connsiteY7" fmla="*/ 46091 h 59688"/>
                <a:gd name="connsiteX8" fmla="*/ 30861 w 65849"/>
                <a:gd name="connsiteY8" fmla="*/ 44559 h 59688"/>
                <a:gd name="connsiteX9" fmla="*/ 14161 w 65849"/>
                <a:gd name="connsiteY9" fmla="*/ 0 h 59688"/>
                <a:gd name="connsiteX10" fmla="*/ 0 w 65849"/>
                <a:gd name="connsiteY10" fmla="*/ 0 h 59688"/>
                <a:gd name="connsiteX11" fmla="*/ 0 w 65849"/>
                <a:gd name="connsiteY11" fmla="*/ 59688 h 59688"/>
                <a:gd name="connsiteX12" fmla="*/ 8763 w 65849"/>
                <a:gd name="connsiteY12" fmla="*/ 59688 h 59688"/>
                <a:gd name="connsiteX13" fmla="*/ 8763 w 65849"/>
                <a:gd name="connsiteY13" fmla="*/ 10469 h 59688"/>
                <a:gd name="connsiteX14" fmla="*/ 8700 w 65849"/>
                <a:gd name="connsiteY14" fmla="*/ 8746 h 59688"/>
                <a:gd name="connsiteX15" fmla="*/ 27877 w 65849"/>
                <a:gd name="connsiteY15" fmla="*/ 59624 h 59688"/>
                <a:gd name="connsiteX16" fmla="*/ 38291 w 65849"/>
                <a:gd name="connsiteY16" fmla="*/ 59624 h 59688"/>
                <a:gd name="connsiteX17" fmla="*/ 57023 w 65849"/>
                <a:gd name="connsiteY17" fmla="*/ 8746 h 59688"/>
                <a:gd name="connsiteX18" fmla="*/ 57023 w 65849"/>
                <a:gd name="connsiteY18" fmla="*/ 12576 h 59688"/>
                <a:gd name="connsiteX19" fmla="*/ 57023 w 65849"/>
                <a:gd name="connsiteY19" fmla="*/ 16598 h 59688"/>
                <a:gd name="connsiteX20" fmla="*/ 57023 w 65849"/>
                <a:gd name="connsiteY20" fmla="*/ 59624 h 59688"/>
                <a:gd name="connsiteX21" fmla="*/ 65850 w 65849"/>
                <a:gd name="connsiteY21" fmla="*/ 59624 h 59688"/>
                <a:gd name="connsiteX22" fmla="*/ 65850 w 65849"/>
                <a:gd name="connsiteY22" fmla="*/ 0 h 59688"/>
                <a:gd name="connsiteX23" fmla="*/ 51880 w 65849"/>
                <a:gd name="connsiteY23" fmla="*/ 0 h 59688"/>
                <a:gd name="connsiteX24" fmla="*/ 35433 w 65849"/>
                <a:gd name="connsiteY24" fmla="*/ 44559 h 5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849" h="59688">
                  <a:moveTo>
                    <a:pt x="35243" y="44559"/>
                  </a:moveTo>
                  <a:cubicBezTo>
                    <a:pt x="34925" y="45389"/>
                    <a:pt x="34608" y="46282"/>
                    <a:pt x="34290" y="47048"/>
                  </a:cubicBezTo>
                  <a:cubicBezTo>
                    <a:pt x="33973" y="47878"/>
                    <a:pt x="33719" y="48708"/>
                    <a:pt x="33465" y="49474"/>
                  </a:cubicBezTo>
                  <a:cubicBezTo>
                    <a:pt x="33465" y="49666"/>
                    <a:pt x="33338" y="49921"/>
                    <a:pt x="33274" y="50049"/>
                  </a:cubicBezTo>
                  <a:cubicBezTo>
                    <a:pt x="33274" y="50240"/>
                    <a:pt x="33147" y="50368"/>
                    <a:pt x="33084" y="50559"/>
                  </a:cubicBezTo>
                  <a:cubicBezTo>
                    <a:pt x="32893" y="50049"/>
                    <a:pt x="32766" y="49538"/>
                    <a:pt x="32576" y="49091"/>
                  </a:cubicBezTo>
                  <a:cubicBezTo>
                    <a:pt x="32385" y="48644"/>
                    <a:pt x="32258" y="48134"/>
                    <a:pt x="32068" y="47623"/>
                  </a:cubicBezTo>
                  <a:cubicBezTo>
                    <a:pt x="31877" y="47112"/>
                    <a:pt x="31687" y="46601"/>
                    <a:pt x="31496" y="46091"/>
                  </a:cubicBezTo>
                  <a:cubicBezTo>
                    <a:pt x="31306" y="45580"/>
                    <a:pt x="31052" y="45069"/>
                    <a:pt x="30861" y="44559"/>
                  </a:cubicBezTo>
                  <a:lnTo>
                    <a:pt x="14161" y="0"/>
                  </a:lnTo>
                  <a:lnTo>
                    <a:pt x="0" y="0"/>
                  </a:lnTo>
                  <a:lnTo>
                    <a:pt x="0" y="59688"/>
                  </a:lnTo>
                  <a:lnTo>
                    <a:pt x="8763" y="59688"/>
                  </a:lnTo>
                  <a:lnTo>
                    <a:pt x="8763" y="10469"/>
                  </a:lnTo>
                  <a:cubicBezTo>
                    <a:pt x="8763" y="9895"/>
                    <a:pt x="8763" y="9320"/>
                    <a:pt x="8700" y="8746"/>
                  </a:cubicBezTo>
                  <a:lnTo>
                    <a:pt x="27877" y="59624"/>
                  </a:lnTo>
                  <a:lnTo>
                    <a:pt x="38291" y="59624"/>
                  </a:lnTo>
                  <a:lnTo>
                    <a:pt x="57023" y="8746"/>
                  </a:lnTo>
                  <a:cubicBezTo>
                    <a:pt x="57023" y="10023"/>
                    <a:pt x="57023" y="11299"/>
                    <a:pt x="57023" y="12576"/>
                  </a:cubicBezTo>
                  <a:cubicBezTo>
                    <a:pt x="57023" y="13917"/>
                    <a:pt x="57023" y="15193"/>
                    <a:pt x="57023" y="16598"/>
                  </a:cubicBezTo>
                  <a:lnTo>
                    <a:pt x="57023" y="59624"/>
                  </a:lnTo>
                  <a:lnTo>
                    <a:pt x="65850" y="59624"/>
                  </a:lnTo>
                  <a:lnTo>
                    <a:pt x="65850" y="0"/>
                  </a:lnTo>
                  <a:lnTo>
                    <a:pt x="51880" y="0"/>
                  </a:lnTo>
                  <a:lnTo>
                    <a:pt x="35433" y="44559"/>
                  </a:lnTo>
                  <a:close/>
                </a:path>
              </a:pathLst>
            </a:custGeom>
            <a:solidFill>
              <a:srgbClr val="272F60"/>
            </a:solidFill>
            <a:ln w="6350"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A8DFB05A-2076-B4BC-D048-74A0447D095B}"/>
                </a:ext>
              </a:extLst>
            </p:cNvPr>
            <p:cNvSpPr/>
            <p:nvPr/>
          </p:nvSpPr>
          <p:spPr>
            <a:xfrm>
              <a:off x="11283156" y="457200"/>
              <a:ext cx="54800" cy="62497"/>
            </a:xfrm>
            <a:custGeom>
              <a:avLst/>
              <a:gdLst>
                <a:gd name="connsiteX0" fmla="*/ 40005 w 54800"/>
                <a:gd name="connsiteY0" fmla="*/ 51134 h 62497"/>
                <a:gd name="connsiteX1" fmla="*/ 28702 w 54800"/>
                <a:gd name="connsiteY1" fmla="*/ 54900 h 62497"/>
                <a:gd name="connsiteX2" fmla="*/ 18733 w 54800"/>
                <a:gd name="connsiteY2" fmla="*/ 51964 h 62497"/>
                <a:gd name="connsiteX3" fmla="*/ 11938 w 54800"/>
                <a:gd name="connsiteY3" fmla="*/ 43601 h 62497"/>
                <a:gd name="connsiteX4" fmla="*/ 9461 w 54800"/>
                <a:gd name="connsiteY4" fmla="*/ 30961 h 62497"/>
                <a:gd name="connsiteX5" fmla="*/ 11875 w 54800"/>
                <a:gd name="connsiteY5" fmla="*/ 18577 h 62497"/>
                <a:gd name="connsiteX6" fmla="*/ 18669 w 54800"/>
                <a:gd name="connsiteY6" fmla="*/ 10533 h 62497"/>
                <a:gd name="connsiteX7" fmla="*/ 28829 w 54800"/>
                <a:gd name="connsiteY7" fmla="*/ 7724 h 62497"/>
                <a:gd name="connsiteX8" fmla="*/ 39878 w 54800"/>
                <a:gd name="connsiteY8" fmla="*/ 11363 h 62497"/>
                <a:gd name="connsiteX9" fmla="*/ 45149 w 54800"/>
                <a:gd name="connsiteY9" fmla="*/ 21449 h 62497"/>
                <a:gd name="connsiteX10" fmla="*/ 54801 w 54800"/>
                <a:gd name="connsiteY10" fmla="*/ 21449 h 62497"/>
                <a:gd name="connsiteX11" fmla="*/ 50737 w 54800"/>
                <a:gd name="connsiteY11" fmla="*/ 10278 h 62497"/>
                <a:gd name="connsiteX12" fmla="*/ 41720 w 54800"/>
                <a:gd name="connsiteY12" fmla="*/ 2745 h 62497"/>
                <a:gd name="connsiteX13" fmla="*/ 28956 w 54800"/>
                <a:gd name="connsiteY13" fmla="*/ 0 h 62497"/>
                <a:gd name="connsiteX14" fmla="*/ 14097 w 54800"/>
                <a:gd name="connsiteY14" fmla="*/ 3766 h 62497"/>
                <a:gd name="connsiteX15" fmla="*/ 3747 w 54800"/>
                <a:gd name="connsiteY15" fmla="*/ 14619 h 62497"/>
                <a:gd name="connsiteX16" fmla="*/ 0 w 54800"/>
                <a:gd name="connsiteY16" fmla="*/ 30961 h 62497"/>
                <a:gd name="connsiteX17" fmla="*/ 3556 w 54800"/>
                <a:gd name="connsiteY17" fmla="*/ 47814 h 62497"/>
                <a:gd name="connsiteX18" fmla="*/ 13589 w 54800"/>
                <a:gd name="connsiteY18" fmla="*/ 58731 h 62497"/>
                <a:gd name="connsiteX19" fmla="*/ 28575 w 54800"/>
                <a:gd name="connsiteY19" fmla="*/ 62497 h 62497"/>
                <a:gd name="connsiteX20" fmla="*/ 41529 w 54800"/>
                <a:gd name="connsiteY20" fmla="*/ 59880 h 62497"/>
                <a:gd name="connsiteX21" fmla="*/ 50609 w 54800"/>
                <a:gd name="connsiteY21" fmla="*/ 52411 h 62497"/>
                <a:gd name="connsiteX22" fmla="*/ 54737 w 54800"/>
                <a:gd name="connsiteY22" fmla="*/ 41048 h 62497"/>
                <a:gd name="connsiteX23" fmla="*/ 45593 w 54800"/>
                <a:gd name="connsiteY23" fmla="*/ 41048 h 62497"/>
                <a:gd name="connsiteX24" fmla="*/ 39942 w 54800"/>
                <a:gd name="connsiteY24" fmla="*/ 51134 h 6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800" h="62497">
                  <a:moveTo>
                    <a:pt x="40005" y="51134"/>
                  </a:moveTo>
                  <a:cubicBezTo>
                    <a:pt x="37021" y="53687"/>
                    <a:pt x="33274" y="54900"/>
                    <a:pt x="28702" y="54900"/>
                  </a:cubicBezTo>
                  <a:cubicBezTo>
                    <a:pt x="24956" y="54900"/>
                    <a:pt x="21654" y="53943"/>
                    <a:pt x="18733" y="51964"/>
                  </a:cubicBezTo>
                  <a:cubicBezTo>
                    <a:pt x="15811" y="49985"/>
                    <a:pt x="13525" y="47240"/>
                    <a:pt x="11938" y="43601"/>
                  </a:cubicBezTo>
                  <a:cubicBezTo>
                    <a:pt x="10287" y="40026"/>
                    <a:pt x="9461" y="35749"/>
                    <a:pt x="9461" y="30961"/>
                  </a:cubicBezTo>
                  <a:cubicBezTo>
                    <a:pt x="9461" y="26173"/>
                    <a:pt x="10287" y="22024"/>
                    <a:pt x="11875" y="18577"/>
                  </a:cubicBezTo>
                  <a:cubicBezTo>
                    <a:pt x="13462" y="15066"/>
                    <a:pt x="15748" y="12385"/>
                    <a:pt x="18669" y="10533"/>
                  </a:cubicBezTo>
                  <a:cubicBezTo>
                    <a:pt x="21590" y="8682"/>
                    <a:pt x="24956" y="7724"/>
                    <a:pt x="28829" y="7724"/>
                  </a:cubicBezTo>
                  <a:cubicBezTo>
                    <a:pt x="33338" y="7724"/>
                    <a:pt x="37021" y="8937"/>
                    <a:pt x="39878" y="11363"/>
                  </a:cubicBezTo>
                  <a:cubicBezTo>
                    <a:pt x="42672" y="13789"/>
                    <a:pt x="44450" y="17172"/>
                    <a:pt x="45149" y="21449"/>
                  </a:cubicBezTo>
                  <a:lnTo>
                    <a:pt x="54801" y="21449"/>
                  </a:lnTo>
                  <a:cubicBezTo>
                    <a:pt x="54356" y="17236"/>
                    <a:pt x="53022" y="13534"/>
                    <a:pt x="50737" y="10278"/>
                  </a:cubicBezTo>
                  <a:cubicBezTo>
                    <a:pt x="48450" y="7022"/>
                    <a:pt x="45466" y="4532"/>
                    <a:pt x="41720" y="2745"/>
                  </a:cubicBezTo>
                  <a:cubicBezTo>
                    <a:pt x="37973" y="894"/>
                    <a:pt x="33718" y="0"/>
                    <a:pt x="28956" y="0"/>
                  </a:cubicBezTo>
                  <a:cubicBezTo>
                    <a:pt x="23495" y="0"/>
                    <a:pt x="18542" y="1277"/>
                    <a:pt x="14097" y="3766"/>
                  </a:cubicBezTo>
                  <a:cubicBezTo>
                    <a:pt x="9716" y="6320"/>
                    <a:pt x="6223" y="9895"/>
                    <a:pt x="3747" y="14619"/>
                  </a:cubicBezTo>
                  <a:cubicBezTo>
                    <a:pt x="1270" y="19343"/>
                    <a:pt x="0" y="24769"/>
                    <a:pt x="0" y="30961"/>
                  </a:cubicBezTo>
                  <a:cubicBezTo>
                    <a:pt x="0" y="37154"/>
                    <a:pt x="1207" y="43090"/>
                    <a:pt x="3556" y="47814"/>
                  </a:cubicBezTo>
                  <a:cubicBezTo>
                    <a:pt x="5906" y="52602"/>
                    <a:pt x="9271" y="56241"/>
                    <a:pt x="13589" y="58731"/>
                  </a:cubicBezTo>
                  <a:cubicBezTo>
                    <a:pt x="17907" y="61220"/>
                    <a:pt x="22860" y="62497"/>
                    <a:pt x="28575" y="62497"/>
                  </a:cubicBezTo>
                  <a:cubicBezTo>
                    <a:pt x="33465" y="62497"/>
                    <a:pt x="37783" y="61603"/>
                    <a:pt x="41529" y="59880"/>
                  </a:cubicBezTo>
                  <a:cubicBezTo>
                    <a:pt x="45339" y="58156"/>
                    <a:pt x="48324" y="55666"/>
                    <a:pt x="50609" y="52411"/>
                  </a:cubicBezTo>
                  <a:cubicBezTo>
                    <a:pt x="52896" y="49155"/>
                    <a:pt x="54229" y="45325"/>
                    <a:pt x="54737" y="41048"/>
                  </a:cubicBezTo>
                  <a:lnTo>
                    <a:pt x="45593" y="41048"/>
                  </a:lnTo>
                  <a:cubicBezTo>
                    <a:pt x="44831" y="45261"/>
                    <a:pt x="42926" y="48644"/>
                    <a:pt x="39942" y="51134"/>
                  </a:cubicBezTo>
                </a:path>
              </a:pathLst>
            </a:custGeom>
            <a:solidFill>
              <a:srgbClr val="272F60"/>
            </a:solidFill>
            <a:ln w="6350"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3DDEF705-160C-9341-B558-66750C19899C}"/>
                </a:ext>
              </a:extLst>
            </p:cNvPr>
            <p:cNvSpPr/>
            <p:nvPr/>
          </p:nvSpPr>
          <p:spPr>
            <a:xfrm>
              <a:off x="11343608" y="457200"/>
              <a:ext cx="48323" cy="62624"/>
            </a:xfrm>
            <a:custGeom>
              <a:avLst/>
              <a:gdLst>
                <a:gd name="connsiteX0" fmla="*/ 43879 w 48323"/>
                <a:gd name="connsiteY0" fmla="*/ 33323 h 62624"/>
                <a:gd name="connsiteX1" fmla="*/ 31940 w 48323"/>
                <a:gd name="connsiteY1" fmla="*/ 27578 h 62624"/>
                <a:gd name="connsiteX2" fmla="*/ 21654 w 48323"/>
                <a:gd name="connsiteY2" fmla="*/ 25344 h 62624"/>
                <a:gd name="connsiteX3" fmla="*/ 13906 w 48323"/>
                <a:gd name="connsiteY3" fmla="*/ 22088 h 62624"/>
                <a:gd name="connsiteX4" fmla="*/ 11430 w 48323"/>
                <a:gd name="connsiteY4" fmla="*/ 16342 h 62624"/>
                <a:gd name="connsiteX5" fmla="*/ 13081 w 48323"/>
                <a:gd name="connsiteY5" fmla="*/ 11810 h 62624"/>
                <a:gd name="connsiteX6" fmla="*/ 17590 w 48323"/>
                <a:gd name="connsiteY6" fmla="*/ 8746 h 62624"/>
                <a:gd name="connsiteX7" fmla="*/ 24067 w 48323"/>
                <a:gd name="connsiteY7" fmla="*/ 7661 h 62624"/>
                <a:gd name="connsiteX8" fmla="*/ 31242 w 48323"/>
                <a:gd name="connsiteY8" fmla="*/ 9065 h 62624"/>
                <a:gd name="connsiteX9" fmla="*/ 35941 w 48323"/>
                <a:gd name="connsiteY9" fmla="*/ 12959 h 62624"/>
                <a:gd name="connsiteX10" fmla="*/ 37846 w 48323"/>
                <a:gd name="connsiteY10" fmla="*/ 18704 h 62624"/>
                <a:gd name="connsiteX11" fmla="*/ 47117 w 48323"/>
                <a:gd name="connsiteY11" fmla="*/ 18704 h 62624"/>
                <a:gd name="connsiteX12" fmla="*/ 44006 w 48323"/>
                <a:gd name="connsiteY12" fmla="*/ 8873 h 62624"/>
                <a:gd name="connsiteX13" fmla="*/ 36195 w 48323"/>
                <a:gd name="connsiteY13" fmla="*/ 2362 h 62624"/>
                <a:gd name="connsiteX14" fmla="*/ 24447 w 48323"/>
                <a:gd name="connsiteY14" fmla="*/ 0 h 62624"/>
                <a:gd name="connsiteX15" fmla="*/ 13017 w 48323"/>
                <a:gd name="connsiteY15" fmla="*/ 2234 h 62624"/>
                <a:gd name="connsiteX16" fmla="*/ 5080 w 48323"/>
                <a:gd name="connsiteY16" fmla="*/ 8363 h 62624"/>
                <a:gd name="connsiteX17" fmla="*/ 2222 w 48323"/>
                <a:gd name="connsiteY17" fmla="*/ 17172 h 62624"/>
                <a:gd name="connsiteX18" fmla="*/ 6794 w 48323"/>
                <a:gd name="connsiteY18" fmla="*/ 28025 h 62624"/>
                <a:gd name="connsiteX19" fmla="*/ 18733 w 48323"/>
                <a:gd name="connsiteY19" fmla="*/ 33834 h 62624"/>
                <a:gd name="connsiteX20" fmla="*/ 28067 w 48323"/>
                <a:gd name="connsiteY20" fmla="*/ 35877 h 62624"/>
                <a:gd name="connsiteX21" fmla="*/ 36258 w 48323"/>
                <a:gd name="connsiteY21" fmla="*/ 39260 h 62624"/>
                <a:gd name="connsiteX22" fmla="*/ 39052 w 48323"/>
                <a:gd name="connsiteY22" fmla="*/ 45197 h 62624"/>
                <a:gd name="connsiteX23" fmla="*/ 35370 w 48323"/>
                <a:gd name="connsiteY23" fmla="*/ 52411 h 62624"/>
                <a:gd name="connsiteX24" fmla="*/ 25146 w 48323"/>
                <a:gd name="connsiteY24" fmla="*/ 55028 h 62624"/>
                <a:gd name="connsiteX25" fmla="*/ 17272 w 48323"/>
                <a:gd name="connsiteY25" fmla="*/ 53432 h 62624"/>
                <a:gd name="connsiteX26" fmla="*/ 11684 w 48323"/>
                <a:gd name="connsiteY26" fmla="*/ 48772 h 62624"/>
                <a:gd name="connsiteX27" fmla="*/ 9335 w 48323"/>
                <a:gd name="connsiteY27" fmla="*/ 41558 h 62624"/>
                <a:gd name="connsiteX28" fmla="*/ 0 w 48323"/>
                <a:gd name="connsiteY28" fmla="*/ 41558 h 62624"/>
                <a:gd name="connsiteX29" fmla="*/ 3302 w 48323"/>
                <a:gd name="connsiteY29" fmla="*/ 52730 h 62624"/>
                <a:gd name="connsiteX30" fmla="*/ 11938 w 48323"/>
                <a:gd name="connsiteY30" fmla="*/ 60071 h 62624"/>
                <a:gd name="connsiteX31" fmla="*/ 24892 w 48323"/>
                <a:gd name="connsiteY31" fmla="*/ 62625 h 62624"/>
                <a:gd name="connsiteX32" fmla="*/ 37465 w 48323"/>
                <a:gd name="connsiteY32" fmla="*/ 60199 h 62624"/>
                <a:gd name="connsiteX33" fmla="*/ 45529 w 48323"/>
                <a:gd name="connsiteY33" fmla="*/ 53624 h 62624"/>
                <a:gd name="connsiteX34" fmla="*/ 48324 w 48323"/>
                <a:gd name="connsiteY34" fmla="*/ 44303 h 62624"/>
                <a:gd name="connsiteX35" fmla="*/ 43942 w 48323"/>
                <a:gd name="connsiteY35" fmla="*/ 33451 h 6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323" h="62624">
                  <a:moveTo>
                    <a:pt x="43879" y="33323"/>
                  </a:moveTo>
                  <a:cubicBezTo>
                    <a:pt x="40958" y="30578"/>
                    <a:pt x="36957" y="28663"/>
                    <a:pt x="31940" y="27578"/>
                  </a:cubicBezTo>
                  <a:lnTo>
                    <a:pt x="21654" y="25344"/>
                  </a:lnTo>
                  <a:cubicBezTo>
                    <a:pt x="18161" y="24577"/>
                    <a:pt x="15558" y="23492"/>
                    <a:pt x="13906" y="22088"/>
                  </a:cubicBezTo>
                  <a:cubicBezTo>
                    <a:pt x="12256" y="20747"/>
                    <a:pt x="11430" y="18832"/>
                    <a:pt x="11430" y="16342"/>
                  </a:cubicBezTo>
                  <a:cubicBezTo>
                    <a:pt x="11430" y="14619"/>
                    <a:pt x="12001" y="13087"/>
                    <a:pt x="13081" y="11810"/>
                  </a:cubicBezTo>
                  <a:cubicBezTo>
                    <a:pt x="14160" y="10469"/>
                    <a:pt x="15685" y="9448"/>
                    <a:pt x="17590" y="8746"/>
                  </a:cubicBezTo>
                  <a:cubicBezTo>
                    <a:pt x="19494" y="8044"/>
                    <a:pt x="21654" y="7661"/>
                    <a:pt x="24067" y="7661"/>
                  </a:cubicBezTo>
                  <a:cubicBezTo>
                    <a:pt x="26860" y="7661"/>
                    <a:pt x="29210" y="8107"/>
                    <a:pt x="31242" y="9065"/>
                  </a:cubicBezTo>
                  <a:cubicBezTo>
                    <a:pt x="33274" y="10023"/>
                    <a:pt x="34861" y="11299"/>
                    <a:pt x="35941" y="12959"/>
                  </a:cubicBezTo>
                  <a:cubicBezTo>
                    <a:pt x="37020" y="14619"/>
                    <a:pt x="37656" y="16534"/>
                    <a:pt x="37846" y="18704"/>
                  </a:cubicBezTo>
                  <a:lnTo>
                    <a:pt x="47117" y="18704"/>
                  </a:lnTo>
                  <a:cubicBezTo>
                    <a:pt x="46863" y="14938"/>
                    <a:pt x="45847" y="11682"/>
                    <a:pt x="44006" y="8873"/>
                  </a:cubicBezTo>
                  <a:cubicBezTo>
                    <a:pt x="42164" y="6065"/>
                    <a:pt x="39560" y="3894"/>
                    <a:pt x="36195" y="2362"/>
                  </a:cubicBezTo>
                  <a:cubicBezTo>
                    <a:pt x="32829" y="830"/>
                    <a:pt x="28892" y="0"/>
                    <a:pt x="24447" y="0"/>
                  </a:cubicBezTo>
                  <a:cubicBezTo>
                    <a:pt x="20193" y="0"/>
                    <a:pt x="16383" y="766"/>
                    <a:pt x="13017" y="2234"/>
                  </a:cubicBezTo>
                  <a:cubicBezTo>
                    <a:pt x="9652" y="3703"/>
                    <a:pt x="6985" y="5745"/>
                    <a:pt x="5080" y="8363"/>
                  </a:cubicBezTo>
                  <a:cubicBezTo>
                    <a:pt x="3175" y="10980"/>
                    <a:pt x="2222" y="13917"/>
                    <a:pt x="2222" y="17172"/>
                  </a:cubicBezTo>
                  <a:cubicBezTo>
                    <a:pt x="2222" y="21577"/>
                    <a:pt x="3747" y="25216"/>
                    <a:pt x="6794" y="28025"/>
                  </a:cubicBezTo>
                  <a:cubicBezTo>
                    <a:pt x="9842" y="30834"/>
                    <a:pt x="13843" y="32749"/>
                    <a:pt x="18733" y="33834"/>
                  </a:cubicBezTo>
                  <a:lnTo>
                    <a:pt x="28067" y="35877"/>
                  </a:lnTo>
                  <a:cubicBezTo>
                    <a:pt x="31686" y="36643"/>
                    <a:pt x="34417" y="37792"/>
                    <a:pt x="36258" y="39260"/>
                  </a:cubicBezTo>
                  <a:cubicBezTo>
                    <a:pt x="38100" y="40728"/>
                    <a:pt x="39052" y="42707"/>
                    <a:pt x="39052" y="45197"/>
                  </a:cubicBezTo>
                  <a:cubicBezTo>
                    <a:pt x="39052" y="48261"/>
                    <a:pt x="37846" y="50687"/>
                    <a:pt x="35370" y="52411"/>
                  </a:cubicBezTo>
                  <a:cubicBezTo>
                    <a:pt x="32893" y="54134"/>
                    <a:pt x="29527" y="55028"/>
                    <a:pt x="25146" y="55028"/>
                  </a:cubicBezTo>
                  <a:cubicBezTo>
                    <a:pt x="22225" y="55028"/>
                    <a:pt x="19558" y="54517"/>
                    <a:pt x="17272" y="53432"/>
                  </a:cubicBezTo>
                  <a:cubicBezTo>
                    <a:pt x="14922" y="52347"/>
                    <a:pt x="13081" y="50815"/>
                    <a:pt x="11684" y="48772"/>
                  </a:cubicBezTo>
                  <a:cubicBezTo>
                    <a:pt x="10287" y="46729"/>
                    <a:pt x="9525" y="44367"/>
                    <a:pt x="9335" y="41558"/>
                  </a:cubicBezTo>
                  <a:lnTo>
                    <a:pt x="0" y="41558"/>
                  </a:lnTo>
                  <a:cubicBezTo>
                    <a:pt x="190" y="45835"/>
                    <a:pt x="1270" y="49538"/>
                    <a:pt x="3302" y="52730"/>
                  </a:cubicBezTo>
                  <a:cubicBezTo>
                    <a:pt x="5334" y="55922"/>
                    <a:pt x="8192" y="58348"/>
                    <a:pt x="11938" y="60071"/>
                  </a:cubicBezTo>
                  <a:cubicBezTo>
                    <a:pt x="15621" y="61795"/>
                    <a:pt x="19939" y="62625"/>
                    <a:pt x="24892" y="62625"/>
                  </a:cubicBezTo>
                  <a:cubicBezTo>
                    <a:pt x="29845" y="62625"/>
                    <a:pt x="33909" y="61795"/>
                    <a:pt x="37465" y="60199"/>
                  </a:cubicBezTo>
                  <a:cubicBezTo>
                    <a:pt x="40958" y="58603"/>
                    <a:pt x="43688" y="56369"/>
                    <a:pt x="45529" y="53624"/>
                  </a:cubicBezTo>
                  <a:cubicBezTo>
                    <a:pt x="47371" y="50879"/>
                    <a:pt x="48324" y="47751"/>
                    <a:pt x="48324" y="44303"/>
                  </a:cubicBezTo>
                  <a:cubicBezTo>
                    <a:pt x="48324" y="39835"/>
                    <a:pt x="46863" y="36196"/>
                    <a:pt x="43942" y="33451"/>
                  </a:cubicBezTo>
                </a:path>
              </a:pathLst>
            </a:custGeom>
            <a:solidFill>
              <a:srgbClr val="272F60"/>
            </a:solidFill>
            <a:ln w="6350"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02DCC093-75B7-651B-A78E-28B151E869C2}"/>
                </a:ext>
              </a:extLst>
            </p:cNvPr>
            <p:cNvSpPr/>
            <p:nvPr/>
          </p:nvSpPr>
          <p:spPr>
            <a:xfrm>
              <a:off x="11238007" y="458604"/>
              <a:ext cx="12827" cy="22343"/>
            </a:xfrm>
            <a:custGeom>
              <a:avLst/>
              <a:gdLst>
                <a:gd name="connsiteX0" fmla="*/ 12700 w 12827"/>
                <a:gd name="connsiteY0" fmla="*/ 15640 h 22343"/>
                <a:gd name="connsiteX1" fmla="*/ 12827 w 12827"/>
                <a:gd name="connsiteY1" fmla="*/ 0 h 22343"/>
                <a:gd name="connsiteX2" fmla="*/ 0 w 12827"/>
                <a:gd name="connsiteY2" fmla="*/ 22343 h 22343"/>
                <a:gd name="connsiteX3" fmla="*/ 6033 w 12827"/>
                <a:gd name="connsiteY3" fmla="*/ 22343 h 22343"/>
                <a:gd name="connsiteX4" fmla="*/ 12764 w 12827"/>
                <a:gd name="connsiteY4" fmla="*/ 15576 h 22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 h="22343">
                  <a:moveTo>
                    <a:pt x="12700" y="15640"/>
                  </a:moveTo>
                  <a:cubicBezTo>
                    <a:pt x="12700" y="11555"/>
                    <a:pt x="12764" y="6767"/>
                    <a:pt x="12827" y="0"/>
                  </a:cubicBezTo>
                  <a:lnTo>
                    <a:pt x="0" y="22343"/>
                  </a:lnTo>
                  <a:lnTo>
                    <a:pt x="6033" y="22343"/>
                  </a:lnTo>
                  <a:cubicBezTo>
                    <a:pt x="10732" y="22343"/>
                    <a:pt x="12764" y="20300"/>
                    <a:pt x="12764" y="15576"/>
                  </a:cubicBezTo>
                </a:path>
              </a:pathLst>
            </a:custGeom>
            <a:solidFill>
              <a:srgbClr val="272F60"/>
            </a:solidFill>
            <a:ln w="6350"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858E0E56-6398-4938-FCB9-2A510B49A3B5}"/>
                </a:ext>
              </a:extLst>
            </p:cNvPr>
            <p:cNvSpPr/>
            <p:nvPr/>
          </p:nvSpPr>
          <p:spPr>
            <a:xfrm>
              <a:off x="11216481" y="483501"/>
              <a:ext cx="34162" cy="34791"/>
            </a:xfrm>
            <a:custGeom>
              <a:avLst/>
              <a:gdLst>
                <a:gd name="connsiteX0" fmla="*/ 7493 w 34162"/>
                <a:gd name="connsiteY0" fmla="*/ 34664 h 34791"/>
                <a:gd name="connsiteX1" fmla="*/ 24130 w 34162"/>
                <a:gd name="connsiteY1" fmla="*/ 4149 h 34791"/>
                <a:gd name="connsiteX2" fmla="*/ 14542 w 34162"/>
                <a:gd name="connsiteY2" fmla="*/ 34217 h 34791"/>
                <a:gd name="connsiteX3" fmla="*/ 21971 w 34162"/>
                <a:gd name="connsiteY3" fmla="*/ 33004 h 34791"/>
                <a:gd name="connsiteX4" fmla="*/ 28956 w 34162"/>
                <a:gd name="connsiteY4" fmla="*/ 10086 h 34791"/>
                <a:gd name="connsiteX5" fmla="*/ 27242 w 34162"/>
                <a:gd name="connsiteY5" fmla="*/ 31280 h 34791"/>
                <a:gd name="connsiteX6" fmla="*/ 34163 w 34162"/>
                <a:gd name="connsiteY6" fmla="*/ 19343 h 34791"/>
                <a:gd name="connsiteX7" fmla="*/ 34163 w 34162"/>
                <a:gd name="connsiteY7" fmla="*/ 6703 h 34791"/>
                <a:gd name="connsiteX8" fmla="*/ 27432 w 34162"/>
                <a:gd name="connsiteY8" fmla="*/ 0 h 34791"/>
                <a:gd name="connsiteX9" fmla="*/ 20002 w 34162"/>
                <a:gd name="connsiteY9" fmla="*/ 0 h 34791"/>
                <a:gd name="connsiteX10" fmla="*/ 0 w 34162"/>
                <a:gd name="connsiteY10" fmla="*/ 34792 h 34791"/>
                <a:gd name="connsiteX11" fmla="*/ 7493 w 34162"/>
                <a:gd name="connsiteY11" fmla="*/ 34664 h 3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62" h="34791">
                  <a:moveTo>
                    <a:pt x="7493" y="34664"/>
                  </a:moveTo>
                  <a:lnTo>
                    <a:pt x="24130" y="4149"/>
                  </a:lnTo>
                  <a:lnTo>
                    <a:pt x="14542" y="34217"/>
                  </a:lnTo>
                  <a:cubicBezTo>
                    <a:pt x="17399" y="33898"/>
                    <a:pt x="19875" y="33515"/>
                    <a:pt x="21971" y="33004"/>
                  </a:cubicBezTo>
                  <a:lnTo>
                    <a:pt x="28956" y="10086"/>
                  </a:lnTo>
                  <a:lnTo>
                    <a:pt x="27242" y="31280"/>
                  </a:lnTo>
                  <a:cubicBezTo>
                    <a:pt x="33338" y="28472"/>
                    <a:pt x="34163" y="24258"/>
                    <a:pt x="34163" y="19343"/>
                  </a:cubicBezTo>
                  <a:lnTo>
                    <a:pt x="34163" y="6703"/>
                  </a:lnTo>
                  <a:cubicBezTo>
                    <a:pt x="34163" y="2043"/>
                    <a:pt x="31750" y="0"/>
                    <a:pt x="27432" y="0"/>
                  </a:cubicBezTo>
                  <a:lnTo>
                    <a:pt x="20002" y="0"/>
                  </a:lnTo>
                  <a:lnTo>
                    <a:pt x="0" y="34792"/>
                  </a:lnTo>
                  <a:cubicBezTo>
                    <a:pt x="2667" y="34792"/>
                    <a:pt x="5207" y="34792"/>
                    <a:pt x="7493" y="34664"/>
                  </a:cubicBezTo>
                </a:path>
              </a:pathLst>
            </a:custGeom>
            <a:solidFill>
              <a:srgbClr val="272F60"/>
            </a:solidFill>
            <a:ln w="6350"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244F15EB-E881-FEA6-C7E4-04193EB68AF2}"/>
                </a:ext>
              </a:extLst>
            </p:cNvPr>
            <p:cNvSpPr/>
            <p:nvPr/>
          </p:nvSpPr>
          <p:spPr>
            <a:xfrm>
              <a:off x="11253501" y="483501"/>
              <a:ext cx="34162" cy="34791"/>
            </a:xfrm>
            <a:custGeom>
              <a:avLst/>
              <a:gdLst>
                <a:gd name="connsiteX0" fmla="*/ 6731 w 34162"/>
                <a:gd name="connsiteY0" fmla="*/ 0 h 34791"/>
                <a:gd name="connsiteX1" fmla="*/ 0 w 34162"/>
                <a:gd name="connsiteY1" fmla="*/ 6703 h 34791"/>
                <a:gd name="connsiteX2" fmla="*/ 0 w 34162"/>
                <a:gd name="connsiteY2" fmla="*/ 19343 h 34791"/>
                <a:gd name="connsiteX3" fmla="*/ 6922 w 34162"/>
                <a:gd name="connsiteY3" fmla="*/ 31280 h 34791"/>
                <a:gd name="connsiteX4" fmla="*/ 5207 w 34162"/>
                <a:gd name="connsiteY4" fmla="*/ 10086 h 34791"/>
                <a:gd name="connsiteX5" fmla="*/ 12192 w 34162"/>
                <a:gd name="connsiteY5" fmla="*/ 33004 h 34791"/>
                <a:gd name="connsiteX6" fmla="*/ 19622 w 34162"/>
                <a:gd name="connsiteY6" fmla="*/ 34217 h 34791"/>
                <a:gd name="connsiteX7" fmla="*/ 10033 w 34162"/>
                <a:gd name="connsiteY7" fmla="*/ 4149 h 34791"/>
                <a:gd name="connsiteX8" fmla="*/ 26670 w 34162"/>
                <a:gd name="connsiteY8" fmla="*/ 34664 h 34791"/>
                <a:gd name="connsiteX9" fmla="*/ 34163 w 34162"/>
                <a:gd name="connsiteY9" fmla="*/ 34792 h 34791"/>
                <a:gd name="connsiteX10" fmla="*/ 14160 w 34162"/>
                <a:gd name="connsiteY10" fmla="*/ 0 h 34791"/>
                <a:gd name="connsiteX11" fmla="*/ 6731 w 34162"/>
                <a:gd name="connsiteY11" fmla="*/ 0 h 3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62" h="34791">
                  <a:moveTo>
                    <a:pt x="6731" y="0"/>
                  </a:moveTo>
                  <a:cubicBezTo>
                    <a:pt x="2476" y="0"/>
                    <a:pt x="0" y="2043"/>
                    <a:pt x="0" y="6703"/>
                  </a:cubicBezTo>
                  <a:lnTo>
                    <a:pt x="0" y="19343"/>
                  </a:lnTo>
                  <a:cubicBezTo>
                    <a:pt x="0" y="24258"/>
                    <a:pt x="825" y="28472"/>
                    <a:pt x="6922" y="31280"/>
                  </a:cubicBezTo>
                  <a:lnTo>
                    <a:pt x="5207" y="10086"/>
                  </a:lnTo>
                  <a:lnTo>
                    <a:pt x="12192" y="33004"/>
                  </a:lnTo>
                  <a:cubicBezTo>
                    <a:pt x="14288" y="33515"/>
                    <a:pt x="16764" y="33898"/>
                    <a:pt x="19622" y="34217"/>
                  </a:cubicBezTo>
                  <a:lnTo>
                    <a:pt x="10033" y="4149"/>
                  </a:lnTo>
                  <a:lnTo>
                    <a:pt x="26670" y="34664"/>
                  </a:lnTo>
                  <a:cubicBezTo>
                    <a:pt x="28956" y="34792"/>
                    <a:pt x="31433" y="34792"/>
                    <a:pt x="34163" y="34792"/>
                  </a:cubicBezTo>
                  <a:lnTo>
                    <a:pt x="14160" y="0"/>
                  </a:lnTo>
                  <a:lnTo>
                    <a:pt x="6731" y="0"/>
                  </a:lnTo>
                  <a:close/>
                </a:path>
              </a:pathLst>
            </a:custGeom>
            <a:solidFill>
              <a:srgbClr val="272F60"/>
            </a:solidFill>
            <a:ln w="6350"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DDBD6022-207D-DEA1-0EE1-F5C25A8D7A81}"/>
                </a:ext>
              </a:extLst>
            </p:cNvPr>
            <p:cNvSpPr/>
            <p:nvPr/>
          </p:nvSpPr>
          <p:spPr>
            <a:xfrm>
              <a:off x="11253374" y="458668"/>
              <a:ext cx="12827" cy="22343"/>
            </a:xfrm>
            <a:custGeom>
              <a:avLst/>
              <a:gdLst>
                <a:gd name="connsiteX0" fmla="*/ 6794 w 12827"/>
                <a:gd name="connsiteY0" fmla="*/ 22343 h 22343"/>
                <a:gd name="connsiteX1" fmla="*/ 12827 w 12827"/>
                <a:gd name="connsiteY1" fmla="*/ 22343 h 22343"/>
                <a:gd name="connsiteX2" fmla="*/ 0 w 12827"/>
                <a:gd name="connsiteY2" fmla="*/ 0 h 22343"/>
                <a:gd name="connsiteX3" fmla="*/ 127 w 12827"/>
                <a:gd name="connsiteY3" fmla="*/ 15640 h 22343"/>
                <a:gd name="connsiteX4" fmla="*/ 6858 w 12827"/>
                <a:gd name="connsiteY4" fmla="*/ 22343 h 22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 h="22343">
                  <a:moveTo>
                    <a:pt x="6794" y="22343"/>
                  </a:moveTo>
                  <a:lnTo>
                    <a:pt x="12827" y="22343"/>
                  </a:lnTo>
                  <a:lnTo>
                    <a:pt x="0" y="0"/>
                  </a:lnTo>
                  <a:cubicBezTo>
                    <a:pt x="0" y="6767"/>
                    <a:pt x="127" y="11555"/>
                    <a:pt x="127" y="15640"/>
                  </a:cubicBezTo>
                  <a:cubicBezTo>
                    <a:pt x="127" y="20364"/>
                    <a:pt x="2159" y="22343"/>
                    <a:pt x="6858" y="22343"/>
                  </a:cubicBezTo>
                </a:path>
              </a:pathLst>
            </a:custGeom>
            <a:solidFill>
              <a:srgbClr val="272F60"/>
            </a:solidFill>
            <a:ln w="6350"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B3141D9C-B79E-F3A4-0B10-62C1083D464B}"/>
                </a:ext>
              </a:extLst>
            </p:cNvPr>
            <p:cNvSpPr/>
            <p:nvPr/>
          </p:nvSpPr>
          <p:spPr>
            <a:xfrm>
              <a:off x="11263154" y="703444"/>
              <a:ext cx="181714" cy="53598"/>
            </a:xfrm>
            <a:custGeom>
              <a:avLst/>
              <a:gdLst>
                <a:gd name="connsiteX0" fmla="*/ 181546 w 181714"/>
                <a:gd name="connsiteY0" fmla="*/ 105 h 53598"/>
                <a:gd name="connsiteX1" fmla="*/ 26543 w 181714"/>
                <a:gd name="connsiteY1" fmla="*/ 22958 h 53598"/>
                <a:gd name="connsiteX2" fmla="*/ 4763 w 181714"/>
                <a:gd name="connsiteY2" fmla="*/ 360 h 53598"/>
                <a:gd name="connsiteX3" fmla="*/ 0 w 181714"/>
                <a:gd name="connsiteY3" fmla="*/ 3105 h 53598"/>
                <a:gd name="connsiteX4" fmla="*/ 123634 w 181714"/>
                <a:gd name="connsiteY4" fmla="*/ 47217 h 53598"/>
                <a:gd name="connsiteX5" fmla="*/ 179070 w 181714"/>
                <a:gd name="connsiteY5" fmla="*/ 4765 h 53598"/>
                <a:gd name="connsiteX6" fmla="*/ 181610 w 181714"/>
                <a:gd name="connsiteY6" fmla="*/ 168 h 5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714" h="53598">
                  <a:moveTo>
                    <a:pt x="181546" y="105"/>
                  </a:moveTo>
                  <a:cubicBezTo>
                    <a:pt x="141796" y="46323"/>
                    <a:pt x="76962" y="64453"/>
                    <a:pt x="26543" y="22958"/>
                  </a:cubicBezTo>
                  <a:cubicBezTo>
                    <a:pt x="21018" y="18362"/>
                    <a:pt x="8382" y="2084"/>
                    <a:pt x="4763" y="360"/>
                  </a:cubicBezTo>
                  <a:cubicBezTo>
                    <a:pt x="2476" y="-789"/>
                    <a:pt x="1143" y="998"/>
                    <a:pt x="0" y="3105"/>
                  </a:cubicBezTo>
                  <a:cubicBezTo>
                    <a:pt x="22098" y="47664"/>
                    <a:pt x="78232" y="63815"/>
                    <a:pt x="123634" y="47217"/>
                  </a:cubicBezTo>
                  <a:cubicBezTo>
                    <a:pt x="142875" y="40195"/>
                    <a:pt x="166116" y="20596"/>
                    <a:pt x="179070" y="4765"/>
                  </a:cubicBezTo>
                  <a:cubicBezTo>
                    <a:pt x="180277" y="3296"/>
                    <a:pt x="182182" y="2594"/>
                    <a:pt x="181610" y="168"/>
                  </a:cubicBezTo>
                </a:path>
              </a:pathLst>
            </a:custGeom>
            <a:solidFill>
              <a:srgbClr val="00AEEF"/>
            </a:solidFill>
            <a:ln w="6350"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C2505B1A-A1A5-9D49-9382-7130D0C518C0}"/>
                </a:ext>
              </a:extLst>
            </p:cNvPr>
            <p:cNvSpPr/>
            <p:nvPr/>
          </p:nvSpPr>
          <p:spPr>
            <a:xfrm>
              <a:off x="11435930" y="695021"/>
              <a:ext cx="19892" cy="18295"/>
            </a:xfrm>
            <a:custGeom>
              <a:avLst/>
              <a:gdLst>
                <a:gd name="connsiteX0" fmla="*/ 134 w 19892"/>
                <a:gd name="connsiteY0" fmla="*/ 166 h 18295"/>
                <a:gd name="connsiteX1" fmla="*/ 3182 w 19892"/>
                <a:gd name="connsiteY1" fmla="*/ 2911 h 18295"/>
                <a:gd name="connsiteX2" fmla="*/ 15946 w 19892"/>
                <a:gd name="connsiteY2" fmla="*/ 18295 h 18295"/>
                <a:gd name="connsiteX3" fmla="*/ 14485 w 19892"/>
                <a:gd name="connsiteY3" fmla="*/ 3230 h 18295"/>
                <a:gd name="connsiteX4" fmla="*/ 71 w 19892"/>
                <a:gd name="connsiteY4" fmla="*/ 229 h 18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2" h="18295">
                  <a:moveTo>
                    <a:pt x="134" y="166"/>
                  </a:moveTo>
                  <a:cubicBezTo>
                    <a:pt x="-501" y="4060"/>
                    <a:pt x="1214" y="2208"/>
                    <a:pt x="3182" y="2911"/>
                  </a:cubicBezTo>
                  <a:cubicBezTo>
                    <a:pt x="12707" y="6039"/>
                    <a:pt x="14422" y="7635"/>
                    <a:pt x="15946" y="18295"/>
                  </a:cubicBezTo>
                  <a:cubicBezTo>
                    <a:pt x="23693" y="17466"/>
                    <a:pt x="18295" y="6613"/>
                    <a:pt x="14485" y="3230"/>
                  </a:cubicBezTo>
                  <a:cubicBezTo>
                    <a:pt x="9913" y="-792"/>
                    <a:pt x="5786" y="-26"/>
                    <a:pt x="71" y="229"/>
                  </a:cubicBezTo>
                </a:path>
              </a:pathLst>
            </a:custGeom>
            <a:solidFill>
              <a:srgbClr val="00AEEF"/>
            </a:solidFill>
            <a:ln w="6350"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F07D4142-4173-D6EB-2562-B49C42F43D0A}"/>
                </a:ext>
              </a:extLst>
            </p:cNvPr>
            <p:cNvSpPr/>
            <p:nvPr/>
          </p:nvSpPr>
          <p:spPr>
            <a:xfrm>
              <a:off x="11255905" y="695542"/>
              <a:ext cx="17281" cy="21072"/>
            </a:xfrm>
            <a:custGeom>
              <a:avLst/>
              <a:gdLst>
                <a:gd name="connsiteX0" fmla="*/ 771 w 17281"/>
                <a:gd name="connsiteY0" fmla="*/ 21030 h 21072"/>
                <a:gd name="connsiteX1" fmla="*/ 3184 w 17281"/>
                <a:gd name="connsiteY1" fmla="*/ 17711 h 21072"/>
                <a:gd name="connsiteX2" fmla="*/ 17281 w 17281"/>
                <a:gd name="connsiteY2" fmla="*/ 3603 h 21072"/>
                <a:gd name="connsiteX3" fmla="*/ 2486 w 17281"/>
                <a:gd name="connsiteY3" fmla="*/ 6348 h 21072"/>
                <a:gd name="connsiteX4" fmla="*/ 771 w 17281"/>
                <a:gd name="connsiteY4" fmla="*/ 21030 h 21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 h="21072">
                  <a:moveTo>
                    <a:pt x="771" y="21030"/>
                  </a:moveTo>
                  <a:cubicBezTo>
                    <a:pt x="4708" y="21350"/>
                    <a:pt x="2740" y="19817"/>
                    <a:pt x="3184" y="17711"/>
                  </a:cubicBezTo>
                  <a:cubicBezTo>
                    <a:pt x="5407" y="7944"/>
                    <a:pt x="6867" y="6029"/>
                    <a:pt x="17281" y="3603"/>
                  </a:cubicBezTo>
                  <a:cubicBezTo>
                    <a:pt x="15757" y="-4058"/>
                    <a:pt x="5470" y="2262"/>
                    <a:pt x="2486" y="6348"/>
                  </a:cubicBezTo>
                  <a:cubicBezTo>
                    <a:pt x="-1070" y="11263"/>
                    <a:pt x="9" y="15349"/>
                    <a:pt x="771" y="21030"/>
                  </a:cubicBezTo>
                </a:path>
              </a:pathLst>
            </a:custGeom>
            <a:solidFill>
              <a:srgbClr val="00AEEF"/>
            </a:solidFill>
            <a:ln w="6350"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8FA31C3D-AACA-88C5-C67F-946E1CEEE31F}"/>
                </a:ext>
              </a:extLst>
            </p:cNvPr>
            <p:cNvSpPr/>
            <p:nvPr/>
          </p:nvSpPr>
          <p:spPr>
            <a:xfrm>
              <a:off x="11381660" y="552784"/>
              <a:ext cx="167176" cy="153115"/>
            </a:xfrm>
            <a:custGeom>
              <a:avLst/>
              <a:gdLst>
                <a:gd name="connsiteX0" fmla="*/ 123746 w 167176"/>
                <a:gd name="connsiteY0" fmla="*/ 30176 h 153115"/>
                <a:gd name="connsiteX1" fmla="*/ 38338 w 167176"/>
                <a:gd name="connsiteY1" fmla="*/ 34581 h 153115"/>
                <a:gd name="connsiteX2" fmla="*/ 33957 w 167176"/>
                <a:gd name="connsiteY2" fmla="*/ 79203 h 153115"/>
                <a:gd name="connsiteX3" fmla="*/ 123682 w 167176"/>
                <a:gd name="connsiteY3" fmla="*/ 30240 h 153115"/>
                <a:gd name="connsiteX4" fmla="*/ 70787 w 167176"/>
                <a:gd name="connsiteY4" fmla="*/ 92928 h 153115"/>
                <a:gd name="connsiteX5" fmla="*/ 157147 w 167176"/>
                <a:gd name="connsiteY5" fmla="*/ 131742 h 153115"/>
                <a:gd name="connsiteX6" fmla="*/ 163687 w 167176"/>
                <a:gd name="connsiteY6" fmla="*/ 149999 h 153115"/>
                <a:gd name="connsiteX7" fmla="*/ 37449 w 167176"/>
                <a:gd name="connsiteY7" fmla="*/ 109207 h 153115"/>
                <a:gd name="connsiteX8" fmla="*/ 26781 w 167176"/>
                <a:gd name="connsiteY8" fmla="*/ 140998 h 153115"/>
                <a:gd name="connsiteX9" fmla="*/ 4493 w 167176"/>
                <a:gd name="connsiteY9" fmla="*/ 110931 h 153115"/>
                <a:gd name="connsiteX10" fmla="*/ 683 w 167176"/>
                <a:gd name="connsiteY10" fmla="*/ 58967 h 153115"/>
                <a:gd name="connsiteX11" fmla="*/ 12684 w 167176"/>
                <a:gd name="connsiteY11" fmla="*/ 11727 h 153115"/>
                <a:gd name="connsiteX12" fmla="*/ 36433 w 167176"/>
                <a:gd name="connsiteY12" fmla="*/ 6364 h 153115"/>
                <a:gd name="connsiteX13" fmla="*/ 158798 w 167176"/>
                <a:gd name="connsiteY13" fmla="*/ 20281 h 153115"/>
                <a:gd name="connsiteX14" fmla="*/ 137335 w 167176"/>
                <a:gd name="connsiteY14" fmla="*/ 63180 h 153115"/>
                <a:gd name="connsiteX15" fmla="*/ 70723 w 167176"/>
                <a:gd name="connsiteY15" fmla="*/ 92928 h 15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176" h="153115">
                  <a:moveTo>
                    <a:pt x="123746" y="30176"/>
                  </a:moveTo>
                  <a:cubicBezTo>
                    <a:pt x="95552" y="25324"/>
                    <a:pt x="66405" y="30750"/>
                    <a:pt x="38338" y="34581"/>
                  </a:cubicBezTo>
                  <a:cubicBezTo>
                    <a:pt x="35290" y="49200"/>
                    <a:pt x="33957" y="64201"/>
                    <a:pt x="33957" y="79203"/>
                  </a:cubicBezTo>
                  <a:cubicBezTo>
                    <a:pt x="66342" y="68670"/>
                    <a:pt x="97139" y="51434"/>
                    <a:pt x="123682" y="30240"/>
                  </a:cubicBezTo>
                  <a:moveTo>
                    <a:pt x="70787" y="92928"/>
                  </a:moveTo>
                  <a:cubicBezTo>
                    <a:pt x="78026" y="98993"/>
                    <a:pt x="149400" y="125996"/>
                    <a:pt x="157147" y="131742"/>
                  </a:cubicBezTo>
                  <a:cubicBezTo>
                    <a:pt x="163370" y="136402"/>
                    <a:pt x="172133" y="142211"/>
                    <a:pt x="163687" y="149999"/>
                  </a:cubicBezTo>
                  <a:cubicBezTo>
                    <a:pt x="146288" y="166022"/>
                    <a:pt x="54277" y="115335"/>
                    <a:pt x="37449" y="109207"/>
                  </a:cubicBezTo>
                  <a:cubicBezTo>
                    <a:pt x="39862" y="121655"/>
                    <a:pt x="47482" y="142211"/>
                    <a:pt x="26781" y="140998"/>
                  </a:cubicBezTo>
                  <a:cubicBezTo>
                    <a:pt x="11160" y="140104"/>
                    <a:pt x="7287" y="123443"/>
                    <a:pt x="4493" y="110931"/>
                  </a:cubicBezTo>
                  <a:cubicBezTo>
                    <a:pt x="746" y="93886"/>
                    <a:pt x="-1095" y="76394"/>
                    <a:pt x="683" y="58967"/>
                  </a:cubicBezTo>
                  <a:cubicBezTo>
                    <a:pt x="1445" y="51625"/>
                    <a:pt x="7604" y="15174"/>
                    <a:pt x="12684" y="11727"/>
                  </a:cubicBezTo>
                  <a:cubicBezTo>
                    <a:pt x="14843" y="10259"/>
                    <a:pt x="32433" y="7131"/>
                    <a:pt x="36433" y="6364"/>
                  </a:cubicBezTo>
                  <a:cubicBezTo>
                    <a:pt x="70850" y="-147"/>
                    <a:pt x="132382" y="-8510"/>
                    <a:pt x="158798" y="20281"/>
                  </a:cubicBezTo>
                  <a:cubicBezTo>
                    <a:pt x="175117" y="38092"/>
                    <a:pt x="151368" y="54370"/>
                    <a:pt x="137335" y="63180"/>
                  </a:cubicBezTo>
                  <a:cubicBezTo>
                    <a:pt x="117078" y="75884"/>
                    <a:pt x="93266" y="85076"/>
                    <a:pt x="70723" y="92928"/>
                  </a:cubicBezTo>
                </a:path>
              </a:pathLst>
            </a:custGeom>
            <a:solidFill>
              <a:srgbClr val="00AEEF"/>
            </a:solidFill>
            <a:ln w="6350"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A7D8E7AD-56A4-425F-130D-54CBE0E9F9B4}"/>
                </a:ext>
              </a:extLst>
            </p:cNvPr>
            <p:cNvSpPr/>
            <p:nvPr/>
          </p:nvSpPr>
          <p:spPr>
            <a:xfrm>
              <a:off x="11559520" y="546622"/>
              <a:ext cx="106317" cy="150557"/>
            </a:xfrm>
            <a:custGeom>
              <a:avLst/>
              <a:gdLst>
                <a:gd name="connsiteX0" fmla="*/ 37326 w 106317"/>
                <a:gd name="connsiteY0" fmla="*/ 68129 h 150557"/>
                <a:gd name="connsiteX1" fmla="*/ 88316 w 106317"/>
                <a:gd name="connsiteY1" fmla="*/ 67108 h 150557"/>
                <a:gd name="connsiteX2" fmla="*/ 98476 w 106317"/>
                <a:gd name="connsiteY2" fmla="*/ 86195 h 150557"/>
                <a:gd name="connsiteX3" fmla="*/ 71362 w 106317"/>
                <a:gd name="connsiteY3" fmla="*/ 92451 h 150557"/>
                <a:gd name="connsiteX4" fmla="*/ 38215 w 106317"/>
                <a:gd name="connsiteY4" fmla="*/ 99920 h 150557"/>
                <a:gd name="connsiteX5" fmla="*/ 39993 w 106317"/>
                <a:gd name="connsiteY5" fmla="*/ 114475 h 150557"/>
                <a:gd name="connsiteX6" fmla="*/ 73267 w 106317"/>
                <a:gd name="connsiteY6" fmla="*/ 114922 h 150557"/>
                <a:gd name="connsiteX7" fmla="*/ 83490 w 106317"/>
                <a:gd name="connsiteY7" fmla="*/ 133754 h 150557"/>
                <a:gd name="connsiteX8" fmla="*/ 31103 w 106317"/>
                <a:gd name="connsiteY8" fmla="*/ 150480 h 150557"/>
                <a:gd name="connsiteX9" fmla="*/ 686 w 106317"/>
                <a:gd name="connsiteY9" fmla="*/ 100303 h 150557"/>
                <a:gd name="connsiteX10" fmla="*/ 1512 w 106317"/>
                <a:gd name="connsiteY10" fmla="*/ 24656 h 150557"/>
                <a:gd name="connsiteX11" fmla="*/ 18276 w 106317"/>
                <a:gd name="connsiteY11" fmla="*/ 9654 h 150557"/>
                <a:gd name="connsiteX12" fmla="*/ 45136 w 106317"/>
                <a:gd name="connsiteY12" fmla="*/ 4100 h 150557"/>
                <a:gd name="connsiteX13" fmla="*/ 103683 w 106317"/>
                <a:gd name="connsiteY13" fmla="*/ 11441 h 150557"/>
                <a:gd name="connsiteX14" fmla="*/ 97841 w 106317"/>
                <a:gd name="connsiteY14" fmla="*/ 24464 h 150557"/>
                <a:gd name="connsiteX15" fmla="*/ 39485 w 106317"/>
                <a:gd name="connsiteY15" fmla="*/ 39594 h 150557"/>
                <a:gd name="connsiteX16" fmla="*/ 37453 w 106317"/>
                <a:gd name="connsiteY16" fmla="*/ 41892 h 150557"/>
                <a:gd name="connsiteX17" fmla="*/ 37453 w 106317"/>
                <a:gd name="connsiteY17" fmla="*/ 68065 h 15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317" h="150557">
                  <a:moveTo>
                    <a:pt x="37326" y="68129"/>
                  </a:moveTo>
                  <a:cubicBezTo>
                    <a:pt x="55042" y="64044"/>
                    <a:pt x="70727" y="59767"/>
                    <a:pt x="88316" y="67108"/>
                  </a:cubicBezTo>
                  <a:cubicBezTo>
                    <a:pt x="96254" y="70427"/>
                    <a:pt x="107557" y="77513"/>
                    <a:pt x="98476" y="86195"/>
                  </a:cubicBezTo>
                  <a:cubicBezTo>
                    <a:pt x="91999" y="92388"/>
                    <a:pt x="79934" y="91175"/>
                    <a:pt x="71362" y="92451"/>
                  </a:cubicBezTo>
                  <a:cubicBezTo>
                    <a:pt x="60122" y="94111"/>
                    <a:pt x="49327" y="97814"/>
                    <a:pt x="38215" y="99920"/>
                  </a:cubicBezTo>
                  <a:lnTo>
                    <a:pt x="39993" y="114475"/>
                  </a:lnTo>
                  <a:cubicBezTo>
                    <a:pt x="52629" y="110071"/>
                    <a:pt x="60884" y="110071"/>
                    <a:pt x="73267" y="114922"/>
                  </a:cubicBezTo>
                  <a:cubicBezTo>
                    <a:pt x="82284" y="118497"/>
                    <a:pt x="95301" y="123987"/>
                    <a:pt x="83490" y="133754"/>
                  </a:cubicBezTo>
                  <a:cubicBezTo>
                    <a:pt x="74537" y="141096"/>
                    <a:pt x="42469" y="151565"/>
                    <a:pt x="31103" y="150480"/>
                  </a:cubicBezTo>
                  <a:cubicBezTo>
                    <a:pt x="6592" y="148118"/>
                    <a:pt x="2464" y="120221"/>
                    <a:pt x="686" y="100303"/>
                  </a:cubicBezTo>
                  <a:cubicBezTo>
                    <a:pt x="-1600" y="74768"/>
                    <a:pt x="2655" y="49744"/>
                    <a:pt x="1512" y="24656"/>
                  </a:cubicBezTo>
                  <a:cubicBezTo>
                    <a:pt x="1067" y="14314"/>
                    <a:pt x="9195" y="10229"/>
                    <a:pt x="18276" y="9654"/>
                  </a:cubicBezTo>
                  <a:cubicBezTo>
                    <a:pt x="29325" y="8952"/>
                    <a:pt x="34468" y="6590"/>
                    <a:pt x="45136" y="4100"/>
                  </a:cubicBezTo>
                  <a:cubicBezTo>
                    <a:pt x="63869" y="-305"/>
                    <a:pt x="88697" y="-4773"/>
                    <a:pt x="103683" y="11441"/>
                  </a:cubicBezTo>
                  <a:cubicBezTo>
                    <a:pt x="109906" y="18144"/>
                    <a:pt x="103937" y="21209"/>
                    <a:pt x="97841" y="24464"/>
                  </a:cubicBezTo>
                  <a:cubicBezTo>
                    <a:pt x="80506" y="33848"/>
                    <a:pt x="58344" y="34870"/>
                    <a:pt x="39485" y="39594"/>
                  </a:cubicBezTo>
                  <a:cubicBezTo>
                    <a:pt x="38532" y="39594"/>
                    <a:pt x="37453" y="41317"/>
                    <a:pt x="37453" y="41892"/>
                  </a:cubicBezTo>
                  <a:lnTo>
                    <a:pt x="37453" y="68065"/>
                  </a:lnTo>
                  <a:close/>
                </a:path>
              </a:pathLst>
            </a:custGeom>
            <a:solidFill>
              <a:srgbClr val="00AEEF"/>
            </a:solidFill>
            <a:ln w="6350"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826AE2D8-0878-F371-2B16-D626D23939B5}"/>
                </a:ext>
              </a:extLst>
            </p:cNvPr>
            <p:cNvSpPr/>
            <p:nvPr/>
          </p:nvSpPr>
          <p:spPr>
            <a:xfrm>
              <a:off x="11234600" y="552554"/>
              <a:ext cx="127403" cy="139873"/>
            </a:xfrm>
            <a:custGeom>
              <a:avLst/>
              <a:gdLst>
                <a:gd name="connsiteX0" fmla="*/ 73384 w 127403"/>
                <a:gd name="connsiteY0" fmla="*/ 28299 h 139873"/>
                <a:gd name="connsiteX1" fmla="*/ 71479 w 127403"/>
                <a:gd name="connsiteY1" fmla="*/ 29384 h 139873"/>
                <a:gd name="connsiteX2" fmla="*/ 68368 w 127403"/>
                <a:gd name="connsiteY2" fmla="*/ 35704 h 139873"/>
                <a:gd name="connsiteX3" fmla="*/ 55414 w 127403"/>
                <a:gd name="connsiteY3" fmla="*/ 66921 h 139873"/>
                <a:gd name="connsiteX4" fmla="*/ 78972 w 127403"/>
                <a:gd name="connsiteY4" fmla="*/ 62644 h 139873"/>
                <a:gd name="connsiteX5" fmla="*/ 73384 w 127403"/>
                <a:gd name="connsiteY5" fmla="*/ 28235 h 139873"/>
                <a:gd name="connsiteX6" fmla="*/ 73194 w 127403"/>
                <a:gd name="connsiteY6" fmla="*/ 211 h 139873"/>
                <a:gd name="connsiteX7" fmla="*/ 101388 w 127403"/>
                <a:gd name="connsiteY7" fmla="*/ 25554 h 139873"/>
                <a:gd name="connsiteX8" fmla="*/ 120311 w 127403"/>
                <a:gd name="connsiteY8" fmla="*/ 88115 h 139873"/>
                <a:gd name="connsiteX9" fmla="*/ 127232 w 127403"/>
                <a:gd name="connsiteY9" fmla="*/ 128460 h 139873"/>
                <a:gd name="connsiteX10" fmla="*/ 96943 w 127403"/>
                <a:gd name="connsiteY10" fmla="*/ 134844 h 139873"/>
                <a:gd name="connsiteX11" fmla="*/ 85195 w 127403"/>
                <a:gd name="connsiteY11" fmla="*/ 93414 h 139873"/>
                <a:gd name="connsiteX12" fmla="*/ 84052 w 127403"/>
                <a:gd name="connsiteY12" fmla="*/ 92073 h 139873"/>
                <a:gd name="connsiteX13" fmla="*/ 40174 w 127403"/>
                <a:gd name="connsiteY13" fmla="*/ 100180 h 139873"/>
                <a:gd name="connsiteX14" fmla="*/ 24807 w 127403"/>
                <a:gd name="connsiteY14" fmla="*/ 128524 h 139873"/>
                <a:gd name="connsiteX15" fmla="*/ 359 w 127403"/>
                <a:gd name="connsiteY15" fmla="*/ 118629 h 139873"/>
                <a:gd name="connsiteX16" fmla="*/ 8360 w 127403"/>
                <a:gd name="connsiteY16" fmla="*/ 87030 h 139873"/>
                <a:gd name="connsiteX17" fmla="*/ 38078 w 127403"/>
                <a:gd name="connsiteY17" fmla="*/ 30980 h 139873"/>
                <a:gd name="connsiteX18" fmla="*/ 55096 w 127403"/>
                <a:gd name="connsiteY18" fmla="*/ 5956 h 139873"/>
                <a:gd name="connsiteX19" fmla="*/ 73321 w 127403"/>
                <a:gd name="connsiteY19" fmla="*/ 211 h 13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403" h="139873">
                  <a:moveTo>
                    <a:pt x="73384" y="28299"/>
                  </a:moveTo>
                  <a:cubicBezTo>
                    <a:pt x="71352" y="27852"/>
                    <a:pt x="71987" y="28554"/>
                    <a:pt x="71479" y="29384"/>
                  </a:cubicBezTo>
                  <a:cubicBezTo>
                    <a:pt x="70463" y="30916"/>
                    <a:pt x="69193" y="33917"/>
                    <a:pt x="68368" y="35704"/>
                  </a:cubicBezTo>
                  <a:cubicBezTo>
                    <a:pt x="63732" y="45918"/>
                    <a:pt x="60113" y="56707"/>
                    <a:pt x="55414" y="66921"/>
                  </a:cubicBezTo>
                  <a:lnTo>
                    <a:pt x="78972" y="62644"/>
                  </a:lnTo>
                  <a:lnTo>
                    <a:pt x="73384" y="28235"/>
                  </a:lnTo>
                  <a:close/>
                  <a:moveTo>
                    <a:pt x="73194" y="211"/>
                  </a:moveTo>
                  <a:cubicBezTo>
                    <a:pt x="93006" y="-1705"/>
                    <a:pt x="95355" y="9659"/>
                    <a:pt x="101388" y="25554"/>
                  </a:cubicBezTo>
                  <a:cubicBezTo>
                    <a:pt x="108817" y="45025"/>
                    <a:pt x="115294" y="67815"/>
                    <a:pt x="120311" y="88115"/>
                  </a:cubicBezTo>
                  <a:cubicBezTo>
                    <a:pt x="122978" y="98904"/>
                    <a:pt x="128439" y="117991"/>
                    <a:pt x="127232" y="128460"/>
                  </a:cubicBezTo>
                  <a:cubicBezTo>
                    <a:pt x="126026" y="138547"/>
                    <a:pt x="103928" y="144803"/>
                    <a:pt x="96943" y="134844"/>
                  </a:cubicBezTo>
                  <a:cubicBezTo>
                    <a:pt x="90593" y="125779"/>
                    <a:pt x="89196" y="104266"/>
                    <a:pt x="85195" y="93414"/>
                  </a:cubicBezTo>
                  <a:lnTo>
                    <a:pt x="84052" y="92073"/>
                  </a:lnTo>
                  <a:lnTo>
                    <a:pt x="40174" y="100180"/>
                  </a:lnTo>
                  <a:cubicBezTo>
                    <a:pt x="35602" y="106181"/>
                    <a:pt x="32363" y="126162"/>
                    <a:pt x="24807" y="128524"/>
                  </a:cubicBezTo>
                  <a:cubicBezTo>
                    <a:pt x="17060" y="130950"/>
                    <a:pt x="2455" y="127822"/>
                    <a:pt x="359" y="118629"/>
                  </a:cubicBezTo>
                  <a:cubicBezTo>
                    <a:pt x="-1609" y="110139"/>
                    <a:pt x="4995" y="95137"/>
                    <a:pt x="8360" y="87030"/>
                  </a:cubicBezTo>
                  <a:cubicBezTo>
                    <a:pt x="16044" y="68645"/>
                    <a:pt x="27601" y="48025"/>
                    <a:pt x="38078" y="30980"/>
                  </a:cubicBezTo>
                  <a:cubicBezTo>
                    <a:pt x="41380" y="25554"/>
                    <a:pt x="50905" y="9212"/>
                    <a:pt x="55096" y="5956"/>
                  </a:cubicBezTo>
                  <a:cubicBezTo>
                    <a:pt x="58652" y="3147"/>
                    <a:pt x="68749" y="657"/>
                    <a:pt x="73321" y="211"/>
                  </a:cubicBezTo>
                </a:path>
              </a:pathLst>
            </a:custGeom>
            <a:solidFill>
              <a:srgbClr val="00AEEF"/>
            </a:solidFill>
            <a:ln w="6350" cap="flat">
              <a:noFill/>
              <a:prstDash val="solid"/>
              <a:miter/>
            </a:ln>
          </p:spPr>
          <p:txBody>
            <a:bodyPr rtlCol="0" anchor="ctr"/>
            <a:lstStyle/>
            <a:p>
              <a:endParaRPr lang="en-AU" dirty="0"/>
            </a:p>
          </p:txBody>
        </p:sp>
        <p:sp>
          <p:nvSpPr>
            <p:cNvPr id="33" name="Freeform: Shape 32">
              <a:extLst>
                <a:ext uri="{FF2B5EF4-FFF2-40B4-BE49-F238E27FC236}">
                  <a16:creationId xmlns:a16="http://schemas.microsoft.com/office/drawing/2014/main" id="{EE6CF426-A8DE-41D6-128C-8DFCD1A3A0FC}"/>
                </a:ext>
              </a:extLst>
            </p:cNvPr>
            <p:cNvSpPr/>
            <p:nvPr/>
          </p:nvSpPr>
          <p:spPr>
            <a:xfrm>
              <a:off x="11132332" y="540025"/>
              <a:ext cx="99335" cy="167968"/>
            </a:xfrm>
            <a:custGeom>
              <a:avLst/>
              <a:gdLst>
                <a:gd name="connsiteX0" fmla="*/ 71893 w 99335"/>
                <a:gd name="connsiteY0" fmla="*/ 163 h 167968"/>
                <a:gd name="connsiteX1" fmla="*/ 94436 w 99335"/>
                <a:gd name="connsiteY1" fmla="*/ 25443 h 167968"/>
                <a:gd name="connsiteX2" fmla="*/ 70115 w 99335"/>
                <a:gd name="connsiteY2" fmla="*/ 38785 h 167968"/>
                <a:gd name="connsiteX3" fmla="*/ 65353 w 99335"/>
                <a:gd name="connsiteY3" fmla="*/ 128349 h 167968"/>
                <a:gd name="connsiteX4" fmla="*/ 94499 w 99335"/>
                <a:gd name="connsiteY4" fmla="*/ 149735 h 167968"/>
                <a:gd name="connsiteX5" fmla="*/ 70687 w 99335"/>
                <a:gd name="connsiteY5" fmla="*/ 165950 h 167968"/>
                <a:gd name="connsiteX6" fmla="*/ 3948 w 99335"/>
                <a:gd name="connsiteY6" fmla="*/ 56468 h 167968"/>
                <a:gd name="connsiteX7" fmla="*/ 71893 w 99335"/>
                <a:gd name="connsiteY7" fmla="*/ 163 h 16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335" h="167968">
                  <a:moveTo>
                    <a:pt x="71893" y="163"/>
                  </a:moveTo>
                  <a:cubicBezTo>
                    <a:pt x="84212" y="-1752"/>
                    <a:pt x="110120" y="13569"/>
                    <a:pt x="94436" y="25443"/>
                  </a:cubicBezTo>
                  <a:cubicBezTo>
                    <a:pt x="88276" y="30103"/>
                    <a:pt x="77735" y="33487"/>
                    <a:pt x="70115" y="38785"/>
                  </a:cubicBezTo>
                  <a:cubicBezTo>
                    <a:pt x="29094" y="67576"/>
                    <a:pt x="23189" y="96814"/>
                    <a:pt x="65353" y="128349"/>
                  </a:cubicBezTo>
                  <a:cubicBezTo>
                    <a:pt x="73036" y="134095"/>
                    <a:pt x="90435" y="142266"/>
                    <a:pt x="94499" y="149735"/>
                  </a:cubicBezTo>
                  <a:cubicBezTo>
                    <a:pt x="103516" y="166397"/>
                    <a:pt x="83323" y="171184"/>
                    <a:pt x="70687" y="165950"/>
                  </a:cubicBezTo>
                  <a:cubicBezTo>
                    <a:pt x="31634" y="149735"/>
                    <a:pt x="-13768" y="102304"/>
                    <a:pt x="3948" y="56468"/>
                  </a:cubicBezTo>
                  <a:cubicBezTo>
                    <a:pt x="12711" y="33806"/>
                    <a:pt x="47954" y="3866"/>
                    <a:pt x="71893" y="163"/>
                  </a:cubicBezTo>
                </a:path>
              </a:pathLst>
            </a:custGeom>
            <a:solidFill>
              <a:srgbClr val="00AEEF"/>
            </a:solidFill>
            <a:ln w="6350" cap="flat">
              <a:noFill/>
              <a:prstDash val="solid"/>
              <a:miter/>
            </a:ln>
          </p:spPr>
          <p:txBody>
            <a:bodyPr rtlCol="0" anchor="ctr"/>
            <a:lstStyle/>
            <a:p>
              <a:endParaRPr lang="en-AU"/>
            </a:p>
          </p:txBody>
        </p:sp>
      </p:grpSp>
    </p:spTree>
    <p:extLst>
      <p:ext uri="{BB962C8B-B14F-4D97-AF65-F5344CB8AC3E}">
        <p14:creationId xmlns:p14="http://schemas.microsoft.com/office/powerpoint/2010/main" val="3360948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6E69E6F-FC24-5A98-979A-315EEE002A02}"/>
              </a:ext>
            </a:extLst>
          </p:cNvPr>
          <p:cNvSpPr/>
          <p:nvPr userDrawn="1"/>
        </p:nvSpPr>
        <p:spPr>
          <a:xfrm>
            <a:off x="230981" y="230981"/>
            <a:ext cx="11713369" cy="6400800"/>
          </a:xfrm>
          <a:prstGeom prst="roundRect">
            <a:avLst>
              <a:gd name="adj" fmla="val 3312"/>
            </a:avLst>
          </a:prstGeom>
          <a:solidFill>
            <a:srgbClr val="00C0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ED71FBCE-2A21-F422-F5E8-D167CAA40839}"/>
              </a:ext>
            </a:extLst>
          </p:cNvPr>
          <p:cNvSpPr>
            <a:spLocks noGrp="1"/>
          </p:cNvSpPr>
          <p:nvPr>
            <p:ph type="title"/>
          </p:nvPr>
        </p:nvSpPr>
        <p:spPr>
          <a:xfrm>
            <a:off x="792956" y="756729"/>
            <a:ext cx="5040000" cy="900000"/>
          </a:xfrm>
        </p:spPr>
        <p:txBody>
          <a:bodyPr/>
          <a:lstStyle/>
          <a:p>
            <a:r>
              <a:rPr lang="en-US"/>
              <a:t>Click to edit Master title style</a:t>
            </a:r>
            <a:endParaRPr lang="en-AU" dirty="0"/>
          </a:p>
        </p:txBody>
      </p:sp>
      <p:sp>
        <p:nvSpPr>
          <p:cNvPr id="3" name="Footer Placeholder 2">
            <a:extLst>
              <a:ext uri="{FF2B5EF4-FFF2-40B4-BE49-F238E27FC236}">
                <a16:creationId xmlns:a16="http://schemas.microsoft.com/office/drawing/2014/main" id="{9821BC6A-E50D-AE95-F799-D25B64979109}"/>
              </a:ext>
            </a:extLst>
          </p:cNvPr>
          <p:cNvSpPr>
            <a:spLocks noGrp="1"/>
          </p:cNvSpPr>
          <p:nvPr>
            <p:ph type="ftr" sz="quarter" idx="10"/>
          </p:nvPr>
        </p:nvSpPr>
        <p:spPr>
          <a:xfrm>
            <a:off x="7358063" y="6277460"/>
            <a:ext cx="4105480" cy="180000"/>
          </a:xfrm>
          <a:prstGeom prst="rect">
            <a:avLst/>
          </a:prstGeom>
        </p:spPr>
        <p:txBody>
          <a:bodyPr/>
          <a:lstStyle/>
          <a:p>
            <a:pPr algn="r"/>
            <a:r>
              <a:rPr lang="en-GB"/>
              <a:t>Play your part visit: macs.vic.edu.au/care</a:t>
            </a:r>
            <a:endParaRPr lang="en-GB" dirty="0"/>
          </a:p>
        </p:txBody>
      </p:sp>
      <p:sp>
        <p:nvSpPr>
          <p:cNvPr id="4" name="Slide Number Placeholder 3">
            <a:extLst>
              <a:ext uri="{FF2B5EF4-FFF2-40B4-BE49-F238E27FC236}">
                <a16:creationId xmlns:a16="http://schemas.microsoft.com/office/drawing/2014/main" id="{DB137F9E-CC11-9E76-4639-5DCDE272E768}"/>
              </a:ext>
            </a:extLst>
          </p:cNvPr>
          <p:cNvSpPr>
            <a:spLocks noGrp="1"/>
          </p:cNvSpPr>
          <p:nvPr>
            <p:ph type="sldNum" sz="quarter" idx="11"/>
          </p:nvPr>
        </p:nvSpPr>
        <p:spPr/>
        <p:txBody>
          <a:bodyPr/>
          <a:lstStyle/>
          <a:p>
            <a:fld id="{F5AEA0E0-5CC6-4BD0-905C-A0021E419432}" type="slidenum">
              <a:rPr lang="en-GB" smtClean="0"/>
              <a:pPr/>
              <a:t>‹#›</a:t>
            </a:fld>
            <a:endParaRPr lang="en-GB" dirty="0"/>
          </a:p>
        </p:txBody>
      </p:sp>
      <p:pic>
        <p:nvPicPr>
          <p:cNvPr id="9" name="Graphic 8">
            <a:extLst>
              <a:ext uri="{FF2B5EF4-FFF2-40B4-BE49-F238E27FC236}">
                <a16:creationId xmlns:a16="http://schemas.microsoft.com/office/drawing/2014/main" id="{2FEF5597-6639-16EC-9206-C69FD8C9F9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77349" y="473869"/>
            <a:ext cx="1602581" cy="231536"/>
          </a:xfrm>
          <a:prstGeom prst="rect">
            <a:avLst/>
          </a:prstGeom>
        </p:spPr>
      </p:pic>
      <p:cxnSp>
        <p:nvCxnSpPr>
          <p:cNvPr id="10" name="Straight Connector 9">
            <a:extLst>
              <a:ext uri="{FF2B5EF4-FFF2-40B4-BE49-F238E27FC236}">
                <a16:creationId xmlns:a16="http://schemas.microsoft.com/office/drawing/2014/main" id="{291026AA-6672-59D4-E4B7-039561116992}"/>
              </a:ext>
            </a:extLst>
          </p:cNvPr>
          <p:cNvCxnSpPr>
            <a:cxnSpLocks/>
          </p:cNvCxnSpPr>
          <p:nvPr userDrawn="1"/>
        </p:nvCxnSpPr>
        <p:spPr>
          <a:xfrm>
            <a:off x="11006138" y="466725"/>
            <a:ext cx="0" cy="245269"/>
          </a:xfrm>
          <a:prstGeom prst="line">
            <a:avLst/>
          </a:prstGeom>
          <a:ln w="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 name="Graphic 17">
            <a:extLst>
              <a:ext uri="{FF2B5EF4-FFF2-40B4-BE49-F238E27FC236}">
                <a16:creationId xmlns:a16="http://schemas.microsoft.com/office/drawing/2014/main" id="{F3E7FC88-0BC9-5BF6-1E71-3911306C4A1D}"/>
              </a:ext>
            </a:extLst>
          </p:cNvPr>
          <p:cNvGrpSpPr/>
          <p:nvPr userDrawn="1"/>
        </p:nvGrpSpPr>
        <p:grpSpPr>
          <a:xfrm>
            <a:off x="11132332" y="457200"/>
            <a:ext cx="533505" cy="299843"/>
            <a:chOff x="11132332" y="457200"/>
            <a:chExt cx="533505" cy="299843"/>
          </a:xfrm>
        </p:grpSpPr>
        <p:sp>
          <p:nvSpPr>
            <p:cNvPr id="12" name="Freeform: Shape 11">
              <a:extLst>
                <a:ext uri="{FF2B5EF4-FFF2-40B4-BE49-F238E27FC236}">
                  <a16:creationId xmlns:a16="http://schemas.microsoft.com/office/drawing/2014/main" id="{1A3B5DCA-C194-B70F-98F3-BADCEDC1230D}"/>
                </a:ext>
              </a:extLst>
            </p:cNvPr>
            <p:cNvSpPr/>
            <p:nvPr/>
          </p:nvSpPr>
          <p:spPr>
            <a:xfrm>
              <a:off x="11145678" y="458668"/>
              <a:ext cx="65849" cy="59688"/>
            </a:xfrm>
            <a:custGeom>
              <a:avLst/>
              <a:gdLst>
                <a:gd name="connsiteX0" fmla="*/ 35243 w 65849"/>
                <a:gd name="connsiteY0" fmla="*/ 44559 h 59688"/>
                <a:gd name="connsiteX1" fmla="*/ 34290 w 65849"/>
                <a:gd name="connsiteY1" fmla="*/ 47048 h 59688"/>
                <a:gd name="connsiteX2" fmla="*/ 33465 w 65849"/>
                <a:gd name="connsiteY2" fmla="*/ 49474 h 59688"/>
                <a:gd name="connsiteX3" fmla="*/ 33274 w 65849"/>
                <a:gd name="connsiteY3" fmla="*/ 50049 h 59688"/>
                <a:gd name="connsiteX4" fmla="*/ 33084 w 65849"/>
                <a:gd name="connsiteY4" fmla="*/ 50559 h 59688"/>
                <a:gd name="connsiteX5" fmla="*/ 32576 w 65849"/>
                <a:gd name="connsiteY5" fmla="*/ 49091 h 59688"/>
                <a:gd name="connsiteX6" fmla="*/ 32068 w 65849"/>
                <a:gd name="connsiteY6" fmla="*/ 47623 h 59688"/>
                <a:gd name="connsiteX7" fmla="*/ 31496 w 65849"/>
                <a:gd name="connsiteY7" fmla="*/ 46091 h 59688"/>
                <a:gd name="connsiteX8" fmla="*/ 30861 w 65849"/>
                <a:gd name="connsiteY8" fmla="*/ 44559 h 59688"/>
                <a:gd name="connsiteX9" fmla="*/ 14161 w 65849"/>
                <a:gd name="connsiteY9" fmla="*/ 0 h 59688"/>
                <a:gd name="connsiteX10" fmla="*/ 0 w 65849"/>
                <a:gd name="connsiteY10" fmla="*/ 0 h 59688"/>
                <a:gd name="connsiteX11" fmla="*/ 0 w 65849"/>
                <a:gd name="connsiteY11" fmla="*/ 59688 h 59688"/>
                <a:gd name="connsiteX12" fmla="*/ 8763 w 65849"/>
                <a:gd name="connsiteY12" fmla="*/ 59688 h 59688"/>
                <a:gd name="connsiteX13" fmla="*/ 8763 w 65849"/>
                <a:gd name="connsiteY13" fmla="*/ 10469 h 59688"/>
                <a:gd name="connsiteX14" fmla="*/ 8700 w 65849"/>
                <a:gd name="connsiteY14" fmla="*/ 8746 h 59688"/>
                <a:gd name="connsiteX15" fmla="*/ 27877 w 65849"/>
                <a:gd name="connsiteY15" fmla="*/ 59624 h 59688"/>
                <a:gd name="connsiteX16" fmla="*/ 38291 w 65849"/>
                <a:gd name="connsiteY16" fmla="*/ 59624 h 59688"/>
                <a:gd name="connsiteX17" fmla="*/ 57023 w 65849"/>
                <a:gd name="connsiteY17" fmla="*/ 8746 h 59688"/>
                <a:gd name="connsiteX18" fmla="*/ 57023 w 65849"/>
                <a:gd name="connsiteY18" fmla="*/ 12576 h 59688"/>
                <a:gd name="connsiteX19" fmla="*/ 57023 w 65849"/>
                <a:gd name="connsiteY19" fmla="*/ 16598 h 59688"/>
                <a:gd name="connsiteX20" fmla="*/ 57023 w 65849"/>
                <a:gd name="connsiteY20" fmla="*/ 59624 h 59688"/>
                <a:gd name="connsiteX21" fmla="*/ 65850 w 65849"/>
                <a:gd name="connsiteY21" fmla="*/ 59624 h 59688"/>
                <a:gd name="connsiteX22" fmla="*/ 65850 w 65849"/>
                <a:gd name="connsiteY22" fmla="*/ 0 h 59688"/>
                <a:gd name="connsiteX23" fmla="*/ 51880 w 65849"/>
                <a:gd name="connsiteY23" fmla="*/ 0 h 59688"/>
                <a:gd name="connsiteX24" fmla="*/ 35433 w 65849"/>
                <a:gd name="connsiteY24" fmla="*/ 44559 h 5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849" h="59688">
                  <a:moveTo>
                    <a:pt x="35243" y="44559"/>
                  </a:moveTo>
                  <a:cubicBezTo>
                    <a:pt x="34925" y="45389"/>
                    <a:pt x="34608" y="46282"/>
                    <a:pt x="34290" y="47048"/>
                  </a:cubicBezTo>
                  <a:cubicBezTo>
                    <a:pt x="33973" y="47878"/>
                    <a:pt x="33719" y="48708"/>
                    <a:pt x="33465" y="49474"/>
                  </a:cubicBezTo>
                  <a:cubicBezTo>
                    <a:pt x="33465" y="49666"/>
                    <a:pt x="33338" y="49921"/>
                    <a:pt x="33274" y="50049"/>
                  </a:cubicBezTo>
                  <a:cubicBezTo>
                    <a:pt x="33274" y="50240"/>
                    <a:pt x="33147" y="50368"/>
                    <a:pt x="33084" y="50559"/>
                  </a:cubicBezTo>
                  <a:cubicBezTo>
                    <a:pt x="32893" y="50049"/>
                    <a:pt x="32766" y="49538"/>
                    <a:pt x="32576" y="49091"/>
                  </a:cubicBezTo>
                  <a:cubicBezTo>
                    <a:pt x="32385" y="48644"/>
                    <a:pt x="32258" y="48134"/>
                    <a:pt x="32068" y="47623"/>
                  </a:cubicBezTo>
                  <a:cubicBezTo>
                    <a:pt x="31877" y="47112"/>
                    <a:pt x="31687" y="46601"/>
                    <a:pt x="31496" y="46091"/>
                  </a:cubicBezTo>
                  <a:cubicBezTo>
                    <a:pt x="31306" y="45580"/>
                    <a:pt x="31052" y="45069"/>
                    <a:pt x="30861" y="44559"/>
                  </a:cubicBezTo>
                  <a:lnTo>
                    <a:pt x="14161" y="0"/>
                  </a:lnTo>
                  <a:lnTo>
                    <a:pt x="0" y="0"/>
                  </a:lnTo>
                  <a:lnTo>
                    <a:pt x="0" y="59688"/>
                  </a:lnTo>
                  <a:lnTo>
                    <a:pt x="8763" y="59688"/>
                  </a:lnTo>
                  <a:lnTo>
                    <a:pt x="8763" y="10469"/>
                  </a:lnTo>
                  <a:cubicBezTo>
                    <a:pt x="8763" y="9895"/>
                    <a:pt x="8763" y="9320"/>
                    <a:pt x="8700" y="8746"/>
                  </a:cubicBezTo>
                  <a:lnTo>
                    <a:pt x="27877" y="59624"/>
                  </a:lnTo>
                  <a:lnTo>
                    <a:pt x="38291" y="59624"/>
                  </a:lnTo>
                  <a:lnTo>
                    <a:pt x="57023" y="8746"/>
                  </a:lnTo>
                  <a:cubicBezTo>
                    <a:pt x="57023" y="10023"/>
                    <a:pt x="57023" y="11299"/>
                    <a:pt x="57023" y="12576"/>
                  </a:cubicBezTo>
                  <a:cubicBezTo>
                    <a:pt x="57023" y="13917"/>
                    <a:pt x="57023" y="15193"/>
                    <a:pt x="57023" y="16598"/>
                  </a:cubicBezTo>
                  <a:lnTo>
                    <a:pt x="57023" y="59624"/>
                  </a:lnTo>
                  <a:lnTo>
                    <a:pt x="65850" y="59624"/>
                  </a:lnTo>
                  <a:lnTo>
                    <a:pt x="65850" y="0"/>
                  </a:lnTo>
                  <a:lnTo>
                    <a:pt x="51880" y="0"/>
                  </a:lnTo>
                  <a:lnTo>
                    <a:pt x="35433" y="44559"/>
                  </a:lnTo>
                  <a:close/>
                </a:path>
              </a:pathLst>
            </a:custGeom>
            <a:solidFill>
              <a:srgbClr val="272F60"/>
            </a:solidFill>
            <a:ln w="6350"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2BF7F860-4B77-989D-FEFD-C0413199D2DC}"/>
                </a:ext>
              </a:extLst>
            </p:cNvPr>
            <p:cNvSpPr/>
            <p:nvPr/>
          </p:nvSpPr>
          <p:spPr>
            <a:xfrm>
              <a:off x="11283156" y="457200"/>
              <a:ext cx="54800" cy="62497"/>
            </a:xfrm>
            <a:custGeom>
              <a:avLst/>
              <a:gdLst>
                <a:gd name="connsiteX0" fmla="*/ 40005 w 54800"/>
                <a:gd name="connsiteY0" fmla="*/ 51134 h 62497"/>
                <a:gd name="connsiteX1" fmla="*/ 28702 w 54800"/>
                <a:gd name="connsiteY1" fmla="*/ 54900 h 62497"/>
                <a:gd name="connsiteX2" fmla="*/ 18733 w 54800"/>
                <a:gd name="connsiteY2" fmla="*/ 51964 h 62497"/>
                <a:gd name="connsiteX3" fmla="*/ 11938 w 54800"/>
                <a:gd name="connsiteY3" fmla="*/ 43601 h 62497"/>
                <a:gd name="connsiteX4" fmla="*/ 9461 w 54800"/>
                <a:gd name="connsiteY4" fmla="*/ 30961 h 62497"/>
                <a:gd name="connsiteX5" fmla="*/ 11875 w 54800"/>
                <a:gd name="connsiteY5" fmla="*/ 18577 h 62497"/>
                <a:gd name="connsiteX6" fmla="*/ 18669 w 54800"/>
                <a:gd name="connsiteY6" fmla="*/ 10533 h 62497"/>
                <a:gd name="connsiteX7" fmla="*/ 28829 w 54800"/>
                <a:gd name="connsiteY7" fmla="*/ 7724 h 62497"/>
                <a:gd name="connsiteX8" fmla="*/ 39878 w 54800"/>
                <a:gd name="connsiteY8" fmla="*/ 11363 h 62497"/>
                <a:gd name="connsiteX9" fmla="*/ 45149 w 54800"/>
                <a:gd name="connsiteY9" fmla="*/ 21449 h 62497"/>
                <a:gd name="connsiteX10" fmla="*/ 54801 w 54800"/>
                <a:gd name="connsiteY10" fmla="*/ 21449 h 62497"/>
                <a:gd name="connsiteX11" fmla="*/ 50737 w 54800"/>
                <a:gd name="connsiteY11" fmla="*/ 10278 h 62497"/>
                <a:gd name="connsiteX12" fmla="*/ 41720 w 54800"/>
                <a:gd name="connsiteY12" fmla="*/ 2745 h 62497"/>
                <a:gd name="connsiteX13" fmla="*/ 28956 w 54800"/>
                <a:gd name="connsiteY13" fmla="*/ 0 h 62497"/>
                <a:gd name="connsiteX14" fmla="*/ 14097 w 54800"/>
                <a:gd name="connsiteY14" fmla="*/ 3766 h 62497"/>
                <a:gd name="connsiteX15" fmla="*/ 3747 w 54800"/>
                <a:gd name="connsiteY15" fmla="*/ 14619 h 62497"/>
                <a:gd name="connsiteX16" fmla="*/ 0 w 54800"/>
                <a:gd name="connsiteY16" fmla="*/ 30961 h 62497"/>
                <a:gd name="connsiteX17" fmla="*/ 3556 w 54800"/>
                <a:gd name="connsiteY17" fmla="*/ 47814 h 62497"/>
                <a:gd name="connsiteX18" fmla="*/ 13589 w 54800"/>
                <a:gd name="connsiteY18" fmla="*/ 58731 h 62497"/>
                <a:gd name="connsiteX19" fmla="*/ 28575 w 54800"/>
                <a:gd name="connsiteY19" fmla="*/ 62497 h 62497"/>
                <a:gd name="connsiteX20" fmla="*/ 41529 w 54800"/>
                <a:gd name="connsiteY20" fmla="*/ 59880 h 62497"/>
                <a:gd name="connsiteX21" fmla="*/ 50609 w 54800"/>
                <a:gd name="connsiteY21" fmla="*/ 52411 h 62497"/>
                <a:gd name="connsiteX22" fmla="*/ 54737 w 54800"/>
                <a:gd name="connsiteY22" fmla="*/ 41048 h 62497"/>
                <a:gd name="connsiteX23" fmla="*/ 45593 w 54800"/>
                <a:gd name="connsiteY23" fmla="*/ 41048 h 62497"/>
                <a:gd name="connsiteX24" fmla="*/ 39942 w 54800"/>
                <a:gd name="connsiteY24" fmla="*/ 51134 h 6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800" h="62497">
                  <a:moveTo>
                    <a:pt x="40005" y="51134"/>
                  </a:moveTo>
                  <a:cubicBezTo>
                    <a:pt x="37021" y="53687"/>
                    <a:pt x="33274" y="54900"/>
                    <a:pt x="28702" y="54900"/>
                  </a:cubicBezTo>
                  <a:cubicBezTo>
                    <a:pt x="24956" y="54900"/>
                    <a:pt x="21654" y="53943"/>
                    <a:pt x="18733" y="51964"/>
                  </a:cubicBezTo>
                  <a:cubicBezTo>
                    <a:pt x="15811" y="49985"/>
                    <a:pt x="13525" y="47240"/>
                    <a:pt x="11938" y="43601"/>
                  </a:cubicBezTo>
                  <a:cubicBezTo>
                    <a:pt x="10287" y="40026"/>
                    <a:pt x="9461" y="35749"/>
                    <a:pt x="9461" y="30961"/>
                  </a:cubicBezTo>
                  <a:cubicBezTo>
                    <a:pt x="9461" y="26173"/>
                    <a:pt x="10287" y="22024"/>
                    <a:pt x="11875" y="18577"/>
                  </a:cubicBezTo>
                  <a:cubicBezTo>
                    <a:pt x="13462" y="15066"/>
                    <a:pt x="15748" y="12385"/>
                    <a:pt x="18669" y="10533"/>
                  </a:cubicBezTo>
                  <a:cubicBezTo>
                    <a:pt x="21590" y="8682"/>
                    <a:pt x="24956" y="7724"/>
                    <a:pt x="28829" y="7724"/>
                  </a:cubicBezTo>
                  <a:cubicBezTo>
                    <a:pt x="33338" y="7724"/>
                    <a:pt x="37021" y="8937"/>
                    <a:pt x="39878" y="11363"/>
                  </a:cubicBezTo>
                  <a:cubicBezTo>
                    <a:pt x="42672" y="13789"/>
                    <a:pt x="44450" y="17172"/>
                    <a:pt x="45149" y="21449"/>
                  </a:cubicBezTo>
                  <a:lnTo>
                    <a:pt x="54801" y="21449"/>
                  </a:lnTo>
                  <a:cubicBezTo>
                    <a:pt x="54356" y="17236"/>
                    <a:pt x="53022" y="13534"/>
                    <a:pt x="50737" y="10278"/>
                  </a:cubicBezTo>
                  <a:cubicBezTo>
                    <a:pt x="48450" y="7022"/>
                    <a:pt x="45466" y="4532"/>
                    <a:pt x="41720" y="2745"/>
                  </a:cubicBezTo>
                  <a:cubicBezTo>
                    <a:pt x="37973" y="894"/>
                    <a:pt x="33718" y="0"/>
                    <a:pt x="28956" y="0"/>
                  </a:cubicBezTo>
                  <a:cubicBezTo>
                    <a:pt x="23495" y="0"/>
                    <a:pt x="18542" y="1277"/>
                    <a:pt x="14097" y="3766"/>
                  </a:cubicBezTo>
                  <a:cubicBezTo>
                    <a:pt x="9716" y="6320"/>
                    <a:pt x="6223" y="9895"/>
                    <a:pt x="3747" y="14619"/>
                  </a:cubicBezTo>
                  <a:cubicBezTo>
                    <a:pt x="1270" y="19343"/>
                    <a:pt x="0" y="24769"/>
                    <a:pt x="0" y="30961"/>
                  </a:cubicBezTo>
                  <a:cubicBezTo>
                    <a:pt x="0" y="37154"/>
                    <a:pt x="1207" y="43090"/>
                    <a:pt x="3556" y="47814"/>
                  </a:cubicBezTo>
                  <a:cubicBezTo>
                    <a:pt x="5906" y="52602"/>
                    <a:pt x="9271" y="56241"/>
                    <a:pt x="13589" y="58731"/>
                  </a:cubicBezTo>
                  <a:cubicBezTo>
                    <a:pt x="17907" y="61220"/>
                    <a:pt x="22860" y="62497"/>
                    <a:pt x="28575" y="62497"/>
                  </a:cubicBezTo>
                  <a:cubicBezTo>
                    <a:pt x="33465" y="62497"/>
                    <a:pt x="37783" y="61603"/>
                    <a:pt x="41529" y="59880"/>
                  </a:cubicBezTo>
                  <a:cubicBezTo>
                    <a:pt x="45339" y="58156"/>
                    <a:pt x="48324" y="55666"/>
                    <a:pt x="50609" y="52411"/>
                  </a:cubicBezTo>
                  <a:cubicBezTo>
                    <a:pt x="52896" y="49155"/>
                    <a:pt x="54229" y="45325"/>
                    <a:pt x="54737" y="41048"/>
                  </a:cubicBezTo>
                  <a:lnTo>
                    <a:pt x="45593" y="41048"/>
                  </a:lnTo>
                  <a:cubicBezTo>
                    <a:pt x="44831" y="45261"/>
                    <a:pt x="42926" y="48644"/>
                    <a:pt x="39942" y="51134"/>
                  </a:cubicBezTo>
                </a:path>
              </a:pathLst>
            </a:custGeom>
            <a:solidFill>
              <a:srgbClr val="272F60"/>
            </a:solidFill>
            <a:ln w="6350"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7684DF80-E178-5F28-5A64-95A2AF1D98C6}"/>
                </a:ext>
              </a:extLst>
            </p:cNvPr>
            <p:cNvSpPr/>
            <p:nvPr/>
          </p:nvSpPr>
          <p:spPr>
            <a:xfrm>
              <a:off x="11343608" y="457200"/>
              <a:ext cx="48323" cy="62624"/>
            </a:xfrm>
            <a:custGeom>
              <a:avLst/>
              <a:gdLst>
                <a:gd name="connsiteX0" fmla="*/ 43879 w 48323"/>
                <a:gd name="connsiteY0" fmla="*/ 33323 h 62624"/>
                <a:gd name="connsiteX1" fmla="*/ 31940 w 48323"/>
                <a:gd name="connsiteY1" fmla="*/ 27578 h 62624"/>
                <a:gd name="connsiteX2" fmla="*/ 21654 w 48323"/>
                <a:gd name="connsiteY2" fmla="*/ 25344 h 62624"/>
                <a:gd name="connsiteX3" fmla="*/ 13906 w 48323"/>
                <a:gd name="connsiteY3" fmla="*/ 22088 h 62624"/>
                <a:gd name="connsiteX4" fmla="*/ 11430 w 48323"/>
                <a:gd name="connsiteY4" fmla="*/ 16342 h 62624"/>
                <a:gd name="connsiteX5" fmla="*/ 13081 w 48323"/>
                <a:gd name="connsiteY5" fmla="*/ 11810 h 62624"/>
                <a:gd name="connsiteX6" fmla="*/ 17590 w 48323"/>
                <a:gd name="connsiteY6" fmla="*/ 8746 h 62624"/>
                <a:gd name="connsiteX7" fmla="*/ 24067 w 48323"/>
                <a:gd name="connsiteY7" fmla="*/ 7661 h 62624"/>
                <a:gd name="connsiteX8" fmla="*/ 31242 w 48323"/>
                <a:gd name="connsiteY8" fmla="*/ 9065 h 62624"/>
                <a:gd name="connsiteX9" fmla="*/ 35941 w 48323"/>
                <a:gd name="connsiteY9" fmla="*/ 12959 h 62624"/>
                <a:gd name="connsiteX10" fmla="*/ 37846 w 48323"/>
                <a:gd name="connsiteY10" fmla="*/ 18704 h 62624"/>
                <a:gd name="connsiteX11" fmla="*/ 47117 w 48323"/>
                <a:gd name="connsiteY11" fmla="*/ 18704 h 62624"/>
                <a:gd name="connsiteX12" fmla="*/ 44006 w 48323"/>
                <a:gd name="connsiteY12" fmla="*/ 8873 h 62624"/>
                <a:gd name="connsiteX13" fmla="*/ 36195 w 48323"/>
                <a:gd name="connsiteY13" fmla="*/ 2362 h 62624"/>
                <a:gd name="connsiteX14" fmla="*/ 24447 w 48323"/>
                <a:gd name="connsiteY14" fmla="*/ 0 h 62624"/>
                <a:gd name="connsiteX15" fmla="*/ 13017 w 48323"/>
                <a:gd name="connsiteY15" fmla="*/ 2234 h 62624"/>
                <a:gd name="connsiteX16" fmla="*/ 5080 w 48323"/>
                <a:gd name="connsiteY16" fmla="*/ 8363 h 62624"/>
                <a:gd name="connsiteX17" fmla="*/ 2222 w 48323"/>
                <a:gd name="connsiteY17" fmla="*/ 17172 h 62624"/>
                <a:gd name="connsiteX18" fmla="*/ 6794 w 48323"/>
                <a:gd name="connsiteY18" fmla="*/ 28025 h 62624"/>
                <a:gd name="connsiteX19" fmla="*/ 18733 w 48323"/>
                <a:gd name="connsiteY19" fmla="*/ 33834 h 62624"/>
                <a:gd name="connsiteX20" fmla="*/ 28067 w 48323"/>
                <a:gd name="connsiteY20" fmla="*/ 35877 h 62624"/>
                <a:gd name="connsiteX21" fmla="*/ 36258 w 48323"/>
                <a:gd name="connsiteY21" fmla="*/ 39260 h 62624"/>
                <a:gd name="connsiteX22" fmla="*/ 39052 w 48323"/>
                <a:gd name="connsiteY22" fmla="*/ 45197 h 62624"/>
                <a:gd name="connsiteX23" fmla="*/ 35370 w 48323"/>
                <a:gd name="connsiteY23" fmla="*/ 52411 h 62624"/>
                <a:gd name="connsiteX24" fmla="*/ 25146 w 48323"/>
                <a:gd name="connsiteY24" fmla="*/ 55028 h 62624"/>
                <a:gd name="connsiteX25" fmla="*/ 17272 w 48323"/>
                <a:gd name="connsiteY25" fmla="*/ 53432 h 62624"/>
                <a:gd name="connsiteX26" fmla="*/ 11684 w 48323"/>
                <a:gd name="connsiteY26" fmla="*/ 48772 h 62624"/>
                <a:gd name="connsiteX27" fmla="*/ 9335 w 48323"/>
                <a:gd name="connsiteY27" fmla="*/ 41558 h 62624"/>
                <a:gd name="connsiteX28" fmla="*/ 0 w 48323"/>
                <a:gd name="connsiteY28" fmla="*/ 41558 h 62624"/>
                <a:gd name="connsiteX29" fmla="*/ 3302 w 48323"/>
                <a:gd name="connsiteY29" fmla="*/ 52730 h 62624"/>
                <a:gd name="connsiteX30" fmla="*/ 11938 w 48323"/>
                <a:gd name="connsiteY30" fmla="*/ 60071 h 62624"/>
                <a:gd name="connsiteX31" fmla="*/ 24892 w 48323"/>
                <a:gd name="connsiteY31" fmla="*/ 62625 h 62624"/>
                <a:gd name="connsiteX32" fmla="*/ 37465 w 48323"/>
                <a:gd name="connsiteY32" fmla="*/ 60199 h 62624"/>
                <a:gd name="connsiteX33" fmla="*/ 45529 w 48323"/>
                <a:gd name="connsiteY33" fmla="*/ 53624 h 62624"/>
                <a:gd name="connsiteX34" fmla="*/ 48324 w 48323"/>
                <a:gd name="connsiteY34" fmla="*/ 44303 h 62624"/>
                <a:gd name="connsiteX35" fmla="*/ 43942 w 48323"/>
                <a:gd name="connsiteY35" fmla="*/ 33451 h 6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323" h="62624">
                  <a:moveTo>
                    <a:pt x="43879" y="33323"/>
                  </a:moveTo>
                  <a:cubicBezTo>
                    <a:pt x="40958" y="30578"/>
                    <a:pt x="36957" y="28663"/>
                    <a:pt x="31940" y="27578"/>
                  </a:cubicBezTo>
                  <a:lnTo>
                    <a:pt x="21654" y="25344"/>
                  </a:lnTo>
                  <a:cubicBezTo>
                    <a:pt x="18161" y="24577"/>
                    <a:pt x="15558" y="23492"/>
                    <a:pt x="13906" y="22088"/>
                  </a:cubicBezTo>
                  <a:cubicBezTo>
                    <a:pt x="12256" y="20747"/>
                    <a:pt x="11430" y="18832"/>
                    <a:pt x="11430" y="16342"/>
                  </a:cubicBezTo>
                  <a:cubicBezTo>
                    <a:pt x="11430" y="14619"/>
                    <a:pt x="12001" y="13087"/>
                    <a:pt x="13081" y="11810"/>
                  </a:cubicBezTo>
                  <a:cubicBezTo>
                    <a:pt x="14160" y="10469"/>
                    <a:pt x="15685" y="9448"/>
                    <a:pt x="17590" y="8746"/>
                  </a:cubicBezTo>
                  <a:cubicBezTo>
                    <a:pt x="19494" y="8044"/>
                    <a:pt x="21654" y="7661"/>
                    <a:pt x="24067" y="7661"/>
                  </a:cubicBezTo>
                  <a:cubicBezTo>
                    <a:pt x="26860" y="7661"/>
                    <a:pt x="29210" y="8107"/>
                    <a:pt x="31242" y="9065"/>
                  </a:cubicBezTo>
                  <a:cubicBezTo>
                    <a:pt x="33274" y="10023"/>
                    <a:pt x="34861" y="11299"/>
                    <a:pt x="35941" y="12959"/>
                  </a:cubicBezTo>
                  <a:cubicBezTo>
                    <a:pt x="37020" y="14619"/>
                    <a:pt x="37656" y="16534"/>
                    <a:pt x="37846" y="18704"/>
                  </a:cubicBezTo>
                  <a:lnTo>
                    <a:pt x="47117" y="18704"/>
                  </a:lnTo>
                  <a:cubicBezTo>
                    <a:pt x="46863" y="14938"/>
                    <a:pt x="45847" y="11682"/>
                    <a:pt x="44006" y="8873"/>
                  </a:cubicBezTo>
                  <a:cubicBezTo>
                    <a:pt x="42164" y="6065"/>
                    <a:pt x="39560" y="3894"/>
                    <a:pt x="36195" y="2362"/>
                  </a:cubicBezTo>
                  <a:cubicBezTo>
                    <a:pt x="32829" y="830"/>
                    <a:pt x="28892" y="0"/>
                    <a:pt x="24447" y="0"/>
                  </a:cubicBezTo>
                  <a:cubicBezTo>
                    <a:pt x="20193" y="0"/>
                    <a:pt x="16383" y="766"/>
                    <a:pt x="13017" y="2234"/>
                  </a:cubicBezTo>
                  <a:cubicBezTo>
                    <a:pt x="9652" y="3703"/>
                    <a:pt x="6985" y="5745"/>
                    <a:pt x="5080" y="8363"/>
                  </a:cubicBezTo>
                  <a:cubicBezTo>
                    <a:pt x="3175" y="10980"/>
                    <a:pt x="2222" y="13917"/>
                    <a:pt x="2222" y="17172"/>
                  </a:cubicBezTo>
                  <a:cubicBezTo>
                    <a:pt x="2222" y="21577"/>
                    <a:pt x="3747" y="25216"/>
                    <a:pt x="6794" y="28025"/>
                  </a:cubicBezTo>
                  <a:cubicBezTo>
                    <a:pt x="9842" y="30834"/>
                    <a:pt x="13843" y="32749"/>
                    <a:pt x="18733" y="33834"/>
                  </a:cubicBezTo>
                  <a:lnTo>
                    <a:pt x="28067" y="35877"/>
                  </a:lnTo>
                  <a:cubicBezTo>
                    <a:pt x="31686" y="36643"/>
                    <a:pt x="34417" y="37792"/>
                    <a:pt x="36258" y="39260"/>
                  </a:cubicBezTo>
                  <a:cubicBezTo>
                    <a:pt x="38100" y="40728"/>
                    <a:pt x="39052" y="42707"/>
                    <a:pt x="39052" y="45197"/>
                  </a:cubicBezTo>
                  <a:cubicBezTo>
                    <a:pt x="39052" y="48261"/>
                    <a:pt x="37846" y="50687"/>
                    <a:pt x="35370" y="52411"/>
                  </a:cubicBezTo>
                  <a:cubicBezTo>
                    <a:pt x="32893" y="54134"/>
                    <a:pt x="29527" y="55028"/>
                    <a:pt x="25146" y="55028"/>
                  </a:cubicBezTo>
                  <a:cubicBezTo>
                    <a:pt x="22225" y="55028"/>
                    <a:pt x="19558" y="54517"/>
                    <a:pt x="17272" y="53432"/>
                  </a:cubicBezTo>
                  <a:cubicBezTo>
                    <a:pt x="14922" y="52347"/>
                    <a:pt x="13081" y="50815"/>
                    <a:pt x="11684" y="48772"/>
                  </a:cubicBezTo>
                  <a:cubicBezTo>
                    <a:pt x="10287" y="46729"/>
                    <a:pt x="9525" y="44367"/>
                    <a:pt x="9335" y="41558"/>
                  </a:cubicBezTo>
                  <a:lnTo>
                    <a:pt x="0" y="41558"/>
                  </a:lnTo>
                  <a:cubicBezTo>
                    <a:pt x="190" y="45835"/>
                    <a:pt x="1270" y="49538"/>
                    <a:pt x="3302" y="52730"/>
                  </a:cubicBezTo>
                  <a:cubicBezTo>
                    <a:pt x="5334" y="55922"/>
                    <a:pt x="8192" y="58348"/>
                    <a:pt x="11938" y="60071"/>
                  </a:cubicBezTo>
                  <a:cubicBezTo>
                    <a:pt x="15621" y="61795"/>
                    <a:pt x="19939" y="62625"/>
                    <a:pt x="24892" y="62625"/>
                  </a:cubicBezTo>
                  <a:cubicBezTo>
                    <a:pt x="29845" y="62625"/>
                    <a:pt x="33909" y="61795"/>
                    <a:pt x="37465" y="60199"/>
                  </a:cubicBezTo>
                  <a:cubicBezTo>
                    <a:pt x="40958" y="58603"/>
                    <a:pt x="43688" y="56369"/>
                    <a:pt x="45529" y="53624"/>
                  </a:cubicBezTo>
                  <a:cubicBezTo>
                    <a:pt x="47371" y="50879"/>
                    <a:pt x="48324" y="47751"/>
                    <a:pt x="48324" y="44303"/>
                  </a:cubicBezTo>
                  <a:cubicBezTo>
                    <a:pt x="48324" y="39835"/>
                    <a:pt x="46863" y="36196"/>
                    <a:pt x="43942" y="33451"/>
                  </a:cubicBezTo>
                </a:path>
              </a:pathLst>
            </a:custGeom>
            <a:solidFill>
              <a:srgbClr val="272F60"/>
            </a:solidFill>
            <a:ln w="6350"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CD306599-F854-4A42-3AD3-E1849D84A44B}"/>
                </a:ext>
              </a:extLst>
            </p:cNvPr>
            <p:cNvSpPr/>
            <p:nvPr/>
          </p:nvSpPr>
          <p:spPr>
            <a:xfrm>
              <a:off x="11238007" y="458604"/>
              <a:ext cx="12827" cy="22343"/>
            </a:xfrm>
            <a:custGeom>
              <a:avLst/>
              <a:gdLst>
                <a:gd name="connsiteX0" fmla="*/ 12700 w 12827"/>
                <a:gd name="connsiteY0" fmla="*/ 15640 h 22343"/>
                <a:gd name="connsiteX1" fmla="*/ 12827 w 12827"/>
                <a:gd name="connsiteY1" fmla="*/ 0 h 22343"/>
                <a:gd name="connsiteX2" fmla="*/ 0 w 12827"/>
                <a:gd name="connsiteY2" fmla="*/ 22343 h 22343"/>
                <a:gd name="connsiteX3" fmla="*/ 6033 w 12827"/>
                <a:gd name="connsiteY3" fmla="*/ 22343 h 22343"/>
                <a:gd name="connsiteX4" fmla="*/ 12764 w 12827"/>
                <a:gd name="connsiteY4" fmla="*/ 15576 h 22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 h="22343">
                  <a:moveTo>
                    <a:pt x="12700" y="15640"/>
                  </a:moveTo>
                  <a:cubicBezTo>
                    <a:pt x="12700" y="11555"/>
                    <a:pt x="12764" y="6767"/>
                    <a:pt x="12827" y="0"/>
                  </a:cubicBezTo>
                  <a:lnTo>
                    <a:pt x="0" y="22343"/>
                  </a:lnTo>
                  <a:lnTo>
                    <a:pt x="6033" y="22343"/>
                  </a:lnTo>
                  <a:cubicBezTo>
                    <a:pt x="10732" y="22343"/>
                    <a:pt x="12764" y="20300"/>
                    <a:pt x="12764" y="15576"/>
                  </a:cubicBezTo>
                </a:path>
              </a:pathLst>
            </a:custGeom>
            <a:solidFill>
              <a:srgbClr val="272F60"/>
            </a:solidFill>
            <a:ln w="6350"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BE373F10-7E3B-786B-D934-BF32E856F658}"/>
                </a:ext>
              </a:extLst>
            </p:cNvPr>
            <p:cNvSpPr/>
            <p:nvPr/>
          </p:nvSpPr>
          <p:spPr>
            <a:xfrm>
              <a:off x="11216481" y="483501"/>
              <a:ext cx="34162" cy="34791"/>
            </a:xfrm>
            <a:custGeom>
              <a:avLst/>
              <a:gdLst>
                <a:gd name="connsiteX0" fmla="*/ 7493 w 34162"/>
                <a:gd name="connsiteY0" fmla="*/ 34664 h 34791"/>
                <a:gd name="connsiteX1" fmla="*/ 24130 w 34162"/>
                <a:gd name="connsiteY1" fmla="*/ 4149 h 34791"/>
                <a:gd name="connsiteX2" fmla="*/ 14542 w 34162"/>
                <a:gd name="connsiteY2" fmla="*/ 34217 h 34791"/>
                <a:gd name="connsiteX3" fmla="*/ 21971 w 34162"/>
                <a:gd name="connsiteY3" fmla="*/ 33004 h 34791"/>
                <a:gd name="connsiteX4" fmla="*/ 28956 w 34162"/>
                <a:gd name="connsiteY4" fmla="*/ 10086 h 34791"/>
                <a:gd name="connsiteX5" fmla="*/ 27242 w 34162"/>
                <a:gd name="connsiteY5" fmla="*/ 31280 h 34791"/>
                <a:gd name="connsiteX6" fmla="*/ 34163 w 34162"/>
                <a:gd name="connsiteY6" fmla="*/ 19343 h 34791"/>
                <a:gd name="connsiteX7" fmla="*/ 34163 w 34162"/>
                <a:gd name="connsiteY7" fmla="*/ 6703 h 34791"/>
                <a:gd name="connsiteX8" fmla="*/ 27432 w 34162"/>
                <a:gd name="connsiteY8" fmla="*/ 0 h 34791"/>
                <a:gd name="connsiteX9" fmla="*/ 20002 w 34162"/>
                <a:gd name="connsiteY9" fmla="*/ 0 h 34791"/>
                <a:gd name="connsiteX10" fmla="*/ 0 w 34162"/>
                <a:gd name="connsiteY10" fmla="*/ 34792 h 34791"/>
                <a:gd name="connsiteX11" fmla="*/ 7493 w 34162"/>
                <a:gd name="connsiteY11" fmla="*/ 34664 h 3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62" h="34791">
                  <a:moveTo>
                    <a:pt x="7493" y="34664"/>
                  </a:moveTo>
                  <a:lnTo>
                    <a:pt x="24130" y="4149"/>
                  </a:lnTo>
                  <a:lnTo>
                    <a:pt x="14542" y="34217"/>
                  </a:lnTo>
                  <a:cubicBezTo>
                    <a:pt x="17399" y="33898"/>
                    <a:pt x="19875" y="33515"/>
                    <a:pt x="21971" y="33004"/>
                  </a:cubicBezTo>
                  <a:lnTo>
                    <a:pt x="28956" y="10086"/>
                  </a:lnTo>
                  <a:lnTo>
                    <a:pt x="27242" y="31280"/>
                  </a:lnTo>
                  <a:cubicBezTo>
                    <a:pt x="33338" y="28472"/>
                    <a:pt x="34163" y="24258"/>
                    <a:pt x="34163" y="19343"/>
                  </a:cubicBezTo>
                  <a:lnTo>
                    <a:pt x="34163" y="6703"/>
                  </a:lnTo>
                  <a:cubicBezTo>
                    <a:pt x="34163" y="2043"/>
                    <a:pt x="31750" y="0"/>
                    <a:pt x="27432" y="0"/>
                  </a:cubicBezTo>
                  <a:lnTo>
                    <a:pt x="20002" y="0"/>
                  </a:lnTo>
                  <a:lnTo>
                    <a:pt x="0" y="34792"/>
                  </a:lnTo>
                  <a:cubicBezTo>
                    <a:pt x="2667" y="34792"/>
                    <a:pt x="5207" y="34792"/>
                    <a:pt x="7493" y="34664"/>
                  </a:cubicBezTo>
                </a:path>
              </a:pathLst>
            </a:custGeom>
            <a:solidFill>
              <a:srgbClr val="272F60"/>
            </a:solidFill>
            <a:ln w="6350"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77AFF22F-CAD0-E544-616F-C7EE4A9776F7}"/>
                </a:ext>
              </a:extLst>
            </p:cNvPr>
            <p:cNvSpPr/>
            <p:nvPr/>
          </p:nvSpPr>
          <p:spPr>
            <a:xfrm>
              <a:off x="11253501" y="483501"/>
              <a:ext cx="34162" cy="34791"/>
            </a:xfrm>
            <a:custGeom>
              <a:avLst/>
              <a:gdLst>
                <a:gd name="connsiteX0" fmla="*/ 6731 w 34162"/>
                <a:gd name="connsiteY0" fmla="*/ 0 h 34791"/>
                <a:gd name="connsiteX1" fmla="*/ 0 w 34162"/>
                <a:gd name="connsiteY1" fmla="*/ 6703 h 34791"/>
                <a:gd name="connsiteX2" fmla="*/ 0 w 34162"/>
                <a:gd name="connsiteY2" fmla="*/ 19343 h 34791"/>
                <a:gd name="connsiteX3" fmla="*/ 6922 w 34162"/>
                <a:gd name="connsiteY3" fmla="*/ 31280 h 34791"/>
                <a:gd name="connsiteX4" fmla="*/ 5207 w 34162"/>
                <a:gd name="connsiteY4" fmla="*/ 10086 h 34791"/>
                <a:gd name="connsiteX5" fmla="*/ 12192 w 34162"/>
                <a:gd name="connsiteY5" fmla="*/ 33004 h 34791"/>
                <a:gd name="connsiteX6" fmla="*/ 19622 w 34162"/>
                <a:gd name="connsiteY6" fmla="*/ 34217 h 34791"/>
                <a:gd name="connsiteX7" fmla="*/ 10033 w 34162"/>
                <a:gd name="connsiteY7" fmla="*/ 4149 h 34791"/>
                <a:gd name="connsiteX8" fmla="*/ 26670 w 34162"/>
                <a:gd name="connsiteY8" fmla="*/ 34664 h 34791"/>
                <a:gd name="connsiteX9" fmla="*/ 34163 w 34162"/>
                <a:gd name="connsiteY9" fmla="*/ 34792 h 34791"/>
                <a:gd name="connsiteX10" fmla="*/ 14160 w 34162"/>
                <a:gd name="connsiteY10" fmla="*/ 0 h 34791"/>
                <a:gd name="connsiteX11" fmla="*/ 6731 w 34162"/>
                <a:gd name="connsiteY11" fmla="*/ 0 h 3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62" h="34791">
                  <a:moveTo>
                    <a:pt x="6731" y="0"/>
                  </a:moveTo>
                  <a:cubicBezTo>
                    <a:pt x="2476" y="0"/>
                    <a:pt x="0" y="2043"/>
                    <a:pt x="0" y="6703"/>
                  </a:cubicBezTo>
                  <a:lnTo>
                    <a:pt x="0" y="19343"/>
                  </a:lnTo>
                  <a:cubicBezTo>
                    <a:pt x="0" y="24258"/>
                    <a:pt x="825" y="28472"/>
                    <a:pt x="6922" y="31280"/>
                  </a:cubicBezTo>
                  <a:lnTo>
                    <a:pt x="5207" y="10086"/>
                  </a:lnTo>
                  <a:lnTo>
                    <a:pt x="12192" y="33004"/>
                  </a:lnTo>
                  <a:cubicBezTo>
                    <a:pt x="14288" y="33515"/>
                    <a:pt x="16764" y="33898"/>
                    <a:pt x="19622" y="34217"/>
                  </a:cubicBezTo>
                  <a:lnTo>
                    <a:pt x="10033" y="4149"/>
                  </a:lnTo>
                  <a:lnTo>
                    <a:pt x="26670" y="34664"/>
                  </a:lnTo>
                  <a:cubicBezTo>
                    <a:pt x="28956" y="34792"/>
                    <a:pt x="31433" y="34792"/>
                    <a:pt x="34163" y="34792"/>
                  </a:cubicBezTo>
                  <a:lnTo>
                    <a:pt x="14160" y="0"/>
                  </a:lnTo>
                  <a:lnTo>
                    <a:pt x="6731" y="0"/>
                  </a:lnTo>
                  <a:close/>
                </a:path>
              </a:pathLst>
            </a:custGeom>
            <a:solidFill>
              <a:srgbClr val="272F60"/>
            </a:solidFill>
            <a:ln w="6350"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75F6530C-7F86-C238-7304-56A835386B3E}"/>
                </a:ext>
              </a:extLst>
            </p:cNvPr>
            <p:cNvSpPr/>
            <p:nvPr/>
          </p:nvSpPr>
          <p:spPr>
            <a:xfrm>
              <a:off x="11253374" y="458668"/>
              <a:ext cx="12827" cy="22343"/>
            </a:xfrm>
            <a:custGeom>
              <a:avLst/>
              <a:gdLst>
                <a:gd name="connsiteX0" fmla="*/ 6794 w 12827"/>
                <a:gd name="connsiteY0" fmla="*/ 22343 h 22343"/>
                <a:gd name="connsiteX1" fmla="*/ 12827 w 12827"/>
                <a:gd name="connsiteY1" fmla="*/ 22343 h 22343"/>
                <a:gd name="connsiteX2" fmla="*/ 0 w 12827"/>
                <a:gd name="connsiteY2" fmla="*/ 0 h 22343"/>
                <a:gd name="connsiteX3" fmla="*/ 127 w 12827"/>
                <a:gd name="connsiteY3" fmla="*/ 15640 h 22343"/>
                <a:gd name="connsiteX4" fmla="*/ 6858 w 12827"/>
                <a:gd name="connsiteY4" fmla="*/ 22343 h 22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 h="22343">
                  <a:moveTo>
                    <a:pt x="6794" y="22343"/>
                  </a:moveTo>
                  <a:lnTo>
                    <a:pt x="12827" y="22343"/>
                  </a:lnTo>
                  <a:lnTo>
                    <a:pt x="0" y="0"/>
                  </a:lnTo>
                  <a:cubicBezTo>
                    <a:pt x="0" y="6767"/>
                    <a:pt x="127" y="11555"/>
                    <a:pt x="127" y="15640"/>
                  </a:cubicBezTo>
                  <a:cubicBezTo>
                    <a:pt x="127" y="20364"/>
                    <a:pt x="2159" y="22343"/>
                    <a:pt x="6858" y="22343"/>
                  </a:cubicBezTo>
                </a:path>
              </a:pathLst>
            </a:custGeom>
            <a:solidFill>
              <a:srgbClr val="272F60"/>
            </a:solidFill>
            <a:ln w="6350"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CD534F67-825D-6FC5-F121-0A22F78CCC5B}"/>
                </a:ext>
              </a:extLst>
            </p:cNvPr>
            <p:cNvSpPr/>
            <p:nvPr/>
          </p:nvSpPr>
          <p:spPr>
            <a:xfrm>
              <a:off x="11263154" y="703444"/>
              <a:ext cx="181714" cy="53598"/>
            </a:xfrm>
            <a:custGeom>
              <a:avLst/>
              <a:gdLst>
                <a:gd name="connsiteX0" fmla="*/ 181546 w 181714"/>
                <a:gd name="connsiteY0" fmla="*/ 105 h 53598"/>
                <a:gd name="connsiteX1" fmla="*/ 26543 w 181714"/>
                <a:gd name="connsiteY1" fmla="*/ 22958 h 53598"/>
                <a:gd name="connsiteX2" fmla="*/ 4763 w 181714"/>
                <a:gd name="connsiteY2" fmla="*/ 360 h 53598"/>
                <a:gd name="connsiteX3" fmla="*/ 0 w 181714"/>
                <a:gd name="connsiteY3" fmla="*/ 3105 h 53598"/>
                <a:gd name="connsiteX4" fmla="*/ 123634 w 181714"/>
                <a:gd name="connsiteY4" fmla="*/ 47217 h 53598"/>
                <a:gd name="connsiteX5" fmla="*/ 179070 w 181714"/>
                <a:gd name="connsiteY5" fmla="*/ 4765 h 53598"/>
                <a:gd name="connsiteX6" fmla="*/ 181610 w 181714"/>
                <a:gd name="connsiteY6" fmla="*/ 168 h 5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714" h="53598">
                  <a:moveTo>
                    <a:pt x="181546" y="105"/>
                  </a:moveTo>
                  <a:cubicBezTo>
                    <a:pt x="141796" y="46323"/>
                    <a:pt x="76962" y="64453"/>
                    <a:pt x="26543" y="22958"/>
                  </a:cubicBezTo>
                  <a:cubicBezTo>
                    <a:pt x="21018" y="18362"/>
                    <a:pt x="8382" y="2084"/>
                    <a:pt x="4763" y="360"/>
                  </a:cubicBezTo>
                  <a:cubicBezTo>
                    <a:pt x="2476" y="-789"/>
                    <a:pt x="1143" y="998"/>
                    <a:pt x="0" y="3105"/>
                  </a:cubicBezTo>
                  <a:cubicBezTo>
                    <a:pt x="22098" y="47664"/>
                    <a:pt x="78232" y="63815"/>
                    <a:pt x="123634" y="47217"/>
                  </a:cubicBezTo>
                  <a:cubicBezTo>
                    <a:pt x="142875" y="40195"/>
                    <a:pt x="166116" y="20596"/>
                    <a:pt x="179070" y="4765"/>
                  </a:cubicBezTo>
                  <a:cubicBezTo>
                    <a:pt x="180277" y="3296"/>
                    <a:pt x="182182" y="2594"/>
                    <a:pt x="181610" y="168"/>
                  </a:cubicBezTo>
                </a:path>
              </a:pathLst>
            </a:custGeom>
            <a:solidFill>
              <a:schemeClr val="accent4"/>
            </a:solidFill>
            <a:ln w="6350"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D782648E-EF98-6591-4DF0-1F5F4FB82ADB}"/>
                </a:ext>
              </a:extLst>
            </p:cNvPr>
            <p:cNvSpPr/>
            <p:nvPr/>
          </p:nvSpPr>
          <p:spPr>
            <a:xfrm>
              <a:off x="11435930" y="695021"/>
              <a:ext cx="19892" cy="18295"/>
            </a:xfrm>
            <a:custGeom>
              <a:avLst/>
              <a:gdLst>
                <a:gd name="connsiteX0" fmla="*/ 134 w 19892"/>
                <a:gd name="connsiteY0" fmla="*/ 166 h 18295"/>
                <a:gd name="connsiteX1" fmla="*/ 3182 w 19892"/>
                <a:gd name="connsiteY1" fmla="*/ 2911 h 18295"/>
                <a:gd name="connsiteX2" fmla="*/ 15946 w 19892"/>
                <a:gd name="connsiteY2" fmla="*/ 18295 h 18295"/>
                <a:gd name="connsiteX3" fmla="*/ 14485 w 19892"/>
                <a:gd name="connsiteY3" fmla="*/ 3230 h 18295"/>
                <a:gd name="connsiteX4" fmla="*/ 71 w 19892"/>
                <a:gd name="connsiteY4" fmla="*/ 229 h 18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2" h="18295">
                  <a:moveTo>
                    <a:pt x="134" y="166"/>
                  </a:moveTo>
                  <a:cubicBezTo>
                    <a:pt x="-501" y="4060"/>
                    <a:pt x="1214" y="2208"/>
                    <a:pt x="3182" y="2911"/>
                  </a:cubicBezTo>
                  <a:cubicBezTo>
                    <a:pt x="12707" y="6039"/>
                    <a:pt x="14422" y="7635"/>
                    <a:pt x="15946" y="18295"/>
                  </a:cubicBezTo>
                  <a:cubicBezTo>
                    <a:pt x="23693" y="17466"/>
                    <a:pt x="18295" y="6613"/>
                    <a:pt x="14485" y="3230"/>
                  </a:cubicBezTo>
                  <a:cubicBezTo>
                    <a:pt x="9913" y="-792"/>
                    <a:pt x="5786" y="-26"/>
                    <a:pt x="71" y="229"/>
                  </a:cubicBezTo>
                </a:path>
              </a:pathLst>
            </a:custGeom>
            <a:solidFill>
              <a:srgbClr val="00AEEF"/>
            </a:solidFill>
            <a:ln w="6350"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F17A8E04-F853-72BC-625B-D12EA91963E4}"/>
                </a:ext>
              </a:extLst>
            </p:cNvPr>
            <p:cNvSpPr/>
            <p:nvPr/>
          </p:nvSpPr>
          <p:spPr>
            <a:xfrm>
              <a:off x="11255905" y="695542"/>
              <a:ext cx="17281" cy="21072"/>
            </a:xfrm>
            <a:custGeom>
              <a:avLst/>
              <a:gdLst>
                <a:gd name="connsiteX0" fmla="*/ 771 w 17281"/>
                <a:gd name="connsiteY0" fmla="*/ 21030 h 21072"/>
                <a:gd name="connsiteX1" fmla="*/ 3184 w 17281"/>
                <a:gd name="connsiteY1" fmla="*/ 17711 h 21072"/>
                <a:gd name="connsiteX2" fmla="*/ 17281 w 17281"/>
                <a:gd name="connsiteY2" fmla="*/ 3603 h 21072"/>
                <a:gd name="connsiteX3" fmla="*/ 2486 w 17281"/>
                <a:gd name="connsiteY3" fmla="*/ 6348 h 21072"/>
                <a:gd name="connsiteX4" fmla="*/ 771 w 17281"/>
                <a:gd name="connsiteY4" fmla="*/ 21030 h 21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 h="21072">
                  <a:moveTo>
                    <a:pt x="771" y="21030"/>
                  </a:moveTo>
                  <a:cubicBezTo>
                    <a:pt x="4708" y="21350"/>
                    <a:pt x="2740" y="19817"/>
                    <a:pt x="3184" y="17711"/>
                  </a:cubicBezTo>
                  <a:cubicBezTo>
                    <a:pt x="5407" y="7944"/>
                    <a:pt x="6867" y="6029"/>
                    <a:pt x="17281" y="3603"/>
                  </a:cubicBezTo>
                  <a:cubicBezTo>
                    <a:pt x="15757" y="-4058"/>
                    <a:pt x="5470" y="2262"/>
                    <a:pt x="2486" y="6348"/>
                  </a:cubicBezTo>
                  <a:cubicBezTo>
                    <a:pt x="-1070" y="11263"/>
                    <a:pt x="9" y="15349"/>
                    <a:pt x="771" y="21030"/>
                  </a:cubicBezTo>
                </a:path>
              </a:pathLst>
            </a:custGeom>
            <a:solidFill>
              <a:srgbClr val="00AEEF"/>
            </a:solidFill>
            <a:ln w="6350"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726F1CBC-51A6-73D1-474D-CE7F2E32F8DE}"/>
                </a:ext>
              </a:extLst>
            </p:cNvPr>
            <p:cNvSpPr/>
            <p:nvPr/>
          </p:nvSpPr>
          <p:spPr>
            <a:xfrm>
              <a:off x="11381660" y="552784"/>
              <a:ext cx="167176" cy="153115"/>
            </a:xfrm>
            <a:custGeom>
              <a:avLst/>
              <a:gdLst>
                <a:gd name="connsiteX0" fmla="*/ 123746 w 167176"/>
                <a:gd name="connsiteY0" fmla="*/ 30176 h 153115"/>
                <a:gd name="connsiteX1" fmla="*/ 38338 w 167176"/>
                <a:gd name="connsiteY1" fmla="*/ 34581 h 153115"/>
                <a:gd name="connsiteX2" fmla="*/ 33957 w 167176"/>
                <a:gd name="connsiteY2" fmla="*/ 79203 h 153115"/>
                <a:gd name="connsiteX3" fmla="*/ 123682 w 167176"/>
                <a:gd name="connsiteY3" fmla="*/ 30240 h 153115"/>
                <a:gd name="connsiteX4" fmla="*/ 70787 w 167176"/>
                <a:gd name="connsiteY4" fmla="*/ 92928 h 153115"/>
                <a:gd name="connsiteX5" fmla="*/ 157147 w 167176"/>
                <a:gd name="connsiteY5" fmla="*/ 131742 h 153115"/>
                <a:gd name="connsiteX6" fmla="*/ 163687 w 167176"/>
                <a:gd name="connsiteY6" fmla="*/ 149999 h 153115"/>
                <a:gd name="connsiteX7" fmla="*/ 37449 w 167176"/>
                <a:gd name="connsiteY7" fmla="*/ 109207 h 153115"/>
                <a:gd name="connsiteX8" fmla="*/ 26781 w 167176"/>
                <a:gd name="connsiteY8" fmla="*/ 140998 h 153115"/>
                <a:gd name="connsiteX9" fmla="*/ 4493 w 167176"/>
                <a:gd name="connsiteY9" fmla="*/ 110931 h 153115"/>
                <a:gd name="connsiteX10" fmla="*/ 683 w 167176"/>
                <a:gd name="connsiteY10" fmla="*/ 58967 h 153115"/>
                <a:gd name="connsiteX11" fmla="*/ 12684 w 167176"/>
                <a:gd name="connsiteY11" fmla="*/ 11727 h 153115"/>
                <a:gd name="connsiteX12" fmla="*/ 36433 w 167176"/>
                <a:gd name="connsiteY12" fmla="*/ 6364 h 153115"/>
                <a:gd name="connsiteX13" fmla="*/ 158798 w 167176"/>
                <a:gd name="connsiteY13" fmla="*/ 20281 h 153115"/>
                <a:gd name="connsiteX14" fmla="*/ 137335 w 167176"/>
                <a:gd name="connsiteY14" fmla="*/ 63180 h 153115"/>
                <a:gd name="connsiteX15" fmla="*/ 70723 w 167176"/>
                <a:gd name="connsiteY15" fmla="*/ 92928 h 15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176" h="153115">
                  <a:moveTo>
                    <a:pt x="123746" y="30176"/>
                  </a:moveTo>
                  <a:cubicBezTo>
                    <a:pt x="95552" y="25324"/>
                    <a:pt x="66405" y="30750"/>
                    <a:pt x="38338" y="34581"/>
                  </a:cubicBezTo>
                  <a:cubicBezTo>
                    <a:pt x="35290" y="49200"/>
                    <a:pt x="33957" y="64201"/>
                    <a:pt x="33957" y="79203"/>
                  </a:cubicBezTo>
                  <a:cubicBezTo>
                    <a:pt x="66342" y="68670"/>
                    <a:pt x="97139" y="51434"/>
                    <a:pt x="123682" y="30240"/>
                  </a:cubicBezTo>
                  <a:moveTo>
                    <a:pt x="70787" y="92928"/>
                  </a:moveTo>
                  <a:cubicBezTo>
                    <a:pt x="78026" y="98993"/>
                    <a:pt x="149400" y="125996"/>
                    <a:pt x="157147" y="131742"/>
                  </a:cubicBezTo>
                  <a:cubicBezTo>
                    <a:pt x="163370" y="136402"/>
                    <a:pt x="172133" y="142211"/>
                    <a:pt x="163687" y="149999"/>
                  </a:cubicBezTo>
                  <a:cubicBezTo>
                    <a:pt x="146288" y="166022"/>
                    <a:pt x="54277" y="115335"/>
                    <a:pt x="37449" y="109207"/>
                  </a:cubicBezTo>
                  <a:cubicBezTo>
                    <a:pt x="39862" y="121655"/>
                    <a:pt x="47482" y="142211"/>
                    <a:pt x="26781" y="140998"/>
                  </a:cubicBezTo>
                  <a:cubicBezTo>
                    <a:pt x="11160" y="140104"/>
                    <a:pt x="7287" y="123443"/>
                    <a:pt x="4493" y="110931"/>
                  </a:cubicBezTo>
                  <a:cubicBezTo>
                    <a:pt x="746" y="93886"/>
                    <a:pt x="-1095" y="76394"/>
                    <a:pt x="683" y="58967"/>
                  </a:cubicBezTo>
                  <a:cubicBezTo>
                    <a:pt x="1445" y="51625"/>
                    <a:pt x="7604" y="15174"/>
                    <a:pt x="12684" y="11727"/>
                  </a:cubicBezTo>
                  <a:cubicBezTo>
                    <a:pt x="14843" y="10259"/>
                    <a:pt x="32433" y="7131"/>
                    <a:pt x="36433" y="6364"/>
                  </a:cubicBezTo>
                  <a:cubicBezTo>
                    <a:pt x="70850" y="-147"/>
                    <a:pt x="132382" y="-8510"/>
                    <a:pt x="158798" y="20281"/>
                  </a:cubicBezTo>
                  <a:cubicBezTo>
                    <a:pt x="175117" y="38092"/>
                    <a:pt x="151368" y="54370"/>
                    <a:pt x="137335" y="63180"/>
                  </a:cubicBezTo>
                  <a:cubicBezTo>
                    <a:pt x="117078" y="75884"/>
                    <a:pt x="93266" y="85076"/>
                    <a:pt x="70723" y="92928"/>
                  </a:cubicBezTo>
                </a:path>
              </a:pathLst>
            </a:custGeom>
            <a:solidFill>
              <a:schemeClr val="accent4"/>
            </a:solidFill>
            <a:ln w="6350"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2F8F3025-3191-0174-3F35-4E6CC50201A6}"/>
                </a:ext>
              </a:extLst>
            </p:cNvPr>
            <p:cNvSpPr/>
            <p:nvPr/>
          </p:nvSpPr>
          <p:spPr>
            <a:xfrm>
              <a:off x="11559520" y="546622"/>
              <a:ext cx="106317" cy="150557"/>
            </a:xfrm>
            <a:custGeom>
              <a:avLst/>
              <a:gdLst>
                <a:gd name="connsiteX0" fmla="*/ 37326 w 106317"/>
                <a:gd name="connsiteY0" fmla="*/ 68129 h 150557"/>
                <a:gd name="connsiteX1" fmla="*/ 88316 w 106317"/>
                <a:gd name="connsiteY1" fmla="*/ 67108 h 150557"/>
                <a:gd name="connsiteX2" fmla="*/ 98476 w 106317"/>
                <a:gd name="connsiteY2" fmla="*/ 86195 h 150557"/>
                <a:gd name="connsiteX3" fmla="*/ 71362 w 106317"/>
                <a:gd name="connsiteY3" fmla="*/ 92451 h 150557"/>
                <a:gd name="connsiteX4" fmla="*/ 38215 w 106317"/>
                <a:gd name="connsiteY4" fmla="*/ 99920 h 150557"/>
                <a:gd name="connsiteX5" fmla="*/ 39993 w 106317"/>
                <a:gd name="connsiteY5" fmla="*/ 114475 h 150557"/>
                <a:gd name="connsiteX6" fmla="*/ 73267 w 106317"/>
                <a:gd name="connsiteY6" fmla="*/ 114922 h 150557"/>
                <a:gd name="connsiteX7" fmla="*/ 83490 w 106317"/>
                <a:gd name="connsiteY7" fmla="*/ 133754 h 150557"/>
                <a:gd name="connsiteX8" fmla="*/ 31103 w 106317"/>
                <a:gd name="connsiteY8" fmla="*/ 150480 h 150557"/>
                <a:gd name="connsiteX9" fmla="*/ 686 w 106317"/>
                <a:gd name="connsiteY9" fmla="*/ 100303 h 150557"/>
                <a:gd name="connsiteX10" fmla="*/ 1512 w 106317"/>
                <a:gd name="connsiteY10" fmla="*/ 24656 h 150557"/>
                <a:gd name="connsiteX11" fmla="*/ 18276 w 106317"/>
                <a:gd name="connsiteY11" fmla="*/ 9654 h 150557"/>
                <a:gd name="connsiteX12" fmla="*/ 45136 w 106317"/>
                <a:gd name="connsiteY12" fmla="*/ 4100 h 150557"/>
                <a:gd name="connsiteX13" fmla="*/ 103683 w 106317"/>
                <a:gd name="connsiteY13" fmla="*/ 11441 h 150557"/>
                <a:gd name="connsiteX14" fmla="*/ 97841 w 106317"/>
                <a:gd name="connsiteY14" fmla="*/ 24464 h 150557"/>
                <a:gd name="connsiteX15" fmla="*/ 39485 w 106317"/>
                <a:gd name="connsiteY15" fmla="*/ 39594 h 150557"/>
                <a:gd name="connsiteX16" fmla="*/ 37453 w 106317"/>
                <a:gd name="connsiteY16" fmla="*/ 41892 h 150557"/>
                <a:gd name="connsiteX17" fmla="*/ 37453 w 106317"/>
                <a:gd name="connsiteY17" fmla="*/ 68065 h 15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317" h="150557">
                  <a:moveTo>
                    <a:pt x="37326" y="68129"/>
                  </a:moveTo>
                  <a:cubicBezTo>
                    <a:pt x="55042" y="64044"/>
                    <a:pt x="70727" y="59767"/>
                    <a:pt x="88316" y="67108"/>
                  </a:cubicBezTo>
                  <a:cubicBezTo>
                    <a:pt x="96254" y="70427"/>
                    <a:pt x="107557" y="77513"/>
                    <a:pt x="98476" y="86195"/>
                  </a:cubicBezTo>
                  <a:cubicBezTo>
                    <a:pt x="91999" y="92388"/>
                    <a:pt x="79934" y="91175"/>
                    <a:pt x="71362" y="92451"/>
                  </a:cubicBezTo>
                  <a:cubicBezTo>
                    <a:pt x="60122" y="94111"/>
                    <a:pt x="49327" y="97814"/>
                    <a:pt x="38215" y="99920"/>
                  </a:cubicBezTo>
                  <a:lnTo>
                    <a:pt x="39993" y="114475"/>
                  </a:lnTo>
                  <a:cubicBezTo>
                    <a:pt x="52629" y="110071"/>
                    <a:pt x="60884" y="110071"/>
                    <a:pt x="73267" y="114922"/>
                  </a:cubicBezTo>
                  <a:cubicBezTo>
                    <a:pt x="82284" y="118497"/>
                    <a:pt x="95301" y="123987"/>
                    <a:pt x="83490" y="133754"/>
                  </a:cubicBezTo>
                  <a:cubicBezTo>
                    <a:pt x="74537" y="141096"/>
                    <a:pt x="42469" y="151565"/>
                    <a:pt x="31103" y="150480"/>
                  </a:cubicBezTo>
                  <a:cubicBezTo>
                    <a:pt x="6592" y="148118"/>
                    <a:pt x="2464" y="120221"/>
                    <a:pt x="686" y="100303"/>
                  </a:cubicBezTo>
                  <a:cubicBezTo>
                    <a:pt x="-1600" y="74768"/>
                    <a:pt x="2655" y="49744"/>
                    <a:pt x="1512" y="24656"/>
                  </a:cubicBezTo>
                  <a:cubicBezTo>
                    <a:pt x="1067" y="14314"/>
                    <a:pt x="9195" y="10229"/>
                    <a:pt x="18276" y="9654"/>
                  </a:cubicBezTo>
                  <a:cubicBezTo>
                    <a:pt x="29325" y="8952"/>
                    <a:pt x="34468" y="6590"/>
                    <a:pt x="45136" y="4100"/>
                  </a:cubicBezTo>
                  <a:cubicBezTo>
                    <a:pt x="63869" y="-305"/>
                    <a:pt x="88697" y="-4773"/>
                    <a:pt x="103683" y="11441"/>
                  </a:cubicBezTo>
                  <a:cubicBezTo>
                    <a:pt x="109906" y="18144"/>
                    <a:pt x="103937" y="21209"/>
                    <a:pt x="97841" y="24464"/>
                  </a:cubicBezTo>
                  <a:cubicBezTo>
                    <a:pt x="80506" y="33848"/>
                    <a:pt x="58344" y="34870"/>
                    <a:pt x="39485" y="39594"/>
                  </a:cubicBezTo>
                  <a:cubicBezTo>
                    <a:pt x="38532" y="39594"/>
                    <a:pt x="37453" y="41317"/>
                    <a:pt x="37453" y="41892"/>
                  </a:cubicBezTo>
                  <a:lnTo>
                    <a:pt x="37453" y="68065"/>
                  </a:lnTo>
                  <a:close/>
                </a:path>
              </a:pathLst>
            </a:custGeom>
            <a:solidFill>
              <a:schemeClr val="accent4"/>
            </a:solidFill>
            <a:ln w="6350"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5C48163B-B18A-3088-F4DD-3C4C22A52011}"/>
                </a:ext>
              </a:extLst>
            </p:cNvPr>
            <p:cNvSpPr/>
            <p:nvPr/>
          </p:nvSpPr>
          <p:spPr>
            <a:xfrm>
              <a:off x="11234600" y="552554"/>
              <a:ext cx="127403" cy="139873"/>
            </a:xfrm>
            <a:custGeom>
              <a:avLst/>
              <a:gdLst>
                <a:gd name="connsiteX0" fmla="*/ 73384 w 127403"/>
                <a:gd name="connsiteY0" fmla="*/ 28299 h 139873"/>
                <a:gd name="connsiteX1" fmla="*/ 71479 w 127403"/>
                <a:gd name="connsiteY1" fmla="*/ 29384 h 139873"/>
                <a:gd name="connsiteX2" fmla="*/ 68368 w 127403"/>
                <a:gd name="connsiteY2" fmla="*/ 35704 h 139873"/>
                <a:gd name="connsiteX3" fmla="*/ 55414 w 127403"/>
                <a:gd name="connsiteY3" fmla="*/ 66921 h 139873"/>
                <a:gd name="connsiteX4" fmla="*/ 78972 w 127403"/>
                <a:gd name="connsiteY4" fmla="*/ 62644 h 139873"/>
                <a:gd name="connsiteX5" fmla="*/ 73384 w 127403"/>
                <a:gd name="connsiteY5" fmla="*/ 28235 h 139873"/>
                <a:gd name="connsiteX6" fmla="*/ 73194 w 127403"/>
                <a:gd name="connsiteY6" fmla="*/ 211 h 139873"/>
                <a:gd name="connsiteX7" fmla="*/ 101388 w 127403"/>
                <a:gd name="connsiteY7" fmla="*/ 25554 h 139873"/>
                <a:gd name="connsiteX8" fmla="*/ 120311 w 127403"/>
                <a:gd name="connsiteY8" fmla="*/ 88115 h 139873"/>
                <a:gd name="connsiteX9" fmla="*/ 127232 w 127403"/>
                <a:gd name="connsiteY9" fmla="*/ 128460 h 139873"/>
                <a:gd name="connsiteX10" fmla="*/ 96943 w 127403"/>
                <a:gd name="connsiteY10" fmla="*/ 134844 h 139873"/>
                <a:gd name="connsiteX11" fmla="*/ 85195 w 127403"/>
                <a:gd name="connsiteY11" fmla="*/ 93414 h 139873"/>
                <a:gd name="connsiteX12" fmla="*/ 84052 w 127403"/>
                <a:gd name="connsiteY12" fmla="*/ 92073 h 139873"/>
                <a:gd name="connsiteX13" fmla="*/ 40174 w 127403"/>
                <a:gd name="connsiteY13" fmla="*/ 100180 h 139873"/>
                <a:gd name="connsiteX14" fmla="*/ 24807 w 127403"/>
                <a:gd name="connsiteY14" fmla="*/ 128524 h 139873"/>
                <a:gd name="connsiteX15" fmla="*/ 359 w 127403"/>
                <a:gd name="connsiteY15" fmla="*/ 118629 h 139873"/>
                <a:gd name="connsiteX16" fmla="*/ 8360 w 127403"/>
                <a:gd name="connsiteY16" fmla="*/ 87030 h 139873"/>
                <a:gd name="connsiteX17" fmla="*/ 38078 w 127403"/>
                <a:gd name="connsiteY17" fmla="*/ 30980 h 139873"/>
                <a:gd name="connsiteX18" fmla="*/ 55096 w 127403"/>
                <a:gd name="connsiteY18" fmla="*/ 5956 h 139873"/>
                <a:gd name="connsiteX19" fmla="*/ 73321 w 127403"/>
                <a:gd name="connsiteY19" fmla="*/ 211 h 13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403" h="139873">
                  <a:moveTo>
                    <a:pt x="73384" y="28299"/>
                  </a:moveTo>
                  <a:cubicBezTo>
                    <a:pt x="71352" y="27852"/>
                    <a:pt x="71987" y="28554"/>
                    <a:pt x="71479" y="29384"/>
                  </a:cubicBezTo>
                  <a:cubicBezTo>
                    <a:pt x="70463" y="30916"/>
                    <a:pt x="69193" y="33917"/>
                    <a:pt x="68368" y="35704"/>
                  </a:cubicBezTo>
                  <a:cubicBezTo>
                    <a:pt x="63732" y="45918"/>
                    <a:pt x="60113" y="56707"/>
                    <a:pt x="55414" y="66921"/>
                  </a:cubicBezTo>
                  <a:lnTo>
                    <a:pt x="78972" y="62644"/>
                  </a:lnTo>
                  <a:lnTo>
                    <a:pt x="73384" y="28235"/>
                  </a:lnTo>
                  <a:close/>
                  <a:moveTo>
                    <a:pt x="73194" y="211"/>
                  </a:moveTo>
                  <a:cubicBezTo>
                    <a:pt x="93006" y="-1705"/>
                    <a:pt x="95355" y="9659"/>
                    <a:pt x="101388" y="25554"/>
                  </a:cubicBezTo>
                  <a:cubicBezTo>
                    <a:pt x="108817" y="45025"/>
                    <a:pt x="115294" y="67815"/>
                    <a:pt x="120311" y="88115"/>
                  </a:cubicBezTo>
                  <a:cubicBezTo>
                    <a:pt x="122978" y="98904"/>
                    <a:pt x="128439" y="117991"/>
                    <a:pt x="127232" y="128460"/>
                  </a:cubicBezTo>
                  <a:cubicBezTo>
                    <a:pt x="126026" y="138547"/>
                    <a:pt x="103928" y="144803"/>
                    <a:pt x="96943" y="134844"/>
                  </a:cubicBezTo>
                  <a:cubicBezTo>
                    <a:pt x="90593" y="125779"/>
                    <a:pt x="89196" y="104266"/>
                    <a:pt x="85195" y="93414"/>
                  </a:cubicBezTo>
                  <a:lnTo>
                    <a:pt x="84052" y="92073"/>
                  </a:lnTo>
                  <a:lnTo>
                    <a:pt x="40174" y="100180"/>
                  </a:lnTo>
                  <a:cubicBezTo>
                    <a:pt x="35602" y="106181"/>
                    <a:pt x="32363" y="126162"/>
                    <a:pt x="24807" y="128524"/>
                  </a:cubicBezTo>
                  <a:cubicBezTo>
                    <a:pt x="17060" y="130950"/>
                    <a:pt x="2455" y="127822"/>
                    <a:pt x="359" y="118629"/>
                  </a:cubicBezTo>
                  <a:cubicBezTo>
                    <a:pt x="-1609" y="110139"/>
                    <a:pt x="4995" y="95137"/>
                    <a:pt x="8360" y="87030"/>
                  </a:cubicBezTo>
                  <a:cubicBezTo>
                    <a:pt x="16044" y="68645"/>
                    <a:pt x="27601" y="48025"/>
                    <a:pt x="38078" y="30980"/>
                  </a:cubicBezTo>
                  <a:cubicBezTo>
                    <a:pt x="41380" y="25554"/>
                    <a:pt x="50905" y="9212"/>
                    <a:pt x="55096" y="5956"/>
                  </a:cubicBezTo>
                  <a:cubicBezTo>
                    <a:pt x="58652" y="3147"/>
                    <a:pt x="68749" y="657"/>
                    <a:pt x="73321" y="211"/>
                  </a:cubicBezTo>
                </a:path>
              </a:pathLst>
            </a:custGeom>
            <a:solidFill>
              <a:schemeClr val="accent4"/>
            </a:solidFill>
            <a:ln w="6350" cap="flat">
              <a:noFill/>
              <a:prstDash val="solid"/>
              <a:miter/>
            </a:ln>
          </p:spPr>
          <p:txBody>
            <a:bodyPr rtlCol="0" anchor="ctr"/>
            <a:lstStyle/>
            <a:p>
              <a:endParaRPr lang="en-AU" dirty="0"/>
            </a:p>
          </p:txBody>
        </p:sp>
        <p:sp>
          <p:nvSpPr>
            <p:cNvPr id="25" name="Freeform: Shape 24">
              <a:extLst>
                <a:ext uri="{FF2B5EF4-FFF2-40B4-BE49-F238E27FC236}">
                  <a16:creationId xmlns:a16="http://schemas.microsoft.com/office/drawing/2014/main" id="{FAD4A30C-3B6E-37BF-CBCE-4C0654E5F8FF}"/>
                </a:ext>
              </a:extLst>
            </p:cNvPr>
            <p:cNvSpPr/>
            <p:nvPr/>
          </p:nvSpPr>
          <p:spPr>
            <a:xfrm>
              <a:off x="11132332" y="540025"/>
              <a:ext cx="99335" cy="167968"/>
            </a:xfrm>
            <a:custGeom>
              <a:avLst/>
              <a:gdLst>
                <a:gd name="connsiteX0" fmla="*/ 71893 w 99335"/>
                <a:gd name="connsiteY0" fmla="*/ 163 h 167968"/>
                <a:gd name="connsiteX1" fmla="*/ 94436 w 99335"/>
                <a:gd name="connsiteY1" fmla="*/ 25443 h 167968"/>
                <a:gd name="connsiteX2" fmla="*/ 70115 w 99335"/>
                <a:gd name="connsiteY2" fmla="*/ 38785 h 167968"/>
                <a:gd name="connsiteX3" fmla="*/ 65353 w 99335"/>
                <a:gd name="connsiteY3" fmla="*/ 128349 h 167968"/>
                <a:gd name="connsiteX4" fmla="*/ 94499 w 99335"/>
                <a:gd name="connsiteY4" fmla="*/ 149735 h 167968"/>
                <a:gd name="connsiteX5" fmla="*/ 70687 w 99335"/>
                <a:gd name="connsiteY5" fmla="*/ 165950 h 167968"/>
                <a:gd name="connsiteX6" fmla="*/ 3948 w 99335"/>
                <a:gd name="connsiteY6" fmla="*/ 56468 h 167968"/>
                <a:gd name="connsiteX7" fmla="*/ 71893 w 99335"/>
                <a:gd name="connsiteY7" fmla="*/ 163 h 16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335" h="167968">
                  <a:moveTo>
                    <a:pt x="71893" y="163"/>
                  </a:moveTo>
                  <a:cubicBezTo>
                    <a:pt x="84212" y="-1752"/>
                    <a:pt x="110120" y="13569"/>
                    <a:pt x="94436" y="25443"/>
                  </a:cubicBezTo>
                  <a:cubicBezTo>
                    <a:pt x="88276" y="30103"/>
                    <a:pt x="77735" y="33487"/>
                    <a:pt x="70115" y="38785"/>
                  </a:cubicBezTo>
                  <a:cubicBezTo>
                    <a:pt x="29094" y="67576"/>
                    <a:pt x="23189" y="96814"/>
                    <a:pt x="65353" y="128349"/>
                  </a:cubicBezTo>
                  <a:cubicBezTo>
                    <a:pt x="73036" y="134095"/>
                    <a:pt x="90435" y="142266"/>
                    <a:pt x="94499" y="149735"/>
                  </a:cubicBezTo>
                  <a:cubicBezTo>
                    <a:pt x="103516" y="166397"/>
                    <a:pt x="83323" y="171184"/>
                    <a:pt x="70687" y="165950"/>
                  </a:cubicBezTo>
                  <a:cubicBezTo>
                    <a:pt x="31634" y="149735"/>
                    <a:pt x="-13768" y="102304"/>
                    <a:pt x="3948" y="56468"/>
                  </a:cubicBezTo>
                  <a:cubicBezTo>
                    <a:pt x="12711" y="33806"/>
                    <a:pt x="47954" y="3866"/>
                    <a:pt x="71893" y="163"/>
                  </a:cubicBezTo>
                </a:path>
              </a:pathLst>
            </a:custGeom>
            <a:solidFill>
              <a:schemeClr val="accent4"/>
            </a:solidFill>
            <a:ln w="6350" cap="flat">
              <a:noFill/>
              <a:prstDash val="solid"/>
              <a:miter/>
            </a:ln>
          </p:spPr>
          <p:txBody>
            <a:bodyPr rtlCol="0" anchor="ctr"/>
            <a:lstStyle/>
            <a:p>
              <a:endParaRPr lang="en-AU" dirty="0"/>
            </a:p>
          </p:txBody>
        </p:sp>
      </p:grpSp>
      <p:cxnSp>
        <p:nvCxnSpPr>
          <p:cNvPr id="28" name="Straight Connector 27">
            <a:extLst>
              <a:ext uri="{FF2B5EF4-FFF2-40B4-BE49-F238E27FC236}">
                <a16:creationId xmlns:a16="http://schemas.microsoft.com/office/drawing/2014/main" id="{CAA0A0B1-09DD-4C4C-60A4-E3DD0A2CBC09}"/>
              </a:ext>
            </a:extLst>
          </p:cNvPr>
          <p:cNvCxnSpPr>
            <a:cxnSpLocks/>
          </p:cNvCxnSpPr>
          <p:nvPr userDrawn="1"/>
        </p:nvCxnSpPr>
        <p:spPr>
          <a:xfrm>
            <a:off x="11522870" y="6307931"/>
            <a:ext cx="0" cy="1143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D8C563CE-5E75-507B-BC4A-9BA018D512A3}"/>
              </a:ext>
            </a:extLst>
          </p:cNvPr>
          <p:cNvSpPr>
            <a:spLocks noGrp="1"/>
          </p:cNvSpPr>
          <p:nvPr>
            <p:ph type="body" sz="quarter" idx="12" hasCustomPrompt="1"/>
          </p:nvPr>
        </p:nvSpPr>
        <p:spPr>
          <a:xfrm>
            <a:off x="792476" y="1971676"/>
            <a:ext cx="5039999" cy="3312000"/>
          </a:xfrm>
        </p:spPr>
        <p:txBody>
          <a:bodyPr lIns="0"/>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solidFill>
                  <a:schemeClr val="tx2"/>
                </a:solidFill>
              </a:defRPr>
            </a:lvl1pPr>
            <a:lvl2pPr marL="194400" indent="-194400">
              <a:lnSpc>
                <a:spcPct val="95000"/>
              </a:lnSpc>
              <a:spcAft>
                <a:spcPts val="600"/>
              </a:spcAft>
              <a:defRPr>
                <a:solidFill>
                  <a:schemeClr val="tx2"/>
                </a:solidFill>
              </a:defRPr>
            </a:lvl2pPr>
            <a:lvl3pPr marL="388800" indent="-194400">
              <a:lnSpc>
                <a:spcPct val="95000"/>
              </a:lnSpc>
              <a:spcBef>
                <a:spcPts val="600"/>
              </a:spcBef>
              <a:spcAft>
                <a:spcPts val="600"/>
              </a:spcAft>
              <a:defRPr/>
            </a:lvl3pPr>
            <a:lvl4pPr>
              <a:lnSpc>
                <a:spcPct val="95000"/>
              </a:lnSpc>
              <a:spcBef>
                <a:spcPts val="600"/>
              </a:spcBef>
              <a:spcAft>
                <a:spcPts val="600"/>
              </a:spcAft>
              <a:defRPr/>
            </a:lvl4pPr>
            <a:lvl5pPr>
              <a:lnSpc>
                <a:spcPct val="95000"/>
              </a:lnSpc>
              <a:spcBef>
                <a:spcPts val="600"/>
              </a:spcBef>
              <a:spcAft>
                <a:spcPts val="600"/>
              </a:spcAft>
              <a:defRPr/>
            </a:lvl5pPr>
            <a:lvl6pPr>
              <a:lnSpc>
                <a:spcPct val="95000"/>
              </a:lnSpc>
              <a:spcBef>
                <a:spcPts val="600"/>
              </a:spcBef>
              <a:spcAft>
                <a:spcPts val="600"/>
              </a:spcAft>
              <a:defRPr/>
            </a:lvl6pPr>
            <a:lvl7pPr>
              <a:lnSpc>
                <a:spcPct val="95000"/>
              </a:lnSpc>
              <a:spcBef>
                <a:spcPts val="600"/>
              </a:spcBef>
              <a:spcAft>
                <a:spcPts val="600"/>
              </a:spcAft>
              <a:defRPr/>
            </a:lvl7pPr>
            <a:lvl8pPr>
              <a:lnSpc>
                <a:spcPct val="95000"/>
              </a:lnSpc>
              <a:spcBef>
                <a:spcPts val="600"/>
              </a:spcBef>
              <a:spcAft>
                <a:spcPts val="600"/>
              </a:spcAft>
              <a:defRPr/>
            </a:lvl8pPr>
            <a:lvl9pPr>
              <a:lnSpc>
                <a:spcPct val="95000"/>
              </a:lnSpc>
              <a:spcBef>
                <a:spcPts val="600"/>
              </a:spcBef>
              <a:spcAft>
                <a:spcPts val="600"/>
              </a:spcAft>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dirty="0"/>
              <a:t>Click to add Text.</a:t>
            </a:r>
            <a:br>
              <a:rPr lang="en-US" dirty="0"/>
            </a:br>
            <a:r>
              <a:rPr lang="en-US" dirty="0"/>
              <a:t>To change the type style, select text and press ‘Tab’, or </a:t>
            </a:r>
            <a:r>
              <a:rPr lang="en-GB" dirty="0"/>
              <a:t>click on the ‘Increase/Decrease List Level’ buttons under the Home tab (next to the numbered list button).</a:t>
            </a:r>
            <a:endParaRPr lang="en-US" dirty="0"/>
          </a:p>
          <a:p>
            <a:pPr lvl="0"/>
            <a:r>
              <a:rPr lang="en-US" dirty="0"/>
              <a:t>Body text [First level]</a:t>
            </a:r>
          </a:p>
          <a:p>
            <a:pPr lvl="1"/>
            <a:r>
              <a:rPr lang="en-US" dirty="0"/>
              <a:t>Bullet list [Second level]</a:t>
            </a:r>
          </a:p>
          <a:p>
            <a:pPr lvl="2"/>
            <a:r>
              <a:rPr lang="en-US" dirty="0"/>
              <a:t>Bullet list 2 [Third level]</a:t>
            </a:r>
          </a:p>
        </p:txBody>
      </p:sp>
      <p:sp>
        <p:nvSpPr>
          <p:cNvPr id="32" name="Table Placeholder 31">
            <a:extLst>
              <a:ext uri="{FF2B5EF4-FFF2-40B4-BE49-F238E27FC236}">
                <a16:creationId xmlns:a16="http://schemas.microsoft.com/office/drawing/2014/main" id="{CDEAC25C-4558-9846-394F-41BF779CAEF1}"/>
              </a:ext>
            </a:extLst>
          </p:cNvPr>
          <p:cNvSpPr>
            <a:spLocks noGrp="1"/>
          </p:cNvSpPr>
          <p:nvPr>
            <p:ph type="tbl" sz="quarter" idx="13"/>
          </p:nvPr>
        </p:nvSpPr>
        <p:spPr>
          <a:xfrm>
            <a:off x="6343650" y="1317625"/>
            <a:ext cx="5427663" cy="4508500"/>
          </a:xfrm>
        </p:spPr>
        <p:txBody>
          <a:bodyPr/>
          <a:lstStyle/>
          <a:p>
            <a:r>
              <a:rPr lang="en-US"/>
              <a:t>Click icon to add table</a:t>
            </a:r>
            <a:endParaRPr lang="en-AU"/>
          </a:p>
        </p:txBody>
      </p:sp>
      <p:sp>
        <p:nvSpPr>
          <p:cNvPr id="35" name="Text Placeholder 34">
            <a:extLst>
              <a:ext uri="{FF2B5EF4-FFF2-40B4-BE49-F238E27FC236}">
                <a16:creationId xmlns:a16="http://schemas.microsoft.com/office/drawing/2014/main" id="{58CC7138-3EDF-3371-E1D1-4674384B4A72}"/>
              </a:ext>
            </a:extLst>
          </p:cNvPr>
          <p:cNvSpPr>
            <a:spLocks noGrp="1"/>
          </p:cNvSpPr>
          <p:nvPr>
            <p:ph type="body" sz="quarter" idx="14" hasCustomPrompt="1"/>
          </p:nvPr>
        </p:nvSpPr>
        <p:spPr>
          <a:xfrm>
            <a:off x="6343649" y="5941219"/>
            <a:ext cx="5400000" cy="216000"/>
          </a:xfrm>
        </p:spPr>
        <p:txBody>
          <a:bodyPr lIns="21600"/>
          <a:lstStyle>
            <a:lvl1pPr>
              <a:lnSpc>
                <a:spcPct val="100000"/>
              </a:lnSpc>
              <a:spcAft>
                <a:spcPts val="600"/>
              </a:spcAft>
              <a:defRPr sz="750" spc="-10" baseline="0">
                <a:solidFill>
                  <a:schemeClr val="tx2"/>
                </a:solidFill>
              </a:defRPr>
            </a:lvl1pPr>
            <a:lvl2pPr marL="0" indent="0">
              <a:lnSpc>
                <a:spcPct val="100000"/>
              </a:lnSpc>
              <a:spcBef>
                <a:spcPts val="0"/>
              </a:spcBef>
              <a:spcAft>
                <a:spcPts val="600"/>
              </a:spcAft>
              <a:buNone/>
              <a:defRPr sz="750" spc="-10" baseline="0"/>
            </a:lvl2pPr>
            <a:lvl3pPr marL="0" indent="0">
              <a:lnSpc>
                <a:spcPct val="100000"/>
              </a:lnSpc>
              <a:spcBef>
                <a:spcPts val="0"/>
              </a:spcBef>
              <a:spcAft>
                <a:spcPts val="600"/>
              </a:spcAft>
              <a:buNone/>
              <a:defRPr sz="750" spc="-10" baseline="0"/>
            </a:lvl3pPr>
            <a:lvl4pPr>
              <a:lnSpc>
                <a:spcPct val="100000"/>
              </a:lnSpc>
              <a:spcBef>
                <a:spcPts val="0"/>
              </a:spcBef>
              <a:spcAft>
                <a:spcPts val="600"/>
              </a:spcAft>
              <a:defRPr sz="750" spc="-10" baseline="0"/>
            </a:lvl4pPr>
            <a:lvl5pPr>
              <a:lnSpc>
                <a:spcPct val="100000"/>
              </a:lnSpc>
              <a:spcBef>
                <a:spcPts val="0"/>
              </a:spcBef>
              <a:spcAft>
                <a:spcPts val="600"/>
              </a:spcAft>
              <a:defRPr sz="750" spc="-10" baseline="0"/>
            </a:lvl5pPr>
            <a:lvl6pPr>
              <a:lnSpc>
                <a:spcPct val="100000"/>
              </a:lnSpc>
              <a:spcBef>
                <a:spcPts val="0"/>
              </a:spcBef>
              <a:spcAft>
                <a:spcPts val="600"/>
              </a:spcAft>
              <a:defRPr sz="750" spc="-10" baseline="0"/>
            </a:lvl6pPr>
            <a:lvl7pPr>
              <a:lnSpc>
                <a:spcPct val="100000"/>
              </a:lnSpc>
              <a:spcBef>
                <a:spcPts val="0"/>
              </a:spcBef>
              <a:spcAft>
                <a:spcPts val="600"/>
              </a:spcAft>
              <a:defRPr sz="750" spc="-10" baseline="0"/>
            </a:lvl7pPr>
            <a:lvl8pPr>
              <a:lnSpc>
                <a:spcPct val="100000"/>
              </a:lnSpc>
              <a:spcBef>
                <a:spcPts val="0"/>
              </a:spcBef>
              <a:spcAft>
                <a:spcPts val="600"/>
              </a:spcAft>
              <a:defRPr sz="750" spc="-10" baseline="0"/>
            </a:lvl8pPr>
            <a:lvl9pPr>
              <a:lnSpc>
                <a:spcPct val="100000"/>
              </a:lnSpc>
              <a:spcBef>
                <a:spcPts val="0"/>
              </a:spcBef>
              <a:spcAft>
                <a:spcPts val="600"/>
              </a:spcAft>
              <a:defRPr sz="750" spc="-10" baseline="0"/>
            </a:lvl9pPr>
          </a:lstStyle>
          <a:p>
            <a:pPr lvl="0"/>
            <a:r>
              <a:rPr lang="en-US" dirty="0"/>
              <a:t>*Click to add caption</a:t>
            </a:r>
          </a:p>
        </p:txBody>
      </p:sp>
    </p:spTree>
    <p:extLst>
      <p:ext uri="{BB962C8B-B14F-4D97-AF65-F5344CB8AC3E}">
        <p14:creationId xmlns:p14="http://schemas.microsoft.com/office/powerpoint/2010/main" val="548305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title on background image">
    <p:spTree>
      <p:nvGrpSpPr>
        <p:cNvPr id="1" name=""/>
        <p:cNvGrpSpPr/>
        <p:nvPr/>
      </p:nvGrpSpPr>
      <p:grpSpPr>
        <a:xfrm>
          <a:off x="0" y="0"/>
          <a:ext cx="0" cy="0"/>
          <a:chOff x="0" y="0"/>
          <a:chExt cx="0" cy="0"/>
        </a:xfrm>
      </p:grpSpPr>
      <p:sp>
        <p:nvSpPr>
          <p:cNvPr id="52" name="Picture Placeholder 51">
            <a:extLst>
              <a:ext uri="{FF2B5EF4-FFF2-40B4-BE49-F238E27FC236}">
                <a16:creationId xmlns:a16="http://schemas.microsoft.com/office/drawing/2014/main" id="{C0AB2A1B-B67A-6DA9-BA8B-A44FA68D85FD}"/>
              </a:ext>
            </a:extLst>
          </p:cNvPr>
          <p:cNvSpPr>
            <a:spLocks noGrp="1"/>
          </p:cNvSpPr>
          <p:nvPr>
            <p:ph type="pic" sz="quarter" idx="14" hasCustomPrompt="1"/>
          </p:nvPr>
        </p:nvSpPr>
        <p:spPr>
          <a:xfrm>
            <a:off x="230981" y="230981"/>
            <a:ext cx="11713369" cy="6400800"/>
          </a:xfrm>
          <a:custGeom>
            <a:avLst/>
            <a:gdLst>
              <a:gd name="connsiteX0" fmla="*/ 211994 w 11713369"/>
              <a:gd name="connsiteY0" fmla="*/ 0 h 6400800"/>
              <a:gd name="connsiteX1" fmla="*/ 11501375 w 11713369"/>
              <a:gd name="connsiteY1" fmla="*/ 0 h 6400800"/>
              <a:gd name="connsiteX2" fmla="*/ 11713369 w 11713369"/>
              <a:gd name="connsiteY2" fmla="*/ 211994 h 6400800"/>
              <a:gd name="connsiteX3" fmla="*/ 11713369 w 11713369"/>
              <a:gd name="connsiteY3" fmla="*/ 6188806 h 6400800"/>
              <a:gd name="connsiteX4" fmla="*/ 11501375 w 11713369"/>
              <a:gd name="connsiteY4" fmla="*/ 6400800 h 6400800"/>
              <a:gd name="connsiteX5" fmla="*/ 211994 w 11713369"/>
              <a:gd name="connsiteY5" fmla="*/ 6400800 h 6400800"/>
              <a:gd name="connsiteX6" fmla="*/ 0 w 11713369"/>
              <a:gd name="connsiteY6" fmla="*/ 6188806 h 6400800"/>
              <a:gd name="connsiteX7" fmla="*/ 0 w 11713369"/>
              <a:gd name="connsiteY7" fmla="*/ 211994 h 6400800"/>
              <a:gd name="connsiteX8" fmla="*/ 211994 w 11713369"/>
              <a:gd name="connsiteY8"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3369" h="6400800">
                <a:moveTo>
                  <a:pt x="211994" y="0"/>
                </a:moveTo>
                <a:lnTo>
                  <a:pt x="11501375" y="0"/>
                </a:lnTo>
                <a:cubicBezTo>
                  <a:pt x="11618456" y="0"/>
                  <a:pt x="11713369" y="94913"/>
                  <a:pt x="11713369" y="211994"/>
                </a:cubicBezTo>
                <a:lnTo>
                  <a:pt x="11713369" y="6188806"/>
                </a:lnTo>
                <a:cubicBezTo>
                  <a:pt x="11713369" y="6305887"/>
                  <a:pt x="11618456" y="6400800"/>
                  <a:pt x="11501375" y="6400800"/>
                </a:cubicBezTo>
                <a:lnTo>
                  <a:pt x="211994" y="6400800"/>
                </a:lnTo>
                <a:cubicBezTo>
                  <a:pt x="94913" y="6400800"/>
                  <a:pt x="0" y="6305887"/>
                  <a:pt x="0" y="6188806"/>
                </a:cubicBezTo>
                <a:lnTo>
                  <a:pt x="0" y="211994"/>
                </a:lnTo>
                <a:cubicBezTo>
                  <a:pt x="0" y="94913"/>
                  <a:pt x="94913" y="0"/>
                  <a:pt x="211994" y="0"/>
                </a:cubicBezTo>
                <a:close/>
              </a:path>
            </a:pathLst>
          </a:custGeom>
          <a:solidFill>
            <a:schemeClr val="bg1">
              <a:lumMod val="75000"/>
            </a:schemeClr>
          </a:solidFill>
        </p:spPr>
        <p:txBody>
          <a:bodyPr wrap="square" lIns="6840000" tIns="216000" rIns="1332000" bIns="216000" anchor="ctr">
            <a:noAutofit/>
          </a:bodyPr>
          <a:lstStyle>
            <a:lvl1pPr>
              <a:defRPr sz="1400" b="0">
                <a:solidFill>
                  <a:schemeClr val="bg1"/>
                </a:solidFill>
              </a:defRPr>
            </a:lvl1pPr>
          </a:lstStyle>
          <a:p>
            <a:r>
              <a:rPr lang="en-AU" dirty="0"/>
              <a:t>To insert an image, select ‘Insert Picture’, or click on icon. Select ‘Picture Format &gt; Crop’ to edit size and position of picture.</a:t>
            </a:r>
          </a:p>
        </p:txBody>
      </p:sp>
      <p:sp>
        <p:nvSpPr>
          <p:cNvPr id="33" name="Text Placeholder 9">
            <a:extLst>
              <a:ext uri="{FF2B5EF4-FFF2-40B4-BE49-F238E27FC236}">
                <a16:creationId xmlns:a16="http://schemas.microsoft.com/office/drawing/2014/main" id="{A2D423B8-1513-3DCB-1F49-743E9CA72392}"/>
              </a:ext>
            </a:extLst>
          </p:cNvPr>
          <p:cNvSpPr>
            <a:spLocks noGrp="1"/>
          </p:cNvSpPr>
          <p:nvPr>
            <p:ph type="body" sz="quarter" idx="16"/>
          </p:nvPr>
        </p:nvSpPr>
        <p:spPr>
          <a:xfrm>
            <a:off x="11132332" y="457200"/>
            <a:ext cx="532800" cy="298800"/>
          </a:xfrm>
          <a:blipFill>
            <a:blip r:embed="rId2">
              <a:extLst>
                <a:ext uri="{96DAC541-7B7A-43D3-8B79-37D633B846F1}">
                  <asvg:svgBlip xmlns:asvg="http://schemas.microsoft.com/office/drawing/2016/SVG/main" r:embed="rId3"/>
                </a:ext>
              </a:extLst>
            </a:blip>
            <a:stretch>
              <a:fillRect/>
            </a:stretch>
          </a:blipFill>
        </p:spPr>
        <p:txBody>
          <a:bodyPr lIns="0"/>
          <a:lstStyle>
            <a:lvl1pPr marL="0" indent="0">
              <a:lnSpc>
                <a:spcPct val="100000"/>
              </a:lnSpc>
              <a:spcBef>
                <a:spcPts val="0"/>
              </a:spcBef>
              <a:spcAft>
                <a:spcPts val="0"/>
              </a:spcAft>
              <a:buFont typeface="Arial" panose="020B0604020202020204" pitchFamily="34" charset="0"/>
              <a:buNone/>
              <a:defRPr sz="100">
                <a:noFill/>
              </a:defRPr>
            </a:lvl1pPr>
            <a:lvl2pPr marL="0" indent="0">
              <a:lnSpc>
                <a:spcPct val="100000"/>
              </a:lnSpc>
              <a:spcBef>
                <a:spcPts val="0"/>
              </a:spcBef>
              <a:spcAft>
                <a:spcPts val="0"/>
              </a:spcAft>
              <a:buNone/>
              <a:defRPr sz="100">
                <a:noFill/>
              </a:defRPr>
            </a:lvl2pPr>
            <a:lvl3pPr marL="0" indent="0">
              <a:lnSpc>
                <a:spcPct val="100000"/>
              </a:lnSpc>
              <a:spcBef>
                <a:spcPts val="0"/>
              </a:spcBef>
              <a:spcAft>
                <a:spcPts val="0"/>
              </a:spcAft>
              <a:buNone/>
              <a:defRPr sz="100">
                <a:noFill/>
              </a:defRPr>
            </a:lvl3pPr>
            <a:lvl4pPr marL="0" indent="0">
              <a:lnSpc>
                <a:spcPct val="100000"/>
              </a:lnSpc>
              <a:spcBef>
                <a:spcPts val="0"/>
              </a:spcBef>
              <a:spcAft>
                <a:spcPts val="0"/>
              </a:spcAft>
              <a:buFont typeface="Arial" panose="020B0604020202020204" pitchFamily="34" charset="0"/>
              <a:buNone/>
              <a:defRPr sz="100">
                <a:noFill/>
              </a:defRPr>
            </a:lvl4pPr>
            <a:lvl5pPr marL="0" indent="0">
              <a:lnSpc>
                <a:spcPct val="100000"/>
              </a:lnSpc>
              <a:spcBef>
                <a:spcPts val="0"/>
              </a:spcBef>
              <a:spcAft>
                <a:spcPts val="0"/>
              </a:spcAft>
              <a:buFont typeface="Arial" panose="020B0604020202020204" pitchFamily="34" charset="0"/>
              <a:buNone/>
              <a:defRPr sz="100">
                <a:noFill/>
              </a:defRPr>
            </a:lvl5pPr>
            <a:lvl6pPr marL="0" indent="0">
              <a:lnSpc>
                <a:spcPct val="100000"/>
              </a:lnSpc>
              <a:spcBef>
                <a:spcPts val="0"/>
              </a:spcBef>
              <a:spcAft>
                <a:spcPts val="0"/>
              </a:spcAft>
              <a:buFont typeface="Arial" panose="020B0604020202020204" pitchFamily="34" charset="0"/>
              <a:buNone/>
              <a:defRPr sz="100">
                <a:noFill/>
              </a:defRPr>
            </a:lvl6pPr>
            <a:lvl7pPr marL="0" indent="0">
              <a:lnSpc>
                <a:spcPct val="100000"/>
              </a:lnSpc>
              <a:spcBef>
                <a:spcPts val="0"/>
              </a:spcBef>
              <a:spcAft>
                <a:spcPts val="0"/>
              </a:spcAft>
              <a:buFont typeface="Arial" panose="020B0604020202020204" pitchFamily="34" charset="0"/>
              <a:buNone/>
              <a:defRPr sz="100">
                <a:noFill/>
              </a:defRPr>
            </a:lvl7pPr>
            <a:lvl8pPr marL="0" indent="0">
              <a:lnSpc>
                <a:spcPct val="100000"/>
              </a:lnSpc>
              <a:spcBef>
                <a:spcPts val="0"/>
              </a:spcBef>
              <a:spcAft>
                <a:spcPts val="0"/>
              </a:spcAft>
              <a:buFont typeface="Arial" panose="020B0604020202020204" pitchFamily="34" charset="0"/>
              <a:buNone/>
              <a:defRPr sz="100">
                <a:noFill/>
              </a:defRPr>
            </a:lvl8pPr>
            <a:lvl9pPr marL="0" indent="0">
              <a:lnSpc>
                <a:spcPct val="100000"/>
              </a:lnSpc>
              <a:spcBef>
                <a:spcPts val="0"/>
              </a:spcBef>
              <a:spcAft>
                <a:spcPts val="0"/>
              </a:spcAft>
              <a:buFont typeface="Arial" panose="020B0604020202020204" pitchFamily="34" charset="0"/>
              <a:buNone/>
              <a:defRPr sz="1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6" name="Text Placeholder 9">
            <a:extLst>
              <a:ext uri="{FF2B5EF4-FFF2-40B4-BE49-F238E27FC236}">
                <a16:creationId xmlns:a16="http://schemas.microsoft.com/office/drawing/2014/main" id="{47C0AC75-5ACC-2C17-C7B1-783936789B12}"/>
              </a:ext>
            </a:extLst>
          </p:cNvPr>
          <p:cNvSpPr>
            <a:spLocks noGrp="1"/>
          </p:cNvSpPr>
          <p:nvPr>
            <p:ph type="body" sz="quarter" idx="15"/>
          </p:nvPr>
        </p:nvSpPr>
        <p:spPr>
          <a:xfrm>
            <a:off x="9277349" y="473869"/>
            <a:ext cx="1602000" cy="229970"/>
          </a:xfrm>
          <a:blipFill>
            <a:blip r:embed="rId4">
              <a:extLst>
                <a:ext uri="{96DAC541-7B7A-43D3-8B79-37D633B846F1}">
                  <asvg:svgBlip xmlns:asvg="http://schemas.microsoft.com/office/drawing/2016/SVG/main" r:embed="rId5"/>
                </a:ext>
              </a:extLst>
            </a:blip>
            <a:stretch>
              <a:fillRect/>
            </a:stretch>
          </a:blipFill>
        </p:spPr>
        <p:txBody>
          <a:bodyPr lIns="0"/>
          <a:lstStyle>
            <a:lvl1pPr marL="0" indent="0">
              <a:lnSpc>
                <a:spcPct val="100000"/>
              </a:lnSpc>
              <a:spcBef>
                <a:spcPts val="0"/>
              </a:spcBef>
              <a:spcAft>
                <a:spcPts val="0"/>
              </a:spcAft>
              <a:buFont typeface="Arial" panose="020B0604020202020204" pitchFamily="34" charset="0"/>
              <a:buNone/>
              <a:defRPr sz="100">
                <a:noFill/>
              </a:defRPr>
            </a:lvl1pPr>
            <a:lvl2pPr marL="0" indent="0">
              <a:lnSpc>
                <a:spcPct val="100000"/>
              </a:lnSpc>
              <a:spcBef>
                <a:spcPts val="0"/>
              </a:spcBef>
              <a:spcAft>
                <a:spcPts val="0"/>
              </a:spcAft>
              <a:buNone/>
              <a:defRPr sz="100">
                <a:noFill/>
              </a:defRPr>
            </a:lvl2pPr>
            <a:lvl3pPr marL="0" indent="0">
              <a:lnSpc>
                <a:spcPct val="100000"/>
              </a:lnSpc>
              <a:spcBef>
                <a:spcPts val="0"/>
              </a:spcBef>
              <a:spcAft>
                <a:spcPts val="0"/>
              </a:spcAft>
              <a:buNone/>
              <a:defRPr sz="100">
                <a:noFill/>
              </a:defRPr>
            </a:lvl3pPr>
            <a:lvl4pPr marL="0" indent="0">
              <a:lnSpc>
                <a:spcPct val="100000"/>
              </a:lnSpc>
              <a:spcBef>
                <a:spcPts val="0"/>
              </a:spcBef>
              <a:spcAft>
                <a:spcPts val="0"/>
              </a:spcAft>
              <a:buFont typeface="Arial" panose="020B0604020202020204" pitchFamily="34" charset="0"/>
              <a:buNone/>
              <a:defRPr sz="100">
                <a:noFill/>
              </a:defRPr>
            </a:lvl4pPr>
            <a:lvl5pPr marL="0" indent="0">
              <a:lnSpc>
                <a:spcPct val="100000"/>
              </a:lnSpc>
              <a:spcBef>
                <a:spcPts val="0"/>
              </a:spcBef>
              <a:spcAft>
                <a:spcPts val="0"/>
              </a:spcAft>
              <a:buFont typeface="Arial" panose="020B0604020202020204" pitchFamily="34" charset="0"/>
              <a:buNone/>
              <a:defRPr sz="100">
                <a:noFill/>
              </a:defRPr>
            </a:lvl5pPr>
            <a:lvl6pPr marL="0" indent="0">
              <a:lnSpc>
                <a:spcPct val="100000"/>
              </a:lnSpc>
              <a:spcBef>
                <a:spcPts val="0"/>
              </a:spcBef>
              <a:spcAft>
                <a:spcPts val="0"/>
              </a:spcAft>
              <a:buFont typeface="Arial" panose="020B0604020202020204" pitchFamily="34" charset="0"/>
              <a:buNone/>
              <a:defRPr sz="100">
                <a:noFill/>
              </a:defRPr>
            </a:lvl6pPr>
            <a:lvl7pPr marL="0" indent="0">
              <a:lnSpc>
                <a:spcPct val="100000"/>
              </a:lnSpc>
              <a:spcBef>
                <a:spcPts val="0"/>
              </a:spcBef>
              <a:spcAft>
                <a:spcPts val="0"/>
              </a:spcAft>
              <a:buFont typeface="Arial" panose="020B0604020202020204" pitchFamily="34" charset="0"/>
              <a:buNone/>
              <a:defRPr sz="100">
                <a:noFill/>
              </a:defRPr>
            </a:lvl7pPr>
            <a:lvl8pPr marL="0" indent="0">
              <a:lnSpc>
                <a:spcPct val="100000"/>
              </a:lnSpc>
              <a:spcBef>
                <a:spcPts val="0"/>
              </a:spcBef>
              <a:spcAft>
                <a:spcPts val="0"/>
              </a:spcAft>
              <a:buFont typeface="Arial" panose="020B0604020202020204" pitchFamily="34" charset="0"/>
              <a:buNone/>
              <a:defRPr sz="100">
                <a:noFill/>
              </a:defRPr>
            </a:lvl8pPr>
            <a:lvl9pPr marL="0" indent="0">
              <a:lnSpc>
                <a:spcPct val="100000"/>
              </a:lnSpc>
              <a:spcBef>
                <a:spcPts val="0"/>
              </a:spcBef>
              <a:spcAft>
                <a:spcPts val="0"/>
              </a:spcAft>
              <a:buFont typeface="Arial" panose="020B0604020202020204" pitchFamily="34" charset="0"/>
              <a:buNone/>
              <a:defRPr sz="1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a:extLst>
              <a:ext uri="{FF2B5EF4-FFF2-40B4-BE49-F238E27FC236}">
                <a16:creationId xmlns:a16="http://schemas.microsoft.com/office/drawing/2014/main" id="{4A03EFF7-4F0B-95E1-00A5-D130D4CC654B}"/>
              </a:ext>
            </a:extLst>
          </p:cNvPr>
          <p:cNvSpPr>
            <a:spLocks noGrp="1"/>
          </p:cNvSpPr>
          <p:nvPr>
            <p:ph type="title" hasCustomPrompt="1"/>
          </p:nvPr>
        </p:nvSpPr>
        <p:spPr>
          <a:xfrm>
            <a:off x="783331" y="2903160"/>
            <a:ext cx="3600000" cy="2880000"/>
          </a:xfrm>
        </p:spPr>
        <p:txBody>
          <a:bodyPr/>
          <a:lstStyle>
            <a:lvl1pPr>
              <a:lnSpc>
                <a:spcPct val="80000"/>
              </a:lnSpc>
              <a:defRPr sz="6700" b="0" spc="-80" baseline="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US" dirty="0"/>
              <a:t>Click to add title</a:t>
            </a:r>
            <a:endParaRPr lang="en-AU" dirty="0"/>
          </a:p>
        </p:txBody>
      </p:sp>
      <p:sp>
        <p:nvSpPr>
          <p:cNvPr id="3" name="Footer Placeholder 2">
            <a:extLst>
              <a:ext uri="{FF2B5EF4-FFF2-40B4-BE49-F238E27FC236}">
                <a16:creationId xmlns:a16="http://schemas.microsoft.com/office/drawing/2014/main" id="{DD23A48C-D7BD-362A-C587-6F89C42BCB91}"/>
              </a:ext>
            </a:extLst>
          </p:cNvPr>
          <p:cNvSpPr>
            <a:spLocks noGrp="1"/>
          </p:cNvSpPr>
          <p:nvPr>
            <p:ph type="ftr" sz="quarter" idx="10"/>
          </p:nvPr>
        </p:nvSpPr>
        <p:spPr>
          <a:xfrm>
            <a:off x="7358063" y="6277460"/>
            <a:ext cx="4105480" cy="180000"/>
          </a:xfrm>
          <a:prstGeom prst="rect">
            <a:avLst/>
          </a:prstGeom>
        </p:spPr>
        <p:txBody>
          <a:bodyPr/>
          <a:lstStyle>
            <a:lvl1pPr>
              <a:defRPr>
                <a:solidFill>
                  <a:schemeClr val="bg1"/>
                </a:solidFill>
              </a:defRPr>
            </a:lvl1pPr>
          </a:lstStyle>
          <a:p>
            <a:pPr algn="r"/>
            <a:r>
              <a:rPr lang="en-GB"/>
              <a:t>Play your part visit: macs.vic.edu.au/care</a:t>
            </a:r>
            <a:endParaRPr lang="en-GB" dirty="0"/>
          </a:p>
        </p:txBody>
      </p:sp>
      <p:sp>
        <p:nvSpPr>
          <p:cNvPr id="4" name="Slide Number Placeholder 3">
            <a:extLst>
              <a:ext uri="{FF2B5EF4-FFF2-40B4-BE49-F238E27FC236}">
                <a16:creationId xmlns:a16="http://schemas.microsoft.com/office/drawing/2014/main" id="{7D600AEE-F369-4518-C8D3-E257778BB569}"/>
              </a:ext>
            </a:extLst>
          </p:cNvPr>
          <p:cNvSpPr>
            <a:spLocks noGrp="1"/>
          </p:cNvSpPr>
          <p:nvPr>
            <p:ph type="sldNum" sz="quarter" idx="11"/>
          </p:nvPr>
        </p:nvSpPr>
        <p:spPr>
          <a:xfrm>
            <a:off x="11513344" y="6277460"/>
            <a:ext cx="163222" cy="180000"/>
          </a:xfrm>
          <a:blipFill>
            <a:blip r:embed="rId6"/>
            <a:stretch>
              <a:fillRect/>
            </a:stretch>
          </a:blipFill>
        </p:spPr>
        <p:txBody>
          <a:bodyPr/>
          <a:lstStyle>
            <a:lvl1pPr>
              <a:defRPr>
                <a:solidFill>
                  <a:schemeClr val="bg1"/>
                </a:solidFill>
              </a:defRPr>
            </a:lvl1pPr>
          </a:lstStyle>
          <a:p>
            <a:fld id="{F5AEA0E0-5CC6-4BD0-905C-A0021E419432}" type="slidenum">
              <a:rPr lang="en-GB" smtClean="0"/>
              <a:pPr/>
              <a:t>‹#›</a:t>
            </a:fld>
            <a:endParaRPr lang="en-GB" dirty="0"/>
          </a:p>
        </p:txBody>
      </p:sp>
      <p:sp>
        <p:nvSpPr>
          <p:cNvPr id="12" name="Text Placeholder 11">
            <a:extLst>
              <a:ext uri="{FF2B5EF4-FFF2-40B4-BE49-F238E27FC236}">
                <a16:creationId xmlns:a16="http://schemas.microsoft.com/office/drawing/2014/main" id="{89454F9B-041D-F8E3-A8E7-4BC3C2813889}"/>
              </a:ext>
            </a:extLst>
          </p:cNvPr>
          <p:cNvSpPr>
            <a:spLocks noGrp="1"/>
          </p:cNvSpPr>
          <p:nvPr>
            <p:ph type="body" sz="quarter" idx="12" hasCustomPrompt="1"/>
          </p:nvPr>
        </p:nvSpPr>
        <p:spPr>
          <a:xfrm>
            <a:off x="795235" y="923925"/>
            <a:ext cx="3600000" cy="720000"/>
          </a:xfrm>
        </p:spPr>
        <p:txBody>
          <a:bodyPr lIns="0"/>
          <a:lstStyle>
            <a:lvl1pPr marL="0" indent="0">
              <a:spcBef>
                <a:spcPts val="0"/>
              </a:spcBef>
              <a:spcAft>
                <a:spcPts val="0"/>
              </a:spcAft>
              <a:buFont typeface="Arial" panose="020B0604020202020204" pitchFamily="34" charset="0"/>
              <a:buNone/>
              <a:defRPr sz="1200" b="0" cap="all" spc="60" baseline="0">
                <a:solidFill>
                  <a:schemeClr val="bg1"/>
                </a:solidFill>
                <a:latin typeface="Inter Semi Bold" panose="02000703000000020004" pitchFamily="50" charset="0"/>
                <a:ea typeface="Inter Semi Bold" panose="02000703000000020004" pitchFamily="50" charset="0"/>
                <a:cs typeface="Inter Semi Bold" panose="02000703000000020004" pitchFamily="50" charset="0"/>
              </a:defRPr>
            </a:lvl1pPr>
            <a:lvl2pPr marL="0" indent="0">
              <a:spcBef>
                <a:spcPts val="0"/>
              </a:spcBef>
              <a:spcAft>
                <a:spcPts val="0"/>
              </a:spcAft>
              <a:buNone/>
              <a:defRPr sz="1200" b="1" cap="all" spc="60">
                <a:solidFill>
                  <a:schemeClr val="bg1"/>
                </a:solidFill>
              </a:defRPr>
            </a:lvl2pPr>
            <a:lvl3pPr marL="0" indent="0">
              <a:spcBef>
                <a:spcPts val="0"/>
              </a:spcBef>
              <a:spcAft>
                <a:spcPts val="0"/>
              </a:spcAft>
              <a:buNone/>
              <a:defRPr sz="1200" b="1" cap="all" spc="60">
                <a:solidFill>
                  <a:schemeClr val="bg1"/>
                </a:solidFill>
              </a:defRPr>
            </a:lvl3pPr>
            <a:lvl4pPr marL="0" indent="0">
              <a:spcBef>
                <a:spcPts val="0"/>
              </a:spcBef>
              <a:spcAft>
                <a:spcPts val="0"/>
              </a:spcAft>
              <a:buFont typeface="Arial" panose="020B0604020202020204" pitchFamily="34" charset="0"/>
              <a:buNone/>
              <a:defRPr sz="1200" b="1" cap="all" spc="60">
                <a:solidFill>
                  <a:schemeClr val="bg1"/>
                </a:solidFill>
              </a:defRPr>
            </a:lvl4pPr>
            <a:lvl5pPr marL="0" indent="0">
              <a:spcBef>
                <a:spcPts val="0"/>
              </a:spcBef>
              <a:spcAft>
                <a:spcPts val="0"/>
              </a:spcAft>
              <a:buFont typeface="Arial" panose="020B0604020202020204" pitchFamily="34" charset="0"/>
              <a:buNone/>
              <a:defRPr sz="1200" b="1" cap="all" spc="60">
                <a:solidFill>
                  <a:schemeClr val="bg1"/>
                </a:solidFill>
              </a:defRPr>
            </a:lvl5pPr>
            <a:lvl6pPr marL="0" indent="0">
              <a:spcBef>
                <a:spcPts val="0"/>
              </a:spcBef>
              <a:spcAft>
                <a:spcPts val="0"/>
              </a:spcAft>
              <a:buFont typeface="Arial" panose="020B0604020202020204" pitchFamily="34" charset="0"/>
              <a:buNone/>
              <a:defRPr sz="1200" b="1" cap="all" spc="60">
                <a:solidFill>
                  <a:schemeClr val="bg1"/>
                </a:solidFill>
              </a:defRPr>
            </a:lvl6pPr>
            <a:lvl7pPr marL="0" indent="0">
              <a:spcBef>
                <a:spcPts val="0"/>
              </a:spcBef>
              <a:spcAft>
                <a:spcPts val="0"/>
              </a:spcAft>
              <a:buFont typeface="Arial" panose="020B0604020202020204" pitchFamily="34" charset="0"/>
              <a:buNone/>
              <a:defRPr sz="1200" b="1" cap="all" spc="60">
                <a:solidFill>
                  <a:schemeClr val="bg1"/>
                </a:solidFill>
              </a:defRPr>
            </a:lvl7pPr>
            <a:lvl8pPr marL="0" indent="0">
              <a:spcBef>
                <a:spcPts val="0"/>
              </a:spcBef>
              <a:spcAft>
                <a:spcPts val="0"/>
              </a:spcAft>
              <a:buFont typeface="Arial" panose="020B0604020202020204" pitchFamily="34" charset="0"/>
              <a:buNone/>
              <a:defRPr sz="1200" b="1" cap="all" spc="60">
                <a:solidFill>
                  <a:schemeClr val="bg1"/>
                </a:solidFill>
              </a:defRPr>
            </a:lvl8pPr>
            <a:lvl9pPr marL="0" indent="0">
              <a:spcBef>
                <a:spcPts val="0"/>
              </a:spcBef>
              <a:spcAft>
                <a:spcPts val="0"/>
              </a:spcAft>
              <a:buFont typeface="Arial" panose="020B0604020202020204" pitchFamily="34" charset="0"/>
              <a:buNone/>
              <a:defRPr sz="1200" b="1" cap="all" spc="60">
                <a:solidFill>
                  <a:schemeClr val="bg1"/>
                </a:solidFill>
              </a:defRPr>
            </a:lvl9pPr>
          </a:lstStyle>
          <a:p>
            <a:pPr lvl="0"/>
            <a:r>
              <a:rPr lang="en-US" dirty="0"/>
              <a:t>Click to add heading</a:t>
            </a:r>
          </a:p>
        </p:txBody>
      </p:sp>
      <p:sp>
        <p:nvSpPr>
          <p:cNvPr id="44" name="Text Placeholder 43">
            <a:extLst>
              <a:ext uri="{FF2B5EF4-FFF2-40B4-BE49-F238E27FC236}">
                <a16:creationId xmlns:a16="http://schemas.microsoft.com/office/drawing/2014/main" id="{E5A92AC4-C0C8-C64D-7E83-F540598070CF}"/>
              </a:ext>
            </a:extLst>
          </p:cNvPr>
          <p:cNvSpPr>
            <a:spLocks noGrp="1"/>
          </p:cNvSpPr>
          <p:nvPr>
            <p:ph type="body" sz="quarter" idx="17"/>
          </p:nvPr>
        </p:nvSpPr>
        <p:spPr>
          <a:xfrm>
            <a:off x="10913267" y="466724"/>
            <a:ext cx="180000" cy="248400"/>
          </a:xfrm>
          <a:custGeom>
            <a:avLst/>
            <a:gdLst>
              <a:gd name="connsiteX0" fmla="*/ 0 w 180000"/>
              <a:gd name="connsiteY0" fmla="*/ 0 h 248400"/>
              <a:gd name="connsiteX1" fmla="*/ 180000 w 180000"/>
              <a:gd name="connsiteY1" fmla="*/ 0 h 248400"/>
              <a:gd name="connsiteX2" fmla="*/ 180000 w 180000"/>
              <a:gd name="connsiteY2" fmla="*/ 248400 h 248400"/>
              <a:gd name="connsiteX3" fmla="*/ 0 w 180000"/>
              <a:gd name="connsiteY3" fmla="*/ 248400 h 248400"/>
            </a:gdLst>
            <a:ahLst/>
            <a:cxnLst>
              <a:cxn ang="0">
                <a:pos x="connsiteX0" y="connsiteY0"/>
              </a:cxn>
              <a:cxn ang="0">
                <a:pos x="connsiteX1" y="connsiteY1"/>
              </a:cxn>
              <a:cxn ang="0">
                <a:pos x="connsiteX2" y="connsiteY2"/>
              </a:cxn>
              <a:cxn ang="0">
                <a:pos x="connsiteX3" y="connsiteY3"/>
              </a:cxn>
            </a:cxnLst>
            <a:rect l="l" t="t" r="r" b="b"/>
            <a:pathLst>
              <a:path w="180000" h="248400">
                <a:moveTo>
                  <a:pt x="0" y="0"/>
                </a:moveTo>
                <a:lnTo>
                  <a:pt x="180000" y="0"/>
                </a:lnTo>
                <a:lnTo>
                  <a:pt x="180000" y="248400"/>
                </a:lnTo>
                <a:lnTo>
                  <a:pt x="0" y="248400"/>
                </a:lnTo>
                <a:close/>
              </a:path>
            </a:pathLst>
          </a:custGeom>
          <a:blipFill>
            <a:blip r:embed="rId7"/>
            <a:stretch>
              <a:fillRect/>
            </a:stretch>
          </a:blipFill>
        </p:spPr>
        <p:txBody>
          <a:bodyPr wrap="square" lIns="0">
            <a:noAutofit/>
          </a:bodyPr>
          <a:lstStyle>
            <a:lvl1pPr marL="0" indent="0">
              <a:lnSpc>
                <a:spcPct val="100000"/>
              </a:lnSpc>
              <a:spcBef>
                <a:spcPts val="0"/>
              </a:spcBef>
              <a:spcAft>
                <a:spcPts val="0"/>
              </a:spcAft>
              <a:buFont typeface="Arial" panose="020B0604020202020204" pitchFamily="34" charset="0"/>
              <a:buNone/>
              <a:defRPr sz="100">
                <a:noFill/>
              </a:defRPr>
            </a:lvl1pPr>
            <a:lvl2pPr marL="0" indent="0">
              <a:lnSpc>
                <a:spcPct val="100000"/>
              </a:lnSpc>
              <a:spcBef>
                <a:spcPts val="0"/>
              </a:spcBef>
              <a:spcAft>
                <a:spcPts val="0"/>
              </a:spcAft>
              <a:buNone/>
              <a:defRPr sz="100">
                <a:noFill/>
              </a:defRPr>
            </a:lvl2pPr>
            <a:lvl3pPr marL="0" indent="0">
              <a:lnSpc>
                <a:spcPct val="100000"/>
              </a:lnSpc>
              <a:spcBef>
                <a:spcPts val="0"/>
              </a:spcBef>
              <a:spcAft>
                <a:spcPts val="0"/>
              </a:spcAft>
              <a:buNone/>
              <a:defRPr sz="100">
                <a:noFill/>
              </a:defRPr>
            </a:lvl3pPr>
            <a:lvl4pPr marL="0" indent="0">
              <a:lnSpc>
                <a:spcPct val="100000"/>
              </a:lnSpc>
              <a:spcBef>
                <a:spcPts val="0"/>
              </a:spcBef>
              <a:spcAft>
                <a:spcPts val="0"/>
              </a:spcAft>
              <a:buFont typeface="Arial" panose="020B0604020202020204" pitchFamily="34" charset="0"/>
              <a:buNone/>
              <a:defRPr sz="100">
                <a:noFill/>
              </a:defRPr>
            </a:lvl4pPr>
            <a:lvl5pPr marL="0" indent="0">
              <a:lnSpc>
                <a:spcPct val="100000"/>
              </a:lnSpc>
              <a:spcBef>
                <a:spcPts val="0"/>
              </a:spcBef>
              <a:spcAft>
                <a:spcPts val="0"/>
              </a:spcAft>
              <a:buFont typeface="Arial" panose="020B0604020202020204" pitchFamily="34" charset="0"/>
              <a:buNone/>
              <a:defRPr sz="100">
                <a:noFill/>
              </a:defRPr>
            </a:lvl5pPr>
            <a:lvl6pPr marL="0" indent="0">
              <a:lnSpc>
                <a:spcPct val="100000"/>
              </a:lnSpc>
              <a:spcBef>
                <a:spcPts val="0"/>
              </a:spcBef>
              <a:spcAft>
                <a:spcPts val="0"/>
              </a:spcAft>
              <a:buFont typeface="Arial" panose="020B0604020202020204" pitchFamily="34" charset="0"/>
              <a:buNone/>
              <a:defRPr sz="100">
                <a:noFill/>
              </a:defRPr>
            </a:lvl6pPr>
            <a:lvl7pPr marL="0" indent="0">
              <a:lnSpc>
                <a:spcPct val="100000"/>
              </a:lnSpc>
              <a:spcBef>
                <a:spcPts val="0"/>
              </a:spcBef>
              <a:spcAft>
                <a:spcPts val="0"/>
              </a:spcAft>
              <a:buFont typeface="Arial" panose="020B0604020202020204" pitchFamily="34" charset="0"/>
              <a:buNone/>
              <a:defRPr sz="100">
                <a:noFill/>
              </a:defRPr>
            </a:lvl7pPr>
            <a:lvl8pPr marL="0" indent="0">
              <a:lnSpc>
                <a:spcPct val="100000"/>
              </a:lnSpc>
              <a:spcBef>
                <a:spcPts val="0"/>
              </a:spcBef>
              <a:spcAft>
                <a:spcPts val="0"/>
              </a:spcAft>
              <a:buFont typeface="Arial" panose="020B0604020202020204" pitchFamily="34" charset="0"/>
              <a:buNone/>
              <a:defRPr sz="100">
                <a:noFill/>
              </a:defRPr>
            </a:lvl8pPr>
            <a:lvl9pPr marL="0" indent="0">
              <a:lnSpc>
                <a:spcPct val="100000"/>
              </a:lnSpc>
              <a:spcBef>
                <a:spcPts val="0"/>
              </a:spcBef>
              <a:spcAft>
                <a:spcPts val="0"/>
              </a:spcAft>
              <a:buFont typeface="Arial" panose="020B0604020202020204" pitchFamily="34" charset="0"/>
              <a:buNone/>
              <a:defRPr sz="1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7" name="Text Placeholder 9">
            <a:extLst>
              <a:ext uri="{FF2B5EF4-FFF2-40B4-BE49-F238E27FC236}">
                <a16:creationId xmlns:a16="http://schemas.microsoft.com/office/drawing/2014/main" id="{443D8BB9-2897-AF56-0344-383918F189D9}"/>
              </a:ext>
            </a:extLst>
          </p:cNvPr>
          <p:cNvSpPr>
            <a:spLocks noGrp="1"/>
          </p:cNvSpPr>
          <p:nvPr>
            <p:ph type="body" sz="quarter" idx="18"/>
          </p:nvPr>
        </p:nvSpPr>
        <p:spPr>
          <a:xfrm>
            <a:off x="712800" y="5770800"/>
            <a:ext cx="3657600" cy="115200"/>
          </a:xfrm>
          <a:blipFill>
            <a:blip r:embed="rId8">
              <a:extLst>
                <a:ext uri="{96DAC541-7B7A-43D3-8B79-37D633B846F1}">
                  <asvg:svgBlip xmlns:asvg="http://schemas.microsoft.com/office/drawing/2016/SVG/main" r:embed="rId9"/>
                </a:ext>
              </a:extLst>
            </a:blip>
            <a:stretch>
              <a:fillRect/>
            </a:stretch>
          </a:blipFill>
        </p:spPr>
        <p:txBody>
          <a:bodyPr lIns="0"/>
          <a:lstStyle>
            <a:lvl1pPr marL="0" indent="0">
              <a:lnSpc>
                <a:spcPct val="100000"/>
              </a:lnSpc>
              <a:spcBef>
                <a:spcPts val="0"/>
              </a:spcBef>
              <a:spcAft>
                <a:spcPts val="0"/>
              </a:spcAft>
              <a:buFont typeface="Arial" panose="020B0604020202020204" pitchFamily="34" charset="0"/>
              <a:buNone/>
              <a:defRPr sz="100">
                <a:noFill/>
              </a:defRPr>
            </a:lvl1pPr>
            <a:lvl2pPr marL="0" indent="0">
              <a:lnSpc>
                <a:spcPct val="100000"/>
              </a:lnSpc>
              <a:spcBef>
                <a:spcPts val="0"/>
              </a:spcBef>
              <a:spcAft>
                <a:spcPts val="0"/>
              </a:spcAft>
              <a:buNone/>
              <a:defRPr sz="100">
                <a:noFill/>
              </a:defRPr>
            </a:lvl2pPr>
            <a:lvl3pPr marL="0" indent="0">
              <a:lnSpc>
                <a:spcPct val="100000"/>
              </a:lnSpc>
              <a:spcBef>
                <a:spcPts val="0"/>
              </a:spcBef>
              <a:spcAft>
                <a:spcPts val="0"/>
              </a:spcAft>
              <a:buNone/>
              <a:defRPr sz="100">
                <a:noFill/>
              </a:defRPr>
            </a:lvl3pPr>
            <a:lvl4pPr marL="0" indent="0">
              <a:lnSpc>
                <a:spcPct val="100000"/>
              </a:lnSpc>
              <a:spcBef>
                <a:spcPts val="0"/>
              </a:spcBef>
              <a:spcAft>
                <a:spcPts val="0"/>
              </a:spcAft>
              <a:buFont typeface="Arial" panose="020B0604020202020204" pitchFamily="34" charset="0"/>
              <a:buNone/>
              <a:defRPr sz="100">
                <a:noFill/>
              </a:defRPr>
            </a:lvl4pPr>
            <a:lvl5pPr marL="0" indent="0">
              <a:lnSpc>
                <a:spcPct val="100000"/>
              </a:lnSpc>
              <a:spcBef>
                <a:spcPts val="0"/>
              </a:spcBef>
              <a:spcAft>
                <a:spcPts val="0"/>
              </a:spcAft>
              <a:buFont typeface="Arial" panose="020B0604020202020204" pitchFamily="34" charset="0"/>
              <a:buNone/>
              <a:defRPr sz="100">
                <a:noFill/>
              </a:defRPr>
            </a:lvl5pPr>
            <a:lvl6pPr marL="0" indent="0">
              <a:lnSpc>
                <a:spcPct val="100000"/>
              </a:lnSpc>
              <a:spcBef>
                <a:spcPts val="0"/>
              </a:spcBef>
              <a:spcAft>
                <a:spcPts val="0"/>
              </a:spcAft>
              <a:buFont typeface="Arial" panose="020B0604020202020204" pitchFamily="34" charset="0"/>
              <a:buNone/>
              <a:defRPr sz="100">
                <a:noFill/>
              </a:defRPr>
            </a:lvl6pPr>
            <a:lvl7pPr marL="0" indent="0">
              <a:lnSpc>
                <a:spcPct val="100000"/>
              </a:lnSpc>
              <a:spcBef>
                <a:spcPts val="0"/>
              </a:spcBef>
              <a:spcAft>
                <a:spcPts val="0"/>
              </a:spcAft>
              <a:buFont typeface="Arial" panose="020B0604020202020204" pitchFamily="34" charset="0"/>
              <a:buNone/>
              <a:defRPr sz="100">
                <a:noFill/>
              </a:defRPr>
            </a:lvl7pPr>
            <a:lvl8pPr marL="0" indent="0">
              <a:lnSpc>
                <a:spcPct val="100000"/>
              </a:lnSpc>
              <a:spcBef>
                <a:spcPts val="0"/>
              </a:spcBef>
              <a:spcAft>
                <a:spcPts val="0"/>
              </a:spcAft>
              <a:buFont typeface="Arial" panose="020B0604020202020204" pitchFamily="34" charset="0"/>
              <a:buNone/>
              <a:defRPr sz="100">
                <a:noFill/>
              </a:defRPr>
            </a:lvl8pPr>
            <a:lvl9pPr marL="0" indent="0">
              <a:lnSpc>
                <a:spcPct val="100000"/>
              </a:lnSpc>
              <a:spcBef>
                <a:spcPts val="0"/>
              </a:spcBef>
              <a:spcAft>
                <a:spcPts val="0"/>
              </a:spcAft>
              <a:buFont typeface="Arial" panose="020B0604020202020204" pitchFamily="34" charset="0"/>
              <a:buNone/>
              <a:defRPr sz="1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433741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pull-out text">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DB5AD384-E563-B4C6-61B9-EEBAB5744867}"/>
              </a:ext>
            </a:extLst>
          </p:cNvPr>
          <p:cNvSpPr/>
          <p:nvPr userDrawn="1"/>
        </p:nvSpPr>
        <p:spPr>
          <a:xfrm>
            <a:off x="230981" y="230981"/>
            <a:ext cx="11713369" cy="6400800"/>
          </a:xfrm>
          <a:prstGeom prst="roundRect">
            <a:avLst>
              <a:gd name="adj" fmla="val 331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FFDFF4E2-3C0A-D9E9-A511-CDF12BE4EF1B}"/>
              </a:ext>
            </a:extLst>
          </p:cNvPr>
          <p:cNvSpPr>
            <a:spLocks noGrp="1"/>
          </p:cNvSpPr>
          <p:nvPr>
            <p:ph type="title" hasCustomPrompt="1"/>
          </p:nvPr>
        </p:nvSpPr>
        <p:spPr>
          <a:xfrm>
            <a:off x="792956" y="982755"/>
            <a:ext cx="1620000" cy="900000"/>
          </a:xfrm>
        </p:spPr>
        <p:txBody>
          <a:bodyPr/>
          <a:lstStyle>
            <a:lvl1pPr>
              <a:lnSpc>
                <a:spcPct val="100000"/>
              </a:lnSpc>
              <a:defRPr sz="2000">
                <a:solidFill>
                  <a:schemeClr val="bg1"/>
                </a:solidFill>
              </a:defRPr>
            </a:lvl1pPr>
          </a:lstStyle>
          <a:p>
            <a:r>
              <a:rPr lang="en-AU" dirty="0"/>
              <a:t>Click to </a:t>
            </a:r>
            <a:br>
              <a:rPr lang="en-AU" dirty="0"/>
            </a:br>
            <a:r>
              <a:rPr lang="en-AU" dirty="0"/>
              <a:t>add title</a:t>
            </a:r>
          </a:p>
        </p:txBody>
      </p:sp>
      <p:sp>
        <p:nvSpPr>
          <p:cNvPr id="3" name="Footer Placeholder 2">
            <a:extLst>
              <a:ext uri="{FF2B5EF4-FFF2-40B4-BE49-F238E27FC236}">
                <a16:creationId xmlns:a16="http://schemas.microsoft.com/office/drawing/2014/main" id="{BACC704A-E6BF-E838-21CE-4162F2BCDEAA}"/>
              </a:ext>
            </a:extLst>
          </p:cNvPr>
          <p:cNvSpPr>
            <a:spLocks noGrp="1"/>
          </p:cNvSpPr>
          <p:nvPr>
            <p:ph type="ftr" sz="quarter" idx="10"/>
          </p:nvPr>
        </p:nvSpPr>
        <p:spPr>
          <a:xfrm>
            <a:off x="7358063" y="6277460"/>
            <a:ext cx="4105480" cy="180000"/>
          </a:xfrm>
          <a:prstGeom prst="rect">
            <a:avLst/>
          </a:prstGeom>
        </p:spPr>
        <p:txBody>
          <a:bodyPr/>
          <a:lstStyle>
            <a:lvl1pPr>
              <a:defRPr>
                <a:solidFill>
                  <a:schemeClr val="bg1"/>
                </a:solidFill>
              </a:defRPr>
            </a:lvl1pPr>
          </a:lstStyle>
          <a:p>
            <a:pPr algn="r"/>
            <a:r>
              <a:rPr lang="en-GB"/>
              <a:t>Play your part visit: macs.vic.edu.au/care</a:t>
            </a:r>
            <a:endParaRPr lang="en-GB" dirty="0"/>
          </a:p>
        </p:txBody>
      </p:sp>
      <p:sp>
        <p:nvSpPr>
          <p:cNvPr id="4" name="Slide Number Placeholder 3">
            <a:extLst>
              <a:ext uri="{FF2B5EF4-FFF2-40B4-BE49-F238E27FC236}">
                <a16:creationId xmlns:a16="http://schemas.microsoft.com/office/drawing/2014/main" id="{7808D6A8-8F77-C789-1319-0C061F60F8F7}"/>
              </a:ext>
            </a:extLst>
          </p:cNvPr>
          <p:cNvSpPr>
            <a:spLocks noGrp="1"/>
          </p:cNvSpPr>
          <p:nvPr>
            <p:ph type="sldNum" sz="quarter" idx="11"/>
          </p:nvPr>
        </p:nvSpPr>
        <p:spPr/>
        <p:txBody>
          <a:bodyPr/>
          <a:lstStyle>
            <a:lvl1pPr>
              <a:defRPr>
                <a:solidFill>
                  <a:schemeClr val="bg1"/>
                </a:solidFill>
              </a:defRPr>
            </a:lvl1pPr>
          </a:lstStyle>
          <a:p>
            <a:fld id="{F5AEA0E0-5CC6-4BD0-905C-A0021E419432}" type="slidenum">
              <a:rPr lang="en-GB" smtClean="0"/>
              <a:pPr/>
              <a:t>‹#›</a:t>
            </a:fld>
            <a:endParaRPr lang="en-GB" dirty="0"/>
          </a:p>
        </p:txBody>
      </p:sp>
      <p:cxnSp>
        <p:nvCxnSpPr>
          <p:cNvPr id="8" name="Straight Connector 7">
            <a:extLst>
              <a:ext uri="{FF2B5EF4-FFF2-40B4-BE49-F238E27FC236}">
                <a16:creationId xmlns:a16="http://schemas.microsoft.com/office/drawing/2014/main" id="{A82B5532-000F-82F2-8BB9-EB1784C8FF01}"/>
              </a:ext>
            </a:extLst>
          </p:cNvPr>
          <p:cNvCxnSpPr>
            <a:cxnSpLocks/>
          </p:cNvCxnSpPr>
          <p:nvPr userDrawn="1"/>
        </p:nvCxnSpPr>
        <p:spPr>
          <a:xfrm>
            <a:off x="11522870" y="6307931"/>
            <a:ext cx="0" cy="1143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D708710D-36B1-8F10-D8C4-F892455219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77349" y="473869"/>
            <a:ext cx="1602581" cy="231536"/>
          </a:xfrm>
          <a:prstGeom prst="rect">
            <a:avLst/>
          </a:prstGeom>
        </p:spPr>
      </p:pic>
      <p:cxnSp>
        <p:nvCxnSpPr>
          <p:cNvPr id="10" name="Straight Connector 9">
            <a:extLst>
              <a:ext uri="{FF2B5EF4-FFF2-40B4-BE49-F238E27FC236}">
                <a16:creationId xmlns:a16="http://schemas.microsoft.com/office/drawing/2014/main" id="{A0C40A51-2FA4-ABFE-C28E-C81E74CEAD62}"/>
              </a:ext>
            </a:extLst>
          </p:cNvPr>
          <p:cNvCxnSpPr>
            <a:cxnSpLocks/>
          </p:cNvCxnSpPr>
          <p:nvPr userDrawn="1"/>
        </p:nvCxnSpPr>
        <p:spPr>
          <a:xfrm>
            <a:off x="11006138" y="466725"/>
            <a:ext cx="0" cy="245269"/>
          </a:xfrm>
          <a:prstGeom prst="line">
            <a:avLst/>
          </a:prstGeom>
          <a:ln w="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190767B-F911-442D-5B5C-467A679EC911}"/>
              </a:ext>
            </a:extLst>
          </p:cNvPr>
          <p:cNvGrpSpPr/>
          <p:nvPr userDrawn="1"/>
        </p:nvGrpSpPr>
        <p:grpSpPr>
          <a:xfrm>
            <a:off x="11132332" y="457200"/>
            <a:ext cx="533505" cy="299842"/>
            <a:chOff x="11132332" y="457200"/>
            <a:chExt cx="533505" cy="299842"/>
          </a:xfrm>
        </p:grpSpPr>
        <p:sp>
          <p:nvSpPr>
            <p:cNvPr id="12" name="Freeform: Shape 11">
              <a:extLst>
                <a:ext uri="{FF2B5EF4-FFF2-40B4-BE49-F238E27FC236}">
                  <a16:creationId xmlns:a16="http://schemas.microsoft.com/office/drawing/2014/main" id="{6CE871BA-9792-722D-AF34-AF4FB4FA02B0}"/>
                </a:ext>
              </a:extLst>
            </p:cNvPr>
            <p:cNvSpPr/>
            <p:nvPr/>
          </p:nvSpPr>
          <p:spPr>
            <a:xfrm>
              <a:off x="11145678" y="458668"/>
              <a:ext cx="65849" cy="59688"/>
            </a:xfrm>
            <a:custGeom>
              <a:avLst/>
              <a:gdLst>
                <a:gd name="connsiteX0" fmla="*/ 35243 w 65849"/>
                <a:gd name="connsiteY0" fmla="*/ 44559 h 59688"/>
                <a:gd name="connsiteX1" fmla="*/ 34290 w 65849"/>
                <a:gd name="connsiteY1" fmla="*/ 47048 h 59688"/>
                <a:gd name="connsiteX2" fmla="*/ 33465 w 65849"/>
                <a:gd name="connsiteY2" fmla="*/ 49474 h 59688"/>
                <a:gd name="connsiteX3" fmla="*/ 33274 w 65849"/>
                <a:gd name="connsiteY3" fmla="*/ 50049 h 59688"/>
                <a:gd name="connsiteX4" fmla="*/ 33084 w 65849"/>
                <a:gd name="connsiteY4" fmla="*/ 50559 h 59688"/>
                <a:gd name="connsiteX5" fmla="*/ 32576 w 65849"/>
                <a:gd name="connsiteY5" fmla="*/ 49091 h 59688"/>
                <a:gd name="connsiteX6" fmla="*/ 32068 w 65849"/>
                <a:gd name="connsiteY6" fmla="*/ 47623 h 59688"/>
                <a:gd name="connsiteX7" fmla="*/ 31496 w 65849"/>
                <a:gd name="connsiteY7" fmla="*/ 46091 h 59688"/>
                <a:gd name="connsiteX8" fmla="*/ 30861 w 65849"/>
                <a:gd name="connsiteY8" fmla="*/ 44559 h 59688"/>
                <a:gd name="connsiteX9" fmla="*/ 14161 w 65849"/>
                <a:gd name="connsiteY9" fmla="*/ 0 h 59688"/>
                <a:gd name="connsiteX10" fmla="*/ 0 w 65849"/>
                <a:gd name="connsiteY10" fmla="*/ 0 h 59688"/>
                <a:gd name="connsiteX11" fmla="*/ 0 w 65849"/>
                <a:gd name="connsiteY11" fmla="*/ 59688 h 59688"/>
                <a:gd name="connsiteX12" fmla="*/ 8763 w 65849"/>
                <a:gd name="connsiteY12" fmla="*/ 59688 h 59688"/>
                <a:gd name="connsiteX13" fmla="*/ 8763 w 65849"/>
                <a:gd name="connsiteY13" fmla="*/ 10469 h 59688"/>
                <a:gd name="connsiteX14" fmla="*/ 8700 w 65849"/>
                <a:gd name="connsiteY14" fmla="*/ 8746 h 59688"/>
                <a:gd name="connsiteX15" fmla="*/ 27877 w 65849"/>
                <a:gd name="connsiteY15" fmla="*/ 59624 h 59688"/>
                <a:gd name="connsiteX16" fmla="*/ 38291 w 65849"/>
                <a:gd name="connsiteY16" fmla="*/ 59624 h 59688"/>
                <a:gd name="connsiteX17" fmla="*/ 57023 w 65849"/>
                <a:gd name="connsiteY17" fmla="*/ 8746 h 59688"/>
                <a:gd name="connsiteX18" fmla="*/ 57023 w 65849"/>
                <a:gd name="connsiteY18" fmla="*/ 12576 h 59688"/>
                <a:gd name="connsiteX19" fmla="*/ 57023 w 65849"/>
                <a:gd name="connsiteY19" fmla="*/ 16598 h 59688"/>
                <a:gd name="connsiteX20" fmla="*/ 57023 w 65849"/>
                <a:gd name="connsiteY20" fmla="*/ 59624 h 59688"/>
                <a:gd name="connsiteX21" fmla="*/ 65850 w 65849"/>
                <a:gd name="connsiteY21" fmla="*/ 59624 h 59688"/>
                <a:gd name="connsiteX22" fmla="*/ 65850 w 65849"/>
                <a:gd name="connsiteY22" fmla="*/ 0 h 59688"/>
                <a:gd name="connsiteX23" fmla="*/ 51880 w 65849"/>
                <a:gd name="connsiteY23" fmla="*/ 0 h 59688"/>
                <a:gd name="connsiteX24" fmla="*/ 35433 w 65849"/>
                <a:gd name="connsiteY24" fmla="*/ 44559 h 5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849" h="59688">
                  <a:moveTo>
                    <a:pt x="35243" y="44559"/>
                  </a:moveTo>
                  <a:cubicBezTo>
                    <a:pt x="34925" y="45389"/>
                    <a:pt x="34608" y="46282"/>
                    <a:pt x="34290" y="47048"/>
                  </a:cubicBezTo>
                  <a:cubicBezTo>
                    <a:pt x="33973" y="47878"/>
                    <a:pt x="33719" y="48708"/>
                    <a:pt x="33465" y="49474"/>
                  </a:cubicBezTo>
                  <a:cubicBezTo>
                    <a:pt x="33465" y="49666"/>
                    <a:pt x="33338" y="49921"/>
                    <a:pt x="33274" y="50049"/>
                  </a:cubicBezTo>
                  <a:cubicBezTo>
                    <a:pt x="33274" y="50240"/>
                    <a:pt x="33147" y="50368"/>
                    <a:pt x="33084" y="50559"/>
                  </a:cubicBezTo>
                  <a:cubicBezTo>
                    <a:pt x="32893" y="50049"/>
                    <a:pt x="32766" y="49538"/>
                    <a:pt x="32576" y="49091"/>
                  </a:cubicBezTo>
                  <a:cubicBezTo>
                    <a:pt x="32385" y="48644"/>
                    <a:pt x="32258" y="48134"/>
                    <a:pt x="32068" y="47623"/>
                  </a:cubicBezTo>
                  <a:cubicBezTo>
                    <a:pt x="31877" y="47112"/>
                    <a:pt x="31687" y="46601"/>
                    <a:pt x="31496" y="46091"/>
                  </a:cubicBezTo>
                  <a:cubicBezTo>
                    <a:pt x="31306" y="45580"/>
                    <a:pt x="31052" y="45069"/>
                    <a:pt x="30861" y="44559"/>
                  </a:cubicBezTo>
                  <a:lnTo>
                    <a:pt x="14161" y="0"/>
                  </a:lnTo>
                  <a:lnTo>
                    <a:pt x="0" y="0"/>
                  </a:lnTo>
                  <a:lnTo>
                    <a:pt x="0" y="59688"/>
                  </a:lnTo>
                  <a:lnTo>
                    <a:pt x="8763" y="59688"/>
                  </a:lnTo>
                  <a:lnTo>
                    <a:pt x="8763" y="10469"/>
                  </a:lnTo>
                  <a:cubicBezTo>
                    <a:pt x="8763" y="9895"/>
                    <a:pt x="8763" y="9320"/>
                    <a:pt x="8700" y="8746"/>
                  </a:cubicBezTo>
                  <a:lnTo>
                    <a:pt x="27877" y="59624"/>
                  </a:lnTo>
                  <a:lnTo>
                    <a:pt x="38291" y="59624"/>
                  </a:lnTo>
                  <a:lnTo>
                    <a:pt x="57023" y="8746"/>
                  </a:lnTo>
                  <a:cubicBezTo>
                    <a:pt x="57023" y="10023"/>
                    <a:pt x="57023" y="11299"/>
                    <a:pt x="57023" y="12576"/>
                  </a:cubicBezTo>
                  <a:cubicBezTo>
                    <a:pt x="57023" y="13917"/>
                    <a:pt x="57023" y="15193"/>
                    <a:pt x="57023" y="16598"/>
                  </a:cubicBezTo>
                  <a:lnTo>
                    <a:pt x="57023" y="59624"/>
                  </a:lnTo>
                  <a:lnTo>
                    <a:pt x="65850" y="59624"/>
                  </a:lnTo>
                  <a:lnTo>
                    <a:pt x="65850" y="0"/>
                  </a:lnTo>
                  <a:lnTo>
                    <a:pt x="51880" y="0"/>
                  </a:lnTo>
                  <a:lnTo>
                    <a:pt x="35433" y="44559"/>
                  </a:lnTo>
                  <a:close/>
                </a:path>
              </a:pathLst>
            </a:custGeom>
            <a:solidFill>
              <a:schemeClr val="bg1"/>
            </a:solidFill>
            <a:ln w="6350"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CA58D591-9011-5463-F0A6-DB844CE999AD}"/>
                </a:ext>
              </a:extLst>
            </p:cNvPr>
            <p:cNvSpPr/>
            <p:nvPr/>
          </p:nvSpPr>
          <p:spPr>
            <a:xfrm>
              <a:off x="11283156" y="457200"/>
              <a:ext cx="54800" cy="62497"/>
            </a:xfrm>
            <a:custGeom>
              <a:avLst/>
              <a:gdLst>
                <a:gd name="connsiteX0" fmla="*/ 40005 w 54800"/>
                <a:gd name="connsiteY0" fmla="*/ 51134 h 62497"/>
                <a:gd name="connsiteX1" fmla="*/ 28702 w 54800"/>
                <a:gd name="connsiteY1" fmla="*/ 54900 h 62497"/>
                <a:gd name="connsiteX2" fmla="*/ 18733 w 54800"/>
                <a:gd name="connsiteY2" fmla="*/ 51964 h 62497"/>
                <a:gd name="connsiteX3" fmla="*/ 11938 w 54800"/>
                <a:gd name="connsiteY3" fmla="*/ 43601 h 62497"/>
                <a:gd name="connsiteX4" fmla="*/ 9461 w 54800"/>
                <a:gd name="connsiteY4" fmla="*/ 30961 h 62497"/>
                <a:gd name="connsiteX5" fmla="*/ 11875 w 54800"/>
                <a:gd name="connsiteY5" fmla="*/ 18577 h 62497"/>
                <a:gd name="connsiteX6" fmla="*/ 18669 w 54800"/>
                <a:gd name="connsiteY6" fmla="*/ 10533 h 62497"/>
                <a:gd name="connsiteX7" fmla="*/ 28829 w 54800"/>
                <a:gd name="connsiteY7" fmla="*/ 7724 h 62497"/>
                <a:gd name="connsiteX8" fmla="*/ 39878 w 54800"/>
                <a:gd name="connsiteY8" fmla="*/ 11363 h 62497"/>
                <a:gd name="connsiteX9" fmla="*/ 45149 w 54800"/>
                <a:gd name="connsiteY9" fmla="*/ 21449 h 62497"/>
                <a:gd name="connsiteX10" fmla="*/ 54801 w 54800"/>
                <a:gd name="connsiteY10" fmla="*/ 21449 h 62497"/>
                <a:gd name="connsiteX11" fmla="*/ 50737 w 54800"/>
                <a:gd name="connsiteY11" fmla="*/ 10278 h 62497"/>
                <a:gd name="connsiteX12" fmla="*/ 41720 w 54800"/>
                <a:gd name="connsiteY12" fmla="*/ 2745 h 62497"/>
                <a:gd name="connsiteX13" fmla="*/ 28956 w 54800"/>
                <a:gd name="connsiteY13" fmla="*/ 0 h 62497"/>
                <a:gd name="connsiteX14" fmla="*/ 14097 w 54800"/>
                <a:gd name="connsiteY14" fmla="*/ 3766 h 62497"/>
                <a:gd name="connsiteX15" fmla="*/ 3747 w 54800"/>
                <a:gd name="connsiteY15" fmla="*/ 14619 h 62497"/>
                <a:gd name="connsiteX16" fmla="*/ 0 w 54800"/>
                <a:gd name="connsiteY16" fmla="*/ 30961 h 62497"/>
                <a:gd name="connsiteX17" fmla="*/ 3556 w 54800"/>
                <a:gd name="connsiteY17" fmla="*/ 47814 h 62497"/>
                <a:gd name="connsiteX18" fmla="*/ 13589 w 54800"/>
                <a:gd name="connsiteY18" fmla="*/ 58731 h 62497"/>
                <a:gd name="connsiteX19" fmla="*/ 28575 w 54800"/>
                <a:gd name="connsiteY19" fmla="*/ 62497 h 62497"/>
                <a:gd name="connsiteX20" fmla="*/ 41529 w 54800"/>
                <a:gd name="connsiteY20" fmla="*/ 59880 h 62497"/>
                <a:gd name="connsiteX21" fmla="*/ 50609 w 54800"/>
                <a:gd name="connsiteY21" fmla="*/ 52411 h 62497"/>
                <a:gd name="connsiteX22" fmla="*/ 54737 w 54800"/>
                <a:gd name="connsiteY22" fmla="*/ 41048 h 62497"/>
                <a:gd name="connsiteX23" fmla="*/ 45593 w 54800"/>
                <a:gd name="connsiteY23" fmla="*/ 41048 h 62497"/>
                <a:gd name="connsiteX24" fmla="*/ 39942 w 54800"/>
                <a:gd name="connsiteY24" fmla="*/ 51134 h 6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800" h="62497">
                  <a:moveTo>
                    <a:pt x="40005" y="51134"/>
                  </a:moveTo>
                  <a:cubicBezTo>
                    <a:pt x="37021" y="53687"/>
                    <a:pt x="33274" y="54900"/>
                    <a:pt x="28702" y="54900"/>
                  </a:cubicBezTo>
                  <a:cubicBezTo>
                    <a:pt x="24956" y="54900"/>
                    <a:pt x="21654" y="53943"/>
                    <a:pt x="18733" y="51964"/>
                  </a:cubicBezTo>
                  <a:cubicBezTo>
                    <a:pt x="15811" y="49985"/>
                    <a:pt x="13525" y="47240"/>
                    <a:pt x="11938" y="43601"/>
                  </a:cubicBezTo>
                  <a:cubicBezTo>
                    <a:pt x="10287" y="40026"/>
                    <a:pt x="9461" y="35749"/>
                    <a:pt x="9461" y="30961"/>
                  </a:cubicBezTo>
                  <a:cubicBezTo>
                    <a:pt x="9461" y="26173"/>
                    <a:pt x="10287" y="22024"/>
                    <a:pt x="11875" y="18577"/>
                  </a:cubicBezTo>
                  <a:cubicBezTo>
                    <a:pt x="13462" y="15066"/>
                    <a:pt x="15748" y="12385"/>
                    <a:pt x="18669" y="10533"/>
                  </a:cubicBezTo>
                  <a:cubicBezTo>
                    <a:pt x="21590" y="8682"/>
                    <a:pt x="24956" y="7724"/>
                    <a:pt x="28829" y="7724"/>
                  </a:cubicBezTo>
                  <a:cubicBezTo>
                    <a:pt x="33338" y="7724"/>
                    <a:pt x="37021" y="8937"/>
                    <a:pt x="39878" y="11363"/>
                  </a:cubicBezTo>
                  <a:cubicBezTo>
                    <a:pt x="42672" y="13789"/>
                    <a:pt x="44450" y="17172"/>
                    <a:pt x="45149" y="21449"/>
                  </a:cubicBezTo>
                  <a:lnTo>
                    <a:pt x="54801" y="21449"/>
                  </a:lnTo>
                  <a:cubicBezTo>
                    <a:pt x="54356" y="17236"/>
                    <a:pt x="53022" y="13534"/>
                    <a:pt x="50737" y="10278"/>
                  </a:cubicBezTo>
                  <a:cubicBezTo>
                    <a:pt x="48450" y="7022"/>
                    <a:pt x="45466" y="4532"/>
                    <a:pt x="41720" y="2745"/>
                  </a:cubicBezTo>
                  <a:cubicBezTo>
                    <a:pt x="37973" y="894"/>
                    <a:pt x="33718" y="0"/>
                    <a:pt x="28956" y="0"/>
                  </a:cubicBezTo>
                  <a:cubicBezTo>
                    <a:pt x="23495" y="0"/>
                    <a:pt x="18542" y="1277"/>
                    <a:pt x="14097" y="3766"/>
                  </a:cubicBezTo>
                  <a:cubicBezTo>
                    <a:pt x="9716" y="6320"/>
                    <a:pt x="6223" y="9895"/>
                    <a:pt x="3747" y="14619"/>
                  </a:cubicBezTo>
                  <a:cubicBezTo>
                    <a:pt x="1270" y="19343"/>
                    <a:pt x="0" y="24769"/>
                    <a:pt x="0" y="30961"/>
                  </a:cubicBezTo>
                  <a:cubicBezTo>
                    <a:pt x="0" y="37154"/>
                    <a:pt x="1207" y="43090"/>
                    <a:pt x="3556" y="47814"/>
                  </a:cubicBezTo>
                  <a:cubicBezTo>
                    <a:pt x="5906" y="52602"/>
                    <a:pt x="9271" y="56241"/>
                    <a:pt x="13589" y="58731"/>
                  </a:cubicBezTo>
                  <a:cubicBezTo>
                    <a:pt x="17907" y="61220"/>
                    <a:pt x="22860" y="62497"/>
                    <a:pt x="28575" y="62497"/>
                  </a:cubicBezTo>
                  <a:cubicBezTo>
                    <a:pt x="33465" y="62497"/>
                    <a:pt x="37783" y="61603"/>
                    <a:pt x="41529" y="59880"/>
                  </a:cubicBezTo>
                  <a:cubicBezTo>
                    <a:pt x="45339" y="58156"/>
                    <a:pt x="48324" y="55666"/>
                    <a:pt x="50609" y="52411"/>
                  </a:cubicBezTo>
                  <a:cubicBezTo>
                    <a:pt x="52896" y="49155"/>
                    <a:pt x="54229" y="45325"/>
                    <a:pt x="54737" y="41048"/>
                  </a:cubicBezTo>
                  <a:lnTo>
                    <a:pt x="45593" y="41048"/>
                  </a:lnTo>
                  <a:cubicBezTo>
                    <a:pt x="44831" y="45261"/>
                    <a:pt x="42926" y="48644"/>
                    <a:pt x="39942" y="51134"/>
                  </a:cubicBezTo>
                </a:path>
              </a:pathLst>
            </a:custGeom>
            <a:solidFill>
              <a:schemeClr val="bg1"/>
            </a:solidFill>
            <a:ln w="6350"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A855D902-878B-3C21-2FD8-9785FB0BE28A}"/>
                </a:ext>
              </a:extLst>
            </p:cNvPr>
            <p:cNvSpPr/>
            <p:nvPr/>
          </p:nvSpPr>
          <p:spPr>
            <a:xfrm>
              <a:off x="11343608" y="457200"/>
              <a:ext cx="48323" cy="62624"/>
            </a:xfrm>
            <a:custGeom>
              <a:avLst/>
              <a:gdLst>
                <a:gd name="connsiteX0" fmla="*/ 43879 w 48323"/>
                <a:gd name="connsiteY0" fmla="*/ 33323 h 62624"/>
                <a:gd name="connsiteX1" fmla="*/ 31940 w 48323"/>
                <a:gd name="connsiteY1" fmla="*/ 27578 h 62624"/>
                <a:gd name="connsiteX2" fmla="*/ 21654 w 48323"/>
                <a:gd name="connsiteY2" fmla="*/ 25344 h 62624"/>
                <a:gd name="connsiteX3" fmla="*/ 13906 w 48323"/>
                <a:gd name="connsiteY3" fmla="*/ 22088 h 62624"/>
                <a:gd name="connsiteX4" fmla="*/ 11430 w 48323"/>
                <a:gd name="connsiteY4" fmla="*/ 16342 h 62624"/>
                <a:gd name="connsiteX5" fmla="*/ 13081 w 48323"/>
                <a:gd name="connsiteY5" fmla="*/ 11810 h 62624"/>
                <a:gd name="connsiteX6" fmla="*/ 17590 w 48323"/>
                <a:gd name="connsiteY6" fmla="*/ 8746 h 62624"/>
                <a:gd name="connsiteX7" fmla="*/ 24067 w 48323"/>
                <a:gd name="connsiteY7" fmla="*/ 7661 h 62624"/>
                <a:gd name="connsiteX8" fmla="*/ 31242 w 48323"/>
                <a:gd name="connsiteY8" fmla="*/ 9065 h 62624"/>
                <a:gd name="connsiteX9" fmla="*/ 35941 w 48323"/>
                <a:gd name="connsiteY9" fmla="*/ 12959 h 62624"/>
                <a:gd name="connsiteX10" fmla="*/ 37846 w 48323"/>
                <a:gd name="connsiteY10" fmla="*/ 18704 h 62624"/>
                <a:gd name="connsiteX11" fmla="*/ 47117 w 48323"/>
                <a:gd name="connsiteY11" fmla="*/ 18704 h 62624"/>
                <a:gd name="connsiteX12" fmla="*/ 44006 w 48323"/>
                <a:gd name="connsiteY12" fmla="*/ 8873 h 62624"/>
                <a:gd name="connsiteX13" fmla="*/ 36195 w 48323"/>
                <a:gd name="connsiteY13" fmla="*/ 2362 h 62624"/>
                <a:gd name="connsiteX14" fmla="*/ 24447 w 48323"/>
                <a:gd name="connsiteY14" fmla="*/ 0 h 62624"/>
                <a:gd name="connsiteX15" fmla="*/ 13017 w 48323"/>
                <a:gd name="connsiteY15" fmla="*/ 2234 h 62624"/>
                <a:gd name="connsiteX16" fmla="*/ 5080 w 48323"/>
                <a:gd name="connsiteY16" fmla="*/ 8363 h 62624"/>
                <a:gd name="connsiteX17" fmla="*/ 2222 w 48323"/>
                <a:gd name="connsiteY17" fmla="*/ 17172 h 62624"/>
                <a:gd name="connsiteX18" fmla="*/ 6794 w 48323"/>
                <a:gd name="connsiteY18" fmla="*/ 28025 h 62624"/>
                <a:gd name="connsiteX19" fmla="*/ 18733 w 48323"/>
                <a:gd name="connsiteY19" fmla="*/ 33834 h 62624"/>
                <a:gd name="connsiteX20" fmla="*/ 28067 w 48323"/>
                <a:gd name="connsiteY20" fmla="*/ 35877 h 62624"/>
                <a:gd name="connsiteX21" fmla="*/ 36258 w 48323"/>
                <a:gd name="connsiteY21" fmla="*/ 39260 h 62624"/>
                <a:gd name="connsiteX22" fmla="*/ 39052 w 48323"/>
                <a:gd name="connsiteY22" fmla="*/ 45197 h 62624"/>
                <a:gd name="connsiteX23" fmla="*/ 35370 w 48323"/>
                <a:gd name="connsiteY23" fmla="*/ 52411 h 62624"/>
                <a:gd name="connsiteX24" fmla="*/ 25146 w 48323"/>
                <a:gd name="connsiteY24" fmla="*/ 55028 h 62624"/>
                <a:gd name="connsiteX25" fmla="*/ 17272 w 48323"/>
                <a:gd name="connsiteY25" fmla="*/ 53432 h 62624"/>
                <a:gd name="connsiteX26" fmla="*/ 11684 w 48323"/>
                <a:gd name="connsiteY26" fmla="*/ 48772 h 62624"/>
                <a:gd name="connsiteX27" fmla="*/ 9335 w 48323"/>
                <a:gd name="connsiteY27" fmla="*/ 41558 h 62624"/>
                <a:gd name="connsiteX28" fmla="*/ 0 w 48323"/>
                <a:gd name="connsiteY28" fmla="*/ 41558 h 62624"/>
                <a:gd name="connsiteX29" fmla="*/ 3302 w 48323"/>
                <a:gd name="connsiteY29" fmla="*/ 52730 h 62624"/>
                <a:gd name="connsiteX30" fmla="*/ 11938 w 48323"/>
                <a:gd name="connsiteY30" fmla="*/ 60071 h 62624"/>
                <a:gd name="connsiteX31" fmla="*/ 24892 w 48323"/>
                <a:gd name="connsiteY31" fmla="*/ 62625 h 62624"/>
                <a:gd name="connsiteX32" fmla="*/ 37465 w 48323"/>
                <a:gd name="connsiteY32" fmla="*/ 60199 h 62624"/>
                <a:gd name="connsiteX33" fmla="*/ 45529 w 48323"/>
                <a:gd name="connsiteY33" fmla="*/ 53624 h 62624"/>
                <a:gd name="connsiteX34" fmla="*/ 48324 w 48323"/>
                <a:gd name="connsiteY34" fmla="*/ 44303 h 62624"/>
                <a:gd name="connsiteX35" fmla="*/ 43942 w 48323"/>
                <a:gd name="connsiteY35" fmla="*/ 33451 h 6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323" h="62624">
                  <a:moveTo>
                    <a:pt x="43879" y="33323"/>
                  </a:moveTo>
                  <a:cubicBezTo>
                    <a:pt x="40958" y="30578"/>
                    <a:pt x="36957" y="28663"/>
                    <a:pt x="31940" y="27578"/>
                  </a:cubicBezTo>
                  <a:lnTo>
                    <a:pt x="21654" y="25344"/>
                  </a:lnTo>
                  <a:cubicBezTo>
                    <a:pt x="18161" y="24577"/>
                    <a:pt x="15558" y="23492"/>
                    <a:pt x="13906" y="22088"/>
                  </a:cubicBezTo>
                  <a:cubicBezTo>
                    <a:pt x="12256" y="20747"/>
                    <a:pt x="11430" y="18832"/>
                    <a:pt x="11430" y="16342"/>
                  </a:cubicBezTo>
                  <a:cubicBezTo>
                    <a:pt x="11430" y="14619"/>
                    <a:pt x="12001" y="13087"/>
                    <a:pt x="13081" y="11810"/>
                  </a:cubicBezTo>
                  <a:cubicBezTo>
                    <a:pt x="14160" y="10469"/>
                    <a:pt x="15685" y="9448"/>
                    <a:pt x="17590" y="8746"/>
                  </a:cubicBezTo>
                  <a:cubicBezTo>
                    <a:pt x="19494" y="8044"/>
                    <a:pt x="21654" y="7661"/>
                    <a:pt x="24067" y="7661"/>
                  </a:cubicBezTo>
                  <a:cubicBezTo>
                    <a:pt x="26860" y="7661"/>
                    <a:pt x="29210" y="8107"/>
                    <a:pt x="31242" y="9065"/>
                  </a:cubicBezTo>
                  <a:cubicBezTo>
                    <a:pt x="33274" y="10023"/>
                    <a:pt x="34861" y="11299"/>
                    <a:pt x="35941" y="12959"/>
                  </a:cubicBezTo>
                  <a:cubicBezTo>
                    <a:pt x="37020" y="14619"/>
                    <a:pt x="37656" y="16534"/>
                    <a:pt x="37846" y="18704"/>
                  </a:cubicBezTo>
                  <a:lnTo>
                    <a:pt x="47117" y="18704"/>
                  </a:lnTo>
                  <a:cubicBezTo>
                    <a:pt x="46863" y="14938"/>
                    <a:pt x="45847" y="11682"/>
                    <a:pt x="44006" y="8873"/>
                  </a:cubicBezTo>
                  <a:cubicBezTo>
                    <a:pt x="42164" y="6065"/>
                    <a:pt x="39560" y="3894"/>
                    <a:pt x="36195" y="2362"/>
                  </a:cubicBezTo>
                  <a:cubicBezTo>
                    <a:pt x="32829" y="830"/>
                    <a:pt x="28892" y="0"/>
                    <a:pt x="24447" y="0"/>
                  </a:cubicBezTo>
                  <a:cubicBezTo>
                    <a:pt x="20193" y="0"/>
                    <a:pt x="16383" y="766"/>
                    <a:pt x="13017" y="2234"/>
                  </a:cubicBezTo>
                  <a:cubicBezTo>
                    <a:pt x="9652" y="3703"/>
                    <a:pt x="6985" y="5745"/>
                    <a:pt x="5080" y="8363"/>
                  </a:cubicBezTo>
                  <a:cubicBezTo>
                    <a:pt x="3175" y="10980"/>
                    <a:pt x="2222" y="13917"/>
                    <a:pt x="2222" y="17172"/>
                  </a:cubicBezTo>
                  <a:cubicBezTo>
                    <a:pt x="2222" y="21577"/>
                    <a:pt x="3747" y="25216"/>
                    <a:pt x="6794" y="28025"/>
                  </a:cubicBezTo>
                  <a:cubicBezTo>
                    <a:pt x="9842" y="30834"/>
                    <a:pt x="13843" y="32749"/>
                    <a:pt x="18733" y="33834"/>
                  </a:cubicBezTo>
                  <a:lnTo>
                    <a:pt x="28067" y="35877"/>
                  </a:lnTo>
                  <a:cubicBezTo>
                    <a:pt x="31686" y="36643"/>
                    <a:pt x="34417" y="37792"/>
                    <a:pt x="36258" y="39260"/>
                  </a:cubicBezTo>
                  <a:cubicBezTo>
                    <a:pt x="38100" y="40728"/>
                    <a:pt x="39052" y="42707"/>
                    <a:pt x="39052" y="45197"/>
                  </a:cubicBezTo>
                  <a:cubicBezTo>
                    <a:pt x="39052" y="48261"/>
                    <a:pt x="37846" y="50687"/>
                    <a:pt x="35370" y="52411"/>
                  </a:cubicBezTo>
                  <a:cubicBezTo>
                    <a:pt x="32893" y="54134"/>
                    <a:pt x="29527" y="55028"/>
                    <a:pt x="25146" y="55028"/>
                  </a:cubicBezTo>
                  <a:cubicBezTo>
                    <a:pt x="22225" y="55028"/>
                    <a:pt x="19558" y="54517"/>
                    <a:pt x="17272" y="53432"/>
                  </a:cubicBezTo>
                  <a:cubicBezTo>
                    <a:pt x="14922" y="52347"/>
                    <a:pt x="13081" y="50815"/>
                    <a:pt x="11684" y="48772"/>
                  </a:cubicBezTo>
                  <a:cubicBezTo>
                    <a:pt x="10287" y="46729"/>
                    <a:pt x="9525" y="44367"/>
                    <a:pt x="9335" y="41558"/>
                  </a:cubicBezTo>
                  <a:lnTo>
                    <a:pt x="0" y="41558"/>
                  </a:lnTo>
                  <a:cubicBezTo>
                    <a:pt x="190" y="45835"/>
                    <a:pt x="1270" y="49538"/>
                    <a:pt x="3302" y="52730"/>
                  </a:cubicBezTo>
                  <a:cubicBezTo>
                    <a:pt x="5334" y="55922"/>
                    <a:pt x="8192" y="58348"/>
                    <a:pt x="11938" y="60071"/>
                  </a:cubicBezTo>
                  <a:cubicBezTo>
                    <a:pt x="15621" y="61795"/>
                    <a:pt x="19939" y="62625"/>
                    <a:pt x="24892" y="62625"/>
                  </a:cubicBezTo>
                  <a:cubicBezTo>
                    <a:pt x="29845" y="62625"/>
                    <a:pt x="33909" y="61795"/>
                    <a:pt x="37465" y="60199"/>
                  </a:cubicBezTo>
                  <a:cubicBezTo>
                    <a:pt x="40958" y="58603"/>
                    <a:pt x="43688" y="56369"/>
                    <a:pt x="45529" y="53624"/>
                  </a:cubicBezTo>
                  <a:cubicBezTo>
                    <a:pt x="47371" y="50879"/>
                    <a:pt x="48324" y="47751"/>
                    <a:pt x="48324" y="44303"/>
                  </a:cubicBezTo>
                  <a:cubicBezTo>
                    <a:pt x="48324" y="39835"/>
                    <a:pt x="46863" y="36196"/>
                    <a:pt x="43942" y="33451"/>
                  </a:cubicBezTo>
                </a:path>
              </a:pathLst>
            </a:custGeom>
            <a:solidFill>
              <a:schemeClr val="bg1"/>
            </a:solidFill>
            <a:ln w="6350"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09A21A36-A2E9-9D8F-AA73-B1D14295D73A}"/>
                </a:ext>
              </a:extLst>
            </p:cNvPr>
            <p:cNvSpPr/>
            <p:nvPr/>
          </p:nvSpPr>
          <p:spPr>
            <a:xfrm>
              <a:off x="11238007" y="458604"/>
              <a:ext cx="12827" cy="22343"/>
            </a:xfrm>
            <a:custGeom>
              <a:avLst/>
              <a:gdLst>
                <a:gd name="connsiteX0" fmla="*/ 12700 w 12827"/>
                <a:gd name="connsiteY0" fmla="*/ 15640 h 22343"/>
                <a:gd name="connsiteX1" fmla="*/ 12827 w 12827"/>
                <a:gd name="connsiteY1" fmla="*/ 0 h 22343"/>
                <a:gd name="connsiteX2" fmla="*/ 0 w 12827"/>
                <a:gd name="connsiteY2" fmla="*/ 22343 h 22343"/>
                <a:gd name="connsiteX3" fmla="*/ 6033 w 12827"/>
                <a:gd name="connsiteY3" fmla="*/ 22343 h 22343"/>
                <a:gd name="connsiteX4" fmla="*/ 12764 w 12827"/>
                <a:gd name="connsiteY4" fmla="*/ 15576 h 22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 h="22343">
                  <a:moveTo>
                    <a:pt x="12700" y="15640"/>
                  </a:moveTo>
                  <a:cubicBezTo>
                    <a:pt x="12700" y="11555"/>
                    <a:pt x="12764" y="6767"/>
                    <a:pt x="12827" y="0"/>
                  </a:cubicBezTo>
                  <a:lnTo>
                    <a:pt x="0" y="22343"/>
                  </a:lnTo>
                  <a:lnTo>
                    <a:pt x="6033" y="22343"/>
                  </a:lnTo>
                  <a:cubicBezTo>
                    <a:pt x="10732" y="22343"/>
                    <a:pt x="12764" y="20300"/>
                    <a:pt x="12764" y="15576"/>
                  </a:cubicBezTo>
                </a:path>
              </a:pathLst>
            </a:custGeom>
            <a:solidFill>
              <a:schemeClr val="bg1"/>
            </a:solidFill>
            <a:ln w="6350"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8771EC7C-D6C8-E515-769C-83E646BFFE5B}"/>
                </a:ext>
              </a:extLst>
            </p:cNvPr>
            <p:cNvSpPr/>
            <p:nvPr/>
          </p:nvSpPr>
          <p:spPr>
            <a:xfrm>
              <a:off x="11216481" y="483501"/>
              <a:ext cx="34162" cy="34791"/>
            </a:xfrm>
            <a:custGeom>
              <a:avLst/>
              <a:gdLst>
                <a:gd name="connsiteX0" fmla="*/ 7493 w 34162"/>
                <a:gd name="connsiteY0" fmla="*/ 34664 h 34791"/>
                <a:gd name="connsiteX1" fmla="*/ 24130 w 34162"/>
                <a:gd name="connsiteY1" fmla="*/ 4149 h 34791"/>
                <a:gd name="connsiteX2" fmla="*/ 14542 w 34162"/>
                <a:gd name="connsiteY2" fmla="*/ 34217 h 34791"/>
                <a:gd name="connsiteX3" fmla="*/ 21971 w 34162"/>
                <a:gd name="connsiteY3" fmla="*/ 33004 h 34791"/>
                <a:gd name="connsiteX4" fmla="*/ 28956 w 34162"/>
                <a:gd name="connsiteY4" fmla="*/ 10086 h 34791"/>
                <a:gd name="connsiteX5" fmla="*/ 27242 w 34162"/>
                <a:gd name="connsiteY5" fmla="*/ 31280 h 34791"/>
                <a:gd name="connsiteX6" fmla="*/ 34163 w 34162"/>
                <a:gd name="connsiteY6" fmla="*/ 19343 h 34791"/>
                <a:gd name="connsiteX7" fmla="*/ 34163 w 34162"/>
                <a:gd name="connsiteY7" fmla="*/ 6703 h 34791"/>
                <a:gd name="connsiteX8" fmla="*/ 27432 w 34162"/>
                <a:gd name="connsiteY8" fmla="*/ 0 h 34791"/>
                <a:gd name="connsiteX9" fmla="*/ 20002 w 34162"/>
                <a:gd name="connsiteY9" fmla="*/ 0 h 34791"/>
                <a:gd name="connsiteX10" fmla="*/ 0 w 34162"/>
                <a:gd name="connsiteY10" fmla="*/ 34792 h 34791"/>
                <a:gd name="connsiteX11" fmla="*/ 7493 w 34162"/>
                <a:gd name="connsiteY11" fmla="*/ 34664 h 3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62" h="34791">
                  <a:moveTo>
                    <a:pt x="7493" y="34664"/>
                  </a:moveTo>
                  <a:lnTo>
                    <a:pt x="24130" y="4149"/>
                  </a:lnTo>
                  <a:lnTo>
                    <a:pt x="14542" y="34217"/>
                  </a:lnTo>
                  <a:cubicBezTo>
                    <a:pt x="17399" y="33898"/>
                    <a:pt x="19875" y="33515"/>
                    <a:pt x="21971" y="33004"/>
                  </a:cubicBezTo>
                  <a:lnTo>
                    <a:pt x="28956" y="10086"/>
                  </a:lnTo>
                  <a:lnTo>
                    <a:pt x="27242" y="31280"/>
                  </a:lnTo>
                  <a:cubicBezTo>
                    <a:pt x="33338" y="28472"/>
                    <a:pt x="34163" y="24258"/>
                    <a:pt x="34163" y="19343"/>
                  </a:cubicBezTo>
                  <a:lnTo>
                    <a:pt x="34163" y="6703"/>
                  </a:lnTo>
                  <a:cubicBezTo>
                    <a:pt x="34163" y="2043"/>
                    <a:pt x="31750" y="0"/>
                    <a:pt x="27432" y="0"/>
                  </a:cubicBezTo>
                  <a:lnTo>
                    <a:pt x="20002" y="0"/>
                  </a:lnTo>
                  <a:lnTo>
                    <a:pt x="0" y="34792"/>
                  </a:lnTo>
                  <a:cubicBezTo>
                    <a:pt x="2667" y="34792"/>
                    <a:pt x="5207" y="34792"/>
                    <a:pt x="7493" y="34664"/>
                  </a:cubicBezTo>
                </a:path>
              </a:pathLst>
            </a:custGeom>
            <a:solidFill>
              <a:schemeClr val="bg1"/>
            </a:solidFill>
            <a:ln w="6350"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C6CDD0DE-9294-2197-F57B-2ECD78BF8A8E}"/>
                </a:ext>
              </a:extLst>
            </p:cNvPr>
            <p:cNvSpPr/>
            <p:nvPr/>
          </p:nvSpPr>
          <p:spPr>
            <a:xfrm>
              <a:off x="11253501" y="483501"/>
              <a:ext cx="34162" cy="34791"/>
            </a:xfrm>
            <a:custGeom>
              <a:avLst/>
              <a:gdLst>
                <a:gd name="connsiteX0" fmla="*/ 6731 w 34162"/>
                <a:gd name="connsiteY0" fmla="*/ 0 h 34791"/>
                <a:gd name="connsiteX1" fmla="*/ 0 w 34162"/>
                <a:gd name="connsiteY1" fmla="*/ 6703 h 34791"/>
                <a:gd name="connsiteX2" fmla="*/ 0 w 34162"/>
                <a:gd name="connsiteY2" fmla="*/ 19343 h 34791"/>
                <a:gd name="connsiteX3" fmla="*/ 6922 w 34162"/>
                <a:gd name="connsiteY3" fmla="*/ 31280 h 34791"/>
                <a:gd name="connsiteX4" fmla="*/ 5207 w 34162"/>
                <a:gd name="connsiteY4" fmla="*/ 10086 h 34791"/>
                <a:gd name="connsiteX5" fmla="*/ 12192 w 34162"/>
                <a:gd name="connsiteY5" fmla="*/ 33004 h 34791"/>
                <a:gd name="connsiteX6" fmla="*/ 19622 w 34162"/>
                <a:gd name="connsiteY6" fmla="*/ 34217 h 34791"/>
                <a:gd name="connsiteX7" fmla="*/ 10033 w 34162"/>
                <a:gd name="connsiteY7" fmla="*/ 4149 h 34791"/>
                <a:gd name="connsiteX8" fmla="*/ 26670 w 34162"/>
                <a:gd name="connsiteY8" fmla="*/ 34664 h 34791"/>
                <a:gd name="connsiteX9" fmla="*/ 34163 w 34162"/>
                <a:gd name="connsiteY9" fmla="*/ 34792 h 34791"/>
                <a:gd name="connsiteX10" fmla="*/ 14160 w 34162"/>
                <a:gd name="connsiteY10" fmla="*/ 0 h 34791"/>
                <a:gd name="connsiteX11" fmla="*/ 6731 w 34162"/>
                <a:gd name="connsiteY11" fmla="*/ 0 h 3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62" h="34791">
                  <a:moveTo>
                    <a:pt x="6731" y="0"/>
                  </a:moveTo>
                  <a:cubicBezTo>
                    <a:pt x="2476" y="0"/>
                    <a:pt x="0" y="2043"/>
                    <a:pt x="0" y="6703"/>
                  </a:cubicBezTo>
                  <a:lnTo>
                    <a:pt x="0" y="19343"/>
                  </a:lnTo>
                  <a:cubicBezTo>
                    <a:pt x="0" y="24258"/>
                    <a:pt x="825" y="28472"/>
                    <a:pt x="6922" y="31280"/>
                  </a:cubicBezTo>
                  <a:lnTo>
                    <a:pt x="5207" y="10086"/>
                  </a:lnTo>
                  <a:lnTo>
                    <a:pt x="12192" y="33004"/>
                  </a:lnTo>
                  <a:cubicBezTo>
                    <a:pt x="14288" y="33515"/>
                    <a:pt x="16764" y="33898"/>
                    <a:pt x="19622" y="34217"/>
                  </a:cubicBezTo>
                  <a:lnTo>
                    <a:pt x="10033" y="4149"/>
                  </a:lnTo>
                  <a:lnTo>
                    <a:pt x="26670" y="34664"/>
                  </a:lnTo>
                  <a:cubicBezTo>
                    <a:pt x="28956" y="34792"/>
                    <a:pt x="31433" y="34792"/>
                    <a:pt x="34163" y="34792"/>
                  </a:cubicBezTo>
                  <a:lnTo>
                    <a:pt x="14160" y="0"/>
                  </a:lnTo>
                  <a:lnTo>
                    <a:pt x="6731" y="0"/>
                  </a:lnTo>
                  <a:close/>
                </a:path>
              </a:pathLst>
            </a:custGeom>
            <a:solidFill>
              <a:schemeClr val="bg1"/>
            </a:solidFill>
            <a:ln w="6350"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C5E2B44B-25BE-BF6A-C226-1EB2E957A207}"/>
                </a:ext>
              </a:extLst>
            </p:cNvPr>
            <p:cNvSpPr/>
            <p:nvPr/>
          </p:nvSpPr>
          <p:spPr>
            <a:xfrm>
              <a:off x="11253374" y="458668"/>
              <a:ext cx="12827" cy="22343"/>
            </a:xfrm>
            <a:custGeom>
              <a:avLst/>
              <a:gdLst>
                <a:gd name="connsiteX0" fmla="*/ 6794 w 12827"/>
                <a:gd name="connsiteY0" fmla="*/ 22343 h 22343"/>
                <a:gd name="connsiteX1" fmla="*/ 12827 w 12827"/>
                <a:gd name="connsiteY1" fmla="*/ 22343 h 22343"/>
                <a:gd name="connsiteX2" fmla="*/ 0 w 12827"/>
                <a:gd name="connsiteY2" fmla="*/ 0 h 22343"/>
                <a:gd name="connsiteX3" fmla="*/ 127 w 12827"/>
                <a:gd name="connsiteY3" fmla="*/ 15640 h 22343"/>
                <a:gd name="connsiteX4" fmla="*/ 6858 w 12827"/>
                <a:gd name="connsiteY4" fmla="*/ 22343 h 22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 h="22343">
                  <a:moveTo>
                    <a:pt x="6794" y="22343"/>
                  </a:moveTo>
                  <a:lnTo>
                    <a:pt x="12827" y="22343"/>
                  </a:lnTo>
                  <a:lnTo>
                    <a:pt x="0" y="0"/>
                  </a:lnTo>
                  <a:cubicBezTo>
                    <a:pt x="0" y="6767"/>
                    <a:pt x="127" y="11555"/>
                    <a:pt x="127" y="15640"/>
                  </a:cubicBezTo>
                  <a:cubicBezTo>
                    <a:pt x="127" y="20364"/>
                    <a:pt x="2159" y="22343"/>
                    <a:pt x="6858" y="22343"/>
                  </a:cubicBezTo>
                </a:path>
              </a:pathLst>
            </a:custGeom>
            <a:solidFill>
              <a:schemeClr val="bg1"/>
            </a:solidFill>
            <a:ln w="6350"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C49925FE-067C-4474-13BF-5C73B5A9BEEF}"/>
                </a:ext>
              </a:extLst>
            </p:cNvPr>
            <p:cNvSpPr/>
            <p:nvPr/>
          </p:nvSpPr>
          <p:spPr>
            <a:xfrm>
              <a:off x="11263154" y="703444"/>
              <a:ext cx="181714" cy="53598"/>
            </a:xfrm>
            <a:custGeom>
              <a:avLst/>
              <a:gdLst>
                <a:gd name="connsiteX0" fmla="*/ 181546 w 181714"/>
                <a:gd name="connsiteY0" fmla="*/ 105 h 53598"/>
                <a:gd name="connsiteX1" fmla="*/ 26543 w 181714"/>
                <a:gd name="connsiteY1" fmla="*/ 22958 h 53598"/>
                <a:gd name="connsiteX2" fmla="*/ 4763 w 181714"/>
                <a:gd name="connsiteY2" fmla="*/ 360 h 53598"/>
                <a:gd name="connsiteX3" fmla="*/ 0 w 181714"/>
                <a:gd name="connsiteY3" fmla="*/ 3105 h 53598"/>
                <a:gd name="connsiteX4" fmla="*/ 123634 w 181714"/>
                <a:gd name="connsiteY4" fmla="*/ 47217 h 53598"/>
                <a:gd name="connsiteX5" fmla="*/ 179070 w 181714"/>
                <a:gd name="connsiteY5" fmla="*/ 4765 h 53598"/>
                <a:gd name="connsiteX6" fmla="*/ 181610 w 181714"/>
                <a:gd name="connsiteY6" fmla="*/ 168 h 5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714" h="53598">
                  <a:moveTo>
                    <a:pt x="181546" y="105"/>
                  </a:moveTo>
                  <a:cubicBezTo>
                    <a:pt x="141796" y="46323"/>
                    <a:pt x="76962" y="64453"/>
                    <a:pt x="26543" y="22958"/>
                  </a:cubicBezTo>
                  <a:cubicBezTo>
                    <a:pt x="21018" y="18362"/>
                    <a:pt x="8382" y="2084"/>
                    <a:pt x="4763" y="360"/>
                  </a:cubicBezTo>
                  <a:cubicBezTo>
                    <a:pt x="2476" y="-789"/>
                    <a:pt x="1143" y="998"/>
                    <a:pt x="0" y="3105"/>
                  </a:cubicBezTo>
                  <a:cubicBezTo>
                    <a:pt x="22098" y="47664"/>
                    <a:pt x="78232" y="63815"/>
                    <a:pt x="123634" y="47217"/>
                  </a:cubicBezTo>
                  <a:cubicBezTo>
                    <a:pt x="142875" y="40195"/>
                    <a:pt x="166116" y="20596"/>
                    <a:pt x="179070" y="4765"/>
                  </a:cubicBezTo>
                  <a:cubicBezTo>
                    <a:pt x="180277" y="3296"/>
                    <a:pt x="182182" y="2594"/>
                    <a:pt x="181610" y="168"/>
                  </a:cubicBezTo>
                </a:path>
              </a:pathLst>
            </a:custGeom>
            <a:solidFill>
              <a:srgbClr val="00AEEF"/>
            </a:solidFill>
            <a:ln w="6350"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D5D537DC-946F-65C9-FACA-96A5828CF784}"/>
                </a:ext>
              </a:extLst>
            </p:cNvPr>
            <p:cNvSpPr/>
            <p:nvPr/>
          </p:nvSpPr>
          <p:spPr>
            <a:xfrm>
              <a:off x="11435930" y="695021"/>
              <a:ext cx="19892" cy="18295"/>
            </a:xfrm>
            <a:custGeom>
              <a:avLst/>
              <a:gdLst>
                <a:gd name="connsiteX0" fmla="*/ 134 w 19892"/>
                <a:gd name="connsiteY0" fmla="*/ 166 h 18295"/>
                <a:gd name="connsiteX1" fmla="*/ 3182 w 19892"/>
                <a:gd name="connsiteY1" fmla="*/ 2911 h 18295"/>
                <a:gd name="connsiteX2" fmla="*/ 15946 w 19892"/>
                <a:gd name="connsiteY2" fmla="*/ 18295 h 18295"/>
                <a:gd name="connsiteX3" fmla="*/ 14485 w 19892"/>
                <a:gd name="connsiteY3" fmla="*/ 3230 h 18295"/>
                <a:gd name="connsiteX4" fmla="*/ 71 w 19892"/>
                <a:gd name="connsiteY4" fmla="*/ 229 h 18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2" h="18295">
                  <a:moveTo>
                    <a:pt x="134" y="166"/>
                  </a:moveTo>
                  <a:cubicBezTo>
                    <a:pt x="-501" y="4060"/>
                    <a:pt x="1214" y="2208"/>
                    <a:pt x="3182" y="2911"/>
                  </a:cubicBezTo>
                  <a:cubicBezTo>
                    <a:pt x="12707" y="6039"/>
                    <a:pt x="14422" y="7635"/>
                    <a:pt x="15946" y="18295"/>
                  </a:cubicBezTo>
                  <a:cubicBezTo>
                    <a:pt x="23693" y="17466"/>
                    <a:pt x="18295" y="6613"/>
                    <a:pt x="14485" y="3230"/>
                  </a:cubicBezTo>
                  <a:cubicBezTo>
                    <a:pt x="9913" y="-792"/>
                    <a:pt x="5786" y="-26"/>
                    <a:pt x="71" y="229"/>
                  </a:cubicBezTo>
                </a:path>
              </a:pathLst>
            </a:custGeom>
            <a:solidFill>
              <a:srgbClr val="00AEEF"/>
            </a:solidFill>
            <a:ln w="6350"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B3C89414-8C88-B24A-B1E4-BEE2A5251D5C}"/>
                </a:ext>
              </a:extLst>
            </p:cNvPr>
            <p:cNvSpPr/>
            <p:nvPr/>
          </p:nvSpPr>
          <p:spPr>
            <a:xfrm>
              <a:off x="11255905" y="695542"/>
              <a:ext cx="17281" cy="21072"/>
            </a:xfrm>
            <a:custGeom>
              <a:avLst/>
              <a:gdLst>
                <a:gd name="connsiteX0" fmla="*/ 771 w 17281"/>
                <a:gd name="connsiteY0" fmla="*/ 21030 h 21072"/>
                <a:gd name="connsiteX1" fmla="*/ 3184 w 17281"/>
                <a:gd name="connsiteY1" fmla="*/ 17711 h 21072"/>
                <a:gd name="connsiteX2" fmla="*/ 17281 w 17281"/>
                <a:gd name="connsiteY2" fmla="*/ 3603 h 21072"/>
                <a:gd name="connsiteX3" fmla="*/ 2486 w 17281"/>
                <a:gd name="connsiteY3" fmla="*/ 6348 h 21072"/>
                <a:gd name="connsiteX4" fmla="*/ 771 w 17281"/>
                <a:gd name="connsiteY4" fmla="*/ 21030 h 21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 h="21072">
                  <a:moveTo>
                    <a:pt x="771" y="21030"/>
                  </a:moveTo>
                  <a:cubicBezTo>
                    <a:pt x="4708" y="21350"/>
                    <a:pt x="2740" y="19817"/>
                    <a:pt x="3184" y="17711"/>
                  </a:cubicBezTo>
                  <a:cubicBezTo>
                    <a:pt x="5407" y="7944"/>
                    <a:pt x="6867" y="6029"/>
                    <a:pt x="17281" y="3603"/>
                  </a:cubicBezTo>
                  <a:cubicBezTo>
                    <a:pt x="15757" y="-4058"/>
                    <a:pt x="5470" y="2262"/>
                    <a:pt x="2486" y="6348"/>
                  </a:cubicBezTo>
                  <a:cubicBezTo>
                    <a:pt x="-1070" y="11263"/>
                    <a:pt x="9" y="15349"/>
                    <a:pt x="771" y="21030"/>
                  </a:cubicBezTo>
                </a:path>
              </a:pathLst>
            </a:custGeom>
            <a:solidFill>
              <a:srgbClr val="00AEEF"/>
            </a:solidFill>
            <a:ln w="6350"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206BF7E0-CF64-23C0-9403-5A8D2009BA64}"/>
                </a:ext>
              </a:extLst>
            </p:cNvPr>
            <p:cNvSpPr/>
            <p:nvPr/>
          </p:nvSpPr>
          <p:spPr>
            <a:xfrm>
              <a:off x="11381660" y="552784"/>
              <a:ext cx="167176" cy="153115"/>
            </a:xfrm>
            <a:custGeom>
              <a:avLst/>
              <a:gdLst>
                <a:gd name="connsiteX0" fmla="*/ 123746 w 167176"/>
                <a:gd name="connsiteY0" fmla="*/ 30176 h 153115"/>
                <a:gd name="connsiteX1" fmla="*/ 38338 w 167176"/>
                <a:gd name="connsiteY1" fmla="*/ 34581 h 153115"/>
                <a:gd name="connsiteX2" fmla="*/ 33957 w 167176"/>
                <a:gd name="connsiteY2" fmla="*/ 79203 h 153115"/>
                <a:gd name="connsiteX3" fmla="*/ 123682 w 167176"/>
                <a:gd name="connsiteY3" fmla="*/ 30240 h 153115"/>
                <a:gd name="connsiteX4" fmla="*/ 70787 w 167176"/>
                <a:gd name="connsiteY4" fmla="*/ 92928 h 153115"/>
                <a:gd name="connsiteX5" fmla="*/ 157147 w 167176"/>
                <a:gd name="connsiteY5" fmla="*/ 131742 h 153115"/>
                <a:gd name="connsiteX6" fmla="*/ 163687 w 167176"/>
                <a:gd name="connsiteY6" fmla="*/ 149999 h 153115"/>
                <a:gd name="connsiteX7" fmla="*/ 37449 w 167176"/>
                <a:gd name="connsiteY7" fmla="*/ 109207 h 153115"/>
                <a:gd name="connsiteX8" fmla="*/ 26781 w 167176"/>
                <a:gd name="connsiteY8" fmla="*/ 140998 h 153115"/>
                <a:gd name="connsiteX9" fmla="*/ 4493 w 167176"/>
                <a:gd name="connsiteY9" fmla="*/ 110931 h 153115"/>
                <a:gd name="connsiteX10" fmla="*/ 683 w 167176"/>
                <a:gd name="connsiteY10" fmla="*/ 58967 h 153115"/>
                <a:gd name="connsiteX11" fmla="*/ 12684 w 167176"/>
                <a:gd name="connsiteY11" fmla="*/ 11727 h 153115"/>
                <a:gd name="connsiteX12" fmla="*/ 36433 w 167176"/>
                <a:gd name="connsiteY12" fmla="*/ 6364 h 153115"/>
                <a:gd name="connsiteX13" fmla="*/ 158798 w 167176"/>
                <a:gd name="connsiteY13" fmla="*/ 20281 h 153115"/>
                <a:gd name="connsiteX14" fmla="*/ 137335 w 167176"/>
                <a:gd name="connsiteY14" fmla="*/ 63180 h 153115"/>
                <a:gd name="connsiteX15" fmla="*/ 70723 w 167176"/>
                <a:gd name="connsiteY15" fmla="*/ 92928 h 15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176" h="153115">
                  <a:moveTo>
                    <a:pt x="123746" y="30176"/>
                  </a:moveTo>
                  <a:cubicBezTo>
                    <a:pt x="95552" y="25324"/>
                    <a:pt x="66405" y="30750"/>
                    <a:pt x="38338" y="34581"/>
                  </a:cubicBezTo>
                  <a:cubicBezTo>
                    <a:pt x="35290" y="49200"/>
                    <a:pt x="33957" y="64201"/>
                    <a:pt x="33957" y="79203"/>
                  </a:cubicBezTo>
                  <a:cubicBezTo>
                    <a:pt x="66342" y="68670"/>
                    <a:pt x="97139" y="51434"/>
                    <a:pt x="123682" y="30240"/>
                  </a:cubicBezTo>
                  <a:moveTo>
                    <a:pt x="70787" y="92928"/>
                  </a:moveTo>
                  <a:cubicBezTo>
                    <a:pt x="78026" y="98993"/>
                    <a:pt x="149400" y="125996"/>
                    <a:pt x="157147" y="131742"/>
                  </a:cubicBezTo>
                  <a:cubicBezTo>
                    <a:pt x="163370" y="136402"/>
                    <a:pt x="172133" y="142211"/>
                    <a:pt x="163687" y="149999"/>
                  </a:cubicBezTo>
                  <a:cubicBezTo>
                    <a:pt x="146288" y="166022"/>
                    <a:pt x="54277" y="115335"/>
                    <a:pt x="37449" y="109207"/>
                  </a:cubicBezTo>
                  <a:cubicBezTo>
                    <a:pt x="39862" y="121655"/>
                    <a:pt x="47482" y="142211"/>
                    <a:pt x="26781" y="140998"/>
                  </a:cubicBezTo>
                  <a:cubicBezTo>
                    <a:pt x="11160" y="140104"/>
                    <a:pt x="7287" y="123443"/>
                    <a:pt x="4493" y="110931"/>
                  </a:cubicBezTo>
                  <a:cubicBezTo>
                    <a:pt x="746" y="93886"/>
                    <a:pt x="-1095" y="76394"/>
                    <a:pt x="683" y="58967"/>
                  </a:cubicBezTo>
                  <a:cubicBezTo>
                    <a:pt x="1445" y="51625"/>
                    <a:pt x="7604" y="15174"/>
                    <a:pt x="12684" y="11727"/>
                  </a:cubicBezTo>
                  <a:cubicBezTo>
                    <a:pt x="14843" y="10259"/>
                    <a:pt x="32433" y="7131"/>
                    <a:pt x="36433" y="6364"/>
                  </a:cubicBezTo>
                  <a:cubicBezTo>
                    <a:pt x="70850" y="-147"/>
                    <a:pt x="132382" y="-8510"/>
                    <a:pt x="158798" y="20281"/>
                  </a:cubicBezTo>
                  <a:cubicBezTo>
                    <a:pt x="175117" y="38092"/>
                    <a:pt x="151368" y="54370"/>
                    <a:pt x="137335" y="63180"/>
                  </a:cubicBezTo>
                  <a:cubicBezTo>
                    <a:pt x="117078" y="75884"/>
                    <a:pt x="93266" y="85076"/>
                    <a:pt x="70723" y="92928"/>
                  </a:cubicBezTo>
                </a:path>
              </a:pathLst>
            </a:custGeom>
            <a:solidFill>
              <a:srgbClr val="00AEEF"/>
            </a:solidFill>
            <a:ln w="6350"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5B8CB3D6-9395-B0E4-5697-CFCCC7512929}"/>
                </a:ext>
              </a:extLst>
            </p:cNvPr>
            <p:cNvSpPr/>
            <p:nvPr/>
          </p:nvSpPr>
          <p:spPr>
            <a:xfrm>
              <a:off x="11559520" y="546622"/>
              <a:ext cx="106317" cy="150557"/>
            </a:xfrm>
            <a:custGeom>
              <a:avLst/>
              <a:gdLst>
                <a:gd name="connsiteX0" fmla="*/ 37326 w 106317"/>
                <a:gd name="connsiteY0" fmla="*/ 68129 h 150557"/>
                <a:gd name="connsiteX1" fmla="*/ 88316 w 106317"/>
                <a:gd name="connsiteY1" fmla="*/ 67108 h 150557"/>
                <a:gd name="connsiteX2" fmla="*/ 98476 w 106317"/>
                <a:gd name="connsiteY2" fmla="*/ 86195 h 150557"/>
                <a:gd name="connsiteX3" fmla="*/ 71362 w 106317"/>
                <a:gd name="connsiteY3" fmla="*/ 92451 h 150557"/>
                <a:gd name="connsiteX4" fmla="*/ 38215 w 106317"/>
                <a:gd name="connsiteY4" fmla="*/ 99920 h 150557"/>
                <a:gd name="connsiteX5" fmla="*/ 39993 w 106317"/>
                <a:gd name="connsiteY5" fmla="*/ 114475 h 150557"/>
                <a:gd name="connsiteX6" fmla="*/ 73267 w 106317"/>
                <a:gd name="connsiteY6" fmla="*/ 114922 h 150557"/>
                <a:gd name="connsiteX7" fmla="*/ 83490 w 106317"/>
                <a:gd name="connsiteY7" fmla="*/ 133754 h 150557"/>
                <a:gd name="connsiteX8" fmla="*/ 31103 w 106317"/>
                <a:gd name="connsiteY8" fmla="*/ 150480 h 150557"/>
                <a:gd name="connsiteX9" fmla="*/ 686 w 106317"/>
                <a:gd name="connsiteY9" fmla="*/ 100303 h 150557"/>
                <a:gd name="connsiteX10" fmla="*/ 1512 w 106317"/>
                <a:gd name="connsiteY10" fmla="*/ 24656 h 150557"/>
                <a:gd name="connsiteX11" fmla="*/ 18276 w 106317"/>
                <a:gd name="connsiteY11" fmla="*/ 9654 h 150557"/>
                <a:gd name="connsiteX12" fmla="*/ 45136 w 106317"/>
                <a:gd name="connsiteY12" fmla="*/ 4100 h 150557"/>
                <a:gd name="connsiteX13" fmla="*/ 103683 w 106317"/>
                <a:gd name="connsiteY13" fmla="*/ 11441 h 150557"/>
                <a:gd name="connsiteX14" fmla="*/ 97841 w 106317"/>
                <a:gd name="connsiteY14" fmla="*/ 24464 h 150557"/>
                <a:gd name="connsiteX15" fmla="*/ 39485 w 106317"/>
                <a:gd name="connsiteY15" fmla="*/ 39594 h 150557"/>
                <a:gd name="connsiteX16" fmla="*/ 37453 w 106317"/>
                <a:gd name="connsiteY16" fmla="*/ 41892 h 150557"/>
                <a:gd name="connsiteX17" fmla="*/ 37453 w 106317"/>
                <a:gd name="connsiteY17" fmla="*/ 68065 h 15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317" h="150557">
                  <a:moveTo>
                    <a:pt x="37326" y="68129"/>
                  </a:moveTo>
                  <a:cubicBezTo>
                    <a:pt x="55042" y="64044"/>
                    <a:pt x="70727" y="59767"/>
                    <a:pt x="88316" y="67108"/>
                  </a:cubicBezTo>
                  <a:cubicBezTo>
                    <a:pt x="96254" y="70427"/>
                    <a:pt x="107557" y="77513"/>
                    <a:pt x="98476" y="86195"/>
                  </a:cubicBezTo>
                  <a:cubicBezTo>
                    <a:pt x="91999" y="92388"/>
                    <a:pt x="79934" y="91175"/>
                    <a:pt x="71362" y="92451"/>
                  </a:cubicBezTo>
                  <a:cubicBezTo>
                    <a:pt x="60122" y="94111"/>
                    <a:pt x="49327" y="97814"/>
                    <a:pt x="38215" y="99920"/>
                  </a:cubicBezTo>
                  <a:lnTo>
                    <a:pt x="39993" y="114475"/>
                  </a:lnTo>
                  <a:cubicBezTo>
                    <a:pt x="52629" y="110071"/>
                    <a:pt x="60884" y="110071"/>
                    <a:pt x="73267" y="114922"/>
                  </a:cubicBezTo>
                  <a:cubicBezTo>
                    <a:pt x="82284" y="118497"/>
                    <a:pt x="95301" y="123987"/>
                    <a:pt x="83490" y="133754"/>
                  </a:cubicBezTo>
                  <a:cubicBezTo>
                    <a:pt x="74537" y="141096"/>
                    <a:pt x="42469" y="151565"/>
                    <a:pt x="31103" y="150480"/>
                  </a:cubicBezTo>
                  <a:cubicBezTo>
                    <a:pt x="6592" y="148118"/>
                    <a:pt x="2464" y="120221"/>
                    <a:pt x="686" y="100303"/>
                  </a:cubicBezTo>
                  <a:cubicBezTo>
                    <a:pt x="-1600" y="74768"/>
                    <a:pt x="2655" y="49744"/>
                    <a:pt x="1512" y="24656"/>
                  </a:cubicBezTo>
                  <a:cubicBezTo>
                    <a:pt x="1067" y="14314"/>
                    <a:pt x="9195" y="10229"/>
                    <a:pt x="18276" y="9654"/>
                  </a:cubicBezTo>
                  <a:cubicBezTo>
                    <a:pt x="29325" y="8952"/>
                    <a:pt x="34468" y="6590"/>
                    <a:pt x="45136" y="4100"/>
                  </a:cubicBezTo>
                  <a:cubicBezTo>
                    <a:pt x="63869" y="-305"/>
                    <a:pt x="88697" y="-4773"/>
                    <a:pt x="103683" y="11441"/>
                  </a:cubicBezTo>
                  <a:cubicBezTo>
                    <a:pt x="109906" y="18144"/>
                    <a:pt x="103937" y="21209"/>
                    <a:pt x="97841" y="24464"/>
                  </a:cubicBezTo>
                  <a:cubicBezTo>
                    <a:pt x="80506" y="33848"/>
                    <a:pt x="58344" y="34870"/>
                    <a:pt x="39485" y="39594"/>
                  </a:cubicBezTo>
                  <a:cubicBezTo>
                    <a:pt x="38532" y="39594"/>
                    <a:pt x="37453" y="41317"/>
                    <a:pt x="37453" y="41892"/>
                  </a:cubicBezTo>
                  <a:lnTo>
                    <a:pt x="37453" y="68065"/>
                  </a:lnTo>
                  <a:close/>
                </a:path>
              </a:pathLst>
            </a:custGeom>
            <a:solidFill>
              <a:srgbClr val="00AEEF"/>
            </a:solidFill>
            <a:ln w="6350"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2361BDE9-DA50-F0D3-A225-F7CBD63C29FF}"/>
                </a:ext>
              </a:extLst>
            </p:cNvPr>
            <p:cNvSpPr/>
            <p:nvPr/>
          </p:nvSpPr>
          <p:spPr>
            <a:xfrm>
              <a:off x="11234600" y="552554"/>
              <a:ext cx="127403" cy="139873"/>
            </a:xfrm>
            <a:custGeom>
              <a:avLst/>
              <a:gdLst>
                <a:gd name="connsiteX0" fmla="*/ 73384 w 127403"/>
                <a:gd name="connsiteY0" fmla="*/ 28299 h 139873"/>
                <a:gd name="connsiteX1" fmla="*/ 71479 w 127403"/>
                <a:gd name="connsiteY1" fmla="*/ 29384 h 139873"/>
                <a:gd name="connsiteX2" fmla="*/ 68368 w 127403"/>
                <a:gd name="connsiteY2" fmla="*/ 35704 h 139873"/>
                <a:gd name="connsiteX3" fmla="*/ 55414 w 127403"/>
                <a:gd name="connsiteY3" fmla="*/ 66921 h 139873"/>
                <a:gd name="connsiteX4" fmla="*/ 78972 w 127403"/>
                <a:gd name="connsiteY4" fmla="*/ 62644 h 139873"/>
                <a:gd name="connsiteX5" fmla="*/ 73384 w 127403"/>
                <a:gd name="connsiteY5" fmla="*/ 28235 h 139873"/>
                <a:gd name="connsiteX6" fmla="*/ 73194 w 127403"/>
                <a:gd name="connsiteY6" fmla="*/ 211 h 139873"/>
                <a:gd name="connsiteX7" fmla="*/ 101388 w 127403"/>
                <a:gd name="connsiteY7" fmla="*/ 25554 h 139873"/>
                <a:gd name="connsiteX8" fmla="*/ 120311 w 127403"/>
                <a:gd name="connsiteY8" fmla="*/ 88115 h 139873"/>
                <a:gd name="connsiteX9" fmla="*/ 127232 w 127403"/>
                <a:gd name="connsiteY9" fmla="*/ 128460 h 139873"/>
                <a:gd name="connsiteX10" fmla="*/ 96943 w 127403"/>
                <a:gd name="connsiteY10" fmla="*/ 134844 h 139873"/>
                <a:gd name="connsiteX11" fmla="*/ 85195 w 127403"/>
                <a:gd name="connsiteY11" fmla="*/ 93414 h 139873"/>
                <a:gd name="connsiteX12" fmla="*/ 84052 w 127403"/>
                <a:gd name="connsiteY12" fmla="*/ 92073 h 139873"/>
                <a:gd name="connsiteX13" fmla="*/ 40174 w 127403"/>
                <a:gd name="connsiteY13" fmla="*/ 100180 h 139873"/>
                <a:gd name="connsiteX14" fmla="*/ 24807 w 127403"/>
                <a:gd name="connsiteY14" fmla="*/ 128524 h 139873"/>
                <a:gd name="connsiteX15" fmla="*/ 359 w 127403"/>
                <a:gd name="connsiteY15" fmla="*/ 118629 h 139873"/>
                <a:gd name="connsiteX16" fmla="*/ 8360 w 127403"/>
                <a:gd name="connsiteY16" fmla="*/ 87030 h 139873"/>
                <a:gd name="connsiteX17" fmla="*/ 38078 w 127403"/>
                <a:gd name="connsiteY17" fmla="*/ 30980 h 139873"/>
                <a:gd name="connsiteX18" fmla="*/ 55096 w 127403"/>
                <a:gd name="connsiteY18" fmla="*/ 5956 h 139873"/>
                <a:gd name="connsiteX19" fmla="*/ 73321 w 127403"/>
                <a:gd name="connsiteY19" fmla="*/ 211 h 13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403" h="139873">
                  <a:moveTo>
                    <a:pt x="73384" y="28299"/>
                  </a:moveTo>
                  <a:cubicBezTo>
                    <a:pt x="71352" y="27852"/>
                    <a:pt x="71987" y="28554"/>
                    <a:pt x="71479" y="29384"/>
                  </a:cubicBezTo>
                  <a:cubicBezTo>
                    <a:pt x="70463" y="30916"/>
                    <a:pt x="69193" y="33917"/>
                    <a:pt x="68368" y="35704"/>
                  </a:cubicBezTo>
                  <a:cubicBezTo>
                    <a:pt x="63732" y="45918"/>
                    <a:pt x="60113" y="56707"/>
                    <a:pt x="55414" y="66921"/>
                  </a:cubicBezTo>
                  <a:lnTo>
                    <a:pt x="78972" y="62644"/>
                  </a:lnTo>
                  <a:lnTo>
                    <a:pt x="73384" y="28235"/>
                  </a:lnTo>
                  <a:close/>
                  <a:moveTo>
                    <a:pt x="73194" y="211"/>
                  </a:moveTo>
                  <a:cubicBezTo>
                    <a:pt x="93006" y="-1705"/>
                    <a:pt x="95355" y="9659"/>
                    <a:pt x="101388" y="25554"/>
                  </a:cubicBezTo>
                  <a:cubicBezTo>
                    <a:pt x="108817" y="45025"/>
                    <a:pt x="115294" y="67815"/>
                    <a:pt x="120311" y="88115"/>
                  </a:cubicBezTo>
                  <a:cubicBezTo>
                    <a:pt x="122978" y="98904"/>
                    <a:pt x="128439" y="117991"/>
                    <a:pt x="127232" y="128460"/>
                  </a:cubicBezTo>
                  <a:cubicBezTo>
                    <a:pt x="126026" y="138547"/>
                    <a:pt x="103928" y="144803"/>
                    <a:pt x="96943" y="134844"/>
                  </a:cubicBezTo>
                  <a:cubicBezTo>
                    <a:pt x="90593" y="125779"/>
                    <a:pt x="89196" y="104266"/>
                    <a:pt x="85195" y="93414"/>
                  </a:cubicBezTo>
                  <a:lnTo>
                    <a:pt x="84052" y="92073"/>
                  </a:lnTo>
                  <a:lnTo>
                    <a:pt x="40174" y="100180"/>
                  </a:lnTo>
                  <a:cubicBezTo>
                    <a:pt x="35602" y="106181"/>
                    <a:pt x="32363" y="126162"/>
                    <a:pt x="24807" y="128524"/>
                  </a:cubicBezTo>
                  <a:cubicBezTo>
                    <a:pt x="17060" y="130950"/>
                    <a:pt x="2455" y="127822"/>
                    <a:pt x="359" y="118629"/>
                  </a:cubicBezTo>
                  <a:cubicBezTo>
                    <a:pt x="-1609" y="110139"/>
                    <a:pt x="4995" y="95137"/>
                    <a:pt x="8360" y="87030"/>
                  </a:cubicBezTo>
                  <a:cubicBezTo>
                    <a:pt x="16044" y="68645"/>
                    <a:pt x="27601" y="48025"/>
                    <a:pt x="38078" y="30980"/>
                  </a:cubicBezTo>
                  <a:cubicBezTo>
                    <a:pt x="41380" y="25554"/>
                    <a:pt x="50905" y="9212"/>
                    <a:pt x="55096" y="5956"/>
                  </a:cubicBezTo>
                  <a:cubicBezTo>
                    <a:pt x="58652" y="3147"/>
                    <a:pt x="68749" y="657"/>
                    <a:pt x="73321" y="211"/>
                  </a:cubicBezTo>
                </a:path>
              </a:pathLst>
            </a:custGeom>
            <a:solidFill>
              <a:srgbClr val="00AEEF"/>
            </a:solidFill>
            <a:ln w="6350" cap="flat">
              <a:noFill/>
              <a:prstDash val="solid"/>
              <a:miter/>
            </a:ln>
          </p:spPr>
          <p:txBody>
            <a:bodyPr rtlCol="0" anchor="ctr"/>
            <a:lstStyle/>
            <a:p>
              <a:endParaRPr lang="en-AU" dirty="0"/>
            </a:p>
          </p:txBody>
        </p:sp>
        <p:sp>
          <p:nvSpPr>
            <p:cNvPr id="25" name="Freeform: Shape 24">
              <a:extLst>
                <a:ext uri="{FF2B5EF4-FFF2-40B4-BE49-F238E27FC236}">
                  <a16:creationId xmlns:a16="http://schemas.microsoft.com/office/drawing/2014/main" id="{8D208D9C-964D-2EFC-8146-E12A15335937}"/>
                </a:ext>
              </a:extLst>
            </p:cNvPr>
            <p:cNvSpPr/>
            <p:nvPr/>
          </p:nvSpPr>
          <p:spPr>
            <a:xfrm>
              <a:off x="11132332" y="540025"/>
              <a:ext cx="99335" cy="167968"/>
            </a:xfrm>
            <a:custGeom>
              <a:avLst/>
              <a:gdLst>
                <a:gd name="connsiteX0" fmla="*/ 71893 w 99335"/>
                <a:gd name="connsiteY0" fmla="*/ 163 h 167968"/>
                <a:gd name="connsiteX1" fmla="*/ 94436 w 99335"/>
                <a:gd name="connsiteY1" fmla="*/ 25443 h 167968"/>
                <a:gd name="connsiteX2" fmla="*/ 70115 w 99335"/>
                <a:gd name="connsiteY2" fmla="*/ 38785 h 167968"/>
                <a:gd name="connsiteX3" fmla="*/ 65353 w 99335"/>
                <a:gd name="connsiteY3" fmla="*/ 128349 h 167968"/>
                <a:gd name="connsiteX4" fmla="*/ 94499 w 99335"/>
                <a:gd name="connsiteY4" fmla="*/ 149735 h 167968"/>
                <a:gd name="connsiteX5" fmla="*/ 70687 w 99335"/>
                <a:gd name="connsiteY5" fmla="*/ 165950 h 167968"/>
                <a:gd name="connsiteX6" fmla="*/ 3948 w 99335"/>
                <a:gd name="connsiteY6" fmla="*/ 56468 h 167968"/>
                <a:gd name="connsiteX7" fmla="*/ 71893 w 99335"/>
                <a:gd name="connsiteY7" fmla="*/ 163 h 16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335" h="167968">
                  <a:moveTo>
                    <a:pt x="71893" y="163"/>
                  </a:moveTo>
                  <a:cubicBezTo>
                    <a:pt x="84212" y="-1752"/>
                    <a:pt x="110120" y="13569"/>
                    <a:pt x="94436" y="25443"/>
                  </a:cubicBezTo>
                  <a:cubicBezTo>
                    <a:pt x="88276" y="30103"/>
                    <a:pt x="77735" y="33487"/>
                    <a:pt x="70115" y="38785"/>
                  </a:cubicBezTo>
                  <a:cubicBezTo>
                    <a:pt x="29094" y="67576"/>
                    <a:pt x="23189" y="96814"/>
                    <a:pt x="65353" y="128349"/>
                  </a:cubicBezTo>
                  <a:cubicBezTo>
                    <a:pt x="73036" y="134095"/>
                    <a:pt x="90435" y="142266"/>
                    <a:pt x="94499" y="149735"/>
                  </a:cubicBezTo>
                  <a:cubicBezTo>
                    <a:pt x="103516" y="166397"/>
                    <a:pt x="83323" y="171184"/>
                    <a:pt x="70687" y="165950"/>
                  </a:cubicBezTo>
                  <a:cubicBezTo>
                    <a:pt x="31634" y="149735"/>
                    <a:pt x="-13768" y="102304"/>
                    <a:pt x="3948" y="56468"/>
                  </a:cubicBezTo>
                  <a:cubicBezTo>
                    <a:pt x="12711" y="33806"/>
                    <a:pt x="47954" y="3866"/>
                    <a:pt x="71893" y="163"/>
                  </a:cubicBezTo>
                </a:path>
              </a:pathLst>
            </a:custGeom>
            <a:solidFill>
              <a:srgbClr val="00AEEF"/>
            </a:solidFill>
            <a:ln w="6350" cap="flat">
              <a:noFill/>
              <a:prstDash val="solid"/>
              <a:miter/>
            </a:ln>
          </p:spPr>
          <p:txBody>
            <a:bodyPr rtlCol="0" anchor="ctr"/>
            <a:lstStyle/>
            <a:p>
              <a:endParaRPr lang="en-AU"/>
            </a:p>
          </p:txBody>
        </p:sp>
      </p:grpSp>
      <p:pic>
        <p:nvPicPr>
          <p:cNvPr id="35" name="Graphic 34">
            <a:extLst>
              <a:ext uri="{FF2B5EF4-FFF2-40B4-BE49-F238E27FC236}">
                <a16:creationId xmlns:a16="http://schemas.microsoft.com/office/drawing/2014/main" id="{DC749D1B-9F69-D277-2191-2A75E21B4A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92956" y="1966985"/>
            <a:ext cx="1620000" cy="90000"/>
          </a:xfrm>
          <a:prstGeom prst="rect">
            <a:avLst/>
          </a:prstGeom>
        </p:spPr>
      </p:pic>
      <p:sp>
        <p:nvSpPr>
          <p:cNvPr id="29" name="Text Placeholder 28">
            <a:extLst>
              <a:ext uri="{FF2B5EF4-FFF2-40B4-BE49-F238E27FC236}">
                <a16:creationId xmlns:a16="http://schemas.microsoft.com/office/drawing/2014/main" id="{AE3E2D1D-C85B-4C5C-7C7F-DB72637E2135}"/>
              </a:ext>
            </a:extLst>
          </p:cNvPr>
          <p:cNvSpPr>
            <a:spLocks noGrp="1"/>
          </p:cNvSpPr>
          <p:nvPr>
            <p:ph type="body" sz="quarter" idx="12" hasCustomPrompt="1"/>
          </p:nvPr>
        </p:nvSpPr>
        <p:spPr>
          <a:xfrm>
            <a:off x="2971800" y="1318260"/>
            <a:ext cx="8679180" cy="4571999"/>
          </a:xfrm>
          <a:custGeom>
            <a:avLst/>
            <a:gdLst>
              <a:gd name="connsiteX0" fmla="*/ 213375 w 8679180"/>
              <a:gd name="connsiteY0" fmla="*/ 0 h 4571999"/>
              <a:gd name="connsiteX1" fmla="*/ 8465805 w 8679180"/>
              <a:gd name="connsiteY1" fmla="*/ 0 h 4571999"/>
              <a:gd name="connsiteX2" fmla="*/ 8679180 w 8679180"/>
              <a:gd name="connsiteY2" fmla="*/ 213375 h 4571999"/>
              <a:gd name="connsiteX3" fmla="*/ 8679180 w 8679180"/>
              <a:gd name="connsiteY3" fmla="*/ 4358624 h 4571999"/>
              <a:gd name="connsiteX4" fmla="*/ 8465805 w 8679180"/>
              <a:gd name="connsiteY4" fmla="*/ 4571999 h 4571999"/>
              <a:gd name="connsiteX5" fmla="*/ 213375 w 8679180"/>
              <a:gd name="connsiteY5" fmla="*/ 4571999 h 4571999"/>
              <a:gd name="connsiteX6" fmla="*/ 0 w 8679180"/>
              <a:gd name="connsiteY6" fmla="*/ 4358624 h 4571999"/>
              <a:gd name="connsiteX7" fmla="*/ 0 w 8679180"/>
              <a:gd name="connsiteY7" fmla="*/ 213375 h 4571999"/>
              <a:gd name="connsiteX8" fmla="*/ 213375 w 8679180"/>
              <a:gd name="connsiteY8" fmla="*/ 0 h 457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9180" h="4571999">
                <a:moveTo>
                  <a:pt x="213375" y="0"/>
                </a:moveTo>
                <a:lnTo>
                  <a:pt x="8465805" y="0"/>
                </a:lnTo>
                <a:cubicBezTo>
                  <a:pt x="8583649" y="0"/>
                  <a:pt x="8679180" y="95531"/>
                  <a:pt x="8679180" y="213375"/>
                </a:cubicBezTo>
                <a:lnTo>
                  <a:pt x="8679180" y="4358624"/>
                </a:lnTo>
                <a:cubicBezTo>
                  <a:pt x="8679180" y="4476468"/>
                  <a:pt x="8583649" y="4571999"/>
                  <a:pt x="8465805" y="4571999"/>
                </a:cubicBezTo>
                <a:lnTo>
                  <a:pt x="213375" y="4571999"/>
                </a:lnTo>
                <a:cubicBezTo>
                  <a:pt x="95531" y="4571999"/>
                  <a:pt x="0" y="4476468"/>
                  <a:pt x="0" y="4358624"/>
                </a:cubicBezTo>
                <a:lnTo>
                  <a:pt x="0" y="213375"/>
                </a:lnTo>
                <a:cubicBezTo>
                  <a:pt x="0" y="95531"/>
                  <a:pt x="95531" y="0"/>
                  <a:pt x="213375" y="0"/>
                </a:cubicBezTo>
                <a:close/>
              </a:path>
            </a:pathLst>
          </a:custGeom>
          <a:solidFill>
            <a:srgbClr val="26386B"/>
          </a:solidFill>
        </p:spPr>
        <p:txBody>
          <a:bodyPr wrap="square" lIns="288000" tIns="226800" rIns="252000" bIns="324000" numCol="2" spcCol="180000">
            <a:noAutofit/>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2200" b="0">
                <a:solidFill>
                  <a:schemeClr val="bg2"/>
                </a:solidFill>
                <a:latin typeface="Inter Semi Bold" panose="02000703000000020004" pitchFamily="50" charset="0"/>
                <a:ea typeface="Inter Semi Bold" panose="02000703000000020004" pitchFamily="50" charset="0"/>
                <a:cs typeface="Inter Semi Bold" panose="02000703000000020004" pitchFamily="50" charset="0"/>
              </a:defRPr>
            </a:lvl1pPr>
            <a:lvl2pPr marL="0" indent="0">
              <a:spcAft>
                <a:spcPts val="0"/>
              </a:spcAft>
              <a:buNone/>
              <a:defRPr sz="1000" spc="-10" baseline="0">
                <a:solidFill>
                  <a:schemeClr val="bg1"/>
                </a:solidFill>
              </a:defRPr>
            </a:lvl2pPr>
            <a:lvl3pPr marL="194400" indent="-194400">
              <a:lnSpc>
                <a:spcPct val="90000"/>
              </a:lnSpc>
              <a:spcBef>
                <a:spcPts val="600"/>
              </a:spcBef>
              <a:spcAft>
                <a:spcPts val="0"/>
              </a:spcAft>
              <a:buFont typeface="Arial" panose="020B0604020202020204" pitchFamily="34" charset="0"/>
              <a:buChar char="•"/>
              <a:defRPr sz="1000">
                <a:solidFill>
                  <a:schemeClr val="bg1"/>
                </a:solidFill>
              </a:defRPr>
            </a:lvl3pPr>
            <a:lvl4pPr marL="388800" indent="-194400">
              <a:lnSpc>
                <a:spcPct val="90000"/>
              </a:lnSpc>
              <a:spcBef>
                <a:spcPts val="600"/>
              </a:spcBef>
              <a:spcAft>
                <a:spcPts val="0"/>
              </a:spcAft>
              <a:buFont typeface="ABC Social Unlicensed Trial Boo" panose="020B0504040202060203" pitchFamily="34" charset="0"/>
              <a:buChar char="—"/>
              <a:defRPr sz="1000">
                <a:solidFill>
                  <a:schemeClr val="bg1"/>
                </a:solidFill>
              </a:defRPr>
            </a:lvl4pPr>
            <a:lvl5pPr marL="0">
              <a:lnSpc>
                <a:spcPct val="90000"/>
              </a:lnSpc>
              <a:spcBef>
                <a:spcPts val="600"/>
              </a:spcBef>
              <a:spcAft>
                <a:spcPts val="0"/>
              </a:spcAft>
              <a:defRPr sz="1000">
                <a:solidFill>
                  <a:schemeClr val="bg1"/>
                </a:solidFill>
              </a:defRPr>
            </a:lvl5pPr>
            <a:lvl6pPr marL="0">
              <a:lnSpc>
                <a:spcPct val="90000"/>
              </a:lnSpc>
              <a:spcBef>
                <a:spcPts val="600"/>
              </a:spcBef>
              <a:spcAft>
                <a:spcPts val="0"/>
              </a:spcAft>
              <a:defRPr sz="1000">
                <a:solidFill>
                  <a:schemeClr val="bg1"/>
                </a:solidFill>
              </a:defRPr>
            </a:lvl6pPr>
            <a:lvl7pPr marL="0">
              <a:lnSpc>
                <a:spcPct val="90000"/>
              </a:lnSpc>
              <a:spcBef>
                <a:spcPts val="600"/>
              </a:spcBef>
              <a:spcAft>
                <a:spcPts val="0"/>
              </a:spcAft>
              <a:defRPr sz="1000">
                <a:solidFill>
                  <a:schemeClr val="bg1"/>
                </a:solidFill>
              </a:defRPr>
            </a:lvl7pPr>
            <a:lvl8pPr marL="0">
              <a:lnSpc>
                <a:spcPct val="90000"/>
              </a:lnSpc>
              <a:spcBef>
                <a:spcPts val="600"/>
              </a:spcBef>
              <a:spcAft>
                <a:spcPts val="0"/>
              </a:spcAft>
              <a:defRPr sz="1000">
                <a:solidFill>
                  <a:schemeClr val="bg1"/>
                </a:solidFill>
              </a:defRPr>
            </a:lvl8pPr>
            <a:lvl9pPr marL="0">
              <a:lnSpc>
                <a:spcPct val="90000"/>
              </a:lnSpc>
              <a:spcBef>
                <a:spcPts val="600"/>
              </a:spcBef>
              <a:spcAft>
                <a:spcPts val="0"/>
              </a:spcAft>
              <a:defRPr sz="1000">
                <a:solidFill>
                  <a:schemeClr val="bg1"/>
                </a:solidFill>
              </a:defRPr>
            </a:lvl9pPr>
          </a:lstStyle>
          <a:p>
            <a:pPr marL="0" marR="0" lvl="1"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dirty="0"/>
              <a:t>Click to add Text.</a:t>
            </a:r>
            <a:br>
              <a:rPr lang="en-US" dirty="0"/>
            </a:br>
            <a:r>
              <a:rPr lang="en-US" dirty="0"/>
              <a:t>To change the type style, select text and press ‘Tab’, or </a:t>
            </a:r>
            <a:r>
              <a:rPr lang="en-GB" dirty="0"/>
              <a:t>click on the ‘Increase/Decrease List Level’ buttons under the Home tab (next to the numbered list button).</a:t>
            </a:r>
            <a:br>
              <a:rPr lang="en-GB" dirty="0"/>
            </a:br>
            <a:r>
              <a:rPr lang="en-GB" dirty="0"/>
              <a:t>This text box goes over two columns.</a:t>
            </a:r>
            <a:endParaRPr lang="en-US" dirty="0"/>
          </a:p>
          <a:p>
            <a:pPr lvl="0"/>
            <a:r>
              <a:rPr lang="en-US" dirty="0"/>
              <a:t>Pull-out text [First level]</a:t>
            </a:r>
          </a:p>
          <a:p>
            <a:pPr lvl="1"/>
            <a:r>
              <a:rPr lang="en-US" dirty="0"/>
              <a:t>Body text [Second level]</a:t>
            </a:r>
          </a:p>
          <a:p>
            <a:pPr lvl="2"/>
            <a:r>
              <a:rPr lang="en-US" dirty="0"/>
              <a:t>Bullet list [Third level]</a:t>
            </a:r>
          </a:p>
          <a:p>
            <a:pPr lvl="3"/>
            <a:r>
              <a:rPr lang="en-US" dirty="0"/>
              <a:t>Bullet list 2 [Fourth level]</a:t>
            </a:r>
          </a:p>
        </p:txBody>
      </p:sp>
    </p:spTree>
    <p:extLst>
      <p:ext uri="{BB962C8B-B14F-4D97-AF65-F5344CB8AC3E}">
        <p14:creationId xmlns:p14="http://schemas.microsoft.com/office/powerpoint/2010/main" val="682025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one image">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7D913E1-C99A-D27F-18BE-FD1FC12967CA}"/>
              </a:ext>
            </a:extLst>
          </p:cNvPr>
          <p:cNvSpPr/>
          <p:nvPr userDrawn="1"/>
        </p:nvSpPr>
        <p:spPr>
          <a:xfrm>
            <a:off x="6234113" y="228600"/>
            <a:ext cx="5710237" cy="6400799"/>
          </a:xfrm>
          <a:prstGeom prst="roundRect">
            <a:avLst>
              <a:gd name="adj" fmla="val 3822"/>
            </a:avLst>
          </a:prstGeom>
          <a:no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503205A-1E46-EDA4-0EB2-CDE1184F2007}"/>
              </a:ext>
            </a:extLst>
          </p:cNvPr>
          <p:cNvSpPr>
            <a:spLocks noGrp="1"/>
          </p:cNvSpPr>
          <p:nvPr>
            <p:ph type="title"/>
          </p:nvPr>
        </p:nvSpPr>
        <p:spPr>
          <a:xfrm>
            <a:off x="6591300" y="881855"/>
            <a:ext cx="4752000" cy="720000"/>
          </a:xfrm>
        </p:spPr>
        <p:txBody>
          <a:bodyPr lIns="252000"/>
          <a:lstStyle>
            <a:lvl1pPr>
              <a:lnSpc>
                <a:spcPct val="100000"/>
              </a:lnSpc>
              <a:defRPr sz="2000">
                <a:solidFill>
                  <a:schemeClr val="tx2"/>
                </a:solidFill>
              </a:defRPr>
            </a:lvl1pPr>
          </a:lstStyle>
          <a:p>
            <a:r>
              <a:rPr lang="en-US"/>
              <a:t>Click to edit Master title style</a:t>
            </a:r>
            <a:endParaRPr lang="en-AU" dirty="0"/>
          </a:p>
        </p:txBody>
      </p:sp>
      <p:sp>
        <p:nvSpPr>
          <p:cNvPr id="3" name="Footer Placeholder 2">
            <a:extLst>
              <a:ext uri="{FF2B5EF4-FFF2-40B4-BE49-F238E27FC236}">
                <a16:creationId xmlns:a16="http://schemas.microsoft.com/office/drawing/2014/main" id="{C0A7201B-AC36-ECD4-883B-FCB0083DBB87}"/>
              </a:ext>
            </a:extLst>
          </p:cNvPr>
          <p:cNvSpPr>
            <a:spLocks noGrp="1"/>
          </p:cNvSpPr>
          <p:nvPr>
            <p:ph type="ftr" sz="quarter" idx="10"/>
          </p:nvPr>
        </p:nvSpPr>
        <p:spPr>
          <a:xfrm>
            <a:off x="7358063" y="6277460"/>
            <a:ext cx="4105480" cy="180000"/>
          </a:xfrm>
          <a:prstGeom prst="rect">
            <a:avLst/>
          </a:prstGeom>
        </p:spPr>
        <p:txBody>
          <a:bodyPr/>
          <a:lstStyle/>
          <a:p>
            <a:pPr algn="r"/>
            <a:r>
              <a:rPr lang="en-GB"/>
              <a:t>Play your part visit: macs.vic.edu.au/care</a:t>
            </a:r>
            <a:endParaRPr lang="en-GB" dirty="0"/>
          </a:p>
        </p:txBody>
      </p:sp>
      <p:sp>
        <p:nvSpPr>
          <p:cNvPr id="4" name="Slide Number Placeholder 3">
            <a:extLst>
              <a:ext uri="{FF2B5EF4-FFF2-40B4-BE49-F238E27FC236}">
                <a16:creationId xmlns:a16="http://schemas.microsoft.com/office/drawing/2014/main" id="{4642DFE8-0ADF-1BCB-3CCE-3261D4C7D04A}"/>
              </a:ext>
            </a:extLst>
          </p:cNvPr>
          <p:cNvSpPr>
            <a:spLocks noGrp="1"/>
          </p:cNvSpPr>
          <p:nvPr>
            <p:ph type="sldNum" sz="quarter" idx="11"/>
          </p:nvPr>
        </p:nvSpPr>
        <p:spPr/>
        <p:txBody>
          <a:bodyPr/>
          <a:lstStyle/>
          <a:p>
            <a:fld id="{F5AEA0E0-5CC6-4BD0-905C-A0021E419432}" type="slidenum">
              <a:rPr lang="en-GB" smtClean="0"/>
              <a:pPr/>
              <a:t>‹#›</a:t>
            </a:fld>
            <a:endParaRPr lang="en-GB" dirty="0"/>
          </a:p>
        </p:txBody>
      </p:sp>
      <p:sp>
        <p:nvSpPr>
          <p:cNvPr id="9" name="Text Placeholder 8">
            <a:extLst>
              <a:ext uri="{FF2B5EF4-FFF2-40B4-BE49-F238E27FC236}">
                <a16:creationId xmlns:a16="http://schemas.microsoft.com/office/drawing/2014/main" id="{C66E3437-8A96-15B6-A1B8-4DFF4BDDA7A9}"/>
              </a:ext>
            </a:extLst>
          </p:cNvPr>
          <p:cNvSpPr>
            <a:spLocks noGrp="1"/>
          </p:cNvSpPr>
          <p:nvPr>
            <p:ph type="body" sz="quarter" idx="12" hasCustomPrompt="1"/>
          </p:nvPr>
        </p:nvSpPr>
        <p:spPr>
          <a:xfrm>
            <a:off x="6591299" y="1985963"/>
            <a:ext cx="4752000" cy="3744000"/>
          </a:xfrm>
        </p:spPr>
        <p:txBody>
          <a:bodyPr/>
          <a:lstStyle>
            <a:lvl1pPr marL="198000">
              <a:lnSpc>
                <a:spcPct val="100000"/>
              </a:lnSpc>
              <a:spcAft>
                <a:spcPts val="1300"/>
              </a:spcAft>
              <a:defRPr sz="1200">
                <a:solidFill>
                  <a:schemeClr val="tx2"/>
                </a:solidFill>
              </a:defRPr>
            </a:lvl1pPr>
            <a:lvl2pPr marL="198000" indent="-198000">
              <a:lnSpc>
                <a:spcPct val="100000"/>
              </a:lnSpc>
              <a:spcBef>
                <a:spcPts val="0"/>
              </a:spcBef>
              <a:spcAft>
                <a:spcPts val="1300"/>
              </a:spcAft>
              <a:defRPr sz="1200">
                <a:solidFill>
                  <a:schemeClr val="tx2"/>
                </a:solidFill>
              </a:defRPr>
            </a:lvl2pPr>
            <a:lvl3pPr>
              <a:lnSpc>
                <a:spcPct val="100000"/>
              </a:lnSpc>
              <a:spcBef>
                <a:spcPts val="0"/>
              </a:spcBef>
              <a:spcAft>
                <a:spcPts val="1300"/>
              </a:spcAft>
              <a:defRPr sz="1200">
                <a:solidFill>
                  <a:schemeClr val="tx2"/>
                </a:solidFill>
              </a:defRPr>
            </a:lvl3pPr>
            <a:lvl4pPr marL="198000">
              <a:lnSpc>
                <a:spcPct val="100000"/>
              </a:lnSpc>
              <a:spcBef>
                <a:spcPts val="0"/>
              </a:spcBef>
              <a:spcAft>
                <a:spcPts val="1300"/>
              </a:spcAft>
              <a:defRPr sz="1200">
                <a:solidFill>
                  <a:schemeClr val="tx2"/>
                </a:solidFill>
              </a:defRPr>
            </a:lvl4pPr>
            <a:lvl5pPr marL="198000">
              <a:lnSpc>
                <a:spcPct val="100000"/>
              </a:lnSpc>
              <a:spcAft>
                <a:spcPts val="1300"/>
              </a:spcAft>
              <a:defRPr sz="1200">
                <a:solidFill>
                  <a:schemeClr val="tx2"/>
                </a:solidFill>
              </a:defRPr>
            </a:lvl5pPr>
            <a:lvl6pPr marL="198000">
              <a:lnSpc>
                <a:spcPct val="100000"/>
              </a:lnSpc>
              <a:spcAft>
                <a:spcPts val="1300"/>
              </a:spcAft>
              <a:defRPr sz="1200">
                <a:solidFill>
                  <a:schemeClr val="tx2"/>
                </a:solidFill>
              </a:defRPr>
            </a:lvl6pPr>
            <a:lvl7pPr marL="198000">
              <a:lnSpc>
                <a:spcPct val="100000"/>
              </a:lnSpc>
              <a:spcAft>
                <a:spcPts val="1300"/>
              </a:spcAft>
              <a:defRPr sz="1200">
                <a:solidFill>
                  <a:schemeClr val="tx2"/>
                </a:solidFill>
              </a:defRPr>
            </a:lvl7pPr>
            <a:lvl8pPr marL="198000">
              <a:lnSpc>
                <a:spcPct val="100000"/>
              </a:lnSpc>
              <a:spcAft>
                <a:spcPts val="1300"/>
              </a:spcAft>
              <a:defRPr sz="1200">
                <a:solidFill>
                  <a:schemeClr val="tx2"/>
                </a:solidFill>
              </a:defRPr>
            </a:lvl8pPr>
            <a:lvl9pPr marL="198000">
              <a:lnSpc>
                <a:spcPct val="100000"/>
              </a:lnSpc>
              <a:spcAft>
                <a:spcPts val="1300"/>
              </a:spcAft>
              <a:defRPr sz="1200">
                <a:solidFill>
                  <a:schemeClr val="tx2"/>
                </a:solidFill>
              </a:defRPr>
            </a:lvl9pPr>
          </a:lstStyle>
          <a:p>
            <a:pPr lvl="0"/>
            <a:r>
              <a:rPr lang="en-US" dirty="0"/>
              <a:t>Click to add Text.</a:t>
            </a:r>
            <a:br>
              <a:rPr lang="en-US" dirty="0"/>
            </a:br>
            <a:r>
              <a:rPr lang="en-US" dirty="0"/>
              <a:t>To change the type style, select text and press ‘Tab’, or click on the ‘Increase/Decrease List Level’ buttons under the Home tab (next to the numbered list button).</a:t>
            </a:r>
          </a:p>
          <a:p>
            <a:pPr lvl="0"/>
            <a:r>
              <a:rPr lang="en-US" dirty="0"/>
              <a:t>Body text [First level]</a:t>
            </a:r>
          </a:p>
          <a:p>
            <a:pPr lvl="1"/>
            <a:r>
              <a:rPr lang="en-US" dirty="0"/>
              <a:t>Bullet list [Second level]</a:t>
            </a:r>
          </a:p>
          <a:p>
            <a:pPr lvl="2"/>
            <a:r>
              <a:rPr lang="en-US" dirty="0"/>
              <a:t>Bullet list 2 [Third level]</a:t>
            </a:r>
          </a:p>
        </p:txBody>
      </p:sp>
      <p:sp>
        <p:nvSpPr>
          <p:cNvPr id="13" name="Picture Placeholder 12">
            <a:extLst>
              <a:ext uri="{FF2B5EF4-FFF2-40B4-BE49-F238E27FC236}">
                <a16:creationId xmlns:a16="http://schemas.microsoft.com/office/drawing/2014/main" id="{C58D9B89-0C73-6C33-A04D-FBAF015C346B}"/>
              </a:ext>
            </a:extLst>
          </p:cNvPr>
          <p:cNvSpPr>
            <a:spLocks noGrp="1"/>
          </p:cNvSpPr>
          <p:nvPr>
            <p:ph type="pic" sz="quarter" idx="14" hasCustomPrompt="1"/>
          </p:nvPr>
        </p:nvSpPr>
        <p:spPr>
          <a:xfrm>
            <a:off x="228600" y="228600"/>
            <a:ext cx="5886450" cy="6400799"/>
          </a:xfrm>
          <a:custGeom>
            <a:avLst/>
            <a:gdLst>
              <a:gd name="connsiteX0" fmla="*/ 215444 w 5886450"/>
              <a:gd name="connsiteY0" fmla="*/ 0 h 6400799"/>
              <a:gd name="connsiteX1" fmla="*/ 5671006 w 5886450"/>
              <a:gd name="connsiteY1" fmla="*/ 0 h 6400799"/>
              <a:gd name="connsiteX2" fmla="*/ 5886450 w 5886450"/>
              <a:gd name="connsiteY2" fmla="*/ 215444 h 6400799"/>
              <a:gd name="connsiteX3" fmla="*/ 5886450 w 5886450"/>
              <a:gd name="connsiteY3" fmla="*/ 6185355 h 6400799"/>
              <a:gd name="connsiteX4" fmla="*/ 5671006 w 5886450"/>
              <a:gd name="connsiteY4" fmla="*/ 6400799 h 6400799"/>
              <a:gd name="connsiteX5" fmla="*/ 215444 w 5886450"/>
              <a:gd name="connsiteY5" fmla="*/ 6400799 h 6400799"/>
              <a:gd name="connsiteX6" fmla="*/ 0 w 5886450"/>
              <a:gd name="connsiteY6" fmla="*/ 6185355 h 6400799"/>
              <a:gd name="connsiteX7" fmla="*/ 0 w 5886450"/>
              <a:gd name="connsiteY7" fmla="*/ 215444 h 6400799"/>
              <a:gd name="connsiteX8" fmla="*/ 215444 w 5886450"/>
              <a:gd name="connsiteY8" fmla="*/ 0 h 640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6450" h="6400799">
                <a:moveTo>
                  <a:pt x="215444" y="0"/>
                </a:moveTo>
                <a:lnTo>
                  <a:pt x="5671006" y="0"/>
                </a:lnTo>
                <a:cubicBezTo>
                  <a:pt x="5789992" y="0"/>
                  <a:pt x="5886450" y="96458"/>
                  <a:pt x="5886450" y="215444"/>
                </a:cubicBezTo>
                <a:lnTo>
                  <a:pt x="5886450" y="6185355"/>
                </a:lnTo>
                <a:cubicBezTo>
                  <a:pt x="5886450" y="6304341"/>
                  <a:pt x="5789992" y="6400799"/>
                  <a:pt x="5671006" y="6400799"/>
                </a:cubicBezTo>
                <a:lnTo>
                  <a:pt x="215444" y="6400799"/>
                </a:lnTo>
                <a:cubicBezTo>
                  <a:pt x="96458" y="6400799"/>
                  <a:pt x="0" y="6304341"/>
                  <a:pt x="0" y="6185355"/>
                </a:cubicBezTo>
                <a:lnTo>
                  <a:pt x="0" y="215444"/>
                </a:lnTo>
                <a:cubicBezTo>
                  <a:pt x="0" y="96458"/>
                  <a:pt x="96458" y="0"/>
                  <a:pt x="215444" y="0"/>
                </a:cubicBezTo>
                <a:close/>
              </a:path>
            </a:pathLst>
          </a:custGeom>
          <a:solidFill>
            <a:schemeClr val="bg1">
              <a:lumMod val="75000"/>
            </a:schemeClr>
          </a:solidFill>
        </p:spPr>
        <p:txBody>
          <a:bodyPr wrap="square" lIns="216000" tIns="216000" rIns="216000" bIns="216000">
            <a:noAutofit/>
          </a:bodyPr>
          <a:lstStyle>
            <a:lvl1pPr>
              <a:defRPr sz="1400" b="0">
                <a:solidFill>
                  <a:schemeClr val="bg1"/>
                </a:solidFill>
              </a:defRPr>
            </a:lvl1pPr>
          </a:lstStyle>
          <a:p>
            <a:r>
              <a:rPr lang="en-AU" dirty="0"/>
              <a:t>To insert an image, select ‘Insert Picture’, or click on icon. Select ‘Picture Format &gt; Crop’ to edit size and position of picture.</a:t>
            </a:r>
          </a:p>
        </p:txBody>
      </p:sp>
    </p:spTree>
    <p:extLst>
      <p:ext uri="{BB962C8B-B14F-4D97-AF65-F5344CB8AC3E}">
        <p14:creationId xmlns:p14="http://schemas.microsoft.com/office/powerpoint/2010/main" val="3630837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full bleed image Blu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947A6B6-8BD1-2D7B-31C7-F7749E7F5290}"/>
              </a:ext>
            </a:extLst>
          </p:cNvPr>
          <p:cNvSpPr/>
          <p:nvPr userDrawn="1"/>
        </p:nvSpPr>
        <p:spPr>
          <a:xfrm>
            <a:off x="228599" y="228600"/>
            <a:ext cx="5886450" cy="6400799"/>
          </a:xfrm>
          <a:custGeom>
            <a:avLst/>
            <a:gdLst>
              <a:gd name="connsiteX0" fmla="*/ 215444 w 5886450"/>
              <a:gd name="connsiteY0" fmla="*/ 0 h 6400799"/>
              <a:gd name="connsiteX1" fmla="*/ 5671006 w 5886450"/>
              <a:gd name="connsiteY1" fmla="*/ 0 h 6400799"/>
              <a:gd name="connsiteX2" fmla="*/ 5886450 w 5886450"/>
              <a:gd name="connsiteY2" fmla="*/ 215444 h 6400799"/>
              <a:gd name="connsiteX3" fmla="*/ 5886450 w 5886450"/>
              <a:gd name="connsiteY3" fmla="*/ 6185355 h 6400799"/>
              <a:gd name="connsiteX4" fmla="*/ 5671006 w 5886450"/>
              <a:gd name="connsiteY4" fmla="*/ 6400799 h 6400799"/>
              <a:gd name="connsiteX5" fmla="*/ 215444 w 5886450"/>
              <a:gd name="connsiteY5" fmla="*/ 6400799 h 6400799"/>
              <a:gd name="connsiteX6" fmla="*/ 0 w 5886450"/>
              <a:gd name="connsiteY6" fmla="*/ 6185355 h 6400799"/>
              <a:gd name="connsiteX7" fmla="*/ 0 w 5886450"/>
              <a:gd name="connsiteY7" fmla="*/ 215444 h 6400799"/>
              <a:gd name="connsiteX8" fmla="*/ 215444 w 5886450"/>
              <a:gd name="connsiteY8" fmla="*/ 0 h 640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6450" h="6400799">
                <a:moveTo>
                  <a:pt x="215444" y="0"/>
                </a:moveTo>
                <a:lnTo>
                  <a:pt x="5671006" y="0"/>
                </a:lnTo>
                <a:cubicBezTo>
                  <a:pt x="5789992" y="0"/>
                  <a:pt x="5886450" y="96458"/>
                  <a:pt x="5886450" y="215444"/>
                </a:cubicBezTo>
                <a:lnTo>
                  <a:pt x="5886450" y="6185355"/>
                </a:lnTo>
                <a:cubicBezTo>
                  <a:pt x="5886450" y="6304341"/>
                  <a:pt x="5789992" y="6400799"/>
                  <a:pt x="5671006" y="6400799"/>
                </a:cubicBezTo>
                <a:lnTo>
                  <a:pt x="215444" y="6400799"/>
                </a:lnTo>
                <a:cubicBezTo>
                  <a:pt x="96458" y="6400799"/>
                  <a:pt x="0" y="6304341"/>
                  <a:pt x="0" y="6185355"/>
                </a:cubicBezTo>
                <a:lnTo>
                  <a:pt x="0" y="215444"/>
                </a:lnTo>
                <a:cubicBezTo>
                  <a:pt x="0" y="96458"/>
                  <a:pt x="96458" y="0"/>
                  <a:pt x="215444" y="0"/>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11" name="Picture Placeholder 10">
            <a:extLst>
              <a:ext uri="{FF2B5EF4-FFF2-40B4-BE49-F238E27FC236}">
                <a16:creationId xmlns:a16="http://schemas.microsoft.com/office/drawing/2014/main" id="{D9776862-6DEE-F6AD-5B9F-C0CD381D5D51}"/>
              </a:ext>
            </a:extLst>
          </p:cNvPr>
          <p:cNvSpPr>
            <a:spLocks noGrp="1"/>
          </p:cNvSpPr>
          <p:nvPr>
            <p:ph type="pic" sz="quarter" idx="14" hasCustomPrompt="1"/>
          </p:nvPr>
        </p:nvSpPr>
        <p:spPr>
          <a:xfrm>
            <a:off x="0" y="0"/>
            <a:ext cx="6115049" cy="6858000"/>
          </a:xfrm>
          <a:prstGeom prst="rect">
            <a:avLst/>
          </a:prstGeom>
          <a:noFill/>
        </p:spPr>
        <p:txBody>
          <a:bodyPr wrap="square" lIns="450000" tIns="450000" rIns="216000" bIns="216000">
            <a:noAutofit/>
          </a:bodyPr>
          <a:lstStyle>
            <a:lvl1pPr>
              <a:defRPr sz="1400" b="0">
                <a:solidFill>
                  <a:schemeClr val="bg1"/>
                </a:solidFill>
              </a:defRPr>
            </a:lvl1pPr>
          </a:lstStyle>
          <a:p>
            <a:r>
              <a:rPr lang="en-AU" dirty="0"/>
              <a:t>To insert an image, select ‘Insert Picture’, or click on icon. Select ‘Picture Format &gt; Crop’ to edit size and position of picture.</a:t>
            </a:r>
          </a:p>
        </p:txBody>
      </p:sp>
      <p:sp>
        <p:nvSpPr>
          <p:cNvPr id="10" name="Rectangle: Rounded Corners 9">
            <a:extLst>
              <a:ext uri="{FF2B5EF4-FFF2-40B4-BE49-F238E27FC236}">
                <a16:creationId xmlns:a16="http://schemas.microsoft.com/office/drawing/2014/main" id="{E7D913E1-C99A-D27F-18BE-FD1FC12967CA}"/>
              </a:ext>
            </a:extLst>
          </p:cNvPr>
          <p:cNvSpPr/>
          <p:nvPr userDrawn="1"/>
        </p:nvSpPr>
        <p:spPr>
          <a:xfrm>
            <a:off x="6234113" y="228600"/>
            <a:ext cx="5710237" cy="6400799"/>
          </a:xfrm>
          <a:prstGeom prst="roundRect">
            <a:avLst>
              <a:gd name="adj" fmla="val 3822"/>
            </a:avLst>
          </a:prstGeom>
          <a:no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ooter Placeholder 2">
            <a:extLst>
              <a:ext uri="{FF2B5EF4-FFF2-40B4-BE49-F238E27FC236}">
                <a16:creationId xmlns:a16="http://schemas.microsoft.com/office/drawing/2014/main" id="{C0A7201B-AC36-ECD4-883B-FCB0083DBB87}"/>
              </a:ext>
            </a:extLst>
          </p:cNvPr>
          <p:cNvSpPr>
            <a:spLocks noGrp="1"/>
          </p:cNvSpPr>
          <p:nvPr>
            <p:ph type="ftr" sz="quarter" idx="10"/>
          </p:nvPr>
        </p:nvSpPr>
        <p:spPr>
          <a:xfrm>
            <a:off x="7358063" y="6277460"/>
            <a:ext cx="4105480" cy="180000"/>
          </a:xfrm>
          <a:prstGeom prst="rect">
            <a:avLst/>
          </a:prstGeom>
        </p:spPr>
        <p:txBody>
          <a:bodyPr/>
          <a:lstStyle/>
          <a:p>
            <a:pPr algn="r"/>
            <a:r>
              <a:rPr lang="en-GB"/>
              <a:t>Play your part visit: macs.vic.edu.au/care</a:t>
            </a:r>
            <a:endParaRPr lang="en-GB" dirty="0"/>
          </a:p>
        </p:txBody>
      </p:sp>
      <p:sp>
        <p:nvSpPr>
          <p:cNvPr id="4" name="Slide Number Placeholder 3">
            <a:extLst>
              <a:ext uri="{FF2B5EF4-FFF2-40B4-BE49-F238E27FC236}">
                <a16:creationId xmlns:a16="http://schemas.microsoft.com/office/drawing/2014/main" id="{4642DFE8-0ADF-1BCB-3CCE-3261D4C7D04A}"/>
              </a:ext>
            </a:extLst>
          </p:cNvPr>
          <p:cNvSpPr>
            <a:spLocks noGrp="1"/>
          </p:cNvSpPr>
          <p:nvPr>
            <p:ph type="sldNum" sz="quarter" idx="11"/>
          </p:nvPr>
        </p:nvSpPr>
        <p:spPr/>
        <p:txBody>
          <a:bodyPr/>
          <a:lstStyle/>
          <a:p>
            <a:fld id="{F5AEA0E0-5CC6-4BD0-905C-A0021E419432}" type="slidenum">
              <a:rPr lang="en-GB" smtClean="0"/>
              <a:pPr/>
              <a:t>‹#›</a:t>
            </a:fld>
            <a:endParaRPr lang="en-GB" dirty="0"/>
          </a:p>
        </p:txBody>
      </p:sp>
      <p:sp>
        <p:nvSpPr>
          <p:cNvPr id="9" name="Text Placeholder 8">
            <a:extLst>
              <a:ext uri="{FF2B5EF4-FFF2-40B4-BE49-F238E27FC236}">
                <a16:creationId xmlns:a16="http://schemas.microsoft.com/office/drawing/2014/main" id="{C66E3437-8A96-15B6-A1B8-4DFF4BDDA7A9}"/>
              </a:ext>
            </a:extLst>
          </p:cNvPr>
          <p:cNvSpPr>
            <a:spLocks noGrp="1"/>
          </p:cNvSpPr>
          <p:nvPr>
            <p:ph type="body" sz="quarter" idx="12" hasCustomPrompt="1"/>
          </p:nvPr>
        </p:nvSpPr>
        <p:spPr>
          <a:xfrm>
            <a:off x="6591299" y="1409963"/>
            <a:ext cx="4752000" cy="4320000"/>
          </a:xfrm>
        </p:spPr>
        <p:txBody>
          <a:bodyPr tIns="18000"/>
          <a:lstStyle>
            <a:lvl1pPr marL="198000">
              <a:lnSpc>
                <a:spcPct val="100000"/>
              </a:lnSpc>
              <a:spcAft>
                <a:spcPts val="1300"/>
              </a:spcAft>
              <a:defRPr sz="1200">
                <a:solidFill>
                  <a:schemeClr val="tx2"/>
                </a:solidFill>
              </a:defRPr>
            </a:lvl1pPr>
            <a:lvl2pPr marL="198000" indent="-198000">
              <a:lnSpc>
                <a:spcPct val="100000"/>
              </a:lnSpc>
              <a:spcBef>
                <a:spcPts val="0"/>
              </a:spcBef>
              <a:spcAft>
                <a:spcPts val="1300"/>
              </a:spcAft>
              <a:defRPr sz="1200">
                <a:solidFill>
                  <a:schemeClr val="tx2"/>
                </a:solidFill>
              </a:defRPr>
            </a:lvl2pPr>
            <a:lvl3pPr>
              <a:lnSpc>
                <a:spcPct val="100000"/>
              </a:lnSpc>
              <a:spcBef>
                <a:spcPts val="0"/>
              </a:spcBef>
              <a:spcAft>
                <a:spcPts val="1300"/>
              </a:spcAft>
              <a:defRPr sz="1200">
                <a:solidFill>
                  <a:schemeClr val="tx2"/>
                </a:solidFill>
              </a:defRPr>
            </a:lvl3pPr>
            <a:lvl4pPr marL="198000">
              <a:lnSpc>
                <a:spcPct val="100000"/>
              </a:lnSpc>
              <a:spcBef>
                <a:spcPts val="0"/>
              </a:spcBef>
              <a:spcAft>
                <a:spcPts val="1300"/>
              </a:spcAft>
              <a:defRPr sz="1200">
                <a:solidFill>
                  <a:schemeClr val="tx2"/>
                </a:solidFill>
              </a:defRPr>
            </a:lvl4pPr>
            <a:lvl5pPr marL="198000">
              <a:lnSpc>
                <a:spcPct val="100000"/>
              </a:lnSpc>
              <a:spcAft>
                <a:spcPts val="1300"/>
              </a:spcAft>
              <a:defRPr sz="1200">
                <a:solidFill>
                  <a:schemeClr val="tx2"/>
                </a:solidFill>
              </a:defRPr>
            </a:lvl5pPr>
            <a:lvl6pPr marL="198000">
              <a:lnSpc>
                <a:spcPct val="100000"/>
              </a:lnSpc>
              <a:spcAft>
                <a:spcPts val="1300"/>
              </a:spcAft>
              <a:defRPr sz="1200">
                <a:solidFill>
                  <a:schemeClr val="tx2"/>
                </a:solidFill>
              </a:defRPr>
            </a:lvl6pPr>
            <a:lvl7pPr marL="198000">
              <a:lnSpc>
                <a:spcPct val="100000"/>
              </a:lnSpc>
              <a:spcAft>
                <a:spcPts val="1300"/>
              </a:spcAft>
              <a:defRPr sz="1200">
                <a:solidFill>
                  <a:schemeClr val="tx2"/>
                </a:solidFill>
              </a:defRPr>
            </a:lvl7pPr>
            <a:lvl8pPr marL="198000">
              <a:lnSpc>
                <a:spcPct val="100000"/>
              </a:lnSpc>
              <a:spcAft>
                <a:spcPts val="1300"/>
              </a:spcAft>
              <a:defRPr sz="1200">
                <a:solidFill>
                  <a:schemeClr val="tx2"/>
                </a:solidFill>
              </a:defRPr>
            </a:lvl8pPr>
            <a:lvl9pPr marL="198000">
              <a:lnSpc>
                <a:spcPct val="100000"/>
              </a:lnSpc>
              <a:spcAft>
                <a:spcPts val="1300"/>
              </a:spcAft>
              <a:defRPr sz="1200">
                <a:solidFill>
                  <a:schemeClr val="tx2"/>
                </a:solidFill>
              </a:defRPr>
            </a:lvl9pPr>
          </a:lstStyle>
          <a:p>
            <a:pPr lvl="0"/>
            <a:r>
              <a:rPr lang="en-US" dirty="0"/>
              <a:t>Click to add Text.</a:t>
            </a:r>
            <a:br>
              <a:rPr lang="en-US" dirty="0"/>
            </a:br>
            <a:r>
              <a:rPr lang="en-US" dirty="0"/>
              <a:t>To change the type style, select text and press ‘Tab’, or click on the ‘Increase/Decrease List Level’ buttons under the Home tab (next to the numbered list button).</a:t>
            </a:r>
          </a:p>
          <a:p>
            <a:pPr lvl="0"/>
            <a:r>
              <a:rPr lang="en-US" dirty="0"/>
              <a:t>Body text [First level]</a:t>
            </a:r>
          </a:p>
          <a:p>
            <a:pPr lvl="1"/>
            <a:r>
              <a:rPr lang="en-US" dirty="0"/>
              <a:t>Bullet list [Second level]</a:t>
            </a:r>
          </a:p>
          <a:p>
            <a:pPr lvl="2"/>
            <a:r>
              <a:rPr lang="en-US" dirty="0"/>
              <a:t>Bullet list 2 [Third level]</a:t>
            </a:r>
          </a:p>
        </p:txBody>
      </p:sp>
    </p:spTree>
    <p:extLst>
      <p:ext uri="{BB962C8B-B14F-4D97-AF65-F5344CB8AC3E}">
        <p14:creationId xmlns:p14="http://schemas.microsoft.com/office/powerpoint/2010/main" val="3549421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532394" y="6277460"/>
            <a:ext cx="144171" cy="180000"/>
          </a:xfrm>
          <a:prstGeom prst="rect">
            <a:avLst/>
          </a:prstGeom>
        </p:spPr>
        <p:txBody>
          <a:bodyPr vert="horz" lIns="0" tIns="0" rIns="0" bIns="0" rtlCol="0" anchor="ctr"/>
          <a:lstStyle>
            <a:lvl1pPr algn="r">
              <a:defRPr sz="750" spc="-10" baseline="0">
                <a:solidFill>
                  <a:schemeClr val="tx2"/>
                </a:solidFill>
              </a:defRPr>
            </a:lvl1pPr>
          </a:lstStyle>
          <a:p>
            <a:fld id="{F5AEA0E0-5CC6-4BD0-905C-A0021E419432}" type="slidenum">
              <a:rPr lang="en-GB" smtClean="0"/>
              <a:pPr/>
              <a:t>‹#›</a:t>
            </a:fld>
            <a:endParaRPr lang="en-GB" dirty="0"/>
          </a:p>
        </p:txBody>
      </p:sp>
      <p:sp>
        <p:nvSpPr>
          <p:cNvPr id="2" name="Title Placeholder 1"/>
          <p:cNvSpPr>
            <a:spLocks noGrp="1"/>
          </p:cNvSpPr>
          <p:nvPr>
            <p:ph type="title"/>
          </p:nvPr>
        </p:nvSpPr>
        <p:spPr>
          <a:xfrm>
            <a:off x="792956" y="881855"/>
            <a:ext cx="9720000" cy="900000"/>
          </a:xfrm>
          <a:prstGeom prst="rect">
            <a:avLst/>
          </a:prstGeom>
        </p:spPr>
        <p:txBody>
          <a:bodyPr vert="horz" lIns="0" tIns="0" rIns="0" bIns="0" rtlCol="0" anchor="b">
            <a:noAutofit/>
          </a:bodyPr>
          <a:lstStyle/>
          <a:p>
            <a:r>
              <a:rPr lang="en-GB" dirty="0"/>
              <a:t>Click to edit Master text styles</a:t>
            </a:r>
          </a:p>
        </p:txBody>
      </p:sp>
      <p:sp>
        <p:nvSpPr>
          <p:cNvPr id="3" name="Text Placeholder 2"/>
          <p:cNvSpPr>
            <a:spLocks noGrp="1"/>
          </p:cNvSpPr>
          <p:nvPr>
            <p:ph type="body" idx="1"/>
          </p:nvPr>
        </p:nvSpPr>
        <p:spPr>
          <a:xfrm>
            <a:off x="792956" y="2139518"/>
            <a:ext cx="9720000" cy="3132000"/>
          </a:xfrm>
          <a:prstGeom prst="rect">
            <a:avLst/>
          </a:prstGeom>
        </p:spPr>
        <p:txBody>
          <a:bodyPr vert="horz" lIns="36000" tIns="0" rIns="0" bIns="0" rtlCol="0">
            <a:no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lang="en-GB" dirty="0"/>
          </a:p>
        </p:txBody>
      </p:sp>
      <p:sp>
        <p:nvSpPr>
          <p:cNvPr id="4" name="Date Placeholder 3"/>
          <p:cNvSpPr>
            <a:spLocks noGrp="1"/>
          </p:cNvSpPr>
          <p:nvPr>
            <p:ph type="dt" sz="half" idx="2"/>
          </p:nvPr>
        </p:nvSpPr>
        <p:spPr>
          <a:xfrm>
            <a:off x="6029212" y="6277460"/>
            <a:ext cx="1260000" cy="180000"/>
          </a:xfrm>
          <a:prstGeom prst="rect">
            <a:avLst/>
          </a:prstGeom>
        </p:spPr>
        <p:txBody>
          <a:bodyPr vert="horz" lIns="0" tIns="0" rIns="0" bIns="0" rtlCol="0" anchor="ctr"/>
          <a:lstStyle>
            <a:lvl1pPr algn="r">
              <a:defRPr sz="750">
                <a:solidFill>
                  <a:schemeClr val="tx2"/>
                </a:solidFill>
              </a:defRPr>
            </a:lvl1pPr>
          </a:lstStyle>
          <a:p>
            <a:fld id="{61F28773-CE25-4ED9-85D7-4A1CEAE39304}" type="datetime1">
              <a:rPr lang="en-GB" smtClean="0"/>
              <a:t>28/01/2026</a:t>
            </a:fld>
            <a:endParaRPr lang="en-GB" dirty="0"/>
          </a:p>
        </p:txBody>
      </p:sp>
      <p:cxnSp>
        <p:nvCxnSpPr>
          <p:cNvPr id="10" name="Straight Connector 9">
            <a:extLst>
              <a:ext uri="{FF2B5EF4-FFF2-40B4-BE49-F238E27FC236}">
                <a16:creationId xmlns:a16="http://schemas.microsoft.com/office/drawing/2014/main" id="{75A1F25F-B67A-45DB-F31A-EDB42B4CC127}"/>
              </a:ext>
            </a:extLst>
          </p:cNvPr>
          <p:cNvCxnSpPr>
            <a:cxnSpLocks/>
          </p:cNvCxnSpPr>
          <p:nvPr userDrawn="1"/>
        </p:nvCxnSpPr>
        <p:spPr>
          <a:xfrm>
            <a:off x="11522870" y="6307931"/>
            <a:ext cx="0" cy="1143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3C239C06-AAF0-3314-7465-B431148947A7}"/>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9277349" y="473869"/>
            <a:ext cx="1602581" cy="231536"/>
          </a:xfrm>
          <a:prstGeom prst="rect">
            <a:avLst/>
          </a:prstGeom>
        </p:spPr>
      </p:pic>
      <p:cxnSp>
        <p:nvCxnSpPr>
          <p:cNvPr id="15" name="Straight Connector 14">
            <a:extLst>
              <a:ext uri="{FF2B5EF4-FFF2-40B4-BE49-F238E27FC236}">
                <a16:creationId xmlns:a16="http://schemas.microsoft.com/office/drawing/2014/main" id="{667B1272-F600-B203-93D1-F5E50D1F5E05}"/>
              </a:ext>
            </a:extLst>
          </p:cNvPr>
          <p:cNvCxnSpPr>
            <a:cxnSpLocks/>
          </p:cNvCxnSpPr>
          <p:nvPr userDrawn="1"/>
        </p:nvCxnSpPr>
        <p:spPr>
          <a:xfrm>
            <a:off x="11006138" y="466725"/>
            <a:ext cx="0" cy="245269"/>
          </a:xfrm>
          <a:prstGeom prst="line">
            <a:avLst/>
          </a:prstGeom>
          <a:ln w="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0" name="Graphic 17">
            <a:extLst>
              <a:ext uri="{FF2B5EF4-FFF2-40B4-BE49-F238E27FC236}">
                <a16:creationId xmlns:a16="http://schemas.microsoft.com/office/drawing/2014/main" id="{4AFBE876-E7CC-086E-A080-46A90B7C11B2}"/>
              </a:ext>
            </a:extLst>
          </p:cNvPr>
          <p:cNvGrpSpPr/>
          <p:nvPr/>
        </p:nvGrpSpPr>
        <p:grpSpPr>
          <a:xfrm>
            <a:off x="11132332" y="457200"/>
            <a:ext cx="533505" cy="299843"/>
            <a:chOff x="11132332" y="457200"/>
            <a:chExt cx="533505" cy="299843"/>
          </a:xfrm>
        </p:grpSpPr>
        <p:sp>
          <p:nvSpPr>
            <p:cNvPr id="21" name="Freeform: Shape 20">
              <a:extLst>
                <a:ext uri="{FF2B5EF4-FFF2-40B4-BE49-F238E27FC236}">
                  <a16:creationId xmlns:a16="http://schemas.microsoft.com/office/drawing/2014/main" id="{1C169246-DC4F-FFA2-1FF5-EACF80340D84}"/>
                </a:ext>
              </a:extLst>
            </p:cNvPr>
            <p:cNvSpPr/>
            <p:nvPr/>
          </p:nvSpPr>
          <p:spPr>
            <a:xfrm>
              <a:off x="11145678" y="458668"/>
              <a:ext cx="65849" cy="59688"/>
            </a:xfrm>
            <a:custGeom>
              <a:avLst/>
              <a:gdLst>
                <a:gd name="connsiteX0" fmla="*/ 35243 w 65849"/>
                <a:gd name="connsiteY0" fmla="*/ 44559 h 59688"/>
                <a:gd name="connsiteX1" fmla="*/ 34290 w 65849"/>
                <a:gd name="connsiteY1" fmla="*/ 47048 h 59688"/>
                <a:gd name="connsiteX2" fmla="*/ 33465 w 65849"/>
                <a:gd name="connsiteY2" fmla="*/ 49474 h 59688"/>
                <a:gd name="connsiteX3" fmla="*/ 33274 w 65849"/>
                <a:gd name="connsiteY3" fmla="*/ 50049 h 59688"/>
                <a:gd name="connsiteX4" fmla="*/ 33084 w 65849"/>
                <a:gd name="connsiteY4" fmla="*/ 50559 h 59688"/>
                <a:gd name="connsiteX5" fmla="*/ 32576 w 65849"/>
                <a:gd name="connsiteY5" fmla="*/ 49091 h 59688"/>
                <a:gd name="connsiteX6" fmla="*/ 32068 w 65849"/>
                <a:gd name="connsiteY6" fmla="*/ 47623 h 59688"/>
                <a:gd name="connsiteX7" fmla="*/ 31496 w 65849"/>
                <a:gd name="connsiteY7" fmla="*/ 46091 h 59688"/>
                <a:gd name="connsiteX8" fmla="*/ 30861 w 65849"/>
                <a:gd name="connsiteY8" fmla="*/ 44559 h 59688"/>
                <a:gd name="connsiteX9" fmla="*/ 14161 w 65849"/>
                <a:gd name="connsiteY9" fmla="*/ 0 h 59688"/>
                <a:gd name="connsiteX10" fmla="*/ 0 w 65849"/>
                <a:gd name="connsiteY10" fmla="*/ 0 h 59688"/>
                <a:gd name="connsiteX11" fmla="*/ 0 w 65849"/>
                <a:gd name="connsiteY11" fmla="*/ 59688 h 59688"/>
                <a:gd name="connsiteX12" fmla="*/ 8763 w 65849"/>
                <a:gd name="connsiteY12" fmla="*/ 59688 h 59688"/>
                <a:gd name="connsiteX13" fmla="*/ 8763 w 65849"/>
                <a:gd name="connsiteY13" fmla="*/ 10469 h 59688"/>
                <a:gd name="connsiteX14" fmla="*/ 8700 w 65849"/>
                <a:gd name="connsiteY14" fmla="*/ 8746 h 59688"/>
                <a:gd name="connsiteX15" fmla="*/ 27877 w 65849"/>
                <a:gd name="connsiteY15" fmla="*/ 59624 h 59688"/>
                <a:gd name="connsiteX16" fmla="*/ 38291 w 65849"/>
                <a:gd name="connsiteY16" fmla="*/ 59624 h 59688"/>
                <a:gd name="connsiteX17" fmla="*/ 57023 w 65849"/>
                <a:gd name="connsiteY17" fmla="*/ 8746 h 59688"/>
                <a:gd name="connsiteX18" fmla="*/ 57023 w 65849"/>
                <a:gd name="connsiteY18" fmla="*/ 12576 h 59688"/>
                <a:gd name="connsiteX19" fmla="*/ 57023 w 65849"/>
                <a:gd name="connsiteY19" fmla="*/ 16598 h 59688"/>
                <a:gd name="connsiteX20" fmla="*/ 57023 w 65849"/>
                <a:gd name="connsiteY20" fmla="*/ 59624 h 59688"/>
                <a:gd name="connsiteX21" fmla="*/ 65850 w 65849"/>
                <a:gd name="connsiteY21" fmla="*/ 59624 h 59688"/>
                <a:gd name="connsiteX22" fmla="*/ 65850 w 65849"/>
                <a:gd name="connsiteY22" fmla="*/ 0 h 59688"/>
                <a:gd name="connsiteX23" fmla="*/ 51880 w 65849"/>
                <a:gd name="connsiteY23" fmla="*/ 0 h 59688"/>
                <a:gd name="connsiteX24" fmla="*/ 35433 w 65849"/>
                <a:gd name="connsiteY24" fmla="*/ 44559 h 5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849" h="59688">
                  <a:moveTo>
                    <a:pt x="35243" y="44559"/>
                  </a:moveTo>
                  <a:cubicBezTo>
                    <a:pt x="34925" y="45389"/>
                    <a:pt x="34608" y="46282"/>
                    <a:pt x="34290" y="47048"/>
                  </a:cubicBezTo>
                  <a:cubicBezTo>
                    <a:pt x="33973" y="47878"/>
                    <a:pt x="33719" y="48708"/>
                    <a:pt x="33465" y="49474"/>
                  </a:cubicBezTo>
                  <a:cubicBezTo>
                    <a:pt x="33465" y="49666"/>
                    <a:pt x="33338" y="49921"/>
                    <a:pt x="33274" y="50049"/>
                  </a:cubicBezTo>
                  <a:cubicBezTo>
                    <a:pt x="33274" y="50240"/>
                    <a:pt x="33147" y="50368"/>
                    <a:pt x="33084" y="50559"/>
                  </a:cubicBezTo>
                  <a:cubicBezTo>
                    <a:pt x="32893" y="50049"/>
                    <a:pt x="32766" y="49538"/>
                    <a:pt x="32576" y="49091"/>
                  </a:cubicBezTo>
                  <a:cubicBezTo>
                    <a:pt x="32385" y="48644"/>
                    <a:pt x="32258" y="48134"/>
                    <a:pt x="32068" y="47623"/>
                  </a:cubicBezTo>
                  <a:cubicBezTo>
                    <a:pt x="31877" y="47112"/>
                    <a:pt x="31687" y="46601"/>
                    <a:pt x="31496" y="46091"/>
                  </a:cubicBezTo>
                  <a:cubicBezTo>
                    <a:pt x="31306" y="45580"/>
                    <a:pt x="31052" y="45069"/>
                    <a:pt x="30861" y="44559"/>
                  </a:cubicBezTo>
                  <a:lnTo>
                    <a:pt x="14161" y="0"/>
                  </a:lnTo>
                  <a:lnTo>
                    <a:pt x="0" y="0"/>
                  </a:lnTo>
                  <a:lnTo>
                    <a:pt x="0" y="59688"/>
                  </a:lnTo>
                  <a:lnTo>
                    <a:pt x="8763" y="59688"/>
                  </a:lnTo>
                  <a:lnTo>
                    <a:pt x="8763" y="10469"/>
                  </a:lnTo>
                  <a:cubicBezTo>
                    <a:pt x="8763" y="9895"/>
                    <a:pt x="8763" y="9320"/>
                    <a:pt x="8700" y="8746"/>
                  </a:cubicBezTo>
                  <a:lnTo>
                    <a:pt x="27877" y="59624"/>
                  </a:lnTo>
                  <a:lnTo>
                    <a:pt x="38291" y="59624"/>
                  </a:lnTo>
                  <a:lnTo>
                    <a:pt x="57023" y="8746"/>
                  </a:lnTo>
                  <a:cubicBezTo>
                    <a:pt x="57023" y="10023"/>
                    <a:pt x="57023" y="11299"/>
                    <a:pt x="57023" y="12576"/>
                  </a:cubicBezTo>
                  <a:cubicBezTo>
                    <a:pt x="57023" y="13917"/>
                    <a:pt x="57023" y="15193"/>
                    <a:pt x="57023" y="16598"/>
                  </a:cubicBezTo>
                  <a:lnTo>
                    <a:pt x="57023" y="59624"/>
                  </a:lnTo>
                  <a:lnTo>
                    <a:pt x="65850" y="59624"/>
                  </a:lnTo>
                  <a:lnTo>
                    <a:pt x="65850" y="0"/>
                  </a:lnTo>
                  <a:lnTo>
                    <a:pt x="51880" y="0"/>
                  </a:lnTo>
                  <a:lnTo>
                    <a:pt x="35433" y="44559"/>
                  </a:lnTo>
                  <a:close/>
                </a:path>
              </a:pathLst>
            </a:custGeom>
            <a:solidFill>
              <a:srgbClr val="272F60"/>
            </a:solidFill>
            <a:ln w="6350"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95D11B52-1730-AD83-D564-59F664D2E8DB}"/>
                </a:ext>
              </a:extLst>
            </p:cNvPr>
            <p:cNvSpPr/>
            <p:nvPr/>
          </p:nvSpPr>
          <p:spPr>
            <a:xfrm>
              <a:off x="11283156" y="457200"/>
              <a:ext cx="54800" cy="62497"/>
            </a:xfrm>
            <a:custGeom>
              <a:avLst/>
              <a:gdLst>
                <a:gd name="connsiteX0" fmla="*/ 40005 w 54800"/>
                <a:gd name="connsiteY0" fmla="*/ 51134 h 62497"/>
                <a:gd name="connsiteX1" fmla="*/ 28702 w 54800"/>
                <a:gd name="connsiteY1" fmla="*/ 54900 h 62497"/>
                <a:gd name="connsiteX2" fmla="*/ 18733 w 54800"/>
                <a:gd name="connsiteY2" fmla="*/ 51964 h 62497"/>
                <a:gd name="connsiteX3" fmla="*/ 11938 w 54800"/>
                <a:gd name="connsiteY3" fmla="*/ 43601 h 62497"/>
                <a:gd name="connsiteX4" fmla="*/ 9461 w 54800"/>
                <a:gd name="connsiteY4" fmla="*/ 30961 h 62497"/>
                <a:gd name="connsiteX5" fmla="*/ 11875 w 54800"/>
                <a:gd name="connsiteY5" fmla="*/ 18577 h 62497"/>
                <a:gd name="connsiteX6" fmla="*/ 18669 w 54800"/>
                <a:gd name="connsiteY6" fmla="*/ 10533 h 62497"/>
                <a:gd name="connsiteX7" fmla="*/ 28829 w 54800"/>
                <a:gd name="connsiteY7" fmla="*/ 7724 h 62497"/>
                <a:gd name="connsiteX8" fmla="*/ 39878 w 54800"/>
                <a:gd name="connsiteY8" fmla="*/ 11363 h 62497"/>
                <a:gd name="connsiteX9" fmla="*/ 45149 w 54800"/>
                <a:gd name="connsiteY9" fmla="*/ 21449 h 62497"/>
                <a:gd name="connsiteX10" fmla="*/ 54801 w 54800"/>
                <a:gd name="connsiteY10" fmla="*/ 21449 h 62497"/>
                <a:gd name="connsiteX11" fmla="*/ 50737 w 54800"/>
                <a:gd name="connsiteY11" fmla="*/ 10278 h 62497"/>
                <a:gd name="connsiteX12" fmla="*/ 41720 w 54800"/>
                <a:gd name="connsiteY12" fmla="*/ 2745 h 62497"/>
                <a:gd name="connsiteX13" fmla="*/ 28956 w 54800"/>
                <a:gd name="connsiteY13" fmla="*/ 0 h 62497"/>
                <a:gd name="connsiteX14" fmla="*/ 14097 w 54800"/>
                <a:gd name="connsiteY14" fmla="*/ 3766 h 62497"/>
                <a:gd name="connsiteX15" fmla="*/ 3747 w 54800"/>
                <a:gd name="connsiteY15" fmla="*/ 14619 h 62497"/>
                <a:gd name="connsiteX16" fmla="*/ 0 w 54800"/>
                <a:gd name="connsiteY16" fmla="*/ 30961 h 62497"/>
                <a:gd name="connsiteX17" fmla="*/ 3556 w 54800"/>
                <a:gd name="connsiteY17" fmla="*/ 47814 h 62497"/>
                <a:gd name="connsiteX18" fmla="*/ 13589 w 54800"/>
                <a:gd name="connsiteY18" fmla="*/ 58731 h 62497"/>
                <a:gd name="connsiteX19" fmla="*/ 28575 w 54800"/>
                <a:gd name="connsiteY19" fmla="*/ 62497 h 62497"/>
                <a:gd name="connsiteX20" fmla="*/ 41529 w 54800"/>
                <a:gd name="connsiteY20" fmla="*/ 59880 h 62497"/>
                <a:gd name="connsiteX21" fmla="*/ 50609 w 54800"/>
                <a:gd name="connsiteY21" fmla="*/ 52411 h 62497"/>
                <a:gd name="connsiteX22" fmla="*/ 54737 w 54800"/>
                <a:gd name="connsiteY22" fmla="*/ 41048 h 62497"/>
                <a:gd name="connsiteX23" fmla="*/ 45593 w 54800"/>
                <a:gd name="connsiteY23" fmla="*/ 41048 h 62497"/>
                <a:gd name="connsiteX24" fmla="*/ 39942 w 54800"/>
                <a:gd name="connsiteY24" fmla="*/ 51134 h 6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800" h="62497">
                  <a:moveTo>
                    <a:pt x="40005" y="51134"/>
                  </a:moveTo>
                  <a:cubicBezTo>
                    <a:pt x="37021" y="53687"/>
                    <a:pt x="33274" y="54900"/>
                    <a:pt x="28702" y="54900"/>
                  </a:cubicBezTo>
                  <a:cubicBezTo>
                    <a:pt x="24956" y="54900"/>
                    <a:pt x="21654" y="53943"/>
                    <a:pt x="18733" y="51964"/>
                  </a:cubicBezTo>
                  <a:cubicBezTo>
                    <a:pt x="15811" y="49985"/>
                    <a:pt x="13525" y="47240"/>
                    <a:pt x="11938" y="43601"/>
                  </a:cubicBezTo>
                  <a:cubicBezTo>
                    <a:pt x="10287" y="40026"/>
                    <a:pt x="9461" y="35749"/>
                    <a:pt x="9461" y="30961"/>
                  </a:cubicBezTo>
                  <a:cubicBezTo>
                    <a:pt x="9461" y="26173"/>
                    <a:pt x="10287" y="22024"/>
                    <a:pt x="11875" y="18577"/>
                  </a:cubicBezTo>
                  <a:cubicBezTo>
                    <a:pt x="13462" y="15066"/>
                    <a:pt x="15748" y="12385"/>
                    <a:pt x="18669" y="10533"/>
                  </a:cubicBezTo>
                  <a:cubicBezTo>
                    <a:pt x="21590" y="8682"/>
                    <a:pt x="24956" y="7724"/>
                    <a:pt x="28829" y="7724"/>
                  </a:cubicBezTo>
                  <a:cubicBezTo>
                    <a:pt x="33338" y="7724"/>
                    <a:pt x="37021" y="8937"/>
                    <a:pt x="39878" y="11363"/>
                  </a:cubicBezTo>
                  <a:cubicBezTo>
                    <a:pt x="42672" y="13789"/>
                    <a:pt x="44450" y="17172"/>
                    <a:pt x="45149" y="21449"/>
                  </a:cubicBezTo>
                  <a:lnTo>
                    <a:pt x="54801" y="21449"/>
                  </a:lnTo>
                  <a:cubicBezTo>
                    <a:pt x="54356" y="17236"/>
                    <a:pt x="53022" y="13534"/>
                    <a:pt x="50737" y="10278"/>
                  </a:cubicBezTo>
                  <a:cubicBezTo>
                    <a:pt x="48450" y="7022"/>
                    <a:pt x="45466" y="4532"/>
                    <a:pt x="41720" y="2745"/>
                  </a:cubicBezTo>
                  <a:cubicBezTo>
                    <a:pt x="37973" y="894"/>
                    <a:pt x="33718" y="0"/>
                    <a:pt x="28956" y="0"/>
                  </a:cubicBezTo>
                  <a:cubicBezTo>
                    <a:pt x="23495" y="0"/>
                    <a:pt x="18542" y="1277"/>
                    <a:pt x="14097" y="3766"/>
                  </a:cubicBezTo>
                  <a:cubicBezTo>
                    <a:pt x="9716" y="6320"/>
                    <a:pt x="6223" y="9895"/>
                    <a:pt x="3747" y="14619"/>
                  </a:cubicBezTo>
                  <a:cubicBezTo>
                    <a:pt x="1270" y="19343"/>
                    <a:pt x="0" y="24769"/>
                    <a:pt x="0" y="30961"/>
                  </a:cubicBezTo>
                  <a:cubicBezTo>
                    <a:pt x="0" y="37154"/>
                    <a:pt x="1207" y="43090"/>
                    <a:pt x="3556" y="47814"/>
                  </a:cubicBezTo>
                  <a:cubicBezTo>
                    <a:pt x="5906" y="52602"/>
                    <a:pt x="9271" y="56241"/>
                    <a:pt x="13589" y="58731"/>
                  </a:cubicBezTo>
                  <a:cubicBezTo>
                    <a:pt x="17907" y="61220"/>
                    <a:pt x="22860" y="62497"/>
                    <a:pt x="28575" y="62497"/>
                  </a:cubicBezTo>
                  <a:cubicBezTo>
                    <a:pt x="33465" y="62497"/>
                    <a:pt x="37783" y="61603"/>
                    <a:pt x="41529" y="59880"/>
                  </a:cubicBezTo>
                  <a:cubicBezTo>
                    <a:pt x="45339" y="58156"/>
                    <a:pt x="48324" y="55666"/>
                    <a:pt x="50609" y="52411"/>
                  </a:cubicBezTo>
                  <a:cubicBezTo>
                    <a:pt x="52896" y="49155"/>
                    <a:pt x="54229" y="45325"/>
                    <a:pt x="54737" y="41048"/>
                  </a:cubicBezTo>
                  <a:lnTo>
                    <a:pt x="45593" y="41048"/>
                  </a:lnTo>
                  <a:cubicBezTo>
                    <a:pt x="44831" y="45261"/>
                    <a:pt x="42926" y="48644"/>
                    <a:pt x="39942" y="51134"/>
                  </a:cubicBezTo>
                </a:path>
              </a:pathLst>
            </a:custGeom>
            <a:solidFill>
              <a:srgbClr val="272F60"/>
            </a:solidFill>
            <a:ln w="6350"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3ADDD237-639E-4B21-1A4E-64311E2C570A}"/>
                </a:ext>
              </a:extLst>
            </p:cNvPr>
            <p:cNvSpPr/>
            <p:nvPr/>
          </p:nvSpPr>
          <p:spPr>
            <a:xfrm>
              <a:off x="11343608" y="457200"/>
              <a:ext cx="48323" cy="62624"/>
            </a:xfrm>
            <a:custGeom>
              <a:avLst/>
              <a:gdLst>
                <a:gd name="connsiteX0" fmla="*/ 43879 w 48323"/>
                <a:gd name="connsiteY0" fmla="*/ 33323 h 62624"/>
                <a:gd name="connsiteX1" fmla="*/ 31940 w 48323"/>
                <a:gd name="connsiteY1" fmla="*/ 27578 h 62624"/>
                <a:gd name="connsiteX2" fmla="*/ 21654 w 48323"/>
                <a:gd name="connsiteY2" fmla="*/ 25344 h 62624"/>
                <a:gd name="connsiteX3" fmla="*/ 13906 w 48323"/>
                <a:gd name="connsiteY3" fmla="*/ 22088 h 62624"/>
                <a:gd name="connsiteX4" fmla="*/ 11430 w 48323"/>
                <a:gd name="connsiteY4" fmla="*/ 16342 h 62624"/>
                <a:gd name="connsiteX5" fmla="*/ 13081 w 48323"/>
                <a:gd name="connsiteY5" fmla="*/ 11810 h 62624"/>
                <a:gd name="connsiteX6" fmla="*/ 17590 w 48323"/>
                <a:gd name="connsiteY6" fmla="*/ 8746 h 62624"/>
                <a:gd name="connsiteX7" fmla="*/ 24067 w 48323"/>
                <a:gd name="connsiteY7" fmla="*/ 7661 h 62624"/>
                <a:gd name="connsiteX8" fmla="*/ 31242 w 48323"/>
                <a:gd name="connsiteY8" fmla="*/ 9065 h 62624"/>
                <a:gd name="connsiteX9" fmla="*/ 35941 w 48323"/>
                <a:gd name="connsiteY9" fmla="*/ 12959 h 62624"/>
                <a:gd name="connsiteX10" fmla="*/ 37846 w 48323"/>
                <a:gd name="connsiteY10" fmla="*/ 18704 h 62624"/>
                <a:gd name="connsiteX11" fmla="*/ 47117 w 48323"/>
                <a:gd name="connsiteY11" fmla="*/ 18704 h 62624"/>
                <a:gd name="connsiteX12" fmla="*/ 44006 w 48323"/>
                <a:gd name="connsiteY12" fmla="*/ 8873 h 62624"/>
                <a:gd name="connsiteX13" fmla="*/ 36195 w 48323"/>
                <a:gd name="connsiteY13" fmla="*/ 2362 h 62624"/>
                <a:gd name="connsiteX14" fmla="*/ 24447 w 48323"/>
                <a:gd name="connsiteY14" fmla="*/ 0 h 62624"/>
                <a:gd name="connsiteX15" fmla="*/ 13017 w 48323"/>
                <a:gd name="connsiteY15" fmla="*/ 2234 h 62624"/>
                <a:gd name="connsiteX16" fmla="*/ 5080 w 48323"/>
                <a:gd name="connsiteY16" fmla="*/ 8363 h 62624"/>
                <a:gd name="connsiteX17" fmla="*/ 2222 w 48323"/>
                <a:gd name="connsiteY17" fmla="*/ 17172 h 62624"/>
                <a:gd name="connsiteX18" fmla="*/ 6794 w 48323"/>
                <a:gd name="connsiteY18" fmla="*/ 28025 h 62624"/>
                <a:gd name="connsiteX19" fmla="*/ 18733 w 48323"/>
                <a:gd name="connsiteY19" fmla="*/ 33834 h 62624"/>
                <a:gd name="connsiteX20" fmla="*/ 28067 w 48323"/>
                <a:gd name="connsiteY20" fmla="*/ 35877 h 62624"/>
                <a:gd name="connsiteX21" fmla="*/ 36258 w 48323"/>
                <a:gd name="connsiteY21" fmla="*/ 39260 h 62624"/>
                <a:gd name="connsiteX22" fmla="*/ 39052 w 48323"/>
                <a:gd name="connsiteY22" fmla="*/ 45197 h 62624"/>
                <a:gd name="connsiteX23" fmla="*/ 35370 w 48323"/>
                <a:gd name="connsiteY23" fmla="*/ 52411 h 62624"/>
                <a:gd name="connsiteX24" fmla="*/ 25146 w 48323"/>
                <a:gd name="connsiteY24" fmla="*/ 55028 h 62624"/>
                <a:gd name="connsiteX25" fmla="*/ 17272 w 48323"/>
                <a:gd name="connsiteY25" fmla="*/ 53432 h 62624"/>
                <a:gd name="connsiteX26" fmla="*/ 11684 w 48323"/>
                <a:gd name="connsiteY26" fmla="*/ 48772 h 62624"/>
                <a:gd name="connsiteX27" fmla="*/ 9335 w 48323"/>
                <a:gd name="connsiteY27" fmla="*/ 41558 h 62624"/>
                <a:gd name="connsiteX28" fmla="*/ 0 w 48323"/>
                <a:gd name="connsiteY28" fmla="*/ 41558 h 62624"/>
                <a:gd name="connsiteX29" fmla="*/ 3302 w 48323"/>
                <a:gd name="connsiteY29" fmla="*/ 52730 h 62624"/>
                <a:gd name="connsiteX30" fmla="*/ 11938 w 48323"/>
                <a:gd name="connsiteY30" fmla="*/ 60071 h 62624"/>
                <a:gd name="connsiteX31" fmla="*/ 24892 w 48323"/>
                <a:gd name="connsiteY31" fmla="*/ 62625 h 62624"/>
                <a:gd name="connsiteX32" fmla="*/ 37465 w 48323"/>
                <a:gd name="connsiteY32" fmla="*/ 60199 h 62624"/>
                <a:gd name="connsiteX33" fmla="*/ 45529 w 48323"/>
                <a:gd name="connsiteY33" fmla="*/ 53624 h 62624"/>
                <a:gd name="connsiteX34" fmla="*/ 48324 w 48323"/>
                <a:gd name="connsiteY34" fmla="*/ 44303 h 62624"/>
                <a:gd name="connsiteX35" fmla="*/ 43942 w 48323"/>
                <a:gd name="connsiteY35" fmla="*/ 33451 h 6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323" h="62624">
                  <a:moveTo>
                    <a:pt x="43879" y="33323"/>
                  </a:moveTo>
                  <a:cubicBezTo>
                    <a:pt x="40958" y="30578"/>
                    <a:pt x="36957" y="28663"/>
                    <a:pt x="31940" y="27578"/>
                  </a:cubicBezTo>
                  <a:lnTo>
                    <a:pt x="21654" y="25344"/>
                  </a:lnTo>
                  <a:cubicBezTo>
                    <a:pt x="18161" y="24577"/>
                    <a:pt x="15558" y="23492"/>
                    <a:pt x="13906" y="22088"/>
                  </a:cubicBezTo>
                  <a:cubicBezTo>
                    <a:pt x="12256" y="20747"/>
                    <a:pt x="11430" y="18832"/>
                    <a:pt x="11430" y="16342"/>
                  </a:cubicBezTo>
                  <a:cubicBezTo>
                    <a:pt x="11430" y="14619"/>
                    <a:pt x="12001" y="13087"/>
                    <a:pt x="13081" y="11810"/>
                  </a:cubicBezTo>
                  <a:cubicBezTo>
                    <a:pt x="14160" y="10469"/>
                    <a:pt x="15685" y="9448"/>
                    <a:pt x="17590" y="8746"/>
                  </a:cubicBezTo>
                  <a:cubicBezTo>
                    <a:pt x="19494" y="8044"/>
                    <a:pt x="21654" y="7661"/>
                    <a:pt x="24067" y="7661"/>
                  </a:cubicBezTo>
                  <a:cubicBezTo>
                    <a:pt x="26860" y="7661"/>
                    <a:pt x="29210" y="8107"/>
                    <a:pt x="31242" y="9065"/>
                  </a:cubicBezTo>
                  <a:cubicBezTo>
                    <a:pt x="33274" y="10023"/>
                    <a:pt x="34861" y="11299"/>
                    <a:pt x="35941" y="12959"/>
                  </a:cubicBezTo>
                  <a:cubicBezTo>
                    <a:pt x="37020" y="14619"/>
                    <a:pt x="37656" y="16534"/>
                    <a:pt x="37846" y="18704"/>
                  </a:cubicBezTo>
                  <a:lnTo>
                    <a:pt x="47117" y="18704"/>
                  </a:lnTo>
                  <a:cubicBezTo>
                    <a:pt x="46863" y="14938"/>
                    <a:pt x="45847" y="11682"/>
                    <a:pt x="44006" y="8873"/>
                  </a:cubicBezTo>
                  <a:cubicBezTo>
                    <a:pt x="42164" y="6065"/>
                    <a:pt x="39560" y="3894"/>
                    <a:pt x="36195" y="2362"/>
                  </a:cubicBezTo>
                  <a:cubicBezTo>
                    <a:pt x="32829" y="830"/>
                    <a:pt x="28892" y="0"/>
                    <a:pt x="24447" y="0"/>
                  </a:cubicBezTo>
                  <a:cubicBezTo>
                    <a:pt x="20193" y="0"/>
                    <a:pt x="16383" y="766"/>
                    <a:pt x="13017" y="2234"/>
                  </a:cubicBezTo>
                  <a:cubicBezTo>
                    <a:pt x="9652" y="3703"/>
                    <a:pt x="6985" y="5745"/>
                    <a:pt x="5080" y="8363"/>
                  </a:cubicBezTo>
                  <a:cubicBezTo>
                    <a:pt x="3175" y="10980"/>
                    <a:pt x="2222" y="13917"/>
                    <a:pt x="2222" y="17172"/>
                  </a:cubicBezTo>
                  <a:cubicBezTo>
                    <a:pt x="2222" y="21577"/>
                    <a:pt x="3747" y="25216"/>
                    <a:pt x="6794" y="28025"/>
                  </a:cubicBezTo>
                  <a:cubicBezTo>
                    <a:pt x="9842" y="30834"/>
                    <a:pt x="13843" y="32749"/>
                    <a:pt x="18733" y="33834"/>
                  </a:cubicBezTo>
                  <a:lnTo>
                    <a:pt x="28067" y="35877"/>
                  </a:lnTo>
                  <a:cubicBezTo>
                    <a:pt x="31686" y="36643"/>
                    <a:pt x="34417" y="37792"/>
                    <a:pt x="36258" y="39260"/>
                  </a:cubicBezTo>
                  <a:cubicBezTo>
                    <a:pt x="38100" y="40728"/>
                    <a:pt x="39052" y="42707"/>
                    <a:pt x="39052" y="45197"/>
                  </a:cubicBezTo>
                  <a:cubicBezTo>
                    <a:pt x="39052" y="48261"/>
                    <a:pt x="37846" y="50687"/>
                    <a:pt x="35370" y="52411"/>
                  </a:cubicBezTo>
                  <a:cubicBezTo>
                    <a:pt x="32893" y="54134"/>
                    <a:pt x="29527" y="55028"/>
                    <a:pt x="25146" y="55028"/>
                  </a:cubicBezTo>
                  <a:cubicBezTo>
                    <a:pt x="22225" y="55028"/>
                    <a:pt x="19558" y="54517"/>
                    <a:pt x="17272" y="53432"/>
                  </a:cubicBezTo>
                  <a:cubicBezTo>
                    <a:pt x="14922" y="52347"/>
                    <a:pt x="13081" y="50815"/>
                    <a:pt x="11684" y="48772"/>
                  </a:cubicBezTo>
                  <a:cubicBezTo>
                    <a:pt x="10287" y="46729"/>
                    <a:pt x="9525" y="44367"/>
                    <a:pt x="9335" y="41558"/>
                  </a:cubicBezTo>
                  <a:lnTo>
                    <a:pt x="0" y="41558"/>
                  </a:lnTo>
                  <a:cubicBezTo>
                    <a:pt x="190" y="45835"/>
                    <a:pt x="1270" y="49538"/>
                    <a:pt x="3302" y="52730"/>
                  </a:cubicBezTo>
                  <a:cubicBezTo>
                    <a:pt x="5334" y="55922"/>
                    <a:pt x="8192" y="58348"/>
                    <a:pt x="11938" y="60071"/>
                  </a:cubicBezTo>
                  <a:cubicBezTo>
                    <a:pt x="15621" y="61795"/>
                    <a:pt x="19939" y="62625"/>
                    <a:pt x="24892" y="62625"/>
                  </a:cubicBezTo>
                  <a:cubicBezTo>
                    <a:pt x="29845" y="62625"/>
                    <a:pt x="33909" y="61795"/>
                    <a:pt x="37465" y="60199"/>
                  </a:cubicBezTo>
                  <a:cubicBezTo>
                    <a:pt x="40958" y="58603"/>
                    <a:pt x="43688" y="56369"/>
                    <a:pt x="45529" y="53624"/>
                  </a:cubicBezTo>
                  <a:cubicBezTo>
                    <a:pt x="47371" y="50879"/>
                    <a:pt x="48324" y="47751"/>
                    <a:pt x="48324" y="44303"/>
                  </a:cubicBezTo>
                  <a:cubicBezTo>
                    <a:pt x="48324" y="39835"/>
                    <a:pt x="46863" y="36196"/>
                    <a:pt x="43942" y="33451"/>
                  </a:cubicBezTo>
                </a:path>
              </a:pathLst>
            </a:custGeom>
            <a:solidFill>
              <a:srgbClr val="272F60"/>
            </a:solidFill>
            <a:ln w="6350"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46E6FB88-D132-E63F-CC19-766C1A7B9740}"/>
                </a:ext>
              </a:extLst>
            </p:cNvPr>
            <p:cNvSpPr/>
            <p:nvPr/>
          </p:nvSpPr>
          <p:spPr>
            <a:xfrm>
              <a:off x="11238007" y="458604"/>
              <a:ext cx="12827" cy="22343"/>
            </a:xfrm>
            <a:custGeom>
              <a:avLst/>
              <a:gdLst>
                <a:gd name="connsiteX0" fmla="*/ 12700 w 12827"/>
                <a:gd name="connsiteY0" fmla="*/ 15640 h 22343"/>
                <a:gd name="connsiteX1" fmla="*/ 12827 w 12827"/>
                <a:gd name="connsiteY1" fmla="*/ 0 h 22343"/>
                <a:gd name="connsiteX2" fmla="*/ 0 w 12827"/>
                <a:gd name="connsiteY2" fmla="*/ 22343 h 22343"/>
                <a:gd name="connsiteX3" fmla="*/ 6033 w 12827"/>
                <a:gd name="connsiteY3" fmla="*/ 22343 h 22343"/>
                <a:gd name="connsiteX4" fmla="*/ 12764 w 12827"/>
                <a:gd name="connsiteY4" fmla="*/ 15576 h 22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 h="22343">
                  <a:moveTo>
                    <a:pt x="12700" y="15640"/>
                  </a:moveTo>
                  <a:cubicBezTo>
                    <a:pt x="12700" y="11555"/>
                    <a:pt x="12764" y="6767"/>
                    <a:pt x="12827" y="0"/>
                  </a:cubicBezTo>
                  <a:lnTo>
                    <a:pt x="0" y="22343"/>
                  </a:lnTo>
                  <a:lnTo>
                    <a:pt x="6033" y="22343"/>
                  </a:lnTo>
                  <a:cubicBezTo>
                    <a:pt x="10732" y="22343"/>
                    <a:pt x="12764" y="20300"/>
                    <a:pt x="12764" y="15576"/>
                  </a:cubicBezTo>
                </a:path>
              </a:pathLst>
            </a:custGeom>
            <a:solidFill>
              <a:srgbClr val="272F60"/>
            </a:solidFill>
            <a:ln w="6350"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E610B756-127A-A850-7197-CFBB70F2726B}"/>
                </a:ext>
              </a:extLst>
            </p:cNvPr>
            <p:cNvSpPr/>
            <p:nvPr/>
          </p:nvSpPr>
          <p:spPr>
            <a:xfrm>
              <a:off x="11216481" y="483501"/>
              <a:ext cx="34162" cy="34791"/>
            </a:xfrm>
            <a:custGeom>
              <a:avLst/>
              <a:gdLst>
                <a:gd name="connsiteX0" fmla="*/ 7493 w 34162"/>
                <a:gd name="connsiteY0" fmla="*/ 34664 h 34791"/>
                <a:gd name="connsiteX1" fmla="*/ 24130 w 34162"/>
                <a:gd name="connsiteY1" fmla="*/ 4149 h 34791"/>
                <a:gd name="connsiteX2" fmla="*/ 14542 w 34162"/>
                <a:gd name="connsiteY2" fmla="*/ 34217 h 34791"/>
                <a:gd name="connsiteX3" fmla="*/ 21971 w 34162"/>
                <a:gd name="connsiteY3" fmla="*/ 33004 h 34791"/>
                <a:gd name="connsiteX4" fmla="*/ 28956 w 34162"/>
                <a:gd name="connsiteY4" fmla="*/ 10086 h 34791"/>
                <a:gd name="connsiteX5" fmla="*/ 27242 w 34162"/>
                <a:gd name="connsiteY5" fmla="*/ 31280 h 34791"/>
                <a:gd name="connsiteX6" fmla="*/ 34163 w 34162"/>
                <a:gd name="connsiteY6" fmla="*/ 19343 h 34791"/>
                <a:gd name="connsiteX7" fmla="*/ 34163 w 34162"/>
                <a:gd name="connsiteY7" fmla="*/ 6703 h 34791"/>
                <a:gd name="connsiteX8" fmla="*/ 27432 w 34162"/>
                <a:gd name="connsiteY8" fmla="*/ 0 h 34791"/>
                <a:gd name="connsiteX9" fmla="*/ 20002 w 34162"/>
                <a:gd name="connsiteY9" fmla="*/ 0 h 34791"/>
                <a:gd name="connsiteX10" fmla="*/ 0 w 34162"/>
                <a:gd name="connsiteY10" fmla="*/ 34792 h 34791"/>
                <a:gd name="connsiteX11" fmla="*/ 7493 w 34162"/>
                <a:gd name="connsiteY11" fmla="*/ 34664 h 3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62" h="34791">
                  <a:moveTo>
                    <a:pt x="7493" y="34664"/>
                  </a:moveTo>
                  <a:lnTo>
                    <a:pt x="24130" y="4149"/>
                  </a:lnTo>
                  <a:lnTo>
                    <a:pt x="14542" y="34217"/>
                  </a:lnTo>
                  <a:cubicBezTo>
                    <a:pt x="17399" y="33898"/>
                    <a:pt x="19875" y="33515"/>
                    <a:pt x="21971" y="33004"/>
                  </a:cubicBezTo>
                  <a:lnTo>
                    <a:pt x="28956" y="10086"/>
                  </a:lnTo>
                  <a:lnTo>
                    <a:pt x="27242" y="31280"/>
                  </a:lnTo>
                  <a:cubicBezTo>
                    <a:pt x="33338" y="28472"/>
                    <a:pt x="34163" y="24258"/>
                    <a:pt x="34163" y="19343"/>
                  </a:cubicBezTo>
                  <a:lnTo>
                    <a:pt x="34163" y="6703"/>
                  </a:lnTo>
                  <a:cubicBezTo>
                    <a:pt x="34163" y="2043"/>
                    <a:pt x="31750" y="0"/>
                    <a:pt x="27432" y="0"/>
                  </a:cubicBezTo>
                  <a:lnTo>
                    <a:pt x="20002" y="0"/>
                  </a:lnTo>
                  <a:lnTo>
                    <a:pt x="0" y="34792"/>
                  </a:lnTo>
                  <a:cubicBezTo>
                    <a:pt x="2667" y="34792"/>
                    <a:pt x="5207" y="34792"/>
                    <a:pt x="7493" y="34664"/>
                  </a:cubicBezTo>
                </a:path>
              </a:pathLst>
            </a:custGeom>
            <a:solidFill>
              <a:srgbClr val="272F60"/>
            </a:solidFill>
            <a:ln w="6350"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4739CAD3-796F-A571-7BE1-219584FF5CB7}"/>
                </a:ext>
              </a:extLst>
            </p:cNvPr>
            <p:cNvSpPr/>
            <p:nvPr/>
          </p:nvSpPr>
          <p:spPr>
            <a:xfrm>
              <a:off x="11253501" y="483501"/>
              <a:ext cx="34162" cy="34791"/>
            </a:xfrm>
            <a:custGeom>
              <a:avLst/>
              <a:gdLst>
                <a:gd name="connsiteX0" fmla="*/ 6731 w 34162"/>
                <a:gd name="connsiteY0" fmla="*/ 0 h 34791"/>
                <a:gd name="connsiteX1" fmla="*/ 0 w 34162"/>
                <a:gd name="connsiteY1" fmla="*/ 6703 h 34791"/>
                <a:gd name="connsiteX2" fmla="*/ 0 w 34162"/>
                <a:gd name="connsiteY2" fmla="*/ 19343 h 34791"/>
                <a:gd name="connsiteX3" fmla="*/ 6922 w 34162"/>
                <a:gd name="connsiteY3" fmla="*/ 31280 h 34791"/>
                <a:gd name="connsiteX4" fmla="*/ 5207 w 34162"/>
                <a:gd name="connsiteY4" fmla="*/ 10086 h 34791"/>
                <a:gd name="connsiteX5" fmla="*/ 12192 w 34162"/>
                <a:gd name="connsiteY5" fmla="*/ 33004 h 34791"/>
                <a:gd name="connsiteX6" fmla="*/ 19622 w 34162"/>
                <a:gd name="connsiteY6" fmla="*/ 34217 h 34791"/>
                <a:gd name="connsiteX7" fmla="*/ 10033 w 34162"/>
                <a:gd name="connsiteY7" fmla="*/ 4149 h 34791"/>
                <a:gd name="connsiteX8" fmla="*/ 26670 w 34162"/>
                <a:gd name="connsiteY8" fmla="*/ 34664 h 34791"/>
                <a:gd name="connsiteX9" fmla="*/ 34163 w 34162"/>
                <a:gd name="connsiteY9" fmla="*/ 34792 h 34791"/>
                <a:gd name="connsiteX10" fmla="*/ 14160 w 34162"/>
                <a:gd name="connsiteY10" fmla="*/ 0 h 34791"/>
                <a:gd name="connsiteX11" fmla="*/ 6731 w 34162"/>
                <a:gd name="connsiteY11" fmla="*/ 0 h 3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62" h="34791">
                  <a:moveTo>
                    <a:pt x="6731" y="0"/>
                  </a:moveTo>
                  <a:cubicBezTo>
                    <a:pt x="2476" y="0"/>
                    <a:pt x="0" y="2043"/>
                    <a:pt x="0" y="6703"/>
                  </a:cubicBezTo>
                  <a:lnTo>
                    <a:pt x="0" y="19343"/>
                  </a:lnTo>
                  <a:cubicBezTo>
                    <a:pt x="0" y="24258"/>
                    <a:pt x="825" y="28472"/>
                    <a:pt x="6922" y="31280"/>
                  </a:cubicBezTo>
                  <a:lnTo>
                    <a:pt x="5207" y="10086"/>
                  </a:lnTo>
                  <a:lnTo>
                    <a:pt x="12192" y="33004"/>
                  </a:lnTo>
                  <a:cubicBezTo>
                    <a:pt x="14288" y="33515"/>
                    <a:pt x="16764" y="33898"/>
                    <a:pt x="19622" y="34217"/>
                  </a:cubicBezTo>
                  <a:lnTo>
                    <a:pt x="10033" y="4149"/>
                  </a:lnTo>
                  <a:lnTo>
                    <a:pt x="26670" y="34664"/>
                  </a:lnTo>
                  <a:cubicBezTo>
                    <a:pt x="28956" y="34792"/>
                    <a:pt x="31433" y="34792"/>
                    <a:pt x="34163" y="34792"/>
                  </a:cubicBezTo>
                  <a:lnTo>
                    <a:pt x="14160" y="0"/>
                  </a:lnTo>
                  <a:lnTo>
                    <a:pt x="6731" y="0"/>
                  </a:lnTo>
                  <a:close/>
                </a:path>
              </a:pathLst>
            </a:custGeom>
            <a:solidFill>
              <a:srgbClr val="272F60"/>
            </a:solidFill>
            <a:ln w="6350"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161FC50C-40FD-702C-0DC7-60CE313AC9F9}"/>
                </a:ext>
              </a:extLst>
            </p:cNvPr>
            <p:cNvSpPr/>
            <p:nvPr/>
          </p:nvSpPr>
          <p:spPr>
            <a:xfrm>
              <a:off x="11253374" y="458668"/>
              <a:ext cx="12827" cy="22343"/>
            </a:xfrm>
            <a:custGeom>
              <a:avLst/>
              <a:gdLst>
                <a:gd name="connsiteX0" fmla="*/ 6794 w 12827"/>
                <a:gd name="connsiteY0" fmla="*/ 22343 h 22343"/>
                <a:gd name="connsiteX1" fmla="*/ 12827 w 12827"/>
                <a:gd name="connsiteY1" fmla="*/ 22343 h 22343"/>
                <a:gd name="connsiteX2" fmla="*/ 0 w 12827"/>
                <a:gd name="connsiteY2" fmla="*/ 0 h 22343"/>
                <a:gd name="connsiteX3" fmla="*/ 127 w 12827"/>
                <a:gd name="connsiteY3" fmla="*/ 15640 h 22343"/>
                <a:gd name="connsiteX4" fmla="*/ 6858 w 12827"/>
                <a:gd name="connsiteY4" fmla="*/ 22343 h 22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 h="22343">
                  <a:moveTo>
                    <a:pt x="6794" y="22343"/>
                  </a:moveTo>
                  <a:lnTo>
                    <a:pt x="12827" y="22343"/>
                  </a:lnTo>
                  <a:lnTo>
                    <a:pt x="0" y="0"/>
                  </a:lnTo>
                  <a:cubicBezTo>
                    <a:pt x="0" y="6767"/>
                    <a:pt x="127" y="11555"/>
                    <a:pt x="127" y="15640"/>
                  </a:cubicBezTo>
                  <a:cubicBezTo>
                    <a:pt x="127" y="20364"/>
                    <a:pt x="2159" y="22343"/>
                    <a:pt x="6858" y="22343"/>
                  </a:cubicBezTo>
                </a:path>
              </a:pathLst>
            </a:custGeom>
            <a:solidFill>
              <a:srgbClr val="272F60"/>
            </a:solidFill>
            <a:ln w="6350"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196A5B00-5E49-50B3-823B-C84923957270}"/>
                </a:ext>
              </a:extLst>
            </p:cNvPr>
            <p:cNvSpPr/>
            <p:nvPr/>
          </p:nvSpPr>
          <p:spPr>
            <a:xfrm>
              <a:off x="11263154" y="703444"/>
              <a:ext cx="181714" cy="53598"/>
            </a:xfrm>
            <a:custGeom>
              <a:avLst/>
              <a:gdLst>
                <a:gd name="connsiteX0" fmla="*/ 181546 w 181714"/>
                <a:gd name="connsiteY0" fmla="*/ 105 h 53598"/>
                <a:gd name="connsiteX1" fmla="*/ 26543 w 181714"/>
                <a:gd name="connsiteY1" fmla="*/ 22958 h 53598"/>
                <a:gd name="connsiteX2" fmla="*/ 4763 w 181714"/>
                <a:gd name="connsiteY2" fmla="*/ 360 h 53598"/>
                <a:gd name="connsiteX3" fmla="*/ 0 w 181714"/>
                <a:gd name="connsiteY3" fmla="*/ 3105 h 53598"/>
                <a:gd name="connsiteX4" fmla="*/ 123634 w 181714"/>
                <a:gd name="connsiteY4" fmla="*/ 47217 h 53598"/>
                <a:gd name="connsiteX5" fmla="*/ 179070 w 181714"/>
                <a:gd name="connsiteY5" fmla="*/ 4765 h 53598"/>
                <a:gd name="connsiteX6" fmla="*/ 181610 w 181714"/>
                <a:gd name="connsiteY6" fmla="*/ 168 h 5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714" h="53598">
                  <a:moveTo>
                    <a:pt x="181546" y="105"/>
                  </a:moveTo>
                  <a:cubicBezTo>
                    <a:pt x="141796" y="46323"/>
                    <a:pt x="76962" y="64453"/>
                    <a:pt x="26543" y="22958"/>
                  </a:cubicBezTo>
                  <a:cubicBezTo>
                    <a:pt x="21018" y="18362"/>
                    <a:pt x="8382" y="2084"/>
                    <a:pt x="4763" y="360"/>
                  </a:cubicBezTo>
                  <a:cubicBezTo>
                    <a:pt x="2476" y="-789"/>
                    <a:pt x="1143" y="998"/>
                    <a:pt x="0" y="3105"/>
                  </a:cubicBezTo>
                  <a:cubicBezTo>
                    <a:pt x="22098" y="47664"/>
                    <a:pt x="78232" y="63815"/>
                    <a:pt x="123634" y="47217"/>
                  </a:cubicBezTo>
                  <a:cubicBezTo>
                    <a:pt x="142875" y="40195"/>
                    <a:pt x="166116" y="20596"/>
                    <a:pt x="179070" y="4765"/>
                  </a:cubicBezTo>
                  <a:cubicBezTo>
                    <a:pt x="180277" y="3296"/>
                    <a:pt x="182182" y="2594"/>
                    <a:pt x="181610" y="168"/>
                  </a:cubicBezTo>
                </a:path>
              </a:pathLst>
            </a:custGeom>
            <a:solidFill>
              <a:srgbClr val="00AEEF"/>
            </a:solidFill>
            <a:ln w="6350"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FC799247-EF22-66D2-ACBF-4BD4C4779A36}"/>
                </a:ext>
              </a:extLst>
            </p:cNvPr>
            <p:cNvSpPr/>
            <p:nvPr/>
          </p:nvSpPr>
          <p:spPr>
            <a:xfrm>
              <a:off x="11435930" y="695021"/>
              <a:ext cx="19892" cy="18295"/>
            </a:xfrm>
            <a:custGeom>
              <a:avLst/>
              <a:gdLst>
                <a:gd name="connsiteX0" fmla="*/ 134 w 19892"/>
                <a:gd name="connsiteY0" fmla="*/ 166 h 18295"/>
                <a:gd name="connsiteX1" fmla="*/ 3182 w 19892"/>
                <a:gd name="connsiteY1" fmla="*/ 2911 h 18295"/>
                <a:gd name="connsiteX2" fmla="*/ 15946 w 19892"/>
                <a:gd name="connsiteY2" fmla="*/ 18295 h 18295"/>
                <a:gd name="connsiteX3" fmla="*/ 14485 w 19892"/>
                <a:gd name="connsiteY3" fmla="*/ 3230 h 18295"/>
                <a:gd name="connsiteX4" fmla="*/ 71 w 19892"/>
                <a:gd name="connsiteY4" fmla="*/ 229 h 18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2" h="18295">
                  <a:moveTo>
                    <a:pt x="134" y="166"/>
                  </a:moveTo>
                  <a:cubicBezTo>
                    <a:pt x="-501" y="4060"/>
                    <a:pt x="1214" y="2208"/>
                    <a:pt x="3182" y="2911"/>
                  </a:cubicBezTo>
                  <a:cubicBezTo>
                    <a:pt x="12707" y="6039"/>
                    <a:pt x="14422" y="7635"/>
                    <a:pt x="15946" y="18295"/>
                  </a:cubicBezTo>
                  <a:cubicBezTo>
                    <a:pt x="23693" y="17466"/>
                    <a:pt x="18295" y="6613"/>
                    <a:pt x="14485" y="3230"/>
                  </a:cubicBezTo>
                  <a:cubicBezTo>
                    <a:pt x="9913" y="-792"/>
                    <a:pt x="5786" y="-26"/>
                    <a:pt x="71" y="229"/>
                  </a:cubicBezTo>
                </a:path>
              </a:pathLst>
            </a:custGeom>
            <a:solidFill>
              <a:srgbClr val="00AEEF"/>
            </a:solidFill>
            <a:ln w="6350"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7BD67F28-9C25-88BA-CBFF-E05B930D1249}"/>
                </a:ext>
              </a:extLst>
            </p:cNvPr>
            <p:cNvSpPr/>
            <p:nvPr/>
          </p:nvSpPr>
          <p:spPr>
            <a:xfrm>
              <a:off x="11255905" y="695542"/>
              <a:ext cx="17281" cy="21072"/>
            </a:xfrm>
            <a:custGeom>
              <a:avLst/>
              <a:gdLst>
                <a:gd name="connsiteX0" fmla="*/ 771 w 17281"/>
                <a:gd name="connsiteY0" fmla="*/ 21030 h 21072"/>
                <a:gd name="connsiteX1" fmla="*/ 3184 w 17281"/>
                <a:gd name="connsiteY1" fmla="*/ 17711 h 21072"/>
                <a:gd name="connsiteX2" fmla="*/ 17281 w 17281"/>
                <a:gd name="connsiteY2" fmla="*/ 3603 h 21072"/>
                <a:gd name="connsiteX3" fmla="*/ 2486 w 17281"/>
                <a:gd name="connsiteY3" fmla="*/ 6348 h 21072"/>
                <a:gd name="connsiteX4" fmla="*/ 771 w 17281"/>
                <a:gd name="connsiteY4" fmla="*/ 21030 h 21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 h="21072">
                  <a:moveTo>
                    <a:pt x="771" y="21030"/>
                  </a:moveTo>
                  <a:cubicBezTo>
                    <a:pt x="4708" y="21350"/>
                    <a:pt x="2740" y="19817"/>
                    <a:pt x="3184" y="17711"/>
                  </a:cubicBezTo>
                  <a:cubicBezTo>
                    <a:pt x="5407" y="7944"/>
                    <a:pt x="6867" y="6029"/>
                    <a:pt x="17281" y="3603"/>
                  </a:cubicBezTo>
                  <a:cubicBezTo>
                    <a:pt x="15757" y="-4058"/>
                    <a:pt x="5470" y="2262"/>
                    <a:pt x="2486" y="6348"/>
                  </a:cubicBezTo>
                  <a:cubicBezTo>
                    <a:pt x="-1070" y="11263"/>
                    <a:pt x="9" y="15349"/>
                    <a:pt x="771" y="21030"/>
                  </a:cubicBezTo>
                </a:path>
              </a:pathLst>
            </a:custGeom>
            <a:solidFill>
              <a:srgbClr val="00AEEF"/>
            </a:solidFill>
            <a:ln w="6350"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FE7AC2A4-6519-FFF7-DCDB-228D2E92DFF0}"/>
                </a:ext>
              </a:extLst>
            </p:cNvPr>
            <p:cNvSpPr/>
            <p:nvPr/>
          </p:nvSpPr>
          <p:spPr>
            <a:xfrm>
              <a:off x="11381660" y="552784"/>
              <a:ext cx="167176" cy="153115"/>
            </a:xfrm>
            <a:custGeom>
              <a:avLst/>
              <a:gdLst>
                <a:gd name="connsiteX0" fmla="*/ 123746 w 167176"/>
                <a:gd name="connsiteY0" fmla="*/ 30176 h 153115"/>
                <a:gd name="connsiteX1" fmla="*/ 38338 w 167176"/>
                <a:gd name="connsiteY1" fmla="*/ 34581 h 153115"/>
                <a:gd name="connsiteX2" fmla="*/ 33957 w 167176"/>
                <a:gd name="connsiteY2" fmla="*/ 79203 h 153115"/>
                <a:gd name="connsiteX3" fmla="*/ 123682 w 167176"/>
                <a:gd name="connsiteY3" fmla="*/ 30240 h 153115"/>
                <a:gd name="connsiteX4" fmla="*/ 70787 w 167176"/>
                <a:gd name="connsiteY4" fmla="*/ 92928 h 153115"/>
                <a:gd name="connsiteX5" fmla="*/ 157147 w 167176"/>
                <a:gd name="connsiteY5" fmla="*/ 131742 h 153115"/>
                <a:gd name="connsiteX6" fmla="*/ 163687 w 167176"/>
                <a:gd name="connsiteY6" fmla="*/ 149999 h 153115"/>
                <a:gd name="connsiteX7" fmla="*/ 37449 w 167176"/>
                <a:gd name="connsiteY7" fmla="*/ 109207 h 153115"/>
                <a:gd name="connsiteX8" fmla="*/ 26781 w 167176"/>
                <a:gd name="connsiteY8" fmla="*/ 140998 h 153115"/>
                <a:gd name="connsiteX9" fmla="*/ 4493 w 167176"/>
                <a:gd name="connsiteY9" fmla="*/ 110931 h 153115"/>
                <a:gd name="connsiteX10" fmla="*/ 683 w 167176"/>
                <a:gd name="connsiteY10" fmla="*/ 58967 h 153115"/>
                <a:gd name="connsiteX11" fmla="*/ 12684 w 167176"/>
                <a:gd name="connsiteY11" fmla="*/ 11727 h 153115"/>
                <a:gd name="connsiteX12" fmla="*/ 36433 w 167176"/>
                <a:gd name="connsiteY12" fmla="*/ 6364 h 153115"/>
                <a:gd name="connsiteX13" fmla="*/ 158798 w 167176"/>
                <a:gd name="connsiteY13" fmla="*/ 20281 h 153115"/>
                <a:gd name="connsiteX14" fmla="*/ 137335 w 167176"/>
                <a:gd name="connsiteY14" fmla="*/ 63180 h 153115"/>
                <a:gd name="connsiteX15" fmla="*/ 70723 w 167176"/>
                <a:gd name="connsiteY15" fmla="*/ 92928 h 15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176" h="153115">
                  <a:moveTo>
                    <a:pt x="123746" y="30176"/>
                  </a:moveTo>
                  <a:cubicBezTo>
                    <a:pt x="95552" y="25324"/>
                    <a:pt x="66405" y="30750"/>
                    <a:pt x="38338" y="34581"/>
                  </a:cubicBezTo>
                  <a:cubicBezTo>
                    <a:pt x="35290" y="49200"/>
                    <a:pt x="33957" y="64201"/>
                    <a:pt x="33957" y="79203"/>
                  </a:cubicBezTo>
                  <a:cubicBezTo>
                    <a:pt x="66342" y="68670"/>
                    <a:pt x="97139" y="51434"/>
                    <a:pt x="123682" y="30240"/>
                  </a:cubicBezTo>
                  <a:moveTo>
                    <a:pt x="70787" y="92928"/>
                  </a:moveTo>
                  <a:cubicBezTo>
                    <a:pt x="78026" y="98993"/>
                    <a:pt x="149400" y="125996"/>
                    <a:pt x="157147" y="131742"/>
                  </a:cubicBezTo>
                  <a:cubicBezTo>
                    <a:pt x="163370" y="136402"/>
                    <a:pt x="172133" y="142211"/>
                    <a:pt x="163687" y="149999"/>
                  </a:cubicBezTo>
                  <a:cubicBezTo>
                    <a:pt x="146288" y="166022"/>
                    <a:pt x="54277" y="115335"/>
                    <a:pt x="37449" y="109207"/>
                  </a:cubicBezTo>
                  <a:cubicBezTo>
                    <a:pt x="39862" y="121655"/>
                    <a:pt x="47482" y="142211"/>
                    <a:pt x="26781" y="140998"/>
                  </a:cubicBezTo>
                  <a:cubicBezTo>
                    <a:pt x="11160" y="140104"/>
                    <a:pt x="7287" y="123443"/>
                    <a:pt x="4493" y="110931"/>
                  </a:cubicBezTo>
                  <a:cubicBezTo>
                    <a:pt x="746" y="93886"/>
                    <a:pt x="-1095" y="76394"/>
                    <a:pt x="683" y="58967"/>
                  </a:cubicBezTo>
                  <a:cubicBezTo>
                    <a:pt x="1445" y="51625"/>
                    <a:pt x="7604" y="15174"/>
                    <a:pt x="12684" y="11727"/>
                  </a:cubicBezTo>
                  <a:cubicBezTo>
                    <a:pt x="14843" y="10259"/>
                    <a:pt x="32433" y="7131"/>
                    <a:pt x="36433" y="6364"/>
                  </a:cubicBezTo>
                  <a:cubicBezTo>
                    <a:pt x="70850" y="-147"/>
                    <a:pt x="132382" y="-8510"/>
                    <a:pt x="158798" y="20281"/>
                  </a:cubicBezTo>
                  <a:cubicBezTo>
                    <a:pt x="175117" y="38092"/>
                    <a:pt x="151368" y="54370"/>
                    <a:pt x="137335" y="63180"/>
                  </a:cubicBezTo>
                  <a:cubicBezTo>
                    <a:pt x="117078" y="75884"/>
                    <a:pt x="93266" y="85076"/>
                    <a:pt x="70723" y="92928"/>
                  </a:cubicBezTo>
                </a:path>
              </a:pathLst>
            </a:custGeom>
            <a:solidFill>
              <a:srgbClr val="00AEEF"/>
            </a:solidFill>
            <a:ln w="6350"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603CF9BE-CF8C-34EF-D9F0-D5112FC5CE3F}"/>
                </a:ext>
              </a:extLst>
            </p:cNvPr>
            <p:cNvSpPr/>
            <p:nvPr/>
          </p:nvSpPr>
          <p:spPr>
            <a:xfrm>
              <a:off x="11559520" y="546622"/>
              <a:ext cx="106317" cy="150557"/>
            </a:xfrm>
            <a:custGeom>
              <a:avLst/>
              <a:gdLst>
                <a:gd name="connsiteX0" fmla="*/ 37326 w 106317"/>
                <a:gd name="connsiteY0" fmla="*/ 68129 h 150557"/>
                <a:gd name="connsiteX1" fmla="*/ 88316 w 106317"/>
                <a:gd name="connsiteY1" fmla="*/ 67108 h 150557"/>
                <a:gd name="connsiteX2" fmla="*/ 98476 w 106317"/>
                <a:gd name="connsiteY2" fmla="*/ 86195 h 150557"/>
                <a:gd name="connsiteX3" fmla="*/ 71362 w 106317"/>
                <a:gd name="connsiteY3" fmla="*/ 92451 h 150557"/>
                <a:gd name="connsiteX4" fmla="*/ 38215 w 106317"/>
                <a:gd name="connsiteY4" fmla="*/ 99920 h 150557"/>
                <a:gd name="connsiteX5" fmla="*/ 39993 w 106317"/>
                <a:gd name="connsiteY5" fmla="*/ 114475 h 150557"/>
                <a:gd name="connsiteX6" fmla="*/ 73267 w 106317"/>
                <a:gd name="connsiteY6" fmla="*/ 114922 h 150557"/>
                <a:gd name="connsiteX7" fmla="*/ 83490 w 106317"/>
                <a:gd name="connsiteY7" fmla="*/ 133754 h 150557"/>
                <a:gd name="connsiteX8" fmla="*/ 31103 w 106317"/>
                <a:gd name="connsiteY8" fmla="*/ 150480 h 150557"/>
                <a:gd name="connsiteX9" fmla="*/ 686 w 106317"/>
                <a:gd name="connsiteY9" fmla="*/ 100303 h 150557"/>
                <a:gd name="connsiteX10" fmla="*/ 1512 w 106317"/>
                <a:gd name="connsiteY10" fmla="*/ 24656 h 150557"/>
                <a:gd name="connsiteX11" fmla="*/ 18276 w 106317"/>
                <a:gd name="connsiteY11" fmla="*/ 9654 h 150557"/>
                <a:gd name="connsiteX12" fmla="*/ 45136 w 106317"/>
                <a:gd name="connsiteY12" fmla="*/ 4100 h 150557"/>
                <a:gd name="connsiteX13" fmla="*/ 103683 w 106317"/>
                <a:gd name="connsiteY13" fmla="*/ 11441 h 150557"/>
                <a:gd name="connsiteX14" fmla="*/ 97841 w 106317"/>
                <a:gd name="connsiteY14" fmla="*/ 24464 h 150557"/>
                <a:gd name="connsiteX15" fmla="*/ 39485 w 106317"/>
                <a:gd name="connsiteY15" fmla="*/ 39594 h 150557"/>
                <a:gd name="connsiteX16" fmla="*/ 37453 w 106317"/>
                <a:gd name="connsiteY16" fmla="*/ 41892 h 150557"/>
                <a:gd name="connsiteX17" fmla="*/ 37453 w 106317"/>
                <a:gd name="connsiteY17" fmla="*/ 68065 h 15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317" h="150557">
                  <a:moveTo>
                    <a:pt x="37326" y="68129"/>
                  </a:moveTo>
                  <a:cubicBezTo>
                    <a:pt x="55042" y="64044"/>
                    <a:pt x="70727" y="59767"/>
                    <a:pt x="88316" y="67108"/>
                  </a:cubicBezTo>
                  <a:cubicBezTo>
                    <a:pt x="96254" y="70427"/>
                    <a:pt x="107557" y="77513"/>
                    <a:pt x="98476" y="86195"/>
                  </a:cubicBezTo>
                  <a:cubicBezTo>
                    <a:pt x="91999" y="92388"/>
                    <a:pt x="79934" y="91175"/>
                    <a:pt x="71362" y="92451"/>
                  </a:cubicBezTo>
                  <a:cubicBezTo>
                    <a:pt x="60122" y="94111"/>
                    <a:pt x="49327" y="97814"/>
                    <a:pt x="38215" y="99920"/>
                  </a:cubicBezTo>
                  <a:lnTo>
                    <a:pt x="39993" y="114475"/>
                  </a:lnTo>
                  <a:cubicBezTo>
                    <a:pt x="52629" y="110071"/>
                    <a:pt x="60884" y="110071"/>
                    <a:pt x="73267" y="114922"/>
                  </a:cubicBezTo>
                  <a:cubicBezTo>
                    <a:pt x="82284" y="118497"/>
                    <a:pt x="95301" y="123987"/>
                    <a:pt x="83490" y="133754"/>
                  </a:cubicBezTo>
                  <a:cubicBezTo>
                    <a:pt x="74537" y="141096"/>
                    <a:pt x="42469" y="151565"/>
                    <a:pt x="31103" y="150480"/>
                  </a:cubicBezTo>
                  <a:cubicBezTo>
                    <a:pt x="6592" y="148118"/>
                    <a:pt x="2464" y="120221"/>
                    <a:pt x="686" y="100303"/>
                  </a:cubicBezTo>
                  <a:cubicBezTo>
                    <a:pt x="-1600" y="74768"/>
                    <a:pt x="2655" y="49744"/>
                    <a:pt x="1512" y="24656"/>
                  </a:cubicBezTo>
                  <a:cubicBezTo>
                    <a:pt x="1067" y="14314"/>
                    <a:pt x="9195" y="10229"/>
                    <a:pt x="18276" y="9654"/>
                  </a:cubicBezTo>
                  <a:cubicBezTo>
                    <a:pt x="29325" y="8952"/>
                    <a:pt x="34468" y="6590"/>
                    <a:pt x="45136" y="4100"/>
                  </a:cubicBezTo>
                  <a:cubicBezTo>
                    <a:pt x="63869" y="-305"/>
                    <a:pt x="88697" y="-4773"/>
                    <a:pt x="103683" y="11441"/>
                  </a:cubicBezTo>
                  <a:cubicBezTo>
                    <a:pt x="109906" y="18144"/>
                    <a:pt x="103937" y="21209"/>
                    <a:pt x="97841" y="24464"/>
                  </a:cubicBezTo>
                  <a:cubicBezTo>
                    <a:pt x="80506" y="33848"/>
                    <a:pt x="58344" y="34870"/>
                    <a:pt x="39485" y="39594"/>
                  </a:cubicBezTo>
                  <a:cubicBezTo>
                    <a:pt x="38532" y="39594"/>
                    <a:pt x="37453" y="41317"/>
                    <a:pt x="37453" y="41892"/>
                  </a:cubicBezTo>
                  <a:lnTo>
                    <a:pt x="37453" y="68065"/>
                  </a:lnTo>
                  <a:close/>
                </a:path>
              </a:pathLst>
            </a:custGeom>
            <a:solidFill>
              <a:srgbClr val="00AEEF"/>
            </a:solidFill>
            <a:ln w="6350"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E9DD84A6-D029-4C57-B911-30F8ADFB0FBA}"/>
                </a:ext>
              </a:extLst>
            </p:cNvPr>
            <p:cNvSpPr/>
            <p:nvPr/>
          </p:nvSpPr>
          <p:spPr>
            <a:xfrm>
              <a:off x="11234600" y="552554"/>
              <a:ext cx="127403" cy="139873"/>
            </a:xfrm>
            <a:custGeom>
              <a:avLst/>
              <a:gdLst>
                <a:gd name="connsiteX0" fmla="*/ 73384 w 127403"/>
                <a:gd name="connsiteY0" fmla="*/ 28299 h 139873"/>
                <a:gd name="connsiteX1" fmla="*/ 71479 w 127403"/>
                <a:gd name="connsiteY1" fmla="*/ 29384 h 139873"/>
                <a:gd name="connsiteX2" fmla="*/ 68368 w 127403"/>
                <a:gd name="connsiteY2" fmla="*/ 35704 h 139873"/>
                <a:gd name="connsiteX3" fmla="*/ 55414 w 127403"/>
                <a:gd name="connsiteY3" fmla="*/ 66921 h 139873"/>
                <a:gd name="connsiteX4" fmla="*/ 78972 w 127403"/>
                <a:gd name="connsiteY4" fmla="*/ 62644 h 139873"/>
                <a:gd name="connsiteX5" fmla="*/ 73384 w 127403"/>
                <a:gd name="connsiteY5" fmla="*/ 28235 h 139873"/>
                <a:gd name="connsiteX6" fmla="*/ 73194 w 127403"/>
                <a:gd name="connsiteY6" fmla="*/ 211 h 139873"/>
                <a:gd name="connsiteX7" fmla="*/ 101388 w 127403"/>
                <a:gd name="connsiteY7" fmla="*/ 25554 h 139873"/>
                <a:gd name="connsiteX8" fmla="*/ 120311 w 127403"/>
                <a:gd name="connsiteY8" fmla="*/ 88115 h 139873"/>
                <a:gd name="connsiteX9" fmla="*/ 127232 w 127403"/>
                <a:gd name="connsiteY9" fmla="*/ 128460 h 139873"/>
                <a:gd name="connsiteX10" fmla="*/ 96943 w 127403"/>
                <a:gd name="connsiteY10" fmla="*/ 134844 h 139873"/>
                <a:gd name="connsiteX11" fmla="*/ 85195 w 127403"/>
                <a:gd name="connsiteY11" fmla="*/ 93414 h 139873"/>
                <a:gd name="connsiteX12" fmla="*/ 84052 w 127403"/>
                <a:gd name="connsiteY12" fmla="*/ 92073 h 139873"/>
                <a:gd name="connsiteX13" fmla="*/ 40174 w 127403"/>
                <a:gd name="connsiteY13" fmla="*/ 100180 h 139873"/>
                <a:gd name="connsiteX14" fmla="*/ 24807 w 127403"/>
                <a:gd name="connsiteY14" fmla="*/ 128524 h 139873"/>
                <a:gd name="connsiteX15" fmla="*/ 359 w 127403"/>
                <a:gd name="connsiteY15" fmla="*/ 118629 h 139873"/>
                <a:gd name="connsiteX16" fmla="*/ 8360 w 127403"/>
                <a:gd name="connsiteY16" fmla="*/ 87030 h 139873"/>
                <a:gd name="connsiteX17" fmla="*/ 38078 w 127403"/>
                <a:gd name="connsiteY17" fmla="*/ 30980 h 139873"/>
                <a:gd name="connsiteX18" fmla="*/ 55096 w 127403"/>
                <a:gd name="connsiteY18" fmla="*/ 5956 h 139873"/>
                <a:gd name="connsiteX19" fmla="*/ 73321 w 127403"/>
                <a:gd name="connsiteY19" fmla="*/ 211 h 13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403" h="139873">
                  <a:moveTo>
                    <a:pt x="73384" y="28299"/>
                  </a:moveTo>
                  <a:cubicBezTo>
                    <a:pt x="71352" y="27852"/>
                    <a:pt x="71987" y="28554"/>
                    <a:pt x="71479" y="29384"/>
                  </a:cubicBezTo>
                  <a:cubicBezTo>
                    <a:pt x="70463" y="30916"/>
                    <a:pt x="69193" y="33917"/>
                    <a:pt x="68368" y="35704"/>
                  </a:cubicBezTo>
                  <a:cubicBezTo>
                    <a:pt x="63732" y="45918"/>
                    <a:pt x="60113" y="56707"/>
                    <a:pt x="55414" y="66921"/>
                  </a:cubicBezTo>
                  <a:lnTo>
                    <a:pt x="78972" y="62644"/>
                  </a:lnTo>
                  <a:lnTo>
                    <a:pt x="73384" y="28235"/>
                  </a:lnTo>
                  <a:close/>
                  <a:moveTo>
                    <a:pt x="73194" y="211"/>
                  </a:moveTo>
                  <a:cubicBezTo>
                    <a:pt x="93006" y="-1705"/>
                    <a:pt x="95355" y="9659"/>
                    <a:pt x="101388" y="25554"/>
                  </a:cubicBezTo>
                  <a:cubicBezTo>
                    <a:pt x="108817" y="45025"/>
                    <a:pt x="115294" y="67815"/>
                    <a:pt x="120311" y="88115"/>
                  </a:cubicBezTo>
                  <a:cubicBezTo>
                    <a:pt x="122978" y="98904"/>
                    <a:pt x="128439" y="117991"/>
                    <a:pt x="127232" y="128460"/>
                  </a:cubicBezTo>
                  <a:cubicBezTo>
                    <a:pt x="126026" y="138547"/>
                    <a:pt x="103928" y="144803"/>
                    <a:pt x="96943" y="134844"/>
                  </a:cubicBezTo>
                  <a:cubicBezTo>
                    <a:pt x="90593" y="125779"/>
                    <a:pt x="89196" y="104266"/>
                    <a:pt x="85195" y="93414"/>
                  </a:cubicBezTo>
                  <a:lnTo>
                    <a:pt x="84052" y="92073"/>
                  </a:lnTo>
                  <a:lnTo>
                    <a:pt x="40174" y="100180"/>
                  </a:lnTo>
                  <a:cubicBezTo>
                    <a:pt x="35602" y="106181"/>
                    <a:pt x="32363" y="126162"/>
                    <a:pt x="24807" y="128524"/>
                  </a:cubicBezTo>
                  <a:cubicBezTo>
                    <a:pt x="17060" y="130950"/>
                    <a:pt x="2455" y="127822"/>
                    <a:pt x="359" y="118629"/>
                  </a:cubicBezTo>
                  <a:cubicBezTo>
                    <a:pt x="-1609" y="110139"/>
                    <a:pt x="4995" y="95137"/>
                    <a:pt x="8360" y="87030"/>
                  </a:cubicBezTo>
                  <a:cubicBezTo>
                    <a:pt x="16044" y="68645"/>
                    <a:pt x="27601" y="48025"/>
                    <a:pt x="38078" y="30980"/>
                  </a:cubicBezTo>
                  <a:cubicBezTo>
                    <a:pt x="41380" y="25554"/>
                    <a:pt x="50905" y="9212"/>
                    <a:pt x="55096" y="5956"/>
                  </a:cubicBezTo>
                  <a:cubicBezTo>
                    <a:pt x="58652" y="3147"/>
                    <a:pt x="68749" y="657"/>
                    <a:pt x="73321" y="211"/>
                  </a:cubicBezTo>
                </a:path>
              </a:pathLst>
            </a:custGeom>
            <a:solidFill>
              <a:srgbClr val="00AEEF"/>
            </a:solidFill>
            <a:ln w="6350" cap="flat">
              <a:noFill/>
              <a:prstDash val="solid"/>
              <a:miter/>
            </a:ln>
          </p:spPr>
          <p:txBody>
            <a:bodyPr rtlCol="0" anchor="ctr"/>
            <a:lstStyle/>
            <a:p>
              <a:endParaRPr lang="en-AU" dirty="0"/>
            </a:p>
          </p:txBody>
        </p:sp>
        <p:sp>
          <p:nvSpPr>
            <p:cNvPr id="34" name="Freeform: Shape 33">
              <a:extLst>
                <a:ext uri="{FF2B5EF4-FFF2-40B4-BE49-F238E27FC236}">
                  <a16:creationId xmlns:a16="http://schemas.microsoft.com/office/drawing/2014/main" id="{748FA792-1720-05FB-E99C-384D2CBD4AA7}"/>
                </a:ext>
              </a:extLst>
            </p:cNvPr>
            <p:cNvSpPr/>
            <p:nvPr/>
          </p:nvSpPr>
          <p:spPr>
            <a:xfrm>
              <a:off x="11132332" y="540025"/>
              <a:ext cx="99335" cy="167968"/>
            </a:xfrm>
            <a:custGeom>
              <a:avLst/>
              <a:gdLst>
                <a:gd name="connsiteX0" fmla="*/ 71893 w 99335"/>
                <a:gd name="connsiteY0" fmla="*/ 163 h 167968"/>
                <a:gd name="connsiteX1" fmla="*/ 94436 w 99335"/>
                <a:gd name="connsiteY1" fmla="*/ 25443 h 167968"/>
                <a:gd name="connsiteX2" fmla="*/ 70115 w 99335"/>
                <a:gd name="connsiteY2" fmla="*/ 38785 h 167968"/>
                <a:gd name="connsiteX3" fmla="*/ 65353 w 99335"/>
                <a:gd name="connsiteY3" fmla="*/ 128349 h 167968"/>
                <a:gd name="connsiteX4" fmla="*/ 94499 w 99335"/>
                <a:gd name="connsiteY4" fmla="*/ 149735 h 167968"/>
                <a:gd name="connsiteX5" fmla="*/ 70687 w 99335"/>
                <a:gd name="connsiteY5" fmla="*/ 165950 h 167968"/>
                <a:gd name="connsiteX6" fmla="*/ 3948 w 99335"/>
                <a:gd name="connsiteY6" fmla="*/ 56468 h 167968"/>
                <a:gd name="connsiteX7" fmla="*/ 71893 w 99335"/>
                <a:gd name="connsiteY7" fmla="*/ 163 h 16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335" h="167968">
                  <a:moveTo>
                    <a:pt x="71893" y="163"/>
                  </a:moveTo>
                  <a:cubicBezTo>
                    <a:pt x="84212" y="-1752"/>
                    <a:pt x="110120" y="13569"/>
                    <a:pt x="94436" y="25443"/>
                  </a:cubicBezTo>
                  <a:cubicBezTo>
                    <a:pt x="88276" y="30103"/>
                    <a:pt x="77735" y="33487"/>
                    <a:pt x="70115" y="38785"/>
                  </a:cubicBezTo>
                  <a:cubicBezTo>
                    <a:pt x="29094" y="67576"/>
                    <a:pt x="23189" y="96814"/>
                    <a:pt x="65353" y="128349"/>
                  </a:cubicBezTo>
                  <a:cubicBezTo>
                    <a:pt x="73036" y="134095"/>
                    <a:pt x="90435" y="142266"/>
                    <a:pt x="94499" y="149735"/>
                  </a:cubicBezTo>
                  <a:cubicBezTo>
                    <a:pt x="103516" y="166397"/>
                    <a:pt x="83323" y="171184"/>
                    <a:pt x="70687" y="165950"/>
                  </a:cubicBezTo>
                  <a:cubicBezTo>
                    <a:pt x="31634" y="149735"/>
                    <a:pt x="-13768" y="102304"/>
                    <a:pt x="3948" y="56468"/>
                  </a:cubicBezTo>
                  <a:cubicBezTo>
                    <a:pt x="12711" y="33806"/>
                    <a:pt x="47954" y="3866"/>
                    <a:pt x="71893" y="163"/>
                  </a:cubicBezTo>
                </a:path>
              </a:pathLst>
            </a:custGeom>
            <a:solidFill>
              <a:srgbClr val="00AEEF"/>
            </a:solidFill>
            <a:ln w="6350" cap="flat">
              <a:noFill/>
              <a:prstDash val="solid"/>
              <a:miter/>
            </a:ln>
          </p:spPr>
          <p:txBody>
            <a:bodyPr rtlCol="0" anchor="ctr"/>
            <a:lstStyle/>
            <a:p>
              <a:endParaRPr lang="en-AU"/>
            </a:p>
          </p:txBody>
        </p:sp>
      </p:grpSp>
      <p:sp>
        <p:nvSpPr>
          <p:cNvPr id="36" name="Footer Placeholder 35">
            <a:extLst>
              <a:ext uri="{FF2B5EF4-FFF2-40B4-BE49-F238E27FC236}">
                <a16:creationId xmlns:a16="http://schemas.microsoft.com/office/drawing/2014/main" id="{B2B22035-DB76-8662-BC0D-F58DA8F37D88}"/>
              </a:ext>
            </a:extLst>
          </p:cNvPr>
          <p:cNvSpPr>
            <a:spLocks noGrp="1"/>
          </p:cNvSpPr>
          <p:nvPr>
            <p:ph type="ftr" sz="quarter" idx="3"/>
          </p:nvPr>
        </p:nvSpPr>
        <p:spPr>
          <a:xfrm>
            <a:off x="7358400" y="6278400"/>
            <a:ext cx="4104000" cy="180000"/>
          </a:xfrm>
          <a:prstGeom prst="rect">
            <a:avLst/>
          </a:prstGeom>
        </p:spPr>
        <p:txBody>
          <a:bodyPr vert="horz" lIns="91440" tIns="45720" rIns="0" bIns="45720" rtlCol="0" anchor="ctr"/>
          <a:lstStyle>
            <a:lvl1pPr algn="r">
              <a:defRPr sz="750" b="0">
                <a:solidFill>
                  <a:schemeClr val="tx2"/>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en-GB" dirty="0"/>
              <a:t>Play your part visit: macs.vic.edu.au/care</a:t>
            </a:r>
            <a:endParaRPr lang="en-AU" dirty="0"/>
          </a:p>
        </p:txBody>
      </p:sp>
    </p:spTree>
    <p:extLst>
      <p:ext uri="{BB962C8B-B14F-4D97-AF65-F5344CB8AC3E}">
        <p14:creationId xmlns:p14="http://schemas.microsoft.com/office/powerpoint/2010/main" val="2559479050"/>
      </p:ext>
    </p:extLst>
  </p:cSld>
  <p:clrMap bg1="lt1" tx1="dk1" bg2="lt2" tx2="dk2" accent1="accent1" accent2="accent2" accent3="accent3" accent4="accent4" accent5="accent5" accent6="accent6" hlink="hlink" folHlink="folHlink"/>
  <p:sldLayoutIdLst>
    <p:sldLayoutId id="2147483670"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6" r:id="rId11"/>
    <p:sldLayoutId id="2147483652" r:id="rId12"/>
    <p:sldLayoutId id="2147483687" r:id="rId13"/>
    <p:sldLayoutId id="2147483675" r:id="rId14"/>
    <p:sldLayoutId id="2147483655" r:id="rId15"/>
  </p:sldLayoutIdLst>
  <p:hf hdr="0" dt="0"/>
  <p:txStyles>
    <p:titleStyle>
      <a:lvl1pPr algn="l" defTabSz="914400" rtl="0" eaLnBrk="1" latinLnBrk="0" hangingPunct="1">
        <a:lnSpc>
          <a:spcPct val="97000"/>
        </a:lnSpc>
        <a:spcBef>
          <a:spcPct val="0"/>
        </a:spcBef>
        <a:buNone/>
        <a:defRPr sz="25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0"/>
        </a:spcBef>
        <a:spcAft>
          <a:spcPts val="700"/>
        </a:spcAft>
        <a:buFont typeface="Arial" panose="020B0604020202020204" pitchFamily="34" charset="0"/>
        <a:buNone/>
        <a:defRPr sz="1600" b="0" kern="1200">
          <a:solidFill>
            <a:schemeClr val="tx2"/>
          </a:solidFill>
          <a:latin typeface="+mn-lt"/>
          <a:ea typeface="+mn-ea"/>
          <a:cs typeface="+mn-cs"/>
        </a:defRPr>
      </a:lvl1pPr>
      <a:lvl2pPr marL="226800" indent="-226800" algn="l" defTabSz="914400" rtl="0" eaLnBrk="1" latinLnBrk="0" hangingPunct="1">
        <a:lnSpc>
          <a:spcPct val="110000"/>
        </a:lnSpc>
        <a:spcBef>
          <a:spcPts val="600"/>
        </a:spcBef>
        <a:spcAft>
          <a:spcPts val="200"/>
        </a:spcAft>
        <a:buFont typeface="Inter" panose="02000503000000020004" pitchFamily="2" charset="0"/>
        <a:buChar char="•"/>
        <a:defRPr sz="1600" b="0" kern="1200">
          <a:solidFill>
            <a:schemeClr val="tx2"/>
          </a:solidFill>
          <a:latin typeface="+mn-lt"/>
          <a:ea typeface="+mn-ea"/>
          <a:cs typeface="+mn-cs"/>
        </a:defRPr>
      </a:lvl2pPr>
      <a:lvl3pPr marL="453600" indent="-226800" algn="l" defTabSz="914400" rtl="0" eaLnBrk="1" latinLnBrk="0" hangingPunct="1">
        <a:lnSpc>
          <a:spcPct val="110000"/>
        </a:lnSpc>
        <a:spcBef>
          <a:spcPts val="600"/>
        </a:spcBef>
        <a:spcAft>
          <a:spcPts val="200"/>
        </a:spcAft>
        <a:buFont typeface="Arial" panose="020B0604020202020204" pitchFamily="34" charset="0"/>
        <a:buChar char="–"/>
        <a:defRPr sz="1600" kern="1200">
          <a:solidFill>
            <a:schemeClr val="tx2"/>
          </a:solidFill>
          <a:latin typeface="+mn-lt"/>
          <a:ea typeface="+mn-ea"/>
          <a:cs typeface="+mn-cs"/>
        </a:defRPr>
      </a:lvl3pPr>
      <a:lvl4pPr marL="0" indent="0" algn="l" defTabSz="914400" rtl="0" eaLnBrk="1" latinLnBrk="0" hangingPunct="1">
        <a:lnSpc>
          <a:spcPct val="110000"/>
        </a:lnSpc>
        <a:spcBef>
          <a:spcPts val="0"/>
        </a:spcBef>
        <a:spcAft>
          <a:spcPts val="700"/>
        </a:spcAft>
        <a:buFont typeface="Arial" panose="020B0604020202020204" pitchFamily="34" charset="0"/>
        <a:buNone/>
        <a:defRPr sz="1600" b="0" kern="1200">
          <a:solidFill>
            <a:schemeClr val="tx2"/>
          </a:solidFill>
          <a:latin typeface="+mn-lt"/>
          <a:ea typeface="+mn-ea"/>
          <a:cs typeface="+mn-cs"/>
        </a:defRPr>
      </a:lvl4pPr>
      <a:lvl5pPr marL="0" indent="0" algn="l" defTabSz="914400" rtl="0" eaLnBrk="1" latinLnBrk="0" hangingPunct="1">
        <a:lnSpc>
          <a:spcPct val="110000"/>
        </a:lnSpc>
        <a:spcBef>
          <a:spcPts val="0"/>
        </a:spcBef>
        <a:spcAft>
          <a:spcPts val="700"/>
        </a:spcAft>
        <a:buFont typeface="Arial" panose="020B0604020202020204" pitchFamily="34" charset="0"/>
        <a:buNone/>
        <a:defRPr sz="1600" kern="1200">
          <a:solidFill>
            <a:schemeClr val="tx2"/>
          </a:solidFill>
          <a:latin typeface="+mn-lt"/>
          <a:ea typeface="+mn-ea"/>
          <a:cs typeface="+mn-cs"/>
        </a:defRPr>
      </a:lvl5pPr>
      <a:lvl6pPr marL="0" indent="0" algn="l" defTabSz="914400" rtl="0" eaLnBrk="1" latinLnBrk="0" hangingPunct="1">
        <a:lnSpc>
          <a:spcPct val="110000"/>
        </a:lnSpc>
        <a:spcBef>
          <a:spcPts val="0"/>
        </a:spcBef>
        <a:spcAft>
          <a:spcPts val="700"/>
        </a:spcAft>
        <a:buFont typeface="Arial" panose="020B0604020202020204" pitchFamily="34" charset="0"/>
        <a:buNone/>
        <a:defRPr sz="1600" kern="1200">
          <a:solidFill>
            <a:schemeClr val="tx2"/>
          </a:solidFill>
          <a:latin typeface="+mn-lt"/>
          <a:ea typeface="+mn-ea"/>
          <a:cs typeface="+mn-cs"/>
        </a:defRPr>
      </a:lvl6pPr>
      <a:lvl7pPr marL="0" indent="0" algn="l" defTabSz="914400" rtl="0" eaLnBrk="1" latinLnBrk="0" hangingPunct="1">
        <a:lnSpc>
          <a:spcPct val="110000"/>
        </a:lnSpc>
        <a:spcBef>
          <a:spcPts val="0"/>
        </a:spcBef>
        <a:spcAft>
          <a:spcPts val="700"/>
        </a:spcAft>
        <a:buFont typeface="Arial" panose="020B0604020202020204" pitchFamily="34" charset="0"/>
        <a:buNone/>
        <a:defRPr sz="1600" kern="1200">
          <a:solidFill>
            <a:schemeClr val="tx2"/>
          </a:solidFill>
          <a:latin typeface="+mn-lt"/>
          <a:ea typeface="+mn-ea"/>
          <a:cs typeface="+mn-cs"/>
        </a:defRPr>
      </a:lvl7pPr>
      <a:lvl8pPr marL="0" indent="0" algn="l" defTabSz="914400" rtl="0" eaLnBrk="1" latinLnBrk="0" hangingPunct="1">
        <a:lnSpc>
          <a:spcPct val="110000"/>
        </a:lnSpc>
        <a:spcBef>
          <a:spcPts val="0"/>
        </a:spcBef>
        <a:spcAft>
          <a:spcPts val="700"/>
        </a:spcAft>
        <a:buFont typeface="Arial" panose="020B0604020202020204" pitchFamily="34" charset="0"/>
        <a:buNone/>
        <a:defRPr sz="1600" kern="1200">
          <a:solidFill>
            <a:schemeClr val="tx2"/>
          </a:solidFill>
          <a:latin typeface="+mn-lt"/>
          <a:ea typeface="+mn-ea"/>
          <a:cs typeface="+mn-cs"/>
        </a:defRPr>
      </a:lvl8pPr>
      <a:lvl9pPr marL="0" indent="0" algn="l" defTabSz="914400" rtl="0" eaLnBrk="1" latinLnBrk="0" hangingPunct="1">
        <a:lnSpc>
          <a:spcPct val="110000"/>
        </a:lnSpc>
        <a:spcBef>
          <a:spcPts val="0"/>
        </a:spcBef>
        <a:spcAft>
          <a:spcPts val="700"/>
        </a:spcAft>
        <a:buFont typeface="Arial" panose="020B0604020202020204" pitchFamily="34" charset="0"/>
        <a:buNone/>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g814uj8H23Q&amp;t=3s"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42.sv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28.tiff"/><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1636E70-7243-47D2-562B-09D68B9566F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8398" b="8398"/>
          <a:stretch/>
        </p:blipFill>
        <p:spPr>
          <a:xfrm>
            <a:off x="230981" y="171450"/>
            <a:ext cx="11768137" cy="6515100"/>
          </a:xfrm>
        </p:spPr>
      </p:pic>
      <p:sp>
        <p:nvSpPr>
          <p:cNvPr id="3" name="Subtitle 2">
            <a:extLst>
              <a:ext uri="{FF2B5EF4-FFF2-40B4-BE49-F238E27FC236}">
                <a16:creationId xmlns:a16="http://schemas.microsoft.com/office/drawing/2014/main" id="{6F6E18AB-6772-BAF5-36D6-13C5DD589E60}"/>
              </a:ext>
            </a:extLst>
          </p:cNvPr>
          <p:cNvSpPr>
            <a:spLocks noGrp="1"/>
          </p:cNvSpPr>
          <p:nvPr>
            <p:ph type="subTitle" idx="1"/>
          </p:nvPr>
        </p:nvSpPr>
        <p:spPr>
          <a:xfrm>
            <a:off x="436880" y="332104"/>
            <a:ext cx="5374640" cy="6193791"/>
          </a:xfrm>
        </p:spPr>
        <p:txBody>
          <a:bodyPr/>
          <a:lstStyle/>
          <a:p>
            <a:pPr algn="ctr">
              <a:lnSpc>
                <a:spcPct val="100000"/>
              </a:lnSpc>
            </a:pPr>
            <a:r>
              <a:rPr lang="en-AU" sz="3200" dirty="0"/>
              <a:t>Child Safe Standard 4:</a:t>
            </a:r>
            <a:br>
              <a:rPr lang="en-AU" sz="3200" dirty="0"/>
            </a:br>
            <a:br>
              <a:rPr lang="en-AU" sz="3200" dirty="0"/>
            </a:br>
            <a:r>
              <a:rPr lang="en-US" sz="1800" b="1" dirty="0"/>
              <a:t>Families and communities are informed and involved in promoting child safety</a:t>
            </a:r>
            <a:br>
              <a:rPr lang="en-US" sz="1800" b="1" dirty="0"/>
            </a:br>
            <a:r>
              <a:rPr lang="en-US" sz="1800" b="1" dirty="0"/>
              <a:t>and wellbeing</a:t>
            </a:r>
            <a:endParaRPr lang="en-AU" sz="1800" b="1" dirty="0"/>
          </a:p>
        </p:txBody>
      </p:sp>
      <p:sp>
        <p:nvSpPr>
          <p:cNvPr id="4" name="Text Placeholder 3">
            <a:extLst>
              <a:ext uri="{FF2B5EF4-FFF2-40B4-BE49-F238E27FC236}">
                <a16:creationId xmlns:a16="http://schemas.microsoft.com/office/drawing/2014/main" id="{C87FB2B7-D9A4-5DE5-AC0D-16847FBF7E9A}"/>
              </a:ext>
            </a:extLst>
          </p:cNvPr>
          <p:cNvSpPr>
            <a:spLocks noGrp="1"/>
          </p:cNvSpPr>
          <p:nvPr>
            <p:ph type="body" sz="quarter" idx="15"/>
          </p:nvPr>
        </p:nvSpPr>
        <p:spPr>
          <a:xfrm>
            <a:off x="857251" y="815124"/>
            <a:ext cx="2193130" cy="315417"/>
          </a:xfrm>
        </p:spPr>
        <p:txBody>
          <a:bodyPr/>
          <a:lstStyle/>
          <a:p>
            <a:r>
              <a:rPr lang="en-AU" dirty="0"/>
              <a:t>  </a:t>
            </a:r>
          </a:p>
        </p:txBody>
      </p:sp>
      <p:sp>
        <p:nvSpPr>
          <p:cNvPr id="5" name="Text Placeholder 4">
            <a:extLst>
              <a:ext uri="{FF2B5EF4-FFF2-40B4-BE49-F238E27FC236}">
                <a16:creationId xmlns:a16="http://schemas.microsoft.com/office/drawing/2014/main" id="{732F13F7-6421-4BDF-B31D-1A80F1A34F88}"/>
              </a:ext>
            </a:extLst>
          </p:cNvPr>
          <p:cNvSpPr>
            <a:spLocks noGrp="1"/>
          </p:cNvSpPr>
          <p:nvPr>
            <p:ph type="body" sz="quarter" idx="16"/>
          </p:nvPr>
        </p:nvSpPr>
        <p:spPr>
          <a:xfrm>
            <a:off x="847091" y="4995665"/>
            <a:ext cx="2050255" cy="1145382"/>
          </a:xfrm>
        </p:spPr>
        <p:txBody>
          <a:bodyPr/>
          <a:lstStyle/>
          <a:p>
            <a:r>
              <a:rPr lang="en-AU" dirty="0"/>
              <a:t>  </a:t>
            </a:r>
          </a:p>
        </p:txBody>
      </p:sp>
      <p:sp>
        <p:nvSpPr>
          <p:cNvPr id="2" name="TextBox 1">
            <a:extLst>
              <a:ext uri="{FF2B5EF4-FFF2-40B4-BE49-F238E27FC236}">
                <a16:creationId xmlns:a16="http://schemas.microsoft.com/office/drawing/2014/main" id="{128EA3B7-3ACF-4502-7AE3-293DA65C27CB}"/>
              </a:ext>
            </a:extLst>
          </p:cNvPr>
          <p:cNvSpPr txBox="1"/>
          <p:nvPr/>
        </p:nvSpPr>
        <p:spPr>
          <a:xfrm>
            <a:off x="1275080" y="3523788"/>
            <a:ext cx="3698240" cy="1200329"/>
          </a:xfrm>
          <a:prstGeom prst="rect">
            <a:avLst/>
          </a:prstGeom>
          <a:noFill/>
        </p:spPr>
        <p:txBody>
          <a:bodyPr wrap="square" rtlCol="0">
            <a:spAutoFit/>
          </a:bodyPr>
          <a:lstStyle/>
          <a:p>
            <a:pPr algn="ctr"/>
            <a:r>
              <a:rPr lang="en-AU" sz="1200" i="1" dirty="0"/>
              <a:t> </a:t>
            </a:r>
          </a:p>
          <a:p>
            <a:pPr lvl="0" algn="ctr"/>
            <a:r>
              <a:rPr lang="en-AU" sz="1200" b="1" i="1" dirty="0"/>
              <a:t>“</a:t>
            </a:r>
            <a:r>
              <a:rPr lang="en-AU" sz="1200" b="1" i="1" dirty="0">
                <a:solidFill>
                  <a:srgbClr val="272F60"/>
                </a:solidFill>
              </a:rPr>
              <a:t>Where there is no guidance, a people falls but in an abundance of counsellors, there is safety.”</a:t>
            </a:r>
            <a:br>
              <a:rPr lang="en-AU" sz="1200" b="1" i="1" dirty="0">
                <a:solidFill>
                  <a:srgbClr val="272F60"/>
                </a:solidFill>
              </a:rPr>
            </a:br>
            <a:endParaRPr lang="en-AU" sz="1200" b="1" dirty="0">
              <a:solidFill>
                <a:srgbClr val="272F60"/>
              </a:solidFill>
            </a:endParaRPr>
          </a:p>
          <a:p>
            <a:pPr algn="ctr"/>
            <a:r>
              <a:rPr lang="en-AU" sz="1200" b="1" dirty="0">
                <a:solidFill>
                  <a:srgbClr val="272F60"/>
                </a:solidFill>
              </a:rPr>
              <a:t>Proverbs 11:14</a:t>
            </a:r>
          </a:p>
        </p:txBody>
      </p:sp>
      <p:sp>
        <p:nvSpPr>
          <p:cNvPr id="9" name="TextBox 8">
            <a:extLst>
              <a:ext uri="{FF2B5EF4-FFF2-40B4-BE49-F238E27FC236}">
                <a16:creationId xmlns:a16="http://schemas.microsoft.com/office/drawing/2014/main" id="{D2CBC1F0-757D-34F1-BF1C-0324F8FB929B}"/>
              </a:ext>
            </a:extLst>
          </p:cNvPr>
          <p:cNvSpPr txBox="1"/>
          <p:nvPr/>
        </p:nvSpPr>
        <p:spPr>
          <a:xfrm>
            <a:off x="3535233" y="5969172"/>
            <a:ext cx="2050256" cy="461665"/>
          </a:xfrm>
          <a:prstGeom prst="rect">
            <a:avLst/>
          </a:prstGeom>
          <a:noFill/>
        </p:spPr>
        <p:txBody>
          <a:bodyPr wrap="square" rtlCol="0">
            <a:spAutoFit/>
          </a:bodyPr>
          <a:lstStyle/>
          <a:p>
            <a:pPr algn="ctr"/>
            <a:r>
              <a:rPr lang="en-AU" sz="1200" i="1" dirty="0"/>
              <a:t> </a:t>
            </a:r>
          </a:p>
          <a:p>
            <a:pPr lvl="0" algn="ctr"/>
            <a:r>
              <a:rPr lang="en-AU" sz="1200" dirty="0">
                <a:solidFill>
                  <a:srgbClr val="272F60"/>
                </a:solidFill>
              </a:rPr>
              <a:t>Reviewed: January 2026</a:t>
            </a:r>
          </a:p>
        </p:txBody>
      </p:sp>
    </p:spTree>
    <p:extLst>
      <p:ext uri="{BB962C8B-B14F-4D97-AF65-F5344CB8AC3E}">
        <p14:creationId xmlns:p14="http://schemas.microsoft.com/office/powerpoint/2010/main" val="811561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81A33-2DB1-9671-395F-6A7BBEEFA8CF}"/>
              </a:ext>
            </a:extLst>
          </p:cNvPr>
          <p:cNvSpPr>
            <a:spLocks noGrp="1"/>
          </p:cNvSpPr>
          <p:nvPr>
            <p:ph type="title"/>
          </p:nvPr>
        </p:nvSpPr>
        <p:spPr>
          <a:xfrm>
            <a:off x="6591299" y="1265963"/>
            <a:ext cx="4752000" cy="720000"/>
          </a:xfrm>
        </p:spPr>
        <p:txBody>
          <a:bodyPr vert="horz" lIns="252000" tIns="0" rIns="0" bIns="0" rtlCol="0" anchor="b">
            <a:normAutofit/>
          </a:bodyPr>
          <a:lstStyle/>
          <a:p>
            <a:r>
              <a:rPr lang="en-US" dirty="0"/>
              <a:t>In complying with Child Safe Standard 4 a school must, at a minimum, ensure:</a:t>
            </a:r>
            <a:endParaRPr lang="en-AU" dirty="0"/>
          </a:p>
        </p:txBody>
      </p:sp>
      <p:sp>
        <p:nvSpPr>
          <p:cNvPr id="10" name="Footer Placeholder 2">
            <a:extLst>
              <a:ext uri="{FF2B5EF4-FFF2-40B4-BE49-F238E27FC236}">
                <a16:creationId xmlns:a16="http://schemas.microsoft.com/office/drawing/2014/main" id="{96742FF9-E941-08E5-880C-1D95502AA2F2}"/>
              </a:ext>
            </a:extLst>
          </p:cNvPr>
          <p:cNvSpPr>
            <a:spLocks noGrp="1"/>
          </p:cNvSpPr>
          <p:nvPr>
            <p:ph type="ftr" sz="quarter" idx="10"/>
          </p:nvPr>
        </p:nvSpPr>
        <p:spPr>
          <a:xfrm>
            <a:off x="7358063" y="6277460"/>
            <a:ext cx="4105480" cy="180000"/>
          </a:xfrm>
        </p:spPr>
        <p:txBody>
          <a:bodyPr/>
          <a:lstStyle/>
          <a:p>
            <a:pPr algn="r">
              <a:spcAft>
                <a:spcPts val="600"/>
              </a:spcAft>
            </a:pPr>
            <a:r>
              <a:rPr lang="en-GB"/>
              <a:t>Play your part visit: macs.vic.edu.au/care</a:t>
            </a:r>
          </a:p>
        </p:txBody>
      </p:sp>
      <p:sp>
        <p:nvSpPr>
          <p:cNvPr id="12" name="Slide Number Placeholder 3">
            <a:extLst>
              <a:ext uri="{FF2B5EF4-FFF2-40B4-BE49-F238E27FC236}">
                <a16:creationId xmlns:a16="http://schemas.microsoft.com/office/drawing/2014/main" id="{5C7AD0F9-253D-28EE-EC34-AD5F3E8203F4}"/>
              </a:ext>
            </a:extLst>
          </p:cNvPr>
          <p:cNvSpPr>
            <a:spLocks noGrp="1"/>
          </p:cNvSpPr>
          <p:nvPr>
            <p:ph type="sldNum" sz="quarter" idx="11"/>
          </p:nvPr>
        </p:nvSpPr>
        <p:spPr>
          <a:xfrm>
            <a:off x="11532394" y="6277460"/>
            <a:ext cx="144171" cy="180000"/>
          </a:xfrm>
        </p:spPr>
        <p:txBody>
          <a:bodyPr/>
          <a:lstStyle/>
          <a:p>
            <a:pPr>
              <a:spcAft>
                <a:spcPts val="600"/>
              </a:spcAft>
            </a:pPr>
            <a:fld id="{F5AEA0E0-5CC6-4BD0-905C-A0021E419432}" type="slidenum">
              <a:rPr lang="en-GB" smtClean="0"/>
              <a:pPr>
                <a:spcAft>
                  <a:spcPts val="600"/>
                </a:spcAft>
              </a:pPr>
              <a:t>10</a:t>
            </a:fld>
            <a:endParaRPr lang="en-GB"/>
          </a:p>
        </p:txBody>
      </p:sp>
      <p:sp>
        <p:nvSpPr>
          <p:cNvPr id="5" name="TextBox 4">
            <a:extLst>
              <a:ext uri="{FF2B5EF4-FFF2-40B4-BE49-F238E27FC236}">
                <a16:creationId xmlns:a16="http://schemas.microsoft.com/office/drawing/2014/main" id="{0CB873CC-59EC-87B6-DB41-E97F0F396165}"/>
              </a:ext>
            </a:extLst>
          </p:cNvPr>
          <p:cNvSpPr txBox="1"/>
          <p:nvPr/>
        </p:nvSpPr>
        <p:spPr>
          <a:xfrm>
            <a:off x="6591299" y="1985963"/>
            <a:ext cx="4752000" cy="3744000"/>
          </a:xfrm>
          <a:prstGeom prst="rect">
            <a:avLst/>
          </a:prstGeom>
        </p:spPr>
        <p:txBody>
          <a:bodyPr vert="horz" lIns="36000" tIns="0" rIns="0" bIns="0" rtlCol="0">
            <a:normAutofit/>
          </a:bodyPr>
          <a:lstStyle/>
          <a:p>
            <a:pPr marL="198000">
              <a:spcAft>
                <a:spcPts val="1300"/>
              </a:spcAft>
            </a:pPr>
            <a:endParaRPr lang="en-US" sz="1400" dirty="0">
              <a:solidFill>
                <a:schemeClr val="tx2"/>
              </a:solidFill>
            </a:endParaRPr>
          </a:p>
          <a:p>
            <a:pPr marL="198000">
              <a:spcAft>
                <a:spcPts val="1300"/>
              </a:spcAft>
            </a:pPr>
            <a:r>
              <a:rPr lang="en-US" sz="1400" b="1" dirty="0">
                <a:solidFill>
                  <a:schemeClr val="tx2"/>
                </a:solidFill>
              </a:rPr>
              <a:t>4.1</a:t>
            </a:r>
            <a:r>
              <a:rPr lang="en-US" sz="1400" dirty="0">
                <a:solidFill>
                  <a:schemeClr val="tx2"/>
                </a:solidFill>
              </a:rPr>
              <a:t> Families participate in decisions affecting their child.</a:t>
            </a:r>
            <a:br>
              <a:rPr lang="en-US" sz="1400" dirty="0">
                <a:solidFill>
                  <a:schemeClr val="tx2"/>
                </a:solidFill>
              </a:rPr>
            </a:br>
            <a:endParaRPr lang="en-US" sz="1400" dirty="0">
              <a:solidFill>
                <a:schemeClr val="tx2"/>
              </a:solidFill>
            </a:endParaRPr>
          </a:p>
          <a:p>
            <a:pPr marL="198000">
              <a:spcAft>
                <a:spcPts val="1300"/>
              </a:spcAft>
            </a:pPr>
            <a:r>
              <a:rPr lang="en-US" sz="1400" b="1" dirty="0">
                <a:solidFill>
                  <a:schemeClr val="tx2"/>
                </a:solidFill>
              </a:rPr>
              <a:t>4.2</a:t>
            </a:r>
            <a:r>
              <a:rPr lang="en-US" sz="1400" dirty="0">
                <a:solidFill>
                  <a:schemeClr val="tx2"/>
                </a:solidFill>
              </a:rPr>
              <a:t> The organisation engages and openly communicates with families and the community about its child safe approach and relevant information is accessible.</a:t>
            </a:r>
            <a:br>
              <a:rPr lang="en-US" sz="1400" dirty="0">
                <a:solidFill>
                  <a:schemeClr val="tx2"/>
                </a:solidFill>
              </a:rPr>
            </a:br>
            <a:endParaRPr lang="en-US" sz="1400" dirty="0">
              <a:solidFill>
                <a:schemeClr val="tx2"/>
              </a:solidFill>
            </a:endParaRPr>
          </a:p>
          <a:p>
            <a:pPr marL="198000">
              <a:spcAft>
                <a:spcPts val="1300"/>
              </a:spcAft>
            </a:pPr>
            <a:r>
              <a:rPr lang="en-US" sz="1400" b="1" dirty="0">
                <a:solidFill>
                  <a:schemeClr val="tx2"/>
                </a:solidFill>
              </a:rPr>
              <a:t>4.3 </a:t>
            </a:r>
            <a:r>
              <a:rPr lang="en-US" sz="1400" dirty="0">
                <a:solidFill>
                  <a:schemeClr val="tx2"/>
                </a:solidFill>
              </a:rPr>
              <a:t>Families and communities have a say in the development and review of the </a:t>
            </a:r>
            <a:r>
              <a:rPr lang="en-US" sz="1400" dirty="0" err="1">
                <a:solidFill>
                  <a:schemeClr val="tx2"/>
                </a:solidFill>
              </a:rPr>
              <a:t>organisation’s</a:t>
            </a:r>
            <a:r>
              <a:rPr lang="en-US" sz="1400" dirty="0">
                <a:solidFill>
                  <a:schemeClr val="tx2"/>
                </a:solidFill>
              </a:rPr>
              <a:t> policies and practices.</a:t>
            </a:r>
            <a:br>
              <a:rPr lang="en-US" sz="1400" dirty="0">
                <a:solidFill>
                  <a:schemeClr val="tx2"/>
                </a:solidFill>
              </a:rPr>
            </a:br>
            <a:endParaRPr lang="en-US" sz="1400" dirty="0">
              <a:solidFill>
                <a:schemeClr val="tx2"/>
              </a:solidFill>
            </a:endParaRPr>
          </a:p>
          <a:p>
            <a:pPr marL="198000">
              <a:spcAft>
                <a:spcPts val="1300"/>
              </a:spcAft>
            </a:pPr>
            <a:r>
              <a:rPr lang="en-US" sz="1400" b="1" dirty="0">
                <a:solidFill>
                  <a:schemeClr val="tx2"/>
                </a:solidFill>
              </a:rPr>
              <a:t>4.4</a:t>
            </a:r>
            <a:r>
              <a:rPr lang="en-US" sz="1400" dirty="0">
                <a:solidFill>
                  <a:schemeClr val="tx2"/>
                </a:solidFill>
              </a:rPr>
              <a:t> Families, carers and the community are informed about the </a:t>
            </a:r>
            <a:r>
              <a:rPr lang="en-US" sz="1400" dirty="0" err="1">
                <a:solidFill>
                  <a:schemeClr val="tx2"/>
                </a:solidFill>
              </a:rPr>
              <a:t>organisation’s</a:t>
            </a:r>
            <a:r>
              <a:rPr lang="en-US" sz="1400" dirty="0">
                <a:solidFill>
                  <a:schemeClr val="tx2"/>
                </a:solidFill>
              </a:rPr>
              <a:t> operations and governance.</a:t>
            </a:r>
          </a:p>
          <a:p>
            <a:pPr marL="198000">
              <a:spcAft>
                <a:spcPts val="1300"/>
              </a:spcAft>
            </a:pPr>
            <a:endParaRPr lang="en-US" sz="1200" b="0" i="0" dirty="0">
              <a:solidFill>
                <a:schemeClr val="tx2"/>
              </a:solidFill>
              <a:effectLst/>
            </a:endParaRPr>
          </a:p>
        </p:txBody>
      </p:sp>
      <p:pic>
        <p:nvPicPr>
          <p:cNvPr id="4" name="Picture 3" descr="A group of people walking outside&#10;&#10;AI-generated content may be incorrect.">
            <a:extLst>
              <a:ext uri="{FF2B5EF4-FFF2-40B4-BE49-F238E27FC236}">
                <a16:creationId xmlns:a16="http://schemas.microsoft.com/office/drawing/2014/main" id="{AD3020DF-CBCE-F655-3E5B-CA460827ABA4}"/>
              </a:ext>
            </a:extLst>
          </p:cNvPr>
          <p:cNvPicPr>
            <a:picLocks noChangeAspect="1"/>
          </p:cNvPicPr>
          <p:nvPr/>
        </p:nvPicPr>
        <p:blipFill>
          <a:blip r:embed="rId2">
            <a:extLst>
              <a:ext uri="{28A0092B-C50C-407E-A947-70E740481C1C}">
                <a14:useLocalDpi xmlns:a14="http://schemas.microsoft.com/office/drawing/2010/main" val="0"/>
              </a:ext>
            </a:extLst>
          </a:blip>
          <a:srcRect r="-1" b="13009"/>
          <a:stretch>
            <a:fillRect/>
          </a:stretch>
        </p:blipFill>
        <p:spPr>
          <a:xfrm>
            <a:off x="228600" y="228600"/>
            <a:ext cx="5886450" cy="6400799"/>
          </a:xfrm>
          <a:custGeom>
            <a:avLst/>
            <a:gdLst>
              <a:gd name="connsiteX0" fmla="*/ 215444 w 5886450"/>
              <a:gd name="connsiteY0" fmla="*/ 0 h 6400799"/>
              <a:gd name="connsiteX1" fmla="*/ 5671006 w 5886450"/>
              <a:gd name="connsiteY1" fmla="*/ 0 h 6400799"/>
              <a:gd name="connsiteX2" fmla="*/ 5886450 w 5886450"/>
              <a:gd name="connsiteY2" fmla="*/ 215444 h 6400799"/>
              <a:gd name="connsiteX3" fmla="*/ 5886450 w 5886450"/>
              <a:gd name="connsiteY3" fmla="*/ 6185355 h 6400799"/>
              <a:gd name="connsiteX4" fmla="*/ 5671006 w 5886450"/>
              <a:gd name="connsiteY4" fmla="*/ 6400799 h 6400799"/>
              <a:gd name="connsiteX5" fmla="*/ 215444 w 5886450"/>
              <a:gd name="connsiteY5" fmla="*/ 6400799 h 6400799"/>
              <a:gd name="connsiteX6" fmla="*/ 0 w 5886450"/>
              <a:gd name="connsiteY6" fmla="*/ 6185355 h 6400799"/>
              <a:gd name="connsiteX7" fmla="*/ 0 w 5886450"/>
              <a:gd name="connsiteY7" fmla="*/ 215444 h 6400799"/>
              <a:gd name="connsiteX8" fmla="*/ 215444 w 5886450"/>
              <a:gd name="connsiteY8" fmla="*/ 0 h 640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6450" h="6400799">
                <a:moveTo>
                  <a:pt x="215444" y="0"/>
                </a:moveTo>
                <a:lnTo>
                  <a:pt x="5671006" y="0"/>
                </a:lnTo>
                <a:cubicBezTo>
                  <a:pt x="5789992" y="0"/>
                  <a:pt x="5886450" y="96458"/>
                  <a:pt x="5886450" y="215444"/>
                </a:cubicBezTo>
                <a:lnTo>
                  <a:pt x="5886450" y="6185355"/>
                </a:lnTo>
                <a:cubicBezTo>
                  <a:pt x="5886450" y="6304341"/>
                  <a:pt x="5789992" y="6400799"/>
                  <a:pt x="5671006" y="6400799"/>
                </a:cubicBezTo>
                <a:lnTo>
                  <a:pt x="215444" y="6400799"/>
                </a:lnTo>
                <a:cubicBezTo>
                  <a:pt x="96458" y="6400799"/>
                  <a:pt x="0" y="6304341"/>
                  <a:pt x="0" y="6185355"/>
                </a:cubicBezTo>
                <a:lnTo>
                  <a:pt x="0" y="215444"/>
                </a:lnTo>
                <a:cubicBezTo>
                  <a:pt x="0" y="96458"/>
                  <a:pt x="96458" y="0"/>
                  <a:pt x="215444" y="0"/>
                </a:cubicBezTo>
                <a:close/>
              </a:path>
            </a:pathLst>
          </a:custGeom>
          <a:noFill/>
        </p:spPr>
      </p:pic>
    </p:spTree>
    <p:extLst>
      <p:ext uri="{BB962C8B-B14F-4D97-AF65-F5344CB8AC3E}">
        <p14:creationId xmlns:p14="http://schemas.microsoft.com/office/powerpoint/2010/main" val="3918975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430F2-303E-B453-8A7E-1A75BF0A4669}"/>
            </a:ext>
          </a:extLst>
        </p:cNvPr>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062A1E61-273A-9389-6A56-43F814031E6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8937" b="8937"/>
          <a:stretch/>
        </p:blipFill>
        <p:spPr>
          <a:xfrm>
            <a:off x="239315" y="118837"/>
            <a:ext cx="11713369" cy="6400800"/>
          </a:xfrm>
        </p:spPr>
      </p:pic>
      <p:sp>
        <p:nvSpPr>
          <p:cNvPr id="3" name="Text Placeholder 2">
            <a:extLst>
              <a:ext uri="{FF2B5EF4-FFF2-40B4-BE49-F238E27FC236}">
                <a16:creationId xmlns:a16="http://schemas.microsoft.com/office/drawing/2014/main" id="{804F1D4F-6B28-DAF0-F513-12760453FB0D}"/>
              </a:ext>
            </a:extLst>
          </p:cNvPr>
          <p:cNvSpPr>
            <a:spLocks noGrp="1"/>
          </p:cNvSpPr>
          <p:nvPr>
            <p:ph type="body" sz="quarter" idx="16"/>
          </p:nvPr>
        </p:nvSpPr>
        <p:spPr>
          <a:xfrm>
            <a:off x="11132332" y="457200"/>
            <a:ext cx="532800" cy="298800"/>
          </a:xfrm>
        </p:spPr>
        <p:txBody>
          <a:bodyPr/>
          <a:lstStyle/>
          <a:p>
            <a:r>
              <a:rPr lang="en-AU" dirty="0"/>
              <a:t>  </a:t>
            </a:r>
          </a:p>
        </p:txBody>
      </p:sp>
      <p:sp>
        <p:nvSpPr>
          <p:cNvPr id="4" name="Text Placeholder 3">
            <a:extLst>
              <a:ext uri="{FF2B5EF4-FFF2-40B4-BE49-F238E27FC236}">
                <a16:creationId xmlns:a16="http://schemas.microsoft.com/office/drawing/2014/main" id="{2B9CB154-06C0-1C69-442E-26CB1A96EC57}"/>
              </a:ext>
            </a:extLst>
          </p:cNvPr>
          <p:cNvSpPr>
            <a:spLocks noGrp="1"/>
          </p:cNvSpPr>
          <p:nvPr>
            <p:ph type="body" sz="quarter" idx="15"/>
          </p:nvPr>
        </p:nvSpPr>
        <p:spPr>
          <a:xfrm>
            <a:off x="9277349" y="473869"/>
            <a:ext cx="1602000" cy="229970"/>
          </a:xfrm>
        </p:spPr>
        <p:txBody>
          <a:bodyPr/>
          <a:lstStyle/>
          <a:p>
            <a:r>
              <a:rPr lang="en-AU" dirty="0"/>
              <a:t>  </a:t>
            </a:r>
          </a:p>
        </p:txBody>
      </p:sp>
      <p:sp>
        <p:nvSpPr>
          <p:cNvPr id="5" name="Title 4">
            <a:extLst>
              <a:ext uri="{FF2B5EF4-FFF2-40B4-BE49-F238E27FC236}">
                <a16:creationId xmlns:a16="http://schemas.microsoft.com/office/drawing/2014/main" id="{75F022D7-E51A-9A05-3FEA-81F8425F0230}"/>
              </a:ext>
            </a:extLst>
          </p:cNvPr>
          <p:cNvSpPr>
            <a:spLocks noGrp="1"/>
          </p:cNvSpPr>
          <p:nvPr>
            <p:ph type="title"/>
          </p:nvPr>
        </p:nvSpPr>
        <p:spPr>
          <a:xfrm>
            <a:off x="783329" y="3329910"/>
            <a:ext cx="9740897" cy="2453250"/>
          </a:xfrm>
        </p:spPr>
        <p:txBody>
          <a:bodyPr/>
          <a:lstStyle/>
          <a:p>
            <a:r>
              <a:rPr lang="en-US" b="1" dirty="0">
                <a:ln>
                  <a:solidFill>
                    <a:sysClr val="windowText" lastClr="000000"/>
                  </a:solidFill>
                </a:ln>
              </a:rPr>
              <a:t>In practice:</a:t>
            </a:r>
            <a:endParaRPr lang="en-AU" b="1" dirty="0">
              <a:ln>
                <a:solidFill>
                  <a:sysClr val="windowText" lastClr="000000"/>
                </a:solidFill>
              </a:ln>
            </a:endParaRPr>
          </a:p>
        </p:txBody>
      </p:sp>
      <p:sp>
        <p:nvSpPr>
          <p:cNvPr id="6" name="Footer Placeholder 5">
            <a:extLst>
              <a:ext uri="{FF2B5EF4-FFF2-40B4-BE49-F238E27FC236}">
                <a16:creationId xmlns:a16="http://schemas.microsoft.com/office/drawing/2014/main" id="{93EEB5D6-BD2E-D0EB-E098-E318456093B3}"/>
              </a:ext>
            </a:extLst>
          </p:cNvPr>
          <p:cNvSpPr>
            <a:spLocks noGrp="1"/>
          </p:cNvSpPr>
          <p:nvPr>
            <p:ph type="ftr" sz="quarter" idx="10"/>
          </p:nvPr>
        </p:nvSpPr>
        <p:spPr>
          <a:xfrm>
            <a:off x="7358063" y="6277460"/>
            <a:ext cx="4105480" cy="180000"/>
          </a:xfrm>
        </p:spPr>
        <p:txBody>
          <a:bodyPr/>
          <a:lstStyle/>
          <a:p>
            <a:r>
              <a:rPr lang="en-GB" dirty="0"/>
              <a:t>Play your part visit: care.macs.vic.edu.au</a:t>
            </a:r>
          </a:p>
        </p:txBody>
      </p:sp>
      <p:sp>
        <p:nvSpPr>
          <p:cNvPr id="7" name="Slide Number Placeholder 6">
            <a:extLst>
              <a:ext uri="{FF2B5EF4-FFF2-40B4-BE49-F238E27FC236}">
                <a16:creationId xmlns:a16="http://schemas.microsoft.com/office/drawing/2014/main" id="{3601B6A3-518D-4754-D245-3D9CAA589A6C}"/>
              </a:ext>
            </a:extLst>
          </p:cNvPr>
          <p:cNvSpPr>
            <a:spLocks noGrp="1"/>
          </p:cNvSpPr>
          <p:nvPr>
            <p:ph type="sldNum" sz="quarter" idx="11"/>
          </p:nvPr>
        </p:nvSpPr>
        <p:spPr>
          <a:xfrm>
            <a:off x="11513344" y="6277460"/>
            <a:ext cx="163222" cy="180000"/>
          </a:xfrm>
        </p:spPr>
        <p:txBody>
          <a:bodyPr/>
          <a:lstStyle/>
          <a:p>
            <a:fld id="{F5AEA0E0-5CC6-4BD0-905C-A0021E419432}" type="slidenum">
              <a:rPr lang="en-GB" smtClean="0"/>
              <a:pPr/>
              <a:t>11</a:t>
            </a:fld>
            <a:endParaRPr lang="en-GB" dirty="0"/>
          </a:p>
        </p:txBody>
      </p:sp>
      <p:sp>
        <p:nvSpPr>
          <p:cNvPr id="9" name="Text Placeholder 8">
            <a:extLst>
              <a:ext uri="{FF2B5EF4-FFF2-40B4-BE49-F238E27FC236}">
                <a16:creationId xmlns:a16="http://schemas.microsoft.com/office/drawing/2014/main" id="{4C539CB3-0B98-EBBB-C096-1248720BDCE4}"/>
              </a:ext>
            </a:extLst>
          </p:cNvPr>
          <p:cNvSpPr>
            <a:spLocks noGrp="1"/>
          </p:cNvSpPr>
          <p:nvPr>
            <p:ph type="body" sz="quarter" idx="17"/>
          </p:nvPr>
        </p:nvSpPr>
        <p:spPr>
          <a:xfrm>
            <a:off x="10913267" y="466724"/>
            <a:ext cx="180000" cy="248400"/>
          </a:xfrm>
        </p:spPr>
        <p:txBody>
          <a:bodyPr/>
          <a:lstStyle/>
          <a:p>
            <a:r>
              <a:rPr lang="en-AU" dirty="0"/>
              <a:t>  </a:t>
            </a:r>
          </a:p>
        </p:txBody>
      </p:sp>
      <p:sp>
        <p:nvSpPr>
          <p:cNvPr id="10" name="Text Placeholder 9">
            <a:extLst>
              <a:ext uri="{FF2B5EF4-FFF2-40B4-BE49-F238E27FC236}">
                <a16:creationId xmlns:a16="http://schemas.microsoft.com/office/drawing/2014/main" id="{B69DA08A-0DA7-DED5-94E2-51B6A54B919A}"/>
              </a:ext>
            </a:extLst>
          </p:cNvPr>
          <p:cNvSpPr>
            <a:spLocks noGrp="1"/>
          </p:cNvSpPr>
          <p:nvPr>
            <p:ph type="body" sz="quarter" idx="18"/>
          </p:nvPr>
        </p:nvSpPr>
        <p:spPr>
          <a:xfrm>
            <a:off x="712800" y="5770800"/>
            <a:ext cx="3657600" cy="115200"/>
          </a:xfrm>
        </p:spPr>
        <p:txBody>
          <a:bodyPr/>
          <a:lstStyle/>
          <a:p>
            <a:r>
              <a:rPr lang="en-AU" dirty="0"/>
              <a:t>  </a:t>
            </a:r>
          </a:p>
        </p:txBody>
      </p:sp>
    </p:spTree>
    <p:extLst>
      <p:ext uri="{BB962C8B-B14F-4D97-AF65-F5344CB8AC3E}">
        <p14:creationId xmlns:p14="http://schemas.microsoft.com/office/powerpoint/2010/main" val="3195524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9DDBF-7342-D7E5-AE50-7DE00BA4B425}"/>
              </a:ext>
            </a:extLst>
          </p:cNvPr>
          <p:cNvSpPr>
            <a:spLocks noGrp="1"/>
          </p:cNvSpPr>
          <p:nvPr>
            <p:ph type="title"/>
          </p:nvPr>
        </p:nvSpPr>
        <p:spPr>
          <a:xfrm>
            <a:off x="2928393" y="387349"/>
            <a:ext cx="5775544" cy="765109"/>
          </a:xfrm>
        </p:spPr>
        <p:txBody>
          <a:bodyPr/>
          <a:lstStyle/>
          <a:p>
            <a:pPr algn="ctr"/>
            <a:br>
              <a:rPr lang="en-US" sz="1800" dirty="0"/>
            </a:br>
            <a:r>
              <a:rPr lang="en-US" sz="1800" dirty="0">
                <a:solidFill>
                  <a:srgbClr val="272F60"/>
                </a:solidFill>
              </a:rPr>
              <a:t>Families participate in decisions affecting their child</a:t>
            </a:r>
            <a:br>
              <a:rPr lang="en-US" sz="1800" dirty="0"/>
            </a:br>
            <a:r>
              <a:rPr lang="en-US" sz="1800" dirty="0"/>
              <a:t> </a:t>
            </a:r>
            <a:endParaRPr lang="en-AU" sz="1800" dirty="0"/>
          </a:p>
        </p:txBody>
      </p:sp>
      <p:sp>
        <p:nvSpPr>
          <p:cNvPr id="8" name="Speech Bubble: Oval 7">
            <a:extLst>
              <a:ext uri="{FF2B5EF4-FFF2-40B4-BE49-F238E27FC236}">
                <a16:creationId xmlns:a16="http://schemas.microsoft.com/office/drawing/2014/main" id="{CDDEDD5D-63A7-683C-E4CF-C4D17D8CBFBF}"/>
              </a:ext>
            </a:extLst>
          </p:cNvPr>
          <p:cNvSpPr/>
          <p:nvPr/>
        </p:nvSpPr>
        <p:spPr>
          <a:xfrm>
            <a:off x="8587212" y="1525066"/>
            <a:ext cx="3080809" cy="1903934"/>
          </a:xfrm>
          <a:prstGeom prst="wedgeEllipseCallout">
            <a:avLst/>
          </a:prstGeom>
          <a:solidFill>
            <a:srgbClr val="00C0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br>
              <a:rPr lang="en-US" sz="1400" b="1" u="sng" dirty="0">
                <a:solidFill>
                  <a:schemeClr val="tx2"/>
                </a:solidFill>
              </a:rPr>
            </a:br>
            <a:r>
              <a:rPr lang="en-US" sz="1400" b="1" u="sng" dirty="0">
                <a:solidFill>
                  <a:srgbClr val="272F60"/>
                </a:solidFill>
              </a:rPr>
              <a:t>Is there an ongoing agenda item dedicated to child safety on your parent/carer advisory groups or equivalent?</a:t>
            </a:r>
            <a:br>
              <a:rPr lang="en-US" sz="1200" b="1" dirty="0">
                <a:solidFill>
                  <a:schemeClr val="bg1"/>
                </a:solidFill>
              </a:rPr>
            </a:br>
            <a:endParaRPr lang="en-US" sz="1200" b="1" dirty="0">
              <a:solidFill>
                <a:schemeClr val="bg1"/>
              </a:solidFill>
            </a:endParaRPr>
          </a:p>
        </p:txBody>
      </p:sp>
      <p:pic>
        <p:nvPicPr>
          <p:cNvPr id="3" name="Graphic 2">
            <a:extLst>
              <a:ext uri="{FF2B5EF4-FFF2-40B4-BE49-F238E27FC236}">
                <a16:creationId xmlns:a16="http://schemas.microsoft.com/office/drawing/2014/main" id="{FB982562-C555-AEED-5B7D-7D8AE42E2C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44358">
            <a:off x="513819" y="3529202"/>
            <a:ext cx="977143" cy="1870050"/>
          </a:xfrm>
          <a:prstGeom prst="rect">
            <a:avLst/>
          </a:prstGeom>
        </p:spPr>
      </p:pic>
      <p:pic>
        <p:nvPicPr>
          <p:cNvPr id="10" name="Graphic 9">
            <a:extLst>
              <a:ext uri="{FF2B5EF4-FFF2-40B4-BE49-F238E27FC236}">
                <a16:creationId xmlns:a16="http://schemas.microsoft.com/office/drawing/2014/main" id="{7C7D421D-6796-AED6-EB69-CF513BBC35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826450">
            <a:off x="10009747" y="3786921"/>
            <a:ext cx="1903034" cy="1806461"/>
          </a:xfrm>
          <a:prstGeom prst="rect">
            <a:avLst/>
          </a:prstGeom>
        </p:spPr>
      </p:pic>
      <p:sp>
        <p:nvSpPr>
          <p:cNvPr id="11" name="Oval 10">
            <a:extLst>
              <a:ext uri="{FF2B5EF4-FFF2-40B4-BE49-F238E27FC236}">
                <a16:creationId xmlns:a16="http://schemas.microsoft.com/office/drawing/2014/main" id="{C57E5B2B-F962-25F7-A67C-B48AE8A2CB4E}"/>
              </a:ext>
            </a:extLst>
          </p:cNvPr>
          <p:cNvSpPr/>
          <p:nvPr/>
        </p:nvSpPr>
        <p:spPr>
          <a:xfrm>
            <a:off x="625256" y="387349"/>
            <a:ext cx="1626758" cy="997466"/>
          </a:xfrm>
          <a:prstGeom prst="ellipse">
            <a:avLst/>
          </a:prstGeom>
          <a:solidFill>
            <a:srgbClr val="E86E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faldore-regular"/>
              </a:rPr>
              <a:t>4.1:</a:t>
            </a:r>
            <a:endParaRPr lang="en-AU" sz="2800" dirty="0">
              <a:solidFill>
                <a:schemeClr val="bg1"/>
              </a:solidFill>
            </a:endParaRPr>
          </a:p>
        </p:txBody>
      </p:sp>
      <p:sp>
        <p:nvSpPr>
          <p:cNvPr id="12" name="Rectangle: Rounded Corners 11">
            <a:extLst>
              <a:ext uri="{FF2B5EF4-FFF2-40B4-BE49-F238E27FC236}">
                <a16:creationId xmlns:a16="http://schemas.microsoft.com/office/drawing/2014/main" id="{ECEB27A7-D5FF-5F7C-5D07-9B3335B1A067}"/>
              </a:ext>
            </a:extLst>
          </p:cNvPr>
          <p:cNvSpPr/>
          <p:nvPr/>
        </p:nvSpPr>
        <p:spPr>
          <a:xfrm>
            <a:off x="575875" y="1491211"/>
            <a:ext cx="4371027" cy="2258855"/>
          </a:xfrm>
          <a:prstGeom prst="roundRect">
            <a:avLst/>
          </a:prstGeom>
          <a:solidFill>
            <a:srgbClr val="26386B"/>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b="1" u="sng" dirty="0"/>
              <a:t>Co-Design Plans</a:t>
            </a:r>
            <a:br>
              <a:rPr lang="en-US" sz="1400" dirty="0"/>
            </a:br>
            <a:br>
              <a:rPr lang="en-US" sz="1400" dirty="0"/>
            </a:br>
            <a:r>
              <a:rPr lang="en-US" sz="1400" dirty="0"/>
              <a:t>Where possible, invite families to co-develop Individual Learning Plans (ILPs), wellbeing plans, or </a:t>
            </a:r>
            <a:r>
              <a:rPr lang="en-US" sz="1400" dirty="0" err="1"/>
              <a:t>behaviour</a:t>
            </a:r>
            <a:r>
              <a:rPr lang="en-US" sz="1400" dirty="0"/>
              <a:t> support plans, with clear goal-setting and regular review meetings.</a:t>
            </a:r>
            <a:br>
              <a:rPr lang="en-US" sz="1400" dirty="0"/>
            </a:br>
            <a:br>
              <a:rPr lang="en-US" sz="1400" dirty="0"/>
            </a:br>
            <a:r>
              <a:rPr lang="en-US" sz="1400" i="1" dirty="0"/>
              <a:t>Ensure school pro-formas for these plans have space for family consultation.  </a:t>
            </a:r>
            <a:endParaRPr lang="en-AU" sz="1400" i="1" dirty="0">
              <a:solidFill>
                <a:schemeClr val="tx2"/>
              </a:solidFill>
            </a:endParaRPr>
          </a:p>
        </p:txBody>
      </p:sp>
      <p:sp>
        <p:nvSpPr>
          <p:cNvPr id="15" name="Rectangle: Rounded Corners 14">
            <a:extLst>
              <a:ext uri="{FF2B5EF4-FFF2-40B4-BE49-F238E27FC236}">
                <a16:creationId xmlns:a16="http://schemas.microsoft.com/office/drawing/2014/main" id="{F894B564-88CA-701B-9482-7BB82BAB60F3}"/>
              </a:ext>
            </a:extLst>
          </p:cNvPr>
          <p:cNvSpPr/>
          <p:nvPr/>
        </p:nvSpPr>
        <p:spPr>
          <a:xfrm>
            <a:off x="5226611" y="1318955"/>
            <a:ext cx="3080809" cy="2968874"/>
          </a:xfrm>
          <a:prstGeom prst="roundRect">
            <a:avLst/>
          </a:prstGeom>
          <a:solidFill>
            <a:srgbClr val="26386B"/>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fontAlgn="base"/>
            <a:r>
              <a:rPr lang="en-US" sz="1400" b="1" u="sng" dirty="0"/>
              <a:t>Surveys</a:t>
            </a:r>
            <a:br>
              <a:rPr lang="en-US" sz="1400" b="1" u="sng" dirty="0"/>
            </a:br>
            <a:br>
              <a:rPr lang="en-US" sz="1400" b="1" dirty="0"/>
            </a:br>
            <a:r>
              <a:rPr lang="en-US" sz="1400" dirty="0"/>
              <a:t>Run termly or semester feedback surveys to gather parent/carer input on school programs, safety initiatives, and classroom experiences. Summarise results to inform decisions. Share the results with the school community. </a:t>
            </a:r>
          </a:p>
          <a:p>
            <a:pPr algn="ctr" fontAlgn="base"/>
            <a:endParaRPr lang="en-US" sz="1400" dirty="0"/>
          </a:p>
          <a:p>
            <a:pPr algn="ctr" fontAlgn="base"/>
            <a:r>
              <a:rPr lang="en-AU" sz="1400" dirty="0">
                <a:solidFill>
                  <a:schemeClr val="bg1"/>
                </a:solidFill>
              </a:rPr>
              <a:t>Share your MACSSIS data!</a:t>
            </a:r>
            <a:endParaRPr lang="en-US" sz="1400" dirty="0"/>
          </a:p>
        </p:txBody>
      </p:sp>
      <p:sp>
        <p:nvSpPr>
          <p:cNvPr id="16" name="Rectangle: Rounded Corners 15">
            <a:extLst>
              <a:ext uri="{FF2B5EF4-FFF2-40B4-BE49-F238E27FC236}">
                <a16:creationId xmlns:a16="http://schemas.microsoft.com/office/drawing/2014/main" id="{A964EADB-84F3-5792-BD7E-FD216D07D7E9}"/>
              </a:ext>
            </a:extLst>
          </p:cNvPr>
          <p:cNvSpPr/>
          <p:nvPr/>
        </p:nvSpPr>
        <p:spPr>
          <a:xfrm>
            <a:off x="5443234" y="4464227"/>
            <a:ext cx="4766240" cy="2083545"/>
          </a:xfrm>
          <a:prstGeom prst="roundRect">
            <a:avLst/>
          </a:prstGeom>
          <a:solidFill>
            <a:srgbClr val="26386B"/>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b="1" u="sng" dirty="0"/>
              <a:t>Advisory Groups</a:t>
            </a:r>
            <a:br>
              <a:rPr lang="en-US" sz="1400" b="1" u="sng" dirty="0"/>
            </a:br>
            <a:br>
              <a:rPr lang="en-US" sz="1400" b="1" dirty="0"/>
            </a:br>
            <a:r>
              <a:rPr lang="en-US" sz="1400" dirty="0"/>
              <a:t>Form family/carer advisory committees to provide input on upcoming programs, policies, or school projects, ensuring representation from diverse cultural and linguistic backgrounds. Consider translators to create greater opportunity for participation.  </a:t>
            </a:r>
            <a:endParaRPr lang="en-US" sz="1400" b="1" dirty="0">
              <a:solidFill>
                <a:schemeClr val="accent1"/>
              </a:solidFill>
            </a:endParaRPr>
          </a:p>
        </p:txBody>
      </p:sp>
      <p:sp>
        <p:nvSpPr>
          <p:cNvPr id="17" name="Rectangle: Rounded Corners 16">
            <a:extLst>
              <a:ext uri="{FF2B5EF4-FFF2-40B4-BE49-F238E27FC236}">
                <a16:creationId xmlns:a16="http://schemas.microsoft.com/office/drawing/2014/main" id="{6F209946-5B92-D42E-FFBC-7EB228405FCE}"/>
              </a:ext>
            </a:extLst>
          </p:cNvPr>
          <p:cNvSpPr/>
          <p:nvPr/>
        </p:nvSpPr>
        <p:spPr>
          <a:xfrm>
            <a:off x="1261872" y="4359822"/>
            <a:ext cx="3661604" cy="1944332"/>
          </a:xfrm>
          <a:prstGeom prst="roundRect">
            <a:avLst/>
          </a:prstGeom>
          <a:solidFill>
            <a:srgbClr val="26386B"/>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b="1" u="sng" dirty="0"/>
              <a:t>Dialogue</a:t>
            </a:r>
            <a:br>
              <a:rPr lang="en-US" sz="1400" b="1" u="sng" dirty="0"/>
            </a:br>
            <a:br>
              <a:rPr lang="en-US" sz="1400" b="1" dirty="0"/>
            </a:br>
            <a:r>
              <a:rPr lang="en-US" sz="1400" dirty="0"/>
              <a:t> Hold structured parent-teacher-student meetings where families can discuss learning progress, wellbeing concerns, and safety needs, and document agreed actions.</a:t>
            </a:r>
            <a:endParaRPr lang="en-US" sz="1400" b="1" dirty="0">
              <a:solidFill>
                <a:schemeClr val="accent1"/>
              </a:solidFill>
            </a:endParaRPr>
          </a:p>
        </p:txBody>
      </p:sp>
    </p:spTree>
    <p:extLst>
      <p:ext uri="{BB962C8B-B14F-4D97-AF65-F5344CB8AC3E}">
        <p14:creationId xmlns:p14="http://schemas.microsoft.com/office/powerpoint/2010/main" val="364934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53399-C131-3613-6A12-ADE5B7096337}"/>
              </a:ext>
            </a:extLst>
          </p:cNvPr>
          <p:cNvSpPr>
            <a:spLocks noGrp="1"/>
          </p:cNvSpPr>
          <p:nvPr>
            <p:ph type="title"/>
          </p:nvPr>
        </p:nvSpPr>
        <p:spPr>
          <a:xfrm>
            <a:off x="2445336" y="643785"/>
            <a:ext cx="6698664" cy="1300355"/>
          </a:xfrm>
        </p:spPr>
        <p:txBody>
          <a:bodyPr/>
          <a:lstStyle/>
          <a:p>
            <a:pPr algn="ctr"/>
            <a:r>
              <a:rPr lang="en-US" sz="1800" b="0" dirty="0">
                <a:solidFill>
                  <a:srgbClr val="272F60"/>
                </a:solidFill>
              </a:rPr>
              <a:t>The organisation engages and openly communicates with families and the community about its child safe approach and relevant information is accessible</a:t>
            </a:r>
            <a:endParaRPr lang="en-AU" sz="1800" dirty="0">
              <a:solidFill>
                <a:srgbClr val="272F60"/>
              </a:solidFill>
            </a:endParaRPr>
          </a:p>
        </p:txBody>
      </p:sp>
      <p:sp>
        <p:nvSpPr>
          <p:cNvPr id="3" name="Oval 2">
            <a:extLst>
              <a:ext uri="{FF2B5EF4-FFF2-40B4-BE49-F238E27FC236}">
                <a16:creationId xmlns:a16="http://schemas.microsoft.com/office/drawing/2014/main" id="{1C905E20-9E45-28EC-9E3A-F493AFCD5218}"/>
              </a:ext>
            </a:extLst>
          </p:cNvPr>
          <p:cNvSpPr/>
          <p:nvPr/>
        </p:nvSpPr>
        <p:spPr>
          <a:xfrm>
            <a:off x="547588" y="410606"/>
            <a:ext cx="1419752" cy="883357"/>
          </a:xfrm>
          <a:prstGeom prst="ellipse">
            <a:avLst/>
          </a:prstGeom>
          <a:solidFill>
            <a:srgbClr val="E86E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faldore-regular"/>
              </a:rPr>
              <a:t>4.2:</a:t>
            </a:r>
            <a:endParaRPr lang="en-AU" sz="2800" dirty="0">
              <a:solidFill>
                <a:schemeClr val="bg1"/>
              </a:solidFill>
            </a:endParaRPr>
          </a:p>
        </p:txBody>
      </p:sp>
      <p:sp>
        <p:nvSpPr>
          <p:cNvPr id="8" name="Rectangle: Rounded Corners 7">
            <a:extLst>
              <a:ext uri="{FF2B5EF4-FFF2-40B4-BE49-F238E27FC236}">
                <a16:creationId xmlns:a16="http://schemas.microsoft.com/office/drawing/2014/main" id="{5B6D1665-0B87-AD8C-2F7F-D16163453176}"/>
              </a:ext>
            </a:extLst>
          </p:cNvPr>
          <p:cNvSpPr/>
          <p:nvPr/>
        </p:nvSpPr>
        <p:spPr>
          <a:xfrm>
            <a:off x="701239" y="1652331"/>
            <a:ext cx="3488193" cy="2081571"/>
          </a:xfrm>
          <a:prstGeom prst="roundRect">
            <a:avLst/>
          </a:prstGeom>
          <a:solidFill>
            <a:srgbClr val="26386B"/>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b="1" u="sng" dirty="0"/>
              <a:t>Clear Information</a:t>
            </a:r>
            <a:br>
              <a:rPr lang="en-US" sz="1400" b="1" u="sng" dirty="0"/>
            </a:br>
            <a:br>
              <a:rPr lang="en-US" sz="1400" b="1" dirty="0"/>
            </a:br>
            <a:r>
              <a:rPr lang="en-US" sz="1400" dirty="0"/>
              <a:t>Provide clear child safety information in multiple formats. Ensure translated copies are available online and in-person in languages other than English.  </a:t>
            </a:r>
            <a:endParaRPr lang="en-AU" sz="1400" dirty="0">
              <a:solidFill>
                <a:schemeClr val="tx2"/>
              </a:solidFill>
            </a:endParaRPr>
          </a:p>
        </p:txBody>
      </p:sp>
      <p:sp>
        <p:nvSpPr>
          <p:cNvPr id="9" name="Rectangle: Rounded Corners 8">
            <a:extLst>
              <a:ext uri="{FF2B5EF4-FFF2-40B4-BE49-F238E27FC236}">
                <a16:creationId xmlns:a16="http://schemas.microsoft.com/office/drawing/2014/main" id="{10A28305-5D96-EE00-537B-4945429D179A}"/>
              </a:ext>
            </a:extLst>
          </p:cNvPr>
          <p:cNvSpPr/>
          <p:nvPr/>
        </p:nvSpPr>
        <p:spPr>
          <a:xfrm>
            <a:off x="4566442" y="1725483"/>
            <a:ext cx="3384802" cy="2603191"/>
          </a:xfrm>
          <a:prstGeom prst="roundRect">
            <a:avLst/>
          </a:prstGeom>
          <a:solidFill>
            <a:srgbClr val="26386B"/>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fontAlgn="base"/>
            <a:r>
              <a:rPr lang="en-US" sz="1400" b="1" u="sng" dirty="0"/>
              <a:t>Accessibility</a:t>
            </a:r>
            <a:br>
              <a:rPr lang="en-US" sz="1400" b="1" u="sng" dirty="0"/>
            </a:br>
            <a:br>
              <a:rPr lang="en-US" sz="1400" b="1" dirty="0"/>
            </a:br>
            <a:r>
              <a:rPr lang="en-US" sz="1400" dirty="0"/>
              <a:t>Ensure materials are accessible and culturally appropriate. Consider if there are groups within your community that would benefit from having communication translated into languages other than English and/or translators at information sessions  </a:t>
            </a:r>
            <a:endParaRPr lang="en-US" sz="1400" b="1" dirty="0">
              <a:solidFill>
                <a:schemeClr val="tx2"/>
              </a:solidFill>
            </a:endParaRPr>
          </a:p>
        </p:txBody>
      </p:sp>
      <p:sp>
        <p:nvSpPr>
          <p:cNvPr id="10" name="Rectangle: Rounded Corners 9">
            <a:extLst>
              <a:ext uri="{FF2B5EF4-FFF2-40B4-BE49-F238E27FC236}">
                <a16:creationId xmlns:a16="http://schemas.microsoft.com/office/drawing/2014/main" id="{F8C373C6-54B9-D8F1-3C53-39849B92B575}"/>
              </a:ext>
            </a:extLst>
          </p:cNvPr>
          <p:cNvSpPr/>
          <p:nvPr/>
        </p:nvSpPr>
        <p:spPr>
          <a:xfrm>
            <a:off x="752934" y="4411641"/>
            <a:ext cx="3384802" cy="1775524"/>
          </a:xfrm>
          <a:prstGeom prst="roundRect">
            <a:avLst/>
          </a:prstGeom>
          <a:solidFill>
            <a:srgbClr val="26386B"/>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fontAlgn="base"/>
            <a:r>
              <a:rPr lang="en-US" sz="1400" b="1" u="sng" dirty="0"/>
              <a:t>Updates</a:t>
            </a:r>
            <a:br>
              <a:rPr lang="en-US" sz="1400" b="1" dirty="0"/>
            </a:br>
            <a:br>
              <a:rPr lang="en-US" sz="1400" b="1" dirty="0"/>
            </a:br>
            <a:r>
              <a:rPr lang="en-US" sz="1400" dirty="0"/>
              <a:t>Regularly share child safety initiatives and successes. Consider a dedicated Child Safe Newsletter Section. Send updates about initiatives.  </a:t>
            </a:r>
            <a:endParaRPr lang="en-US" sz="1400" b="1" dirty="0">
              <a:solidFill>
                <a:schemeClr val="tx2"/>
              </a:solidFill>
            </a:endParaRPr>
          </a:p>
        </p:txBody>
      </p:sp>
      <p:sp>
        <p:nvSpPr>
          <p:cNvPr id="5" name="Rectangle: Rounded Corners 4">
            <a:extLst>
              <a:ext uri="{FF2B5EF4-FFF2-40B4-BE49-F238E27FC236}">
                <a16:creationId xmlns:a16="http://schemas.microsoft.com/office/drawing/2014/main" id="{88ECAB06-229A-67EC-2919-6BA0C17DE41D}"/>
              </a:ext>
            </a:extLst>
          </p:cNvPr>
          <p:cNvSpPr/>
          <p:nvPr/>
        </p:nvSpPr>
        <p:spPr>
          <a:xfrm>
            <a:off x="8489532" y="2552696"/>
            <a:ext cx="3208834" cy="3423052"/>
          </a:xfrm>
          <a:prstGeom prst="roundRect">
            <a:avLst/>
          </a:prstGeom>
          <a:solidFill>
            <a:srgbClr val="26386B"/>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fontAlgn="base"/>
            <a:r>
              <a:rPr lang="en-US" sz="1400" b="1" u="sng" dirty="0"/>
              <a:t>POLICY</a:t>
            </a:r>
            <a:br>
              <a:rPr lang="en-US" sz="1400" b="1" dirty="0"/>
            </a:br>
            <a:br>
              <a:rPr lang="en-US" sz="1400" dirty="0"/>
            </a:br>
            <a:r>
              <a:rPr lang="en-US" sz="1400" dirty="0"/>
              <a:t>Ensure your public facing policies and procedures are publicly available and easy to locate for all relevant community groups.</a:t>
            </a:r>
            <a:r>
              <a:rPr lang="en-US" sz="1400" dirty="0">
                <a:solidFill>
                  <a:schemeClr val="tx2"/>
                </a:solidFill>
              </a:rPr>
              <a:t> </a:t>
            </a:r>
            <a:r>
              <a:rPr lang="en-US" sz="1400" dirty="0">
                <a:solidFill>
                  <a:schemeClr val="bg1"/>
                </a:solidFill>
              </a:rPr>
              <a:t>E.g. school website, newsletter, etc.</a:t>
            </a:r>
            <a:br>
              <a:rPr lang="en-US" sz="1400" dirty="0">
                <a:solidFill>
                  <a:schemeClr val="bg1"/>
                </a:solidFill>
              </a:rPr>
            </a:br>
            <a:endParaRPr lang="en-US" sz="1400" b="1" dirty="0">
              <a:solidFill>
                <a:schemeClr val="bg1"/>
              </a:solidFill>
            </a:endParaRPr>
          </a:p>
          <a:p>
            <a:pPr algn="ctr" fontAlgn="base"/>
            <a:r>
              <a:rPr lang="en-US" sz="1400" b="1" dirty="0">
                <a:solidFill>
                  <a:schemeClr val="bg1"/>
                </a:solidFill>
              </a:rPr>
              <a:t>Child Safety &amp; Wellbeing Policy</a:t>
            </a:r>
          </a:p>
          <a:p>
            <a:pPr algn="ctr" fontAlgn="base"/>
            <a:r>
              <a:rPr lang="en-US" sz="1400" b="1" dirty="0">
                <a:solidFill>
                  <a:schemeClr val="bg1"/>
                </a:solidFill>
              </a:rPr>
              <a:t>PROTECT Protocols</a:t>
            </a:r>
          </a:p>
          <a:p>
            <a:pPr algn="ctr" fontAlgn="base"/>
            <a:r>
              <a:rPr lang="en-US" sz="1400" b="1" dirty="0">
                <a:solidFill>
                  <a:schemeClr val="bg1"/>
                </a:solidFill>
              </a:rPr>
              <a:t>Code of Conduct (Staff, Child Safety, Parent/Carer)</a:t>
            </a:r>
          </a:p>
          <a:p>
            <a:pPr algn="ctr" fontAlgn="base"/>
            <a:r>
              <a:rPr lang="en-US" sz="1400" b="1" dirty="0" err="1">
                <a:solidFill>
                  <a:schemeClr val="bg1"/>
                </a:solidFill>
              </a:rPr>
              <a:t>Behaviour</a:t>
            </a:r>
            <a:r>
              <a:rPr lang="en-US" sz="1400" b="1" dirty="0">
                <a:solidFill>
                  <a:schemeClr val="bg1"/>
                </a:solidFill>
              </a:rPr>
              <a:t> Management Policy</a:t>
            </a:r>
          </a:p>
          <a:p>
            <a:pPr algn="ctr" fontAlgn="base"/>
            <a:endParaRPr lang="en-US" sz="1400" dirty="0"/>
          </a:p>
        </p:txBody>
      </p:sp>
      <p:sp>
        <p:nvSpPr>
          <p:cNvPr id="6" name="Speech Bubble: Oval 5">
            <a:extLst>
              <a:ext uri="{FF2B5EF4-FFF2-40B4-BE49-F238E27FC236}">
                <a16:creationId xmlns:a16="http://schemas.microsoft.com/office/drawing/2014/main" id="{440B7F7A-6FC5-0F76-0827-13FA1236F518}"/>
              </a:ext>
            </a:extLst>
          </p:cNvPr>
          <p:cNvSpPr/>
          <p:nvPr/>
        </p:nvSpPr>
        <p:spPr>
          <a:xfrm>
            <a:off x="4669463" y="4537349"/>
            <a:ext cx="3461209" cy="1863451"/>
          </a:xfrm>
          <a:prstGeom prst="wedgeEllipseCallout">
            <a:avLst/>
          </a:prstGeom>
          <a:solidFill>
            <a:srgbClr val="00C0F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en-US" sz="1400" dirty="0">
                <a:solidFill>
                  <a:schemeClr val="tx2"/>
                </a:solidFill>
              </a:rPr>
            </a:br>
            <a:r>
              <a:rPr lang="en-US" sz="1400" dirty="0">
                <a:solidFill>
                  <a:schemeClr val="tx2"/>
                </a:solidFill>
              </a:rPr>
              <a:t>If families or communities wish to raise a concern related to child safety, are they clear on where to go?</a:t>
            </a:r>
            <a:br>
              <a:rPr lang="en-US" sz="1400" dirty="0">
                <a:solidFill>
                  <a:schemeClr val="tx2"/>
                </a:solidFill>
              </a:rPr>
            </a:br>
            <a:r>
              <a:rPr lang="en-US" sz="1400" dirty="0">
                <a:solidFill>
                  <a:schemeClr val="tx2"/>
                </a:solidFill>
              </a:rPr>
              <a:t> </a:t>
            </a:r>
            <a:r>
              <a:rPr lang="en-US" sz="1400" b="1" dirty="0">
                <a:solidFill>
                  <a:schemeClr val="tx2"/>
                </a:solidFill>
              </a:rPr>
              <a:t>E.g., electronic AND paper-based forms</a:t>
            </a:r>
            <a:endParaRPr lang="en-AU" sz="1400" b="1" dirty="0">
              <a:solidFill>
                <a:schemeClr val="tx2"/>
              </a:solidFill>
            </a:endParaRPr>
          </a:p>
        </p:txBody>
      </p:sp>
      <p:pic>
        <p:nvPicPr>
          <p:cNvPr id="12" name="Graphic 7">
            <a:extLst>
              <a:ext uri="{FF2B5EF4-FFF2-40B4-BE49-F238E27FC236}">
                <a16:creationId xmlns:a16="http://schemas.microsoft.com/office/drawing/2014/main" id="{A3230352-BCE9-9734-930D-0694046B7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217906">
            <a:off x="8558850" y="1051478"/>
            <a:ext cx="2278212" cy="216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13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096C5-C705-271B-A80E-8C185C443894}"/>
              </a:ext>
            </a:extLst>
          </p:cNvPr>
          <p:cNvSpPr>
            <a:spLocks noGrp="1"/>
          </p:cNvSpPr>
          <p:nvPr>
            <p:ph type="title"/>
          </p:nvPr>
        </p:nvSpPr>
        <p:spPr>
          <a:xfrm>
            <a:off x="1979309" y="769146"/>
            <a:ext cx="7315199" cy="1080000"/>
          </a:xfrm>
        </p:spPr>
        <p:txBody>
          <a:bodyPr/>
          <a:lstStyle/>
          <a:p>
            <a:pPr algn="ctr"/>
            <a:r>
              <a:rPr lang="en-US" sz="1800" dirty="0">
                <a:solidFill>
                  <a:srgbClr val="272F60"/>
                </a:solidFill>
              </a:rPr>
              <a:t>Families and communities have a say in the development and review of the </a:t>
            </a:r>
            <a:r>
              <a:rPr lang="en-US" sz="1800" dirty="0" err="1">
                <a:solidFill>
                  <a:srgbClr val="272F60"/>
                </a:solidFill>
              </a:rPr>
              <a:t>organisation’s</a:t>
            </a:r>
            <a:r>
              <a:rPr lang="en-US" sz="1800" dirty="0">
                <a:solidFill>
                  <a:srgbClr val="272F60"/>
                </a:solidFill>
              </a:rPr>
              <a:t> policies and practices</a:t>
            </a:r>
            <a:r>
              <a:rPr lang="en-US" sz="1800" b="0" dirty="0">
                <a:solidFill>
                  <a:srgbClr val="272F60"/>
                </a:solidFill>
              </a:rPr>
              <a:t> </a:t>
            </a:r>
            <a:endParaRPr lang="en-AU" sz="1800" dirty="0">
              <a:solidFill>
                <a:srgbClr val="272F60"/>
              </a:solidFill>
            </a:endParaRPr>
          </a:p>
        </p:txBody>
      </p:sp>
      <p:sp>
        <p:nvSpPr>
          <p:cNvPr id="3" name="Oval 2">
            <a:extLst>
              <a:ext uri="{FF2B5EF4-FFF2-40B4-BE49-F238E27FC236}">
                <a16:creationId xmlns:a16="http://schemas.microsoft.com/office/drawing/2014/main" id="{D04B6093-8F4A-39DB-07B3-67257F237537}"/>
              </a:ext>
            </a:extLst>
          </p:cNvPr>
          <p:cNvSpPr/>
          <p:nvPr/>
        </p:nvSpPr>
        <p:spPr>
          <a:xfrm>
            <a:off x="488125" y="511890"/>
            <a:ext cx="1419752" cy="883357"/>
          </a:xfrm>
          <a:prstGeom prst="ellipse">
            <a:avLst/>
          </a:prstGeom>
          <a:solidFill>
            <a:srgbClr val="E86E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faldore-regular"/>
              </a:rPr>
              <a:t>4.3:</a:t>
            </a:r>
            <a:endParaRPr lang="en-AU" sz="2800" dirty="0">
              <a:solidFill>
                <a:schemeClr val="bg1"/>
              </a:solidFill>
            </a:endParaRPr>
          </a:p>
        </p:txBody>
      </p:sp>
      <p:sp>
        <p:nvSpPr>
          <p:cNvPr id="10" name="Rectangle: Rounded Corners 9">
            <a:extLst>
              <a:ext uri="{FF2B5EF4-FFF2-40B4-BE49-F238E27FC236}">
                <a16:creationId xmlns:a16="http://schemas.microsoft.com/office/drawing/2014/main" id="{E727C3EE-A541-0329-A73B-F1AD2522B2E6}"/>
              </a:ext>
            </a:extLst>
          </p:cNvPr>
          <p:cNvSpPr/>
          <p:nvPr/>
        </p:nvSpPr>
        <p:spPr>
          <a:xfrm>
            <a:off x="844646" y="1839478"/>
            <a:ext cx="3443795" cy="1857003"/>
          </a:xfrm>
          <a:prstGeom prst="roundRect">
            <a:avLst/>
          </a:prstGeom>
          <a:solidFill>
            <a:srgbClr val="26386B"/>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b="1" u="sng" dirty="0"/>
              <a:t>Policy Committees</a:t>
            </a:r>
            <a:br>
              <a:rPr lang="en-US" sz="1400" b="1" u="sng" dirty="0"/>
            </a:br>
            <a:br>
              <a:rPr lang="en-US" sz="1400" b="1" dirty="0"/>
            </a:br>
            <a:r>
              <a:rPr lang="en-US" sz="1400" dirty="0"/>
              <a:t> Invite parents and carers to sit on review panels for anti-bullying, inclusion, digital safety, and child safe policies, ensuring diverse perspectives are included. </a:t>
            </a:r>
            <a:endParaRPr lang="en-US" sz="1400" b="1" dirty="0">
              <a:solidFill>
                <a:schemeClr val="tx2"/>
              </a:solidFill>
            </a:endParaRPr>
          </a:p>
        </p:txBody>
      </p:sp>
      <p:sp>
        <p:nvSpPr>
          <p:cNvPr id="13" name="Rectangle: Rounded Corners 12">
            <a:extLst>
              <a:ext uri="{FF2B5EF4-FFF2-40B4-BE49-F238E27FC236}">
                <a16:creationId xmlns:a16="http://schemas.microsoft.com/office/drawing/2014/main" id="{97EBC434-373A-B464-8633-A7984174D389}"/>
              </a:ext>
            </a:extLst>
          </p:cNvPr>
          <p:cNvSpPr/>
          <p:nvPr/>
        </p:nvSpPr>
        <p:spPr>
          <a:xfrm>
            <a:off x="3667436" y="4003241"/>
            <a:ext cx="3272860" cy="1857003"/>
          </a:xfrm>
          <a:prstGeom prst="roundRect">
            <a:avLst/>
          </a:prstGeom>
          <a:solidFill>
            <a:srgbClr val="26386B"/>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b="1" u="sng" dirty="0"/>
              <a:t>Workshops</a:t>
            </a:r>
            <a:br>
              <a:rPr lang="en-US" sz="1400" b="1" dirty="0"/>
            </a:br>
            <a:br>
              <a:rPr lang="en-US" sz="1400" b="1" dirty="0"/>
            </a:br>
            <a:r>
              <a:rPr lang="en-US" sz="1400" dirty="0" err="1"/>
              <a:t>Organise</a:t>
            </a:r>
            <a:r>
              <a:rPr lang="en-US" sz="1400" dirty="0"/>
              <a:t> policy co-design sessions where families and staff collaboratively examine draft policies, discuss scenarios, and recommend amendments. </a:t>
            </a:r>
            <a:endParaRPr lang="en-US" sz="1400" b="1" dirty="0">
              <a:solidFill>
                <a:schemeClr val="tx2"/>
              </a:solidFill>
            </a:endParaRPr>
          </a:p>
        </p:txBody>
      </p:sp>
      <p:sp>
        <p:nvSpPr>
          <p:cNvPr id="14" name="Rectangle: Rounded Corners 13">
            <a:extLst>
              <a:ext uri="{FF2B5EF4-FFF2-40B4-BE49-F238E27FC236}">
                <a16:creationId xmlns:a16="http://schemas.microsoft.com/office/drawing/2014/main" id="{57A8B163-911A-E761-FF9A-AF39891545CB}"/>
              </a:ext>
            </a:extLst>
          </p:cNvPr>
          <p:cNvSpPr/>
          <p:nvPr/>
        </p:nvSpPr>
        <p:spPr>
          <a:xfrm>
            <a:off x="5849149" y="1833134"/>
            <a:ext cx="3944231" cy="1674136"/>
          </a:xfrm>
          <a:prstGeom prst="roundRect">
            <a:avLst/>
          </a:prstGeom>
          <a:solidFill>
            <a:srgbClr val="26386B"/>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b="1" u="sng" dirty="0"/>
              <a:t>Consultation</a:t>
            </a:r>
            <a:br>
              <a:rPr lang="en-US" sz="1400" b="1" dirty="0"/>
            </a:br>
            <a:br>
              <a:rPr lang="en-US" sz="1400" b="1" dirty="0"/>
            </a:br>
            <a:r>
              <a:rPr lang="en-US" sz="1400" dirty="0"/>
              <a:t>Conduct focus groups or online consultations for families and local community members when drafting new policies, with clear feedback loops explaining how input will be used. </a:t>
            </a:r>
            <a:endParaRPr lang="en-US" sz="1400" b="1" dirty="0">
              <a:solidFill>
                <a:schemeClr val="tx2"/>
              </a:solidFill>
            </a:endParaRPr>
          </a:p>
        </p:txBody>
      </p:sp>
      <p:sp>
        <p:nvSpPr>
          <p:cNvPr id="15" name="Rectangle: Rounded Corners 14">
            <a:extLst>
              <a:ext uri="{FF2B5EF4-FFF2-40B4-BE49-F238E27FC236}">
                <a16:creationId xmlns:a16="http://schemas.microsoft.com/office/drawing/2014/main" id="{BB7B68BD-4064-7FF2-C7B5-FDBC1599977D}"/>
              </a:ext>
            </a:extLst>
          </p:cNvPr>
          <p:cNvSpPr/>
          <p:nvPr/>
        </p:nvSpPr>
        <p:spPr>
          <a:xfrm>
            <a:off x="7731442" y="3884379"/>
            <a:ext cx="3589665" cy="1857003"/>
          </a:xfrm>
          <a:prstGeom prst="roundRect">
            <a:avLst/>
          </a:prstGeom>
          <a:solidFill>
            <a:srgbClr val="26386B"/>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b="1" u="sng" dirty="0"/>
              <a:t>Responsive Policies</a:t>
            </a:r>
            <a:br>
              <a:rPr lang="en-US" sz="1400" b="1" u="sng" dirty="0"/>
            </a:br>
            <a:br>
              <a:rPr lang="en-US" sz="1400" dirty="0"/>
            </a:br>
            <a:r>
              <a:rPr lang="en-US" sz="1400" dirty="0"/>
              <a:t>Review and revise policies annually based on feedback, survey results, incident trends, or community input, and communicate changes back to families clearly. </a:t>
            </a:r>
            <a:endParaRPr lang="en-US" sz="1400" b="1" dirty="0">
              <a:solidFill>
                <a:schemeClr val="accent1"/>
              </a:solidFill>
            </a:endParaRPr>
          </a:p>
        </p:txBody>
      </p:sp>
      <p:sp>
        <p:nvSpPr>
          <p:cNvPr id="16" name="Speech Bubble: Oval 15">
            <a:extLst>
              <a:ext uri="{FF2B5EF4-FFF2-40B4-BE49-F238E27FC236}">
                <a16:creationId xmlns:a16="http://schemas.microsoft.com/office/drawing/2014/main" id="{BFEA9EA3-6422-A6AA-E9EE-664EEC5732CB}"/>
              </a:ext>
            </a:extLst>
          </p:cNvPr>
          <p:cNvSpPr/>
          <p:nvPr/>
        </p:nvSpPr>
        <p:spPr>
          <a:xfrm>
            <a:off x="488125" y="4672584"/>
            <a:ext cx="2785427" cy="1563624"/>
          </a:xfrm>
          <a:prstGeom prst="wedgeEllipseCallout">
            <a:avLst/>
          </a:prstGeom>
          <a:solidFill>
            <a:srgbClr val="00C0F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rPr>
              <a:t>Use the ‘Engaging Families in Child Safety Procedures’ document to support you.</a:t>
            </a:r>
            <a:endParaRPr lang="en-AU" sz="1400" dirty="0">
              <a:solidFill>
                <a:schemeClr val="tx2"/>
              </a:solidFill>
            </a:endParaRPr>
          </a:p>
        </p:txBody>
      </p:sp>
      <p:pic>
        <p:nvPicPr>
          <p:cNvPr id="4" name="Graphic 3">
            <a:extLst>
              <a:ext uri="{FF2B5EF4-FFF2-40B4-BE49-F238E27FC236}">
                <a16:creationId xmlns:a16="http://schemas.microsoft.com/office/drawing/2014/main" id="{2DB1612A-1DA1-86F8-E0B0-E0406088B4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157764">
            <a:off x="9335835" y="882151"/>
            <a:ext cx="1314709" cy="2516081"/>
          </a:xfrm>
          <a:prstGeom prst="rect">
            <a:avLst/>
          </a:prstGeom>
        </p:spPr>
      </p:pic>
    </p:spTree>
    <p:extLst>
      <p:ext uri="{BB962C8B-B14F-4D97-AF65-F5344CB8AC3E}">
        <p14:creationId xmlns:p14="http://schemas.microsoft.com/office/powerpoint/2010/main" val="655323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10F55-2183-5D5F-D888-FB88911F2FBA}"/>
              </a:ext>
            </a:extLst>
          </p:cNvPr>
          <p:cNvSpPr>
            <a:spLocks noGrp="1"/>
          </p:cNvSpPr>
          <p:nvPr>
            <p:ph type="title"/>
          </p:nvPr>
        </p:nvSpPr>
        <p:spPr>
          <a:xfrm>
            <a:off x="1553723" y="466272"/>
            <a:ext cx="7655613" cy="1511341"/>
          </a:xfrm>
        </p:spPr>
        <p:txBody>
          <a:bodyPr/>
          <a:lstStyle/>
          <a:p>
            <a:pPr algn="ctr"/>
            <a:br>
              <a:rPr lang="en-US" sz="1800" dirty="0">
                <a:solidFill>
                  <a:srgbClr val="0B1F32"/>
                </a:solidFill>
                <a:latin typeface="+mn-lt"/>
              </a:rPr>
            </a:br>
            <a:r>
              <a:rPr lang="en-US" sz="1800" dirty="0">
                <a:solidFill>
                  <a:srgbClr val="272F60"/>
                </a:solidFill>
              </a:rPr>
              <a:t>Families, carers and the community are informed about the </a:t>
            </a:r>
            <a:r>
              <a:rPr lang="en-US" sz="1800" dirty="0" err="1">
                <a:solidFill>
                  <a:srgbClr val="272F60"/>
                </a:solidFill>
              </a:rPr>
              <a:t>organisation’s</a:t>
            </a:r>
            <a:r>
              <a:rPr lang="en-US" sz="1800" dirty="0">
                <a:solidFill>
                  <a:srgbClr val="272F60"/>
                </a:solidFill>
              </a:rPr>
              <a:t> operations and governance</a:t>
            </a:r>
            <a:endParaRPr lang="en-AU" sz="1800" dirty="0">
              <a:solidFill>
                <a:srgbClr val="272F60"/>
              </a:solidFill>
              <a:latin typeface="+mn-lt"/>
            </a:endParaRPr>
          </a:p>
        </p:txBody>
      </p:sp>
      <p:sp>
        <p:nvSpPr>
          <p:cNvPr id="3" name="Oval 2">
            <a:extLst>
              <a:ext uri="{FF2B5EF4-FFF2-40B4-BE49-F238E27FC236}">
                <a16:creationId xmlns:a16="http://schemas.microsoft.com/office/drawing/2014/main" id="{351D53F8-A1BB-7EC6-B089-A6A102CA1A2B}"/>
              </a:ext>
            </a:extLst>
          </p:cNvPr>
          <p:cNvSpPr/>
          <p:nvPr/>
        </p:nvSpPr>
        <p:spPr>
          <a:xfrm>
            <a:off x="792957" y="581378"/>
            <a:ext cx="1419752" cy="883357"/>
          </a:xfrm>
          <a:prstGeom prst="ellipse">
            <a:avLst/>
          </a:prstGeom>
          <a:solidFill>
            <a:srgbClr val="E86E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faldore-regular"/>
              </a:rPr>
              <a:t>4.4:</a:t>
            </a:r>
            <a:endParaRPr lang="en-AU" sz="2800" dirty="0">
              <a:solidFill>
                <a:schemeClr val="bg1"/>
              </a:solidFill>
            </a:endParaRPr>
          </a:p>
        </p:txBody>
      </p:sp>
      <p:sp>
        <p:nvSpPr>
          <p:cNvPr id="10" name="Rectangle: Rounded Corners 9">
            <a:extLst>
              <a:ext uri="{FF2B5EF4-FFF2-40B4-BE49-F238E27FC236}">
                <a16:creationId xmlns:a16="http://schemas.microsoft.com/office/drawing/2014/main" id="{92C9FB03-7342-CB86-2C0A-CC70D4196691}"/>
              </a:ext>
            </a:extLst>
          </p:cNvPr>
          <p:cNvSpPr/>
          <p:nvPr/>
        </p:nvSpPr>
        <p:spPr>
          <a:xfrm>
            <a:off x="792957" y="1945163"/>
            <a:ext cx="3350942" cy="1857003"/>
          </a:xfrm>
          <a:prstGeom prst="roundRect">
            <a:avLst/>
          </a:prstGeom>
          <a:solidFill>
            <a:srgbClr val="26386B"/>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b="1" u="sng" dirty="0"/>
              <a:t>Feedback Channels</a:t>
            </a:r>
            <a:br>
              <a:rPr lang="en-US" sz="1400" b="1" dirty="0"/>
            </a:br>
            <a:br>
              <a:rPr lang="en-US" sz="1400" dirty="0"/>
            </a:br>
            <a:r>
              <a:rPr lang="en-US" sz="1400" dirty="0"/>
              <a:t>Provide multiple, accessible channels for families to raise concerns or suggestions (email, online forms, meetings), with clear timelines and follow-up procedures. </a:t>
            </a:r>
            <a:endParaRPr lang="en-AU" sz="1400" dirty="0">
              <a:solidFill>
                <a:schemeClr val="tx2"/>
              </a:solidFill>
            </a:endParaRPr>
          </a:p>
        </p:txBody>
      </p:sp>
      <p:sp>
        <p:nvSpPr>
          <p:cNvPr id="11" name="Rectangle: Rounded Corners 10">
            <a:extLst>
              <a:ext uri="{FF2B5EF4-FFF2-40B4-BE49-F238E27FC236}">
                <a16:creationId xmlns:a16="http://schemas.microsoft.com/office/drawing/2014/main" id="{051975E9-1A72-3C16-DB3F-679695DE4D70}"/>
              </a:ext>
            </a:extLst>
          </p:cNvPr>
          <p:cNvSpPr/>
          <p:nvPr/>
        </p:nvSpPr>
        <p:spPr>
          <a:xfrm>
            <a:off x="7799041" y="1721174"/>
            <a:ext cx="3350942" cy="1892862"/>
          </a:xfrm>
          <a:prstGeom prst="roundRect">
            <a:avLst/>
          </a:prstGeom>
          <a:solidFill>
            <a:srgbClr val="26386B"/>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b="1" u="sng" dirty="0"/>
              <a:t>Forums</a:t>
            </a:r>
            <a:br>
              <a:rPr lang="en-US" sz="1400" b="1" dirty="0"/>
            </a:br>
            <a:br>
              <a:rPr lang="en-US" sz="1400" b="1" dirty="0"/>
            </a:br>
            <a:r>
              <a:rPr lang="en-US" sz="1400" dirty="0"/>
              <a:t> Host community information evenings or open-school forums where families can ask questions, observe school processes, and provide suggestions. </a:t>
            </a:r>
            <a:br>
              <a:rPr lang="en-US" sz="1400" dirty="0">
                <a:solidFill>
                  <a:srgbClr val="0B1F32"/>
                </a:solidFill>
                <a:latin typeface="faldore-regular"/>
              </a:rPr>
            </a:br>
            <a:endParaRPr lang="en-AU" sz="1400" dirty="0"/>
          </a:p>
        </p:txBody>
      </p:sp>
      <p:pic>
        <p:nvPicPr>
          <p:cNvPr id="9" name="Graphic 8">
            <a:extLst>
              <a:ext uri="{FF2B5EF4-FFF2-40B4-BE49-F238E27FC236}">
                <a16:creationId xmlns:a16="http://schemas.microsoft.com/office/drawing/2014/main" id="{73235B3E-FFA4-D5F8-5B34-5DFDF19D72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347253">
            <a:off x="4939688" y="1541570"/>
            <a:ext cx="2372465" cy="2252071"/>
          </a:xfrm>
          <a:prstGeom prst="rect">
            <a:avLst/>
          </a:prstGeom>
        </p:spPr>
      </p:pic>
      <p:sp>
        <p:nvSpPr>
          <p:cNvPr id="12" name="Rectangle: Rounded Corners 11">
            <a:extLst>
              <a:ext uri="{FF2B5EF4-FFF2-40B4-BE49-F238E27FC236}">
                <a16:creationId xmlns:a16="http://schemas.microsoft.com/office/drawing/2014/main" id="{EB2B5C78-1F41-3CF1-3517-4918EB6CB14F}"/>
              </a:ext>
            </a:extLst>
          </p:cNvPr>
          <p:cNvSpPr/>
          <p:nvPr/>
        </p:nvSpPr>
        <p:spPr>
          <a:xfrm>
            <a:off x="8111569" y="4439601"/>
            <a:ext cx="3495962" cy="1857003"/>
          </a:xfrm>
          <a:prstGeom prst="roundRect">
            <a:avLst/>
          </a:prstGeom>
          <a:solidFill>
            <a:srgbClr val="26386B"/>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b="1" u="sng" dirty="0"/>
              <a:t>Reports</a:t>
            </a:r>
            <a:br>
              <a:rPr lang="en-US" sz="1400" b="1" dirty="0"/>
            </a:br>
            <a:br>
              <a:rPr lang="en-US" sz="1400" b="1" dirty="0"/>
            </a:br>
            <a:r>
              <a:rPr lang="en-US" sz="1400" dirty="0"/>
              <a:t> Publish a plain-language annual report or “Child Safety Snapshot” including governance decisions, child safety initiatives, key outcomes, and upcoming priorities. </a:t>
            </a:r>
            <a:endParaRPr lang="en-AU" sz="1400" dirty="0"/>
          </a:p>
        </p:txBody>
      </p:sp>
      <p:sp>
        <p:nvSpPr>
          <p:cNvPr id="13" name="Rectangle: Rounded Corners 12">
            <a:extLst>
              <a:ext uri="{FF2B5EF4-FFF2-40B4-BE49-F238E27FC236}">
                <a16:creationId xmlns:a16="http://schemas.microsoft.com/office/drawing/2014/main" id="{69FD4FAA-7383-FD35-7211-14045E950FBA}"/>
              </a:ext>
            </a:extLst>
          </p:cNvPr>
          <p:cNvSpPr/>
          <p:nvPr/>
        </p:nvSpPr>
        <p:spPr>
          <a:xfrm>
            <a:off x="3642946" y="4184052"/>
            <a:ext cx="3806977" cy="1857002"/>
          </a:xfrm>
          <a:prstGeom prst="roundRect">
            <a:avLst/>
          </a:prstGeom>
          <a:solidFill>
            <a:srgbClr val="26386B"/>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b="1" u="sng" dirty="0"/>
              <a:t>Roles</a:t>
            </a:r>
            <a:br>
              <a:rPr lang="en-US" sz="1400" dirty="0"/>
            </a:br>
            <a:br>
              <a:rPr lang="en-US" sz="1400" dirty="0"/>
            </a:br>
            <a:r>
              <a:rPr lang="en-US" sz="1400" dirty="0"/>
              <a:t>Share a clear </a:t>
            </a:r>
            <a:r>
              <a:rPr lang="en-US" sz="1400" dirty="0" err="1"/>
              <a:t>organisational</a:t>
            </a:r>
            <a:r>
              <a:rPr lang="en-US" sz="1400" dirty="0"/>
              <a:t> chart and contact list so families know which staff and leadership roles are responsible for child safety, wellbeing, and governance oversight. </a:t>
            </a:r>
            <a:r>
              <a:rPr lang="en-US" sz="1400" b="1" u="sng" dirty="0"/>
              <a:t>​</a:t>
            </a:r>
            <a:endParaRPr lang="en-AU" sz="1200" dirty="0"/>
          </a:p>
        </p:txBody>
      </p:sp>
      <p:sp>
        <p:nvSpPr>
          <p:cNvPr id="4" name="Speech Bubble: Oval 3">
            <a:extLst>
              <a:ext uri="{FF2B5EF4-FFF2-40B4-BE49-F238E27FC236}">
                <a16:creationId xmlns:a16="http://schemas.microsoft.com/office/drawing/2014/main" id="{5CD6E2E0-A790-CCA4-210B-57E52B498B77}"/>
              </a:ext>
            </a:extLst>
          </p:cNvPr>
          <p:cNvSpPr/>
          <p:nvPr/>
        </p:nvSpPr>
        <p:spPr>
          <a:xfrm>
            <a:off x="475489" y="4277013"/>
            <a:ext cx="2841610" cy="1671080"/>
          </a:xfrm>
          <a:prstGeom prst="wedgeEllipseCallout">
            <a:avLst/>
          </a:prstGeom>
          <a:solidFill>
            <a:srgbClr val="00C0F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rPr>
              <a:t>How might you connect with families or communities with limited IT and computer literacy?</a:t>
            </a:r>
            <a:endParaRPr lang="en-AU" sz="1400" dirty="0">
              <a:solidFill>
                <a:schemeClr val="tx2"/>
              </a:solidFill>
            </a:endParaRPr>
          </a:p>
        </p:txBody>
      </p:sp>
    </p:spTree>
    <p:extLst>
      <p:ext uri="{BB962C8B-B14F-4D97-AF65-F5344CB8AC3E}">
        <p14:creationId xmlns:p14="http://schemas.microsoft.com/office/powerpoint/2010/main" val="1291662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F9DBC-2D75-8863-33E7-2C5D2C6DAD4D}"/>
            </a:ext>
          </a:extLst>
        </p:cNvPr>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CFF007D1-83AC-81C1-B6D7-4677119DE02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8937" b="8937"/>
          <a:stretch/>
        </p:blipFill>
        <p:spPr>
          <a:xfrm>
            <a:off x="230981" y="230981"/>
            <a:ext cx="11713369" cy="6400800"/>
          </a:xfrm>
        </p:spPr>
      </p:pic>
      <p:sp>
        <p:nvSpPr>
          <p:cNvPr id="3" name="Text Placeholder 2">
            <a:extLst>
              <a:ext uri="{FF2B5EF4-FFF2-40B4-BE49-F238E27FC236}">
                <a16:creationId xmlns:a16="http://schemas.microsoft.com/office/drawing/2014/main" id="{AEEF7ED3-97C9-3D0B-3AB9-FE7FCFACBE61}"/>
              </a:ext>
            </a:extLst>
          </p:cNvPr>
          <p:cNvSpPr>
            <a:spLocks noGrp="1"/>
          </p:cNvSpPr>
          <p:nvPr>
            <p:ph type="body" sz="quarter" idx="16"/>
          </p:nvPr>
        </p:nvSpPr>
        <p:spPr>
          <a:xfrm>
            <a:off x="11132332" y="457200"/>
            <a:ext cx="532800" cy="298800"/>
          </a:xfrm>
        </p:spPr>
        <p:txBody>
          <a:bodyPr/>
          <a:lstStyle/>
          <a:p>
            <a:r>
              <a:rPr lang="en-AU" dirty="0"/>
              <a:t>  </a:t>
            </a:r>
          </a:p>
        </p:txBody>
      </p:sp>
      <p:sp>
        <p:nvSpPr>
          <p:cNvPr id="4" name="Text Placeholder 3">
            <a:extLst>
              <a:ext uri="{FF2B5EF4-FFF2-40B4-BE49-F238E27FC236}">
                <a16:creationId xmlns:a16="http://schemas.microsoft.com/office/drawing/2014/main" id="{C06AA598-1A81-E346-297B-D8F45B93DAAB}"/>
              </a:ext>
            </a:extLst>
          </p:cNvPr>
          <p:cNvSpPr>
            <a:spLocks noGrp="1"/>
          </p:cNvSpPr>
          <p:nvPr>
            <p:ph type="body" sz="quarter" idx="15"/>
          </p:nvPr>
        </p:nvSpPr>
        <p:spPr>
          <a:xfrm>
            <a:off x="9277349" y="473869"/>
            <a:ext cx="1602000" cy="229970"/>
          </a:xfrm>
        </p:spPr>
        <p:txBody>
          <a:bodyPr/>
          <a:lstStyle/>
          <a:p>
            <a:r>
              <a:rPr lang="en-AU" dirty="0"/>
              <a:t>  </a:t>
            </a:r>
          </a:p>
        </p:txBody>
      </p:sp>
      <p:sp>
        <p:nvSpPr>
          <p:cNvPr id="5" name="Title 4">
            <a:extLst>
              <a:ext uri="{FF2B5EF4-FFF2-40B4-BE49-F238E27FC236}">
                <a16:creationId xmlns:a16="http://schemas.microsoft.com/office/drawing/2014/main" id="{281B5290-8041-A55A-F5B7-741BAC24EE49}"/>
              </a:ext>
            </a:extLst>
          </p:cNvPr>
          <p:cNvSpPr>
            <a:spLocks noGrp="1"/>
          </p:cNvSpPr>
          <p:nvPr>
            <p:ph type="title"/>
          </p:nvPr>
        </p:nvSpPr>
        <p:spPr>
          <a:xfrm>
            <a:off x="783330" y="4554746"/>
            <a:ext cx="5660602" cy="1228413"/>
          </a:xfrm>
        </p:spPr>
        <p:txBody>
          <a:bodyPr/>
          <a:lstStyle/>
          <a:p>
            <a:r>
              <a:rPr lang="en-AU" b="1" dirty="0">
                <a:ln>
                  <a:solidFill>
                    <a:sysClr val="windowText" lastClr="000000"/>
                  </a:solidFill>
                </a:ln>
              </a:rPr>
              <a:t>Group Activity 2</a:t>
            </a:r>
          </a:p>
        </p:txBody>
      </p:sp>
      <p:sp>
        <p:nvSpPr>
          <p:cNvPr id="6" name="Footer Placeholder 5">
            <a:extLst>
              <a:ext uri="{FF2B5EF4-FFF2-40B4-BE49-F238E27FC236}">
                <a16:creationId xmlns:a16="http://schemas.microsoft.com/office/drawing/2014/main" id="{DD149648-F20B-61B4-3A80-813D8DA3D95D}"/>
              </a:ext>
            </a:extLst>
          </p:cNvPr>
          <p:cNvSpPr>
            <a:spLocks noGrp="1"/>
          </p:cNvSpPr>
          <p:nvPr>
            <p:ph type="ftr" sz="quarter" idx="10"/>
          </p:nvPr>
        </p:nvSpPr>
        <p:spPr>
          <a:xfrm>
            <a:off x="7358063" y="6277460"/>
            <a:ext cx="4105480" cy="180000"/>
          </a:xfrm>
        </p:spPr>
        <p:txBody>
          <a:bodyPr/>
          <a:lstStyle/>
          <a:p>
            <a:r>
              <a:rPr lang="en-GB" dirty="0"/>
              <a:t>Play your part visit: care.macs.vic.edu.au</a:t>
            </a:r>
          </a:p>
        </p:txBody>
      </p:sp>
      <p:sp>
        <p:nvSpPr>
          <p:cNvPr id="7" name="Slide Number Placeholder 6">
            <a:extLst>
              <a:ext uri="{FF2B5EF4-FFF2-40B4-BE49-F238E27FC236}">
                <a16:creationId xmlns:a16="http://schemas.microsoft.com/office/drawing/2014/main" id="{06011BA5-AB25-825F-4AB4-3C87F323461B}"/>
              </a:ext>
            </a:extLst>
          </p:cNvPr>
          <p:cNvSpPr>
            <a:spLocks noGrp="1"/>
          </p:cNvSpPr>
          <p:nvPr>
            <p:ph type="sldNum" sz="quarter" idx="11"/>
          </p:nvPr>
        </p:nvSpPr>
        <p:spPr>
          <a:xfrm>
            <a:off x="11513344" y="6277460"/>
            <a:ext cx="163222" cy="180000"/>
          </a:xfrm>
        </p:spPr>
        <p:txBody>
          <a:bodyPr/>
          <a:lstStyle/>
          <a:p>
            <a:fld id="{F5AEA0E0-5CC6-4BD0-905C-A0021E419432}" type="slidenum">
              <a:rPr lang="en-GB" smtClean="0"/>
              <a:pPr/>
              <a:t>16</a:t>
            </a:fld>
            <a:endParaRPr lang="en-GB" dirty="0"/>
          </a:p>
        </p:txBody>
      </p:sp>
      <p:sp>
        <p:nvSpPr>
          <p:cNvPr id="9" name="Text Placeholder 8">
            <a:extLst>
              <a:ext uri="{FF2B5EF4-FFF2-40B4-BE49-F238E27FC236}">
                <a16:creationId xmlns:a16="http://schemas.microsoft.com/office/drawing/2014/main" id="{C1070943-C2BA-2222-B65F-CF4F7B45E793}"/>
              </a:ext>
            </a:extLst>
          </p:cNvPr>
          <p:cNvSpPr>
            <a:spLocks noGrp="1"/>
          </p:cNvSpPr>
          <p:nvPr>
            <p:ph type="body" sz="quarter" idx="17"/>
          </p:nvPr>
        </p:nvSpPr>
        <p:spPr>
          <a:xfrm>
            <a:off x="10913267" y="466724"/>
            <a:ext cx="180000" cy="248400"/>
          </a:xfrm>
        </p:spPr>
        <p:txBody>
          <a:bodyPr/>
          <a:lstStyle/>
          <a:p>
            <a:r>
              <a:rPr lang="en-AU" dirty="0"/>
              <a:t>  </a:t>
            </a:r>
          </a:p>
        </p:txBody>
      </p:sp>
      <p:sp>
        <p:nvSpPr>
          <p:cNvPr id="10" name="Text Placeholder 9">
            <a:extLst>
              <a:ext uri="{FF2B5EF4-FFF2-40B4-BE49-F238E27FC236}">
                <a16:creationId xmlns:a16="http://schemas.microsoft.com/office/drawing/2014/main" id="{5DC27550-B522-76D1-5C35-FB96CF66C52F}"/>
              </a:ext>
            </a:extLst>
          </p:cNvPr>
          <p:cNvSpPr>
            <a:spLocks noGrp="1"/>
          </p:cNvSpPr>
          <p:nvPr>
            <p:ph type="body" sz="quarter" idx="18"/>
          </p:nvPr>
        </p:nvSpPr>
        <p:spPr>
          <a:xfrm>
            <a:off x="712800" y="5770800"/>
            <a:ext cx="3657600" cy="115200"/>
          </a:xfrm>
        </p:spPr>
        <p:txBody>
          <a:bodyPr/>
          <a:lstStyle/>
          <a:p>
            <a:r>
              <a:rPr lang="en-AU" dirty="0"/>
              <a:t>  </a:t>
            </a:r>
          </a:p>
        </p:txBody>
      </p:sp>
    </p:spTree>
    <p:extLst>
      <p:ext uri="{BB962C8B-B14F-4D97-AF65-F5344CB8AC3E}">
        <p14:creationId xmlns:p14="http://schemas.microsoft.com/office/powerpoint/2010/main" val="4179158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989B-46B6-C6CD-DEBF-2989A0679B9C}"/>
              </a:ext>
            </a:extLst>
          </p:cNvPr>
          <p:cNvSpPr>
            <a:spLocks noGrp="1"/>
          </p:cNvSpPr>
          <p:nvPr>
            <p:ph type="title"/>
          </p:nvPr>
        </p:nvSpPr>
        <p:spPr>
          <a:xfrm>
            <a:off x="748663" y="636021"/>
            <a:ext cx="4752000" cy="720000"/>
          </a:xfrm>
        </p:spPr>
        <p:txBody>
          <a:bodyPr anchor="b">
            <a:normAutofit/>
          </a:bodyPr>
          <a:lstStyle/>
          <a:p>
            <a:r>
              <a:rPr lang="en-US" dirty="0">
                <a:solidFill>
                  <a:srgbClr val="272F60"/>
                </a:solidFill>
              </a:rPr>
              <a:t>Activity 2: A Call to Action</a:t>
            </a:r>
            <a:endParaRPr lang="en-AU" dirty="0">
              <a:solidFill>
                <a:srgbClr val="272F60"/>
              </a:solidFill>
            </a:endParaRPr>
          </a:p>
        </p:txBody>
      </p:sp>
      <p:sp>
        <p:nvSpPr>
          <p:cNvPr id="3" name="Text Placeholder 2">
            <a:extLst>
              <a:ext uri="{FF2B5EF4-FFF2-40B4-BE49-F238E27FC236}">
                <a16:creationId xmlns:a16="http://schemas.microsoft.com/office/drawing/2014/main" id="{D90D20DF-05B5-A2F0-317F-B61F639C99FC}"/>
              </a:ext>
            </a:extLst>
          </p:cNvPr>
          <p:cNvSpPr>
            <a:spLocks noGrp="1"/>
          </p:cNvSpPr>
          <p:nvPr>
            <p:ph type="body" sz="quarter" idx="12"/>
          </p:nvPr>
        </p:nvSpPr>
        <p:spPr>
          <a:xfrm>
            <a:off x="748663" y="1892808"/>
            <a:ext cx="5069208" cy="4264829"/>
          </a:xfrm>
        </p:spPr>
        <p:txBody>
          <a:bodyPr>
            <a:normAutofit lnSpcReduction="10000"/>
          </a:bodyPr>
          <a:lstStyle/>
          <a:p>
            <a:pPr fontAlgn="base"/>
            <a:r>
              <a:rPr lang="en-US" sz="1600" dirty="0"/>
              <a:t>“Think, Share, Act” </a:t>
            </a:r>
            <a:br>
              <a:rPr lang="en-US" sz="1600" dirty="0"/>
            </a:br>
            <a:endParaRPr lang="en-US" sz="1800" dirty="0"/>
          </a:p>
          <a:p>
            <a:pPr fontAlgn="base"/>
            <a:r>
              <a:rPr lang="en-US" sz="1400" b="1" dirty="0"/>
              <a:t>Think (2–3 minutes):</a:t>
            </a:r>
            <a:r>
              <a:rPr lang="en-US" sz="1400" dirty="0"/>
              <a:t> Each staff member writes down one thing they </a:t>
            </a:r>
            <a:r>
              <a:rPr lang="en-US" sz="1400" b="1" dirty="0"/>
              <a:t>learned about CSS 4</a:t>
            </a:r>
            <a:r>
              <a:rPr lang="en-US" sz="1400" dirty="0"/>
              <a:t> and one idea for </a:t>
            </a:r>
            <a:r>
              <a:rPr lang="en-US" sz="1400" b="1" dirty="0"/>
              <a:t>how they could involve families more</a:t>
            </a:r>
            <a:r>
              <a:rPr lang="en-US" sz="1400" dirty="0"/>
              <a:t> in promoting child safety and wellbeing. </a:t>
            </a:r>
            <a:br>
              <a:rPr lang="en-US" sz="1400" dirty="0"/>
            </a:br>
            <a:endParaRPr lang="en-US" sz="1400" dirty="0"/>
          </a:p>
          <a:p>
            <a:pPr fontAlgn="base"/>
            <a:r>
              <a:rPr lang="en-US" sz="1400" b="1" dirty="0"/>
              <a:t>Share (5 minutes):</a:t>
            </a:r>
            <a:r>
              <a:rPr lang="en-US" sz="1400" dirty="0"/>
              <a:t> In pairs or small groups, staff share their reflections. </a:t>
            </a:r>
            <a:br>
              <a:rPr lang="en-US" sz="1400" dirty="0"/>
            </a:br>
            <a:endParaRPr lang="en-US" sz="1400" dirty="0"/>
          </a:p>
          <a:p>
            <a:pPr fontAlgn="base"/>
            <a:r>
              <a:rPr lang="en-US" sz="1400" b="1" dirty="0"/>
              <a:t>Act (3–5 minutes):</a:t>
            </a:r>
            <a:r>
              <a:rPr lang="en-US" sz="1400" dirty="0"/>
              <a:t> Each group identifies </a:t>
            </a:r>
            <a:r>
              <a:rPr lang="en-US" sz="1400" b="1" dirty="0"/>
              <a:t>one practical step</a:t>
            </a:r>
            <a:r>
              <a:rPr lang="en-US" sz="1400" dirty="0"/>
              <a:t> they could take in their classroom, year level, or role to engage families and communities. </a:t>
            </a:r>
            <a:br>
              <a:rPr lang="en-US" sz="1400" dirty="0"/>
            </a:br>
            <a:endParaRPr lang="en-US" sz="1400" dirty="0"/>
          </a:p>
          <a:p>
            <a:pPr fontAlgn="base"/>
            <a:r>
              <a:rPr lang="en-US" sz="1400" b="1" dirty="0"/>
              <a:t>Optional Sharing:</a:t>
            </a:r>
            <a:r>
              <a:rPr lang="en-US" sz="1400" dirty="0"/>
              <a:t> A few groups share their ideas with the whole staff (if time permits)</a:t>
            </a:r>
          </a:p>
          <a:p>
            <a:pPr fontAlgn="base"/>
            <a:br>
              <a:rPr lang="en-US" sz="1600" b="1" i="1" dirty="0"/>
            </a:br>
            <a:endParaRPr lang="en-US" sz="1600" i="1" dirty="0"/>
          </a:p>
        </p:txBody>
      </p:sp>
      <p:sp>
        <p:nvSpPr>
          <p:cNvPr id="5" name="Footer Placeholder 4">
            <a:extLst>
              <a:ext uri="{FF2B5EF4-FFF2-40B4-BE49-F238E27FC236}">
                <a16:creationId xmlns:a16="http://schemas.microsoft.com/office/drawing/2014/main" id="{7F848A72-5648-AF96-8552-F501F8969B9E}"/>
              </a:ext>
            </a:extLst>
          </p:cNvPr>
          <p:cNvSpPr>
            <a:spLocks noGrp="1"/>
          </p:cNvSpPr>
          <p:nvPr>
            <p:ph type="ftr" sz="quarter" idx="16"/>
          </p:nvPr>
        </p:nvSpPr>
        <p:spPr>
          <a:xfrm>
            <a:off x="7358063" y="6277460"/>
            <a:ext cx="4105480" cy="180000"/>
          </a:xfrm>
        </p:spPr>
        <p:txBody>
          <a:bodyPr anchor="ctr">
            <a:normAutofit/>
          </a:bodyPr>
          <a:lstStyle/>
          <a:p>
            <a:pPr>
              <a:lnSpc>
                <a:spcPct val="90000"/>
              </a:lnSpc>
              <a:spcAft>
                <a:spcPts val="600"/>
              </a:spcAft>
            </a:pPr>
            <a:r>
              <a:rPr lang="en-GB" sz="600" dirty="0"/>
              <a:t>Play your part visit: care.macs.vic.edu.au</a:t>
            </a:r>
          </a:p>
        </p:txBody>
      </p:sp>
      <p:sp>
        <p:nvSpPr>
          <p:cNvPr id="6" name="Slide Number Placeholder 5">
            <a:extLst>
              <a:ext uri="{FF2B5EF4-FFF2-40B4-BE49-F238E27FC236}">
                <a16:creationId xmlns:a16="http://schemas.microsoft.com/office/drawing/2014/main" id="{7B66BE9E-D05A-6A02-7910-0DC7759628A6}"/>
              </a:ext>
            </a:extLst>
          </p:cNvPr>
          <p:cNvSpPr>
            <a:spLocks noGrp="1"/>
          </p:cNvSpPr>
          <p:nvPr>
            <p:ph type="sldNum" sz="quarter" idx="17"/>
          </p:nvPr>
        </p:nvSpPr>
        <p:spPr>
          <a:xfrm>
            <a:off x="11532394" y="6277460"/>
            <a:ext cx="144171" cy="180000"/>
          </a:xfrm>
        </p:spPr>
        <p:txBody>
          <a:bodyPr anchor="ctr">
            <a:normAutofit/>
          </a:bodyPr>
          <a:lstStyle/>
          <a:p>
            <a:pPr>
              <a:spcAft>
                <a:spcPts val="600"/>
              </a:spcAft>
            </a:pPr>
            <a:fld id="{F5AEA0E0-5CC6-4BD0-905C-A0021E419432}" type="slidenum">
              <a:rPr lang="en-GB" smtClean="0"/>
              <a:pPr>
                <a:spcAft>
                  <a:spcPts val="600"/>
                </a:spcAft>
              </a:pPr>
              <a:t>17</a:t>
            </a:fld>
            <a:endParaRPr lang="en-GB"/>
          </a:p>
        </p:txBody>
      </p:sp>
      <p:pic>
        <p:nvPicPr>
          <p:cNvPr id="8" name="Picture 7" descr="A person writing on a whiteboard&#10;&#10;AI-generated content may be incorrect.">
            <a:extLst>
              <a:ext uri="{FF2B5EF4-FFF2-40B4-BE49-F238E27FC236}">
                <a16:creationId xmlns:a16="http://schemas.microsoft.com/office/drawing/2014/main" id="{B4F91504-5924-A1EB-F41A-BA9413F3D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335" y="1686813"/>
            <a:ext cx="5069208" cy="4055366"/>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pic>
    </p:spTree>
    <p:extLst>
      <p:ext uri="{BB962C8B-B14F-4D97-AF65-F5344CB8AC3E}">
        <p14:creationId xmlns:p14="http://schemas.microsoft.com/office/powerpoint/2010/main" val="1295350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53761659-D7D9-3D7D-88BC-295FD2ADAB32}"/>
              </a:ext>
            </a:extLst>
          </p:cNvPr>
          <p:cNvSpPr>
            <a:spLocks noGrp="1" noChangeArrowheads="1"/>
          </p:cNvSpPr>
          <p:nvPr>
            <p:ph type="title"/>
          </p:nvPr>
        </p:nvSpPr>
        <p:spPr>
          <a:xfrm>
            <a:off x="626161" y="560227"/>
            <a:ext cx="4752975" cy="720725"/>
          </a:xfrm>
        </p:spPr>
        <p:txBody>
          <a:bodyPr/>
          <a:lstStyle/>
          <a:p>
            <a:pPr eaLnBrk="1" hangingPunct="1"/>
            <a:r>
              <a:rPr lang="en-AU" altLang="en-US" dirty="0">
                <a:solidFill>
                  <a:srgbClr val="272F60"/>
                </a:solidFill>
              </a:rPr>
              <a:t>CSS 4 Compliance Check In:</a:t>
            </a:r>
          </a:p>
        </p:txBody>
      </p:sp>
      <p:sp>
        <p:nvSpPr>
          <p:cNvPr id="33795" name="TextBox 2">
            <a:extLst>
              <a:ext uri="{FF2B5EF4-FFF2-40B4-BE49-F238E27FC236}">
                <a16:creationId xmlns:a16="http://schemas.microsoft.com/office/drawing/2014/main" id="{FBE6E9DB-09C6-EC0F-7815-C8FCBD530130}"/>
              </a:ext>
            </a:extLst>
          </p:cNvPr>
          <p:cNvSpPr txBox="1">
            <a:spLocks noChangeArrowheads="1"/>
          </p:cNvSpPr>
          <p:nvPr/>
        </p:nvSpPr>
        <p:spPr bwMode="auto">
          <a:xfrm>
            <a:off x="568249" y="1949056"/>
            <a:ext cx="7870825"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0" rIns="0" bIns="0"/>
          <a:lstStyle>
            <a:lvl1pPr>
              <a:defRPr>
                <a:solidFill>
                  <a:schemeClr val="tx1"/>
                </a:solidFill>
                <a:latin typeface="Inter"/>
              </a:defRPr>
            </a:lvl1pPr>
            <a:lvl2pPr marL="742950" indent="-285750">
              <a:defRPr>
                <a:solidFill>
                  <a:schemeClr val="tx1"/>
                </a:solidFill>
                <a:latin typeface="Inter"/>
              </a:defRPr>
            </a:lvl2pPr>
            <a:lvl3pPr marL="1143000" indent="-228600">
              <a:defRPr>
                <a:solidFill>
                  <a:schemeClr val="tx1"/>
                </a:solidFill>
                <a:latin typeface="Inter"/>
              </a:defRPr>
            </a:lvl3pPr>
            <a:lvl4pPr marL="1600200" indent="-228600">
              <a:defRPr>
                <a:solidFill>
                  <a:schemeClr val="tx1"/>
                </a:solidFill>
                <a:latin typeface="Inter"/>
              </a:defRPr>
            </a:lvl4pPr>
            <a:lvl5pPr marL="2057400" indent="-228600">
              <a:defRPr>
                <a:solidFill>
                  <a:schemeClr val="tx1"/>
                </a:solidFill>
                <a:latin typeface="Inter"/>
              </a:defRPr>
            </a:lvl5pPr>
            <a:lvl6pPr marL="2514600" indent="-228600" eaLnBrk="0" fontAlgn="base" hangingPunct="0">
              <a:spcBef>
                <a:spcPct val="0"/>
              </a:spcBef>
              <a:spcAft>
                <a:spcPct val="0"/>
              </a:spcAft>
              <a:defRPr>
                <a:solidFill>
                  <a:schemeClr val="tx1"/>
                </a:solidFill>
                <a:latin typeface="Inter"/>
              </a:defRPr>
            </a:lvl6pPr>
            <a:lvl7pPr marL="2971800" indent="-228600" eaLnBrk="0" fontAlgn="base" hangingPunct="0">
              <a:spcBef>
                <a:spcPct val="0"/>
              </a:spcBef>
              <a:spcAft>
                <a:spcPct val="0"/>
              </a:spcAft>
              <a:defRPr>
                <a:solidFill>
                  <a:schemeClr val="tx1"/>
                </a:solidFill>
                <a:latin typeface="Inter"/>
              </a:defRPr>
            </a:lvl7pPr>
            <a:lvl8pPr marL="3429000" indent="-228600" eaLnBrk="0" fontAlgn="base" hangingPunct="0">
              <a:spcBef>
                <a:spcPct val="0"/>
              </a:spcBef>
              <a:spcAft>
                <a:spcPct val="0"/>
              </a:spcAft>
              <a:defRPr>
                <a:solidFill>
                  <a:schemeClr val="tx1"/>
                </a:solidFill>
                <a:latin typeface="Inter"/>
              </a:defRPr>
            </a:lvl8pPr>
            <a:lvl9pPr marL="3886200" indent="-228600" eaLnBrk="0" fontAlgn="base" hangingPunct="0">
              <a:spcBef>
                <a:spcPct val="0"/>
              </a:spcBef>
              <a:spcAft>
                <a:spcPct val="0"/>
              </a:spcAft>
              <a:defRPr>
                <a:solidFill>
                  <a:schemeClr val="tx1"/>
                </a:solidFill>
                <a:latin typeface="Inter"/>
              </a:defRPr>
            </a:lvl9pPr>
          </a:lstStyle>
          <a:p>
            <a:pPr algn="ctr" eaLnBrk="1" hangingPunct="1"/>
            <a:endParaRPr lang="en-US" altLang="en-US" sz="1600">
              <a:solidFill>
                <a:srgbClr val="26386B"/>
              </a:solidFill>
            </a:endParaRPr>
          </a:p>
        </p:txBody>
      </p:sp>
      <p:pic>
        <p:nvPicPr>
          <p:cNvPr id="33796" name="Graphic 7">
            <a:extLst>
              <a:ext uri="{FF2B5EF4-FFF2-40B4-BE49-F238E27FC236}">
                <a16:creationId xmlns:a16="http://schemas.microsoft.com/office/drawing/2014/main" id="{3CF8C2D3-E034-80A3-DC39-E73730D16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217906">
            <a:off x="6027134" y="58935"/>
            <a:ext cx="2588540" cy="245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Footer Placeholder 4">
            <a:extLst>
              <a:ext uri="{FF2B5EF4-FFF2-40B4-BE49-F238E27FC236}">
                <a16:creationId xmlns:a16="http://schemas.microsoft.com/office/drawing/2014/main" id="{082105F8-B263-DBFB-B763-54D96BC28FA5}"/>
              </a:ext>
            </a:extLst>
          </p:cNvPr>
          <p:cNvSpPr>
            <a:spLocks noGrp="1" noChangeArrowheads="1"/>
          </p:cNvSpPr>
          <p:nvPr>
            <p:ph type="ftr" sz="quarter" idx="15"/>
          </p:nvPr>
        </p:nvSpPr>
        <p:spPr bwMode="auto">
          <a:xfrm>
            <a:off x="7218719" y="6276972"/>
            <a:ext cx="4105275" cy="180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750" b="0" kern="1200">
                <a:solidFill>
                  <a:schemeClr val="tx2"/>
                </a:solidFill>
                <a:latin typeface="Inter Semi Bold" panose="02000703000000020004" pitchFamily="50" charset="0"/>
                <a:ea typeface="Inter Semi Bold" panose="02000703000000020004" pitchFamily="50" charset="0"/>
                <a:cs typeface="Inter Semi Bold" panose="02000703000000020004" pitchFamily="50" charset="0"/>
              </a:defRPr>
            </a:lvl1pPr>
            <a:lvl2pPr marL="457200" algn="l" rtl="0" eaLnBrk="0" fontAlgn="base" hangingPunct="0">
              <a:spcBef>
                <a:spcPct val="0"/>
              </a:spcBef>
              <a:spcAft>
                <a:spcPct val="0"/>
              </a:spcAft>
              <a:defRPr kern="1200">
                <a:solidFill>
                  <a:schemeClr val="tx1"/>
                </a:solidFill>
                <a:latin typeface="Inter"/>
                <a:ea typeface="+mn-ea"/>
                <a:cs typeface="+mn-cs"/>
              </a:defRPr>
            </a:lvl2pPr>
            <a:lvl3pPr marL="914400" algn="l" rtl="0" eaLnBrk="0" fontAlgn="base" hangingPunct="0">
              <a:spcBef>
                <a:spcPct val="0"/>
              </a:spcBef>
              <a:spcAft>
                <a:spcPct val="0"/>
              </a:spcAft>
              <a:defRPr kern="1200">
                <a:solidFill>
                  <a:schemeClr val="tx1"/>
                </a:solidFill>
                <a:latin typeface="Inter"/>
                <a:ea typeface="+mn-ea"/>
                <a:cs typeface="+mn-cs"/>
              </a:defRPr>
            </a:lvl3pPr>
            <a:lvl4pPr marL="1371600" algn="l" rtl="0" eaLnBrk="0" fontAlgn="base" hangingPunct="0">
              <a:spcBef>
                <a:spcPct val="0"/>
              </a:spcBef>
              <a:spcAft>
                <a:spcPct val="0"/>
              </a:spcAft>
              <a:defRPr kern="1200">
                <a:solidFill>
                  <a:schemeClr val="tx1"/>
                </a:solidFill>
                <a:latin typeface="Inter"/>
                <a:ea typeface="+mn-ea"/>
                <a:cs typeface="+mn-cs"/>
              </a:defRPr>
            </a:lvl4pPr>
            <a:lvl5pPr marL="1828800" algn="l" rtl="0" eaLnBrk="0" fontAlgn="base" hangingPunct="0">
              <a:spcBef>
                <a:spcPct val="0"/>
              </a:spcBef>
              <a:spcAft>
                <a:spcPct val="0"/>
              </a:spcAft>
              <a:defRPr kern="1200">
                <a:solidFill>
                  <a:schemeClr val="tx1"/>
                </a:solidFill>
                <a:latin typeface="Inter"/>
                <a:ea typeface="+mn-ea"/>
                <a:cs typeface="+mn-cs"/>
              </a:defRPr>
            </a:lvl5pPr>
            <a:lvl6pPr marL="2286000" algn="l" defTabSz="914400" rtl="0" eaLnBrk="1" latinLnBrk="0" hangingPunct="1">
              <a:defRPr kern="1200">
                <a:solidFill>
                  <a:schemeClr val="tx1"/>
                </a:solidFill>
                <a:latin typeface="Inter"/>
                <a:ea typeface="+mn-ea"/>
                <a:cs typeface="+mn-cs"/>
              </a:defRPr>
            </a:lvl6pPr>
            <a:lvl7pPr marL="2743200" algn="l" defTabSz="914400" rtl="0" eaLnBrk="1" latinLnBrk="0" hangingPunct="1">
              <a:defRPr kern="1200">
                <a:solidFill>
                  <a:schemeClr val="tx1"/>
                </a:solidFill>
                <a:latin typeface="Inter"/>
                <a:ea typeface="+mn-ea"/>
                <a:cs typeface="+mn-cs"/>
              </a:defRPr>
            </a:lvl7pPr>
            <a:lvl8pPr marL="3200400" algn="l" defTabSz="914400" rtl="0" eaLnBrk="1" latinLnBrk="0" hangingPunct="1">
              <a:defRPr kern="1200">
                <a:solidFill>
                  <a:schemeClr val="tx1"/>
                </a:solidFill>
                <a:latin typeface="Inter"/>
                <a:ea typeface="+mn-ea"/>
                <a:cs typeface="+mn-cs"/>
              </a:defRPr>
            </a:lvl8pPr>
            <a:lvl9pPr marL="3657600" algn="l" defTabSz="914400" rtl="0" eaLnBrk="1" latinLnBrk="0" hangingPunct="1">
              <a:defRPr kern="1200">
                <a:solidFill>
                  <a:schemeClr val="tx1"/>
                </a:solidFill>
                <a:latin typeface="Inter"/>
                <a:ea typeface="+mn-ea"/>
                <a:cs typeface="+mn-cs"/>
              </a:defRPr>
            </a:lvl9pPr>
          </a:lstStyle>
          <a:p>
            <a:pPr fontAlgn="base">
              <a:lnSpc>
                <a:spcPct val="90000"/>
              </a:lnSpc>
              <a:spcBef>
                <a:spcPct val="0"/>
              </a:spcBef>
              <a:spcAft>
                <a:spcPts val="600"/>
              </a:spcAft>
            </a:pPr>
            <a:r>
              <a:rPr lang="en-GB" dirty="0"/>
              <a:t>Play your part visit: care.macs.vic.edu.au</a:t>
            </a:r>
            <a:endParaRPr lang="en-GB" altLang="en-US" sz="600" dirty="0">
              <a:solidFill>
                <a:schemeClr val="tx2"/>
              </a:solidFill>
              <a:latin typeface="Inter Semi Bold" panose="02000703000000020004"/>
              <a:ea typeface="Inter Semi Bold" panose="02000703000000020004"/>
              <a:cs typeface="Inter Semi Bold" panose="02000703000000020004"/>
            </a:endParaRPr>
          </a:p>
        </p:txBody>
      </p:sp>
      <p:sp>
        <p:nvSpPr>
          <p:cNvPr id="14" name="Slide Number Placeholder 5">
            <a:extLst>
              <a:ext uri="{FF2B5EF4-FFF2-40B4-BE49-F238E27FC236}">
                <a16:creationId xmlns:a16="http://schemas.microsoft.com/office/drawing/2014/main" id="{A3CC004A-A4CD-1C08-3351-EB7A3A9A80FB}"/>
              </a:ext>
            </a:extLst>
          </p:cNvPr>
          <p:cNvSpPr>
            <a:spLocks noGrp="1"/>
          </p:cNvSpPr>
          <p:nvPr>
            <p:ph type="sldNum" sz="quarter" idx="16"/>
          </p:nvPr>
        </p:nvSpPr>
        <p:spPr/>
        <p:txBody>
          <a:bodyPr>
            <a:normAutofit fontScale="92500" lnSpcReduction="20000"/>
          </a:bodyPr>
          <a:lstStyle/>
          <a:p>
            <a:pPr>
              <a:spcAft>
                <a:spcPts val="600"/>
              </a:spcAft>
              <a:defRPr/>
            </a:pPr>
            <a:fld id="{8D46166B-A452-424A-9C3C-51CD799792DF}" type="slidenum">
              <a:rPr lang="en-GB" smtClean="0"/>
              <a:pPr>
                <a:spcAft>
                  <a:spcPts val="600"/>
                </a:spcAft>
                <a:defRPr/>
              </a:pPr>
              <a:t>18</a:t>
            </a:fld>
            <a:endParaRPr lang="en-GB" dirty="0"/>
          </a:p>
        </p:txBody>
      </p:sp>
      <p:sp>
        <p:nvSpPr>
          <p:cNvPr id="5" name="TextBox 4">
            <a:extLst>
              <a:ext uri="{FF2B5EF4-FFF2-40B4-BE49-F238E27FC236}">
                <a16:creationId xmlns:a16="http://schemas.microsoft.com/office/drawing/2014/main" id="{870A49BB-2595-B8CB-A686-895E5A051653}"/>
              </a:ext>
            </a:extLst>
          </p:cNvPr>
          <p:cNvSpPr txBox="1"/>
          <p:nvPr/>
        </p:nvSpPr>
        <p:spPr>
          <a:xfrm>
            <a:off x="6992602" y="1862443"/>
            <a:ext cx="4675187" cy="4216539"/>
          </a:xfrm>
          <a:prstGeom prst="rect">
            <a:avLst/>
          </a:prstGeom>
          <a:noFill/>
        </p:spPr>
        <p:txBody>
          <a:bodyPr>
            <a:spAutoFit/>
          </a:bodyPr>
          <a:lstStyle/>
          <a:p>
            <a:pPr eaLnBrk="1" fontAlgn="auto" hangingPunct="1">
              <a:spcBef>
                <a:spcPts val="0"/>
              </a:spcBef>
              <a:spcAft>
                <a:spcPts val="0"/>
              </a:spcAft>
              <a:defRPr/>
            </a:pPr>
            <a:r>
              <a:rPr lang="en-AU" sz="1600" b="1" dirty="0">
                <a:solidFill>
                  <a:srgbClr val="272F60"/>
                </a:solidFill>
                <a:latin typeface="+mj-lt"/>
                <a:ea typeface="Aptos" panose="020B0004020202020204" pitchFamily="34" charset="0"/>
                <a:cs typeface="Aptos" panose="020B0004020202020204" pitchFamily="34" charset="0"/>
              </a:rPr>
              <a:t> </a:t>
            </a:r>
            <a:r>
              <a:rPr lang="en-AU" sz="1400" b="1" dirty="0">
                <a:solidFill>
                  <a:srgbClr val="272F60"/>
                </a:solidFill>
                <a:latin typeface="+mj-lt"/>
                <a:ea typeface="Aptos" panose="020B0004020202020204" pitchFamily="34" charset="0"/>
                <a:cs typeface="Aptos" panose="020B0004020202020204" pitchFamily="34" charset="0"/>
              </a:rPr>
              <a:t>Does your school:</a:t>
            </a:r>
            <a:br>
              <a:rPr lang="en-AU" sz="1400" dirty="0">
                <a:solidFill>
                  <a:srgbClr val="272F60"/>
                </a:solidFill>
                <a:latin typeface="+mj-lt"/>
                <a:ea typeface="Aptos" panose="020B0004020202020204" pitchFamily="34" charset="0"/>
                <a:cs typeface="Aptos" panose="020B0004020202020204" pitchFamily="34" charset="0"/>
              </a:rPr>
            </a:br>
            <a:endParaRPr lang="en-AU" sz="1400" dirty="0">
              <a:solidFill>
                <a:srgbClr val="272F60"/>
              </a:solidFill>
              <a:latin typeface="+mj-lt"/>
            </a:endParaRPr>
          </a:p>
          <a:p>
            <a:pPr marL="285750" lvl="0" indent="-285750">
              <a:buFont typeface="Arial" panose="020B0604020202020204" pitchFamily="34" charset="0"/>
              <a:buChar char="•"/>
            </a:pPr>
            <a:r>
              <a:rPr lang="en-AU" sz="1400" dirty="0">
                <a:solidFill>
                  <a:srgbClr val="272F60"/>
                </a:solidFill>
                <a:latin typeface="+mj-lt"/>
              </a:rPr>
              <a:t>Have an active and up to date Parent/Carer Advisory Group</a:t>
            </a:r>
            <a:br>
              <a:rPr lang="en-AU" sz="1400" dirty="0">
                <a:solidFill>
                  <a:srgbClr val="272F60"/>
                </a:solidFill>
                <a:highlight>
                  <a:srgbClr val="FFFF00"/>
                </a:highlight>
                <a:latin typeface="+mj-lt"/>
              </a:rPr>
            </a:br>
            <a:endParaRPr lang="en-AU" sz="1400" dirty="0">
              <a:solidFill>
                <a:srgbClr val="272F60"/>
              </a:solidFill>
              <a:highlight>
                <a:srgbClr val="FFFF00"/>
              </a:highlight>
              <a:latin typeface="+mj-lt"/>
            </a:endParaRPr>
          </a:p>
          <a:p>
            <a:pPr marL="285750" lvl="0" indent="-285750">
              <a:buFont typeface="Arial" panose="020B0604020202020204" pitchFamily="34" charset="0"/>
              <a:buChar char="•"/>
            </a:pPr>
            <a:r>
              <a:rPr lang="en-AU" sz="1400" dirty="0">
                <a:solidFill>
                  <a:srgbClr val="272F60"/>
                </a:solidFill>
                <a:latin typeface="+mj-lt"/>
              </a:rPr>
              <a:t>Have policies and procedures publicly available and widely accessible for families and communities</a:t>
            </a:r>
            <a:br>
              <a:rPr lang="en-AU" sz="1400" dirty="0">
                <a:solidFill>
                  <a:srgbClr val="272F60"/>
                </a:solidFill>
                <a:highlight>
                  <a:srgbClr val="FFFF00"/>
                </a:highlight>
                <a:latin typeface="+mj-lt"/>
              </a:rPr>
            </a:br>
            <a:endParaRPr lang="en-AU" sz="1400" dirty="0">
              <a:solidFill>
                <a:srgbClr val="272F60"/>
              </a:solidFill>
              <a:highlight>
                <a:srgbClr val="FFFF00"/>
              </a:highlight>
              <a:latin typeface="+mj-lt"/>
            </a:endParaRPr>
          </a:p>
          <a:p>
            <a:pPr marL="285750" lvl="0" indent="-285750">
              <a:buFont typeface="Arial" panose="020B0604020202020204" pitchFamily="34" charset="0"/>
              <a:buChar char="•"/>
            </a:pPr>
            <a:r>
              <a:rPr lang="en-AU" sz="1400" dirty="0">
                <a:solidFill>
                  <a:srgbClr val="272F60"/>
                </a:solidFill>
                <a:latin typeface="+mj-lt"/>
              </a:rPr>
              <a:t>Implement strategies to engage families and communities and keep them informed where English may be a second language, or experience challenges reading and writing</a:t>
            </a:r>
            <a:br>
              <a:rPr lang="en-AU" sz="1400" dirty="0">
                <a:solidFill>
                  <a:srgbClr val="272F60"/>
                </a:solidFill>
                <a:latin typeface="+mj-lt"/>
              </a:rPr>
            </a:br>
            <a:endParaRPr lang="en-AU" sz="1400" dirty="0">
              <a:solidFill>
                <a:srgbClr val="272F60"/>
              </a:solidFill>
              <a:latin typeface="+mj-lt"/>
            </a:endParaRPr>
          </a:p>
          <a:p>
            <a:pPr marL="285750" lvl="0" indent="-285750">
              <a:buFont typeface="Arial" panose="020B0604020202020204" pitchFamily="34" charset="0"/>
              <a:buChar char="•"/>
            </a:pPr>
            <a:r>
              <a:rPr lang="en-AU" sz="1400" dirty="0">
                <a:solidFill>
                  <a:srgbClr val="272F60"/>
                </a:solidFill>
                <a:latin typeface="+mj-lt"/>
              </a:rPr>
              <a:t>Include standing items about child safety in parent/carer newsletters</a:t>
            </a:r>
            <a:br>
              <a:rPr lang="en-AU" sz="1400" dirty="0">
                <a:latin typeface="+mj-lt"/>
              </a:rPr>
            </a:br>
            <a:endParaRPr lang="en-AU" sz="1400" dirty="0">
              <a:solidFill>
                <a:srgbClr val="272F60"/>
              </a:solidFill>
              <a:latin typeface="+mj-lt"/>
            </a:endParaRPr>
          </a:p>
          <a:p>
            <a:r>
              <a:rPr lang="en-AU" sz="1400" b="1" dirty="0">
                <a:solidFill>
                  <a:srgbClr val="272F60"/>
                </a:solidFill>
                <a:latin typeface="+mj-lt"/>
              </a:rPr>
              <a:t>For more details on these items and more, please use the provided Compliance Toolkit for CSS 4.</a:t>
            </a:r>
            <a:endParaRPr lang="en-AU" sz="1400" dirty="0">
              <a:solidFill>
                <a:srgbClr val="272F60"/>
              </a:solidFill>
            </a:endParaRPr>
          </a:p>
        </p:txBody>
      </p:sp>
      <p:pic>
        <p:nvPicPr>
          <p:cNvPr id="3" name="Picture 2">
            <a:extLst>
              <a:ext uri="{FF2B5EF4-FFF2-40B4-BE49-F238E27FC236}">
                <a16:creationId xmlns:a16="http://schemas.microsoft.com/office/drawing/2014/main" id="{F25C06AE-AC1C-724F-797D-9564B926251B}"/>
              </a:ext>
            </a:extLst>
          </p:cNvPr>
          <p:cNvPicPr>
            <a:picLocks noChangeAspect="1"/>
          </p:cNvPicPr>
          <p:nvPr/>
        </p:nvPicPr>
        <p:blipFill>
          <a:blip r:embed="rId4"/>
          <a:stretch>
            <a:fillRect/>
          </a:stretch>
        </p:blipFill>
        <p:spPr>
          <a:xfrm>
            <a:off x="626161" y="1862443"/>
            <a:ext cx="6030671" cy="4190496"/>
          </a:xfrm>
          <a:custGeom>
            <a:avLst/>
            <a:gdLst>
              <a:gd name="csX0" fmla="*/ 0 w 6030671"/>
              <a:gd name="csY0" fmla="*/ 0 h 4190496"/>
              <a:gd name="csX1" fmla="*/ 6030671 w 6030671"/>
              <a:gd name="csY1" fmla="*/ 0 h 4190496"/>
              <a:gd name="csX2" fmla="*/ 6030671 w 6030671"/>
              <a:gd name="csY2" fmla="*/ 4190496 h 4190496"/>
              <a:gd name="csX3" fmla="*/ 0 w 6030671"/>
              <a:gd name="csY3" fmla="*/ 4190496 h 4190496"/>
              <a:gd name="csX4" fmla="*/ 0 w 6030671"/>
              <a:gd name="csY4" fmla="*/ 0 h 4190496"/>
            </a:gdLst>
            <a:ahLst/>
            <a:cxnLst>
              <a:cxn ang="0">
                <a:pos x="csX0" y="csY0"/>
              </a:cxn>
              <a:cxn ang="0">
                <a:pos x="csX1" y="csY1"/>
              </a:cxn>
              <a:cxn ang="0">
                <a:pos x="csX2" y="csY2"/>
              </a:cxn>
              <a:cxn ang="0">
                <a:pos x="csX3" y="csY3"/>
              </a:cxn>
              <a:cxn ang="0">
                <a:pos x="csX4" y="csY4"/>
              </a:cxn>
            </a:cxnLst>
            <a:rect l="l" t="t" r="r" b="b"/>
            <a:pathLst>
              <a:path w="6030671" h="4190496" fill="none" extrusionOk="0">
                <a:moveTo>
                  <a:pt x="0" y="0"/>
                </a:moveTo>
                <a:cubicBezTo>
                  <a:pt x="748363" y="-166051"/>
                  <a:pt x="4971812" y="-39182"/>
                  <a:pt x="6030671" y="0"/>
                </a:cubicBezTo>
                <a:cubicBezTo>
                  <a:pt x="5968225" y="787902"/>
                  <a:pt x="5926670" y="2628914"/>
                  <a:pt x="6030671" y="4190496"/>
                </a:cubicBezTo>
                <a:cubicBezTo>
                  <a:pt x="5190498" y="4135729"/>
                  <a:pt x="2057228" y="4252267"/>
                  <a:pt x="0" y="4190496"/>
                </a:cubicBezTo>
                <a:cubicBezTo>
                  <a:pt x="126850" y="2182569"/>
                  <a:pt x="2442" y="971229"/>
                  <a:pt x="0" y="0"/>
                </a:cubicBezTo>
                <a:close/>
              </a:path>
              <a:path w="6030671" h="4190496" stroke="0" extrusionOk="0">
                <a:moveTo>
                  <a:pt x="0" y="0"/>
                </a:moveTo>
                <a:cubicBezTo>
                  <a:pt x="1427259" y="-128083"/>
                  <a:pt x="3080077" y="1431"/>
                  <a:pt x="6030671" y="0"/>
                </a:cubicBezTo>
                <a:cubicBezTo>
                  <a:pt x="5954153" y="937747"/>
                  <a:pt x="6033801" y="2557802"/>
                  <a:pt x="6030671" y="4190496"/>
                </a:cubicBezTo>
                <a:cubicBezTo>
                  <a:pt x="4451759" y="4073221"/>
                  <a:pt x="1383449" y="4271680"/>
                  <a:pt x="0" y="4190496"/>
                </a:cubicBezTo>
                <a:cubicBezTo>
                  <a:pt x="-18206" y="2801327"/>
                  <a:pt x="13821" y="1466121"/>
                  <a:pt x="0" y="0"/>
                </a:cubicBezTo>
                <a:close/>
              </a:path>
            </a:pathLst>
          </a:custGeom>
          <a:ln>
            <a:solidFill>
              <a:schemeClr val="tx1"/>
            </a:solidFill>
            <a:extLst>
              <a:ext uri="{C807C97D-BFC1-408E-A445-0C87EB9F89A2}">
                <ask:lineSketchStyleProps xmlns:ask="http://schemas.microsoft.com/office/drawing/2018/sketchyshapes" sd="975505943">
                  <a:prstGeom prst="rect">
                    <a:avLst/>
                  </a:prstGeom>
                  <ask:type>
                    <ask:lineSketchCurved/>
                  </ask:type>
                </ask:lineSketchStyleProps>
              </a:ext>
            </a:extLst>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0319F-1B11-A925-09DB-1BE8151C9572}"/>
            </a:ext>
          </a:extLst>
        </p:cNvPr>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188E400-4400-E53F-FED0-2502F58583B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8937" b="8937"/>
          <a:stretch/>
        </p:blipFill>
        <p:spPr>
          <a:xfrm>
            <a:off x="230981" y="230981"/>
            <a:ext cx="11713369" cy="6400800"/>
          </a:xfrm>
        </p:spPr>
      </p:pic>
      <p:sp>
        <p:nvSpPr>
          <p:cNvPr id="3" name="Text Placeholder 2">
            <a:extLst>
              <a:ext uri="{FF2B5EF4-FFF2-40B4-BE49-F238E27FC236}">
                <a16:creationId xmlns:a16="http://schemas.microsoft.com/office/drawing/2014/main" id="{A073A59D-30AB-8794-3423-3A9905B236FF}"/>
              </a:ext>
            </a:extLst>
          </p:cNvPr>
          <p:cNvSpPr>
            <a:spLocks noGrp="1"/>
          </p:cNvSpPr>
          <p:nvPr>
            <p:ph type="body" sz="quarter" idx="16"/>
          </p:nvPr>
        </p:nvSpPr>
        <p:spPr>
          <a:xfrm>
            <a:off x="11132332" y="457200"/>
            <a:ext cx="532800" cy="298800"/>
          </a:xfrm>
        </p:spPr>
        <p:txBody>
          <a:bodyPr/>
          <a:lstStyle/>
          <a:p>
            <a:r>
              <a:rPr lang="en-AU" dirty="0"/>
              <a:t>  </a:t>
            </a:r>
          </a:p>
        </p:txBody>
      </p:sp>
      <p:sp>
        <p:nvSpPr>
          <p:cNvPr id="4" name="Text Placeholder 3">
            <a:extLst>
              <a:ext uri="{FF2B5EF4-FFF2-40B4-BE49-F238E27FC236}">
                <a16:creationId xmlns:a16="http://schemas.microsoft.com/office/drawing/2014/main" id="{63A45FA9-E697-3679-0370-7661ED66DA42}"/>
              </a:ext>
            </a:extLst>
          </p:cNvPr>
          <p:cNvSpPr>
            <a:spLocks noGrp="1"/>
          </p:cNvSpPr>
          <p:nvPr>
            <p:ph type="body" sz="quarter" idx="15"/>
          </p:nvPr>
        </p:nvSpPr>
        <p:spPr>
          <a:xfrm>
            <a:off x="9277349" y="473869"/>
            <a:ext cx="1602000" cy="229970"/>
          </a:xfrm>
        </p:spPr>
        <p:txBody>
          <a:bodyPr/>
          <a:lstStyle/>
          <a:p>
            <a:r>
              <a:rPr lang="en-AU" dirty="0"/>
              <a:t>  </a:t>
            </a:r>
          </a:p>
        </p:txBody>
      </p:sp>
      <p:sp>
        <p:nvSpPr>
          <p:cNvPr id="5" name="Title 4">
            <a:extLst>
              <a:ext uri="{FF2B5EF4-FFF2-40B4-BE49-F238E27FC236}">
                <a16:creationId xmlns:a16="http://schemas.microsoft.com/office/drawing/2014/main" id="{F4F3AE3C-9923-DAEA-789C-2DC7FDECFDA6}"/>
              </a:ext>
            </a:extLst>
          </p:cNvPr>
          <p:cNvSpPr>
            <a:spLocks noGrp="1"/>
          </p:cNvSpPr>
          <p:nvPr>
            <p:ph type="title"/>
          </p:nvPr>
        </p:nvSpPr>
        <p:spPr>
          <a:xfrm>
            <a:off x="596043" y="2716479"/>
            <a:ext cx="10695870" cy="2880000"/>
          </a:xfrm>
        </p:spPr>
        <p:txBody>
          <a:bodyPr/>
          <a:lstStyle/>
          <a:p>
            <a:r>
              <a:rPr lang="en-AU" dirty="0">
                <a:ln>
                  <a:solidFill>
                    <a:srgbClr val="26386B"/>
                  </a:solidFill>
                </a:ln>
              </a:rPr>
              <a:t>CSS4 Video (time permitting):</a:t>
            </a:r>
          </a:p>
        </p:txBody>
      </p:sp>
      <p:sp>
        <p:nvSpPr>
          <p:cNvPr id="6" name="Footer Placeholder 5">
            <a:extLst>
              <a:ext uri="{FF2B5EF4-FFF2-40B4-BE49-F238E27FC236}">
                <a16:creationId xmlns:a16="http://schemas.microsoft.com/office/drawing/2014/main" id="{28911938-35BE-672C-8C2A-8F0AFD2084EB}"/>
              </a:ext>
            </a:extLst>
          </p:cNvPr>
          <p:cNvSpPr>
            <a:spLocks noGrp="1"/>
          </p:cNvSpPr>
          <p:nvPr>
            <p:ph type="ftr" sz="quarter" idx="10"/>
          </p:nvPr>
        </p:nvSpPr>
        <p:spPr>
          <a:xfrm>
            <a:off x="7358063" y="6277460"/>
            <a:ext cx="4105480" cy="180000"/>
          </a:xfrm>
        </p:spPr>
        <p:txBody>
          <a:bodyPr/>
          <a:lstStyle/>
          <a:p>
            <a:r>
              <a:rPr lang="en-GB" dirty="0"/>
              <a:t>Play your part visit: care.macs.vic.edu.au</a:t>
            </a:r>
          </a:p>
        </p:txBody>
      </p:sp>
      <p:sp>
        <p:nvSpPr>
          <p:cNvPr id="7" name="Slide Number Placeholder 6">
            <a:extLst>
              <a:ext uri="{FF2B5EF4-FFF2-40B4-BE49-F238E27FC236}">
                <a16:creationId xmlns:a16="http://schemas.microsoft.com/office/drawing/2014/main" id="{7DDE07B6-DFDE-120D-41A1-785635380DB2}"/>
              </a:ext>
            </a:extLst>
          </p:cNvPr>
          <p:cNvSpPr>
            <a:spLocks noGrp="1"/>
          </p:cNvSpPr>
          <p:nvPr>
            <p:ph type="sldNum" sz="quarter" idx="11"/>
          </p:nvPr>
        </p:nvSpPr>
        <p:spPr>
          <a:xfrm>
            <a:off x="11513344" y="6277460"/>
            <a:ext cx="163222" cy="180000"/>
          </a:xfrm>
        </p:spPr>
        <p:txBody>
          <a:bodyPr/>
          <a:lstStyle/>
          <a:p>
            <a:fld id="{F5AEA0E0-5CC6-4BD0-905C-A0021E419432}" type="slidenum">
              <a:rPr lang="en-GB" smtClean="0"/>
              <a:pPr/>
              <a:t>19</a:t>
            </a:fld>
            <a:endParaRPr lang="en-GB" dirty="0"/>
          </a:p>
        </p:txBody>
      </p:sp>
      <p:sp>
        <p:nvSpPr>
          <p:cNvPr id="9" name="Text Placeholder 8">
            <a:extLst>
              <a:ext uri="{FF2B5EF4-FFF2-40B4-BE49-F238E27FC236}">
                <a16:creationId xmlns:a16="http://schemas.microsoft.com/office/drawing/2014/main" id="{EDFD377A-B0AD-F2B4-259A-2C2DE6FA6872}"/>
              </a:ext>
            </a:extLst>
          </p:cNvPr>
          <p:cNvSpPr>
            <a:spLocks noGrp="1"/>
          </p:cNvSpPr>
          <p:nvPr>
            <p:ph type="body" sz="quarter" idx="17"/>
          </p:nvPr>
        </p:nvSpPr>
        <p:spPr>
          <a:xfrm>
            <a:off x="10913267" y="466724"/>
            <a:ext cx="180000" cy="248400"/>
          </a:xfrm>
        </p:spPr>
        <p:txBody>
          <a:bodyPr/>
          <a:lstStyle/>
          <a:p>
            <a:r>
              <a:rPr lang="en-AU" dirty="0"/>
              <a:t>  </a:t>
            </a:r>
          </a:p>
        </p:txBody>
      </p:sp>
      <p:sp>
        <p:nvSpPr>
          <p:cNvPr id="10" name="Text Placeholder 9">
            <a:extLst>
              <a:ext uri="{FF2B5EF4-FFF2-40B4-BE49-F238E27FC236}">
                <a16:creationId xmlns:a16="http://schemas.microsoft.com/office/drawing/2014/main" id="{B7C4B6D3-446F-27A0-0F50-51FCA36C9D96}"/>
              </a:ext>
            </a:extLst>
          </p:cNvPr>
          <p:cNvSpPr>
            <a:spLocks noGrp="1"/>
          </p:cNvSpPr>
          <p:nvPr>
            <p:ph type="body" sz="quarter" idx="18"/>
          </p:nvPr>
        </p:nvSpPr>
        <p:spPr>
          <a:xfrm>
            <a:off x="712800" y="5770800"/>
            <a:ext cx="3657600" cy="115200"/>
          </a:xfrm>
        </p:spPr>
        <p:txBody>
          <a:bodyPr/>
          <a:lstStyle/>
          <a:p>
            <a:r>
              <a:rPr lang="en-AU" dirty="0"/>
              <a:t>  </a:t>
            </a:r>
          </a:p>
        </p:txBody>
      </p:sp>
    </p:spTree>
    <p:extLst>
      <p:ext uri="{BB962C8B-B14F-4D97-AF65-F5344CB8AC3E}">
        <p14:creationId xmlns:p14="http://schemas.microsoft.com/office/powerpoint/2010/main" val="3098323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17CB7377-6EDD-B9F0-E892-083EC74F1130}"/>
              </a:ext>
            </a:extLst>
          </p:cNvPr>
          <p:cNvSpPr>
            <a:spLocks noGrp="1"/>
          </p:cNvSpPr>
          <p:nvPr>
            <p:ph type="title"/>
          </p:nvPr>
        </p:nvSpPr>
        <p:spPr>
          <a:xfrm>
            <a:off x="6577774" y="1177409"/>
            <a:ext cx="4752000" cy="720000"/>
          </a:xfrm>
        </p:spPr>
        <p:txBody>
          <a:bodyPr/>
          <a:lstStyle/>
          <a:p>
            <a:pPr algn="ctr"/>
            <a:r>
              <a:rPr lang="en-US" dirty="0"/>
              <a:t>Acknowledgement of Country:</a:t>
            </a:r>
            <a:br>
              <a:rPr lang="en-US" dirty="0"/>
            </a:br>
            <a:endParaRPr lang="en-US" dirty="0"/>
          </a:p>
        </p:txBody>
      </p:sp>
      <p:sp>
        <p:nvSpPr>
          <p:cNvPr id="9" name="Footer Placeholder 2">
            <a:extLst>
              <a:ext uri="{FF2B5EF4-FFF2-40B4-BE49-F238E27FC236}">
                <a16:creationId xmlns:a16="http://schemas.microsoft.com/office/drawing/2014/main" id="{84311689-A1A3-9067-EDAD-235F377879B1}"/>
              </a:ext>
            </a:extLst>
          </p:cNvPr>
          <p:cNvSpPr>
            <a:spLocks noGrp="1"/>
          </p:cNvSpPr>
          <p:nvPr>
            <p:ph type="ftr" sz="quarter" idx="10"/>
          </p:nvPr>
        </p:nvSpPr>
        <p:spPr>
          <a:xfrm>
            <a:off x="7358063" y="6277460"/>
            <a:ext cx="4105480" cy="180000"/>
          </a:xfrm>
        </p:spPr>
        <p:txBody>
          <a:bodyPr anchor="ctr">
            <a:normAutofit/>
          </a:bodyPr>
          <a:lstStyle/>
          <a:p>
            <a:pPr>
              <a:lnSpc>
                <a:spcPct val="90000"/>
              </a:lnSpc>
              <a:spcAft>
                <a:spcPts val="600"/>
              </a:spcAft>
            </a:pPr>
            <a:r>
              <a:rPr lang="en-GB" sz="600" dirty="0"/>
              <a:t>Play your part visit: care.macs.vic.edu.au</a:t>
            </a:r>
          </a:p>
        </p:txBody>
      </p:sp>
      <p:sp>
        <p:nvSpPr>
          <p:cNvPr id="11" name="Slide Number Placeholder 3">
            <a:extLst>
              <a:ext uri="{FF2B5EF4-FFF2-40B4-BE49-F238E27FC236}">
                <a16:creationId xmlns:a16="http://schemas.microsoft.com/office/drawing/2014/main" id="{A2DC3D94-FC09-B203-CEEE-BF5A1AA20B64}"/>
              </a:ext>
            </a:extLst>
          </p:cNvPr>
          <p:cNvSpPr>
            <a:spLocks noGrp="1"/>
          </p:cNvSpPr>
          <p:nvPr>
            <p:ph type="sldNum" sz="quarter" idx="11"/>
          </p:nvPr>
        </p:nvSpPr>
        <p:spPr>
          <a:xfrm>
            <a:off x="11532394" y="6277460"/>
            <a:ext cx="144171" cy="180000"/>
          </a:xfrm>
        </p:spPr>
        <p:txBody>
          <a:bodyPr anchor="ctr">
            <a:normAutofit/>
          </a:bodyPr>
          <a:lstStyle/>
          <a:p>
            <a:pPr>
              <a:spcAft>
                <a:spcPts val="600"/>
              </a:spcAft>
            </a:pPr>
            <a:fld id="{F5AEA0E0-5CC6-4BD0-905C-A0021E419432}" type="slidenum">
              <a:rPr lang="en-GB" smtClean="0"/>
              <a:pPr>
                <a:spcAft>
                  <a:spcPts val="600"/>
                </a:spcAft>
              </a:pPr>
              <a:t>2</a:t>
            </a:fld>
            <a:endParaRPr lang="en-GB"/>
          </a:p>
        </p:txBody>
      </p:sp>
      <p:sp>
        <p:nvSpPr>
          <p:cNvPr id="2" name="Title 1">
            <a:extLst>
              <a:ext uri="{FF2B5EF4-FFF2-40B4-BE49-F238E27FC236}">
                <a16:creationId xmlns:a16="http://schemas.microsoft.com/office/drawing/2014/main" id="{C690C1A5-1DEF-2473-0D85-F0BFE78A7519}"/>
              </a:ext>
            </a:extLst>
          </p:cNvPr>
          <p:cNvSpPr>
            <a:spLocks noGrp="1"/>
          </p:cNvSpPr>
          <p:nvPr>
            <p:ph type="body" sz="quarter" idx="12"/>
          </p:nvPr>
        </p:nvSpPr>
        <p:spPr>
          <a:xfrm>
            <a:off x="6230982" y="1985962"/>
            <a:ext cx="5588245" cy="4114391"/>
          </a:xfrm>
        </p:spPr>
        <p:txBody>
          <a:bodyPr>
            <a:normAutofit/>
          </a:bodyPr>
          <a:lstStyle/>
          <a:p>
            <a:pPr algn="ctr">
              <a:lnSpc>
                <a:spcPct val="90000"/>
              </a:lnSpc>
            </a:pPr>
            <a:br>
              <a:rPr lang="en-US" sz="1600" b="0" dirty="0"/>
            </a:br>
            <a:r>
              <a:rPr lang="en-US" sz="1600" dirty="0"/>
              <a:t>MACS Care acknowledges that MACS offices and Catholic schools in the Archdiocese of Melbourne are situated on the lands of the five language groups that make up the Kulin Nation.</a:t>
            </a:r>
            <a:br>
              <a:rPr lang="en-US" sz="1600" dirty="0"/>
            </a:br>
            <a:br>
              <a:rPr lang="en-US" sz="1600" dirty="0"/>
            </a:br>
            <a:r>
              <a:rPr lang="en-US" sz="1600" dirty="0"/>
              <a:t>In delivering the work of MACS Care, we recognise Aboriginal people of these lands as the first custodians, who have raised and nurtured Aboriginal children for tens of thousands of years, from before colonisation and from here after.</a:t>
            </a:r>
            <a:br>
              <a:rPr lang="en-US" sz="1600" dirty="0"/>
            </a:br>
            <a:br>
              <a:rPr lang="en-US" sz="1600" dirty="0"/>
            </a:br>
            <a:r>
              <a:rPr lang="en-US" sz="1600" dirty="0"/>
              <a:t>We further acknowledge the enduring care and cultural responsibility Aboriginal people have held for their children, families and the future generations to follow. In this we pay our respects to Elders past and present.</a:t>
            </a:r>
            <a:br>
              <a:rPr lang="en-US" dirty="0"/>
            </a:br>
            <a:br>
              <a:rPr lang="en-US" dirty="0"/>
            </a:br>
            <a:br>
              <a:rPr lang="en-US" dirty="0"/>
            </a:br>
            <a:br>
              <a:rPr lang="en-US" dirty="0"/>
            </a:br>
            <a:br>
              <a:rPr lang="en-US" dirty="0"/>
            </a:br>
            <a:br>
              <a:rPr lang="en-US" dirty="0"/>
            </a:br>
            <a:endParaRPr lang="en-AU" dirty="0"/>
          </a:p>
        </p:txBody>
      </p:sp>
      <p:pic>
        <p:nvPicPr>
          <p:cNvPr id="8" name="Picture 7" descr="A flag flying in the air&#10;&#10;AI-generated content may be incorrect.">
            <a:extLst>
              <a:ext uri="{FF2B5EF4-FFF2-40B4-BE49-F238E27FC236}">
                <a16:creationId xmlns:a16="http://schemas.microsoft.com/office/drawing/2014/main" id="{67C7B283-486B-6F35-003F-695AAA6F6EF8}"/>
              </a:ext>
            </a:extLst>
          </p:cNvPr>
          <p:cNvPicPr>
            <a:picLocks noChangeAspect="1"/>
          </p:cNvPicPr>
          <p:nvPr/>
        </p:nvPicPr>
        <p:blipFill>
          <a:blip r:embed="rId3"/>
          <a:srcRect l="19339" r="7549" b="-1"/>
          <a:stretch>
            <a:fillRect/>
          </a:stretch>
        </p:blipFill>
        <p:spPr>
          <a:xfrm>
            <a:off x="228600" y="228600"/>
            <a:ext cx="5886450" cy="6400799"/>
          </a:xfrm>
          <a:custGeom>
            <a:avLst/>
            <a:gdLst>
              <a:gd name="connsiteX0" fmla="*/ 215444 w 5886450"/>
              <a:gd name="connsiteY0" fmla="*/ 0 h 6400799"/>
              <a:gd name="connsiteX1" fmla="*/ 5671006 w 5886450"/>
              <a:gd name="connsiteY1" fmla="*/ 0 h 6400799"/>
              <a:gd name="connsiteX2" fmla="*/ 5886450 w 5886450"/>
              <a:gd name="connsiteY2" fmla="*/ 215444 h 6400799"/>
              <a:gd name="connsiteX3" fmla="*/ 5886450 w 5886450"/>
              <a:gd name="connsiteY3" fmla="*/ 6185355 h 6400799"/>
              <a:gd name="connsiteX4" fmla="*/ 5671006 w 5886450"/>
              <a:gd name="connsiteY4" fmla="*/ 6400799 h 6400799"/>
              <a:gd name="connsiteX5" fmla="*/ 215444 w 5886450"/>
              <a:gd name="connsiteY5" fmla="*/ 6400799 h 6400799"/>
              <a:gd name="connsiteX6" fmla="*/ 0 w 5886450"/>
              <a:gd name="connsiteY6" fmla="*/ 6185355 h 6400799"/>
              <a:gd name="connsiteX7" fmla="*/ 0 w 5886450"/>
              <a:gd name="connsiteY7" fmla="*/ 215444 h 6400799"/>
              <a:gd name="connsiteX8" fmla="*/ 215444 w 5886450"/>
              <a:gd name="connsiteY8" fmla="*/ 0 h 640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6450" h="6400799">
                <a:moveTo>
                  <a:pt x="215444" y="0"/>
                </a:moveTo>
                <a:lnTo>
                  <a:pt x="5671006" y="0"/>
                </a:lnTo>
                <a:cubicBezTo>
                  <a:pt x="5789992" y="0"/>
                  <a:pt x="5886450" y="96458"/>
                  <a:pt x="5886450" y="215444"/>
                </a:cubicBezTo>
                <a:lnTo>
                  <a:pt x="5886450" y="6185355"/>
                </a:lnTo>
                <a:cubicBezTo>
                  <a:pt x="5886450" y="6304341"/>
                  <a:pt x="5789992" y="6400799"/>
                  <a:pt x="5671006" y="6400799"/>
                </a:cubicBezTo>
                <a:lnTo>
                  <a:pt x="215444" y="6400799"/>
                </a:lnTo>
                <a:cubicBezTo>
                  <a:pt x="96458" y="6400799"/>
                  <a:pt x="0" y="6304341"/>
                  <a:pt x="0" y="6185355"/>
                </a:cubicBezTo>
                <a:lnTo>
                  <a:pt x="0" y="215444"/>
                </a:lnTo>
                <a:cubicBezTo>
                  <a:pt x="0" y="96458"/>
                  <a:pt x="96458" y="0"/>
                  <a:pt x="215444" y="0"/>
                </a:cubicBezTo>
                <a:close/>
              </a:path>
            </a:pathLst>
          </a:custGeom>
          <a:noFill/>
        </p:spPr>
      </p:pic>
    </p:spTree>
    <p:extLst>
      <p:ext uri="{BB962C8B-B14F-4D97-AF65-F5344CB8AC3E}">
        <p14:creationId xmlns:p14="http://schemas.microsoft.com/office/powerpoint/2010/main" val="382711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DD2BF-4EEE-4A0E-8722-1823CD14E5C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2C6705-037A-8C61-E126-AAB9F5F9ADE6}"/>
              </a:ext>
            </a:extLst>
          </p:cNvPr>
          <p:cNvSpPr>
            <a:spLocks noGrp="1"/>
          </p:cNvSpPr>
          <p:nvPr>
            <p:ph type="sldNum" sz="quarter" idx="4294967295"/>
          </p:nvPr>
        </p:nvSpPr>
        <p:spPr>
          <a:xfrm>
            <a:off x="11555580" y="6188075"/>
            <a:ext cx="142875" cy="180975"/>
          </a:xfrm>
        </p:spPr>
        <p:txBody>
          <a:bodyPr/>
          <a:lstStyle/>
          <a:p>
            <a:fld id="{F5AEA0E0-5CC6-4BD0-905C-A0021E419432}" type="slidenum">
              <a:rPr lang="en-GB" smtClean="0"/>
              <a:pPr/>
              <a:t>20</a:t>
            </a:fld>
            <a:endParaRPr lang="en-GB" dirty="0"/>
          </a:p>
        </p:txBody>
      </p:sp>
      <p:sp>
        <p:nvSpPr>
          <p:cNvPr id="4" name="Footer Placeholder 3">
            <a:extLst>
              <a:ext uri="{FF2B5EF4-FFF2-40B4-BE49-F238E27FC236}">
                <a16:creationId xmlns:a16="http://schemas.microsoft.com/office/drawing/2014/main" id="{0EE13BCA-CDA9-EB4E-FAA7-3FA0130A5CC5}"/>
              </a:ext>
            </a:extLst>
          </p:cNvPr>
          <p:cNvSpPr>
            <a:spLocks noGrp="1"/>
          </p:cNvSpPr>
          <p:nvPr>
            <p:ph type="ftr" sz="quarter" idx="4294967295"/>
          </p:nvPr>
        </p:nvSpPr>
        <p:spPr>
          <a:xfrm>
            <a:off x="7451893" y="6188075"/>
            <a:ext cx="4103687" cy="179387"/>
          </a:xfrm>
        </p:spPr>
        <p:txBody>
          <a:bodyPr/>
          <a:lstStyle/>
          <a:p>
            <a:r>
              <a:rPr lang="en-GB" dirty="0"/>
              <a:t>Play your part visit: care.macs.vic.edu.au</a:t>
            </a:r>
            <a:endParaRPr lang="en-AU" dirty="0"/>
          </a:p>
        </p:txBody>
      </p:sp>
      <p:sp>
        <p:nvSpPr>
          <p:cNvPr id="10" name="TextBox 9">
            <a:extLst>
              <a:ext uri="{FF2B5EF4-FFF2-40B4-BE49-F238E27FC236}">
                <a16:creationId xmlns:a16="http://schemas.microsoft.com/office/drawing/2014/main" id="{26F7B9C7-CC04-A2F4-D61F-A9E9A9639ABB}"/>
              </a:ext>
            </a:extLst>
          </p:cNvPr>
          <p:cNvSpPr txBox="1"/>
          <p:nvPr/>
        </p:nvSpPr>
        <p:spPr>
          <a:xfrm>
            <a:off x="2148965" y="932618"/>
            <a:ext cx="7217229" cy="477054"/>
          </a:xfrm>
          <a:prstGeom prst="rect">
            <a:avLst/>
          </a:prstGeom>
          <a:noFill/>
        </p:spPr>
        <p:txBody>
          <a:bodyPr wrap="square" rtlCol="0">
            <a:spAutoFit/>
          </a:bodyPr>
          <a:lstStyle/>
          <a:p>
            <a:pPr algn="ctr"/>
            <a:r>
              <a:rPr lang="en-US" sz="2500" b="1" i="1" dirty="0">
                <a:solidFill>
                  <a:srgbClr val="002060"/>
                </a:solidFill>
              </a:rPr>
              <a:t>CCYP Video: An overview on CSS4</a:t>
            </a:r>
            <a:endParaRPr lang="en-AU" sz="2500" b="1" i="1" dirty="0">
              <a:solidFill>
                <a:srgbClr val="002060"/>
              </a:solidFill>
            </a:endParaRPr>
          </a:p>
        </p:txBody>
      </p:sp>
      <p:pic>
        <p:nvPicPr>
          <p:cNvPr id="11" name="Picture 10">
            <a:hlinkClick r:id="rId3"/>
            <a:extLst>
              <a:ext uri="{FF2B5EF4-FFF2-40B4-BE49-F238E27FC236}">
                <a16:creationId xmlns:a16="http://schemas.microsoft.com/office/drawing/2014/main" id="{22ABEC0D-F571-5093-9A41-048348A09FB8}"/>
              </a:ext>
            </a:extLst>
          </p:cNvPr>
          <p:cNvPicPr>
            <a:picLocks noChangeAspect="1"/>
          </p:cNvPicPr>
          <p:nvPr/>
        </p:nvPicPr>
        <p:blipFill>
          <a:blip r:embed="rId4"/>
          <a:stretch>
            <a:fillRect/>
          </a:stretch>
        </p:blipFill>
        <p:spPr>
          <a:xfrm>
            <a:off x="1812223" y="1745047"/>
            <a:ext cx="7890714" cy="4441440"/>
          </a:xfrm>
          <a:custGeom>
            <a:avLst/>
            <a:gdLst>
              <a:gd name="csX0" fmla="*/ 0 w 7890714"/>
              <a:gd name="csY0" fmla="*/ 0 h 4441440"/>
              <a:gd name="csX1" fmla="*/ 642530 w 7890714"/>
              <a:gd name="csY1" fmla="*/ 0 h 4441440"/>
              <a:gd name="csX2" fmla="*/ 1206152 w 7890714"/>
              <a:gd name="csY2" fmla="*/ 0 h 4441440"/>
              <a:gd name="csX3" fmla="*/ 1848682 w 7890714"/>
              <a:gd name="csY3" fmla="*/ 0 h 4441440"/>
              <a:gd name="csX4" fmla="*/ 2175583 w 7890714"/>
              <a:gd name="csY4" fmla="*/ 0 h 4441440"/>
              <a:gd name="csX5" fmla="*/ 2502484 w 7890714"/>
              <a:gd name="csY5" fmla="*/ 0 h 4441440"/>
              <a:gd name="csX6" fmla="*/ 3066106 w 7890714"/>
              <a:gd name="csY6" fmla="*/ 0 h 4441440"/>
              <a:gd name="csX7" fmla="*/ 3629728 w 7890714"/>
              <a:gd name="csY7" fmla="*/ 0 h 4441440"/>
              <a:gd name="csX8" fmla="*/ 4193351 w 7890714"/>
              <a:gd name="csY8" fmla="*/ 0 h 4441440"/>
              <a:gd name="csX9" fmla="*/ 4914788 w 7890714"/>
              <a:gd name="csY9" fmla="*/ 0 h 4441440"/>
              <a:gd name="csX10" fmla="*/ 5478410 w 7890714"/>
              <a:gd name="csY10" fmla="*/ 0 h 4441440"/>
              <a:gd name="csX11" fmla="*/ 5805311 w 7890714"/>
              <a:gd name="csY11" fmla="*/ 0 h 4441440"/>
              <a:gd name="csX12" fmla="*/ 6368933 w 7890714"/>
              <a:gd name="csY12" fmla="*/ 0 h 4441440"/>
              <a:gd name="csX13" fmla="*/ 6695834 w 7890714"/>
              <a:gd name="csY13" fmla="*/ 0 h 4441440"/>
              <a:gd name="csX14" fmla="*/ 7101643 w 7890714"/>
              <a:gd name="csY14" fmla="*/ 0 h 4441440"/>
              <a:gd name="csX15" fmla="*/ 7890714 w 7890714"/>
              <a:gd name="csY15" fmla="*/ 0 h 4441440"/>
              <a:gd name="csX16" fmla="*/ 7890714 w 7890714"/>
              <a:gd name="csY16" fmla="*/ 510766 h 4441440"/>
              <a:gd name="csX17" fmla="*/ 7890714 w 7890714"/>
              <a:gd name="csY17" fmla="*/ 1065946 h 4441440"/>
              <a:gd name="csX18" fmla="*/ 7890714 w 7890714"/>
              <a:gd name="csY18" fmla="*/ 1576711 h 4441440"/>
              <a:gd name="csX19" fmla="*/ 7890714 w 7890714"/>
              <a:gd name="csY19" fmla="*/ 2220720 h 4441440"/>
              <a:gd name="csX20" fmla="*/ 7890714 w 7890714"/>
              <a:gd name="csY20" fmla="*/ 2820314 h 4441440"/>
              <a:gd name="csX21" fmla="*/ 7890714 w 7890714"/>
              <a:gd name="csY21" fmla="*/ 3286666 h 4441440"/>
              <a:gd name="csX22" fmla="*/ 7890714 w 7890714"/>
              <a:gd name="csY22" fmla="*/ 3841846 h 4441440"/>
              <a:gd name="csX23" fmla="*/ 7890714 w 7890714"/>
              <a:gd name="csY23" fmla="*/ 4441440 h 4441440"/>
              <a:gd name="csX24" fmla="*/ 7169277 w 7890714"/>
              <a:gd name="csY24" fmla="*/ 4441440 h 4441440"/>
              <a:gd name="csX25" fmla="*/ 6842376 w 7890714"/>
              <a:gd name="csY25" fmla="*/ 4441440 h 4441440"/>
              <a:gd name="csX26" fmla="*/ 6357661 w 7890714"/>
              <a:gd name="csY26" fmla="*/ 4441440 h 4441440"/>
              <a:gd name="csX27" fmla="*/ 5715131 w 7890714"/>
              <a:gd name="csY27" fmla="*/ 4441440 h 4441440"/>
              <a:gd name="csX28" fmla="*/ 4993695 w 7890714"/>
              <a:gd name="csY28" fmla="*/ 4441440 h 4441440"/>
              <a:gd name="csX29" fmla="*/ 4666794 w 7890714"/>
              <a:gd name="csY29" fmla="*/ 4441440 h 4441440"/>
              <a:gd name="csX30" fmla="*/ 4182078 w 7890714"/>
              <a:gd name="csY30" fmla="*/ 4441440 h 4441440"/>
              <a:gd name="csX31" fmla="*/ 3776270 w 7890714"/>
              <a:gd name="csY31" fmla="*/ 4441440 h 4441440"/>
              <a:gd name="csX32" fmla="*/ 3370462 w 7890714"/>
              <a:gd name="csY32" fmla="*/ 4441440 h 4441440"/>
              <a:gd name="csX33" fmla="*/ 2727933 w 7890714"/>
              <a:gd name="csY33" fmla="*/ 4441440 h 4441440"/>
              <a:gd name="csX34" fmla="*/ 2322124 w 7890714"/>
              <a:gd name="csY34" fmla="*/ 4441440 h 4441440"/>
              <a:gd name="csX35" fmla="*/ 1679595 w 7890714"/>
              <a:gd name="csY35" fmla="*/ 4441440 h 4441440"/>
              <a:gd name="csX36" fmla="*/ 1037065 w 7890714"/>
              <a:gd name="csY36" fmla="*/ 4441440 h 4441440"/>
              <a:gd name="csX37" fmla="*/ 0 w 7890714"/>
              <a:gd name="csY37" fmla="*/ 4441440 h 4441440"/>
              <a:gd name="csX38" fmla="*/ 0 w 7890714"/>
              <a:gd name="csY38" fmla="*/ 3841846 h 4441440"/>
              <a:gd name="csX39" fmla="*/ 0 w 7890714"/>
              <a:gd name="csY39" fmla="*/ 3419909 h 4441440"/>
              <a:gd name="csX40" fmla="*/ 0 w 7890714"/>
              <a:gd name="csY40" fmla="*/ 2775900 h 4441440"/>
              <a:gd name="csX41" fmla="*/ 0 w 7890714"/>
              <a:gd name="csY41" fmla="*/ 2309549 h 4441440"/>
              <a:gd name="csX42" fmla="*/ 0 w 7890714"/>
              <a:gd name="csY42" fmla="*/ 1665540 h 4441440"/>
              <a:gd name="csX43" fmla="*/ 0 w 7890714"/>
              <a:gd name="csY43" fmla="*/ 1154774 h 4441440"/>
              <a:gd name="csX44" fmla="*/ 0 w 7890714"/>
              <a:gd name="csY44" fmla="*/ 510766 h 4441440"/>
              <a:gd name="csX45" fmla="*/ 0 w 7890714"/>
              <a:gd name="csY45" fmla="*/ 0 h 44414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7890714" h="4441440" fill="none" extrusionOk="0">
                <a:moveTo>
                  <a:pt x="0" y="0"/>
                </a:moveTo>
                <a:cubicBezTo>
                  <a:pt x="237976" y="-58688"/>
                  <a:pt x="461362" y="55561"/>
                  <a:pt x="642530" y="0"/>
                </a:cubicBezTo>
                <a:cubicBezTo>
                  <a:pt x="823698" y="-55561"/>
                  <a:pt x="1032478" y="66982"/>
                  <a:pt x="1206152" y="0"/>
                </a:cubicBezTo>
                <a:cubicBezTo>
                  <a:pt x="1379826" y="-66982"/>
                  <a:pt x="1557902" y="3952"/>
                  <a:pt x="1848682" y="0"/>
                </a:cubicBezTo>
                <a:cubicBezTo>
                  <a:pt x="2139462" y="-3952"/>
                  <a:pt x="2072752" y="38616"/>
                  <a:pt x="2175583" y="0"/>
                </a:cubicBezTo>
                <a:cubicBezTo>
                  <a:pt x="2278414" y="-38616"/>
                  <a:pt x="2429369" y="38472"/>
                  <a:pt x="2502484" y="0"/>
                </a:cubicBezTo>
                <a:cubicBezTo>
                  <a:pt x="2575599" y="-38472"/>
                  <a:pt x="2888638" y="11446"/>
                  <a:pt x="3066106" y="0"/>
                </a:cubicBezTo>
                <a:cubicBezTo>
                  <a:pt x="3243574" y="-11446"/>
                  <a:pt x="3366748" y="57769"/>
                  <a:pt x="3629728" y="0"/>
                </a:cubicBezTo>
                <a:cubicBezTo>
                  <a:pt x="3892708" y="-57769"/>
                  <a:pt x="4078616" y="22837"/>
                  <a:pt x="4193351" y="0"/>
                </a:cubicBezTo>
                <a:cubicBezTo>
                  <a:pt x="4308086" y="-22837"/>
                  <a:pt x="4639627" y="78981"/>
                  <a:pt x="4914788" y="0"/>
                </a:cubicBezTo>
                <a:cubicBezTo>
                  <a:pt x="5189949" y="-78981"/>
                  <a:pt x="5351297" y="51077"/>
                  <a:pt x="5478410" y="0"/>
                </a:cubicBezTo>
                <a:cubicBezTo>
                  <a:pt x="5605523" y="-51077"/>
                  <a:pt x="5671308" y="31817"/>
                  <a:pt x="5805311" y="0"/>
                </a:cubicBezTo>
                <a:cubicBezTo>
                  <a:pt x="5939314" y="-31817"/>
                  <a:pt x="6246866" y="17922"/>
                  <a:pt x="6368933" y="0"/>
                </a:cubicBezTo>
                <a:cubicBezTo>
                  <a:pt x="6491000" y="-17922"/>
                  <a:pt x="6571992" y="3191"/>
                  <a:pt x="6695834" y="0"/>
                </a:cubicBezTo>
                <a:cubicBezTo>
                  <a:pt x="6819676" y="-3191"/>
                  <a:pt x="6983049" y="30964"/>
                  <a:pt x="7101643" y="0"/>
                </a:cubicBezTo>
                <a:cubicBezTo>
                  <a:pt x="7220237" y="-30964"/>
                  <a:pt x="7653301" y="75592"/>
                  <a:pt x="7890714" y="0"/>
                </a:cubicBezTo>
                <a:cubicBezTo>
                  <a:pt x="7899077" y="105762"/>
                  <a:pt x="7886568" y="335819"/>
                  <a:pt x="7890714" y="510766"/>
                </a:cubicBezTo>
                <a:cubicBezTo>
                  <a:pt x="7894860" y="685713"/>
                  <a:pt x="7871102" y="899599"/>
                  <a:pt x="7890714" y="1065946"/>
                </a:cubicBezTo>
                <a:cubicBezTo>
                  <a:pt x="7910326" y="1232293"/>
                  <a:pt x="7830762" y="1419901"/>
                  <a:pt x="7890714" y="1576711"/>
                </a:cubicBezTo>
                <a:cubicBezTo>
                  <a:pt x="7950666" y="1733521"/>
                  <a:pt x="7857261" y="1957257"/>
                  <a:pt x="7890714" y="2220720"/>
                </a:cubicBezTo>
                <a:cubicBezTo>
                  <a:pt x="7924167" y="2484183"/>
                  <a:pt x="7867726" y="2560606"/>
                  <a:pt x="7890714" y="2820314"/>
                </a:cubicBezTo>
                <a:cubicBezTo>
                  <a:pt x="7913702" y="3080022"/>
                  <a:pt x="7879614" y="3127436"/>
                  <a:pt x="7890714" y="3286666"/>
                </a:cubicBezTo>
                <a:cubicBezTo>
                  <a:pt x="7901814" y="3445896"/>
                  <a:pt x="7879369" y="3681967"/>
                  <a:pt x="7890714" y="3841846"/>
                </a:cubicBezTo>
                <a:cubicBezTo>
                  <a:pt x="7902059" y="4001725"/>
                  <a:pt x="7887587" y="4148271"/>
                  <a:pt x="7890714" y="4441440"/>
                </a:cubicBezTo>
                <a:cubicBezTo>
                  <a:pt x="7651707" y="4449152"/>
                  <a:pt x="7398157" y="4412314"/>
                  <a:pt x="7169277" y="4441440"/>
                </a:cubicBezTo>
                <a:cubicBezTo>
                  <a:pt x="6940397" y="4470566"/>
                  <a:pt x="6930749" y="4441344"/>
                  <a:pt x="6842376" y="4441440"/>
                </a:cubicBezTo>
                <a:cubicBezTo>
                  <a:pt x="6754003" y="4441536"/>
                  <a:pt x="6569277" y="4401266"/>
                  <a:pt x="6357661" y="4441440"/>
                </a:cubicBezTo>
                <a:cubicBezTo>
                  <a:pt x="6146046" y="4481614"/>
                  <a:pt x="5888479" y="4397519"/>
                  <a:pt x="5715131" y="4441440"/>
                </a:cubicBezTo>
                <a:cubicBezTo>
                  <a:pt x="5541783" y="4485361"/>
                  <a:pt x="5232310" y="4397247"/>
                  <a:pt x="4993695" y="4441440"/>
                </a:cubicBezTo>
                <a:cubicBezTo>
                  <a:pt x="4755080" y="4485633"/>
                  <a:pt x="4733527" y="4429982"/>
                  <a:pt x="4666794" y="4441440"/>
                </a:cubicBezTo>
                <a:cubicBezTo>
                  <a:pt x="4600061" y="4452898"/>
                  <a:pt x="4399068" y="4426251"/>
                  <a:pt x="4182078" y="4441440"/>
                </a:cubicBezTo>
                <a:cubicBezTo>
                  <a:pt x="3965088" y="4456629"/>
                  <a:pt x="3930836" y="4415987"/>
                  <a:pt x="3776270" y="4441440"/>
                </a:cubicBezTo>
                <a:cubicBezTo>
                  <a:pt x="3621704" y="4466893"/>
                  <a:pt x="3539829" y="4428454"/>
                  <a:pt x="3370462" y="4441440"/>
                </a:cubicBezTo>
                <a:cubicBezTo>
                  <a:pt x="3201095" y="4454426"/>
                  <a:pt x="2990690" y="4392266"/>
                  <a:pt x="2727933" y="4441440"/>
                </a:cubicBezTo>
                <a:cubicBezTo>
                  <a:pt x="2465176" y="4490614"/>
                  <a:pt x="2422240" y="4416696"/>
                  <a:pt x="2322124" y="4441440"/>
                </a:cubicBezTo>
                <a:cubicBezTo>
                  <a:pt x="2222008" y="4466184"/>
                  <a:pt x="1889955" y="4430224"/>
                  <a:pt x="1679595" y="4441440"/>
                </a:cubicBezTo>
                <a:cubicBezTo>
                  <a:pt x="1469235" y="4452656"/>
                  <a:pt x="1339563" y="4414857"/>
                  <a:pt x="1037065" y="4441440"/>
                </a:cubicBezTo>
                <a:cubicBezTo>
                  <a:pt x="734567" y="4468023"/>
                  <a:pt x="360999" y="4345566"/>
                  <a:pt x="0" y="4441440"/>
                </a:cubicBezTo>
                <a:cubicBezTo>
                  <a:pt x="-20143" y="4155429"/>
                  <a:pt x="9262" y="3998185"/>
                  <a:pt x="0" y="3841846"/>
                </a:cubicBezTo>
                <a:cubicBezTo>
                  <a:pt x="-9262" y="3685507"/>
                  <a:pt x="5583" y="3510540"/>
                  <a:pt x="0" y="3419909"/>
                </a:cubicBezTo>
                <a:cubicBezTo>
                  <a:pt x="-5583" y="3329278"/>
                  <a:pt x="39390" y="3067110"/>
                  <a:pt x="0" y="2775900"/>
                </a:cubicBezTo>
                <a:cubicBezTo>
                  <a:pt x="-39390" y="2484690"/>
                  <a:pt x="19213" y="2500939"/>
                  <a:pt x="0" y="2309549"/>
                </a:cubicBezTo>
                <a:cubicBezTo>
                  <a:pt x="-19213" y="2118159"/>
                  <a:pt x="22660" y="1814171"/>
                  <a:pt x="0" y="1665540"/>
                </a:cubicBezTo>
                <a:cubicBezTo>
                  <a:pt x="-22660" y="1516909"/>
                  <a:pt x="58731" y="1269526"/>
                  <a:pt x="0" y="1154774"/>
                </a:cubicBezTo>
                <a:cubicBezTo>
                  <a:pt x="-58731" y="1040022"/>
                  <a:pt x="61335" y="831663"/>
                  <a:pt x="0" y="510766"/>
                </a:cubicBezTo>
                <a:cubicBezTo>
                  <a:pt x="-61335" y="189869"/>
                  <a:pt x="54736" y="253745"/>
                  <a:pt x="0" y="0"/>
                </a:cubicBezTo>
                <a:close/>
              </a:path>
              <a:path w="7890714" h="4441440" stroke="0" extrusionOk="0">
                <a:moveTo>
                  <a:pt x="0" y="0"/>
                </a:moveTo>
                <a:cubicBezTo>
                  <a:pt x="343922" y="-24297"/>
                  <a:pt x="505278" y="64931"/>
                  <a:pt x="721437" y="0"/>
                </a:cubicBezTo>
                <a:cubicBezTo>
                  <a:pt x="937596" y="-64931"/>
                  <a:pt x="1045827" y="45895"/>
                  <a:pt x="1127245" y="0"/>
                </a:cubicBezTo>
                <a:cubicBezTo>
                  <a:pt x="1208663" y="-45895"/>
                  <a:pt x="1344640" y="12093"/>
                  <a:pt x="1533053" y="0"/>
                </a:cubicBezTo>
                <a:cubicBezTo>
                  <a:pt x="1721466" y="-12093"/>
                  <a:pt x="1820992" y="30311"/>
                  <a:pt x="2017768" y="0"/>
                </a:cubicBezTo>
                <a:cubicBezTo>
                  <a:pt x="2214545" y="-30311"/>
                  <a:pt x="2279536" y="1521"/>
                  <a:pt x="2502484" y="0"/>
                </a:cubicBezTo>
                <a:cubicBezTo>
                  <a:pt x="2725432" y="-1521"/>
                  <a:pt x="2927775" y="66023"/>
                  <a:pt x="3223920" y="0"/>
                </a:cubicBezTo>
                <a:cubicBezTo>
                  <a:pt x="3520065" y="-66023"/>
                  <a:pt x="3548648" y="58805"/>
                  <a:pt x="3866450" y="0"/>
                </a:cubicBezTo>
                <a:cubicBezTo>
                  <a:pt x="4184252" y="-58805"/>
                  <a:pt x="4296361" y="11138"/>
                  <a:pt x="4587887" y="0"/>
                </a:cubicBezTo>
                <a:cubicBezTo>
                  <a:pt x="4879413" y="-11138"/>
                  <a:pt x="4919089" y="47627"/>
                  <a:pt x="5151509" y="0"/>
                </a:cubicBezTo>
                <a:cubicBezTo>
                  <a:pt x="5383929" y="-47627"/>
                  <a:pt x="5665717" y="14082"/>
                  <a:pt x="5872946" y="0"/>
                </a:cubicBezTo>
                <a:cubicBezTo>
                  <a:pt x="6080175" y="-14082"/>
                  <a:pt x="6187936" y="31075"/>
                  <a:pt x="6278754" y="0"/>
                </a:cubicBezTo>
                <a:cubicBezTo>
                  <a:pt x="6369572" y="-31075"/>
                  <a:pt x="6750712" y="47424"/>
                  <a:pt x="7000191" y="0"/>
                </a:cubicBezTo>
                <a:cubicBezTo>
                  <a:pt x="7249670" y="-47424"/>
                  <a:pt x="7172202" y="9897"/>
                  <a:pt x="7327092" y="0"/>
                </a:cubicBezTo>
                <a:cubicBezTo>
                  <a:pt x="7481982" y="-9897"/>
                  <a:pt x="7716459" y="62671"/>
                  <a:pt x="7890714" y="0"/>
                </a:cubicBezTo>
                <a:cubicBezTo>
                  <a:pt x="7937701" y="184796"/>
                  <a:pt x="7855122" y="379756"/>
                  <a:pt x="7890714" y="510766"/>
                </a:cubicBezTo>
                <a:cubicBezTo>
                  <a:pt x="7926306" y="641776"/>
                  <a:pt x="7873105" y="819248"/>
                  <a:pt x="7890714" y="1065946"/>
                </a:cubicBezTo>
                <a:cubicBezTo>
                  <a:pt x="7908323" y="1312644"/>
                  <a:pt x="7858704" y="1468135"/>
                  <a:pt x="7890714" y="1665540"/>
                </a:cubicBezTo>
                <a:cubicBezTo>
                  <a:pt x="7922724" y="1862945"/>
                  <a:pt x="7886005" y="1963154"/>
                  <a:pt x="7890714" y="2220720"/>
                </a:cubicBezTo>
                <a:cubicBezTo>
                  <a:pt x="7895423" y="2478286"/>
                  <a:pt x="7852742" y="2486195"/>
                  <a:pt x="7890714" y="2642657"/>
                </a:cubicBezTo>
                <a:cubicBezTo>
                  <a:pt x="7928686" y="2799119"/>
                  <a:pt x="7888507" y="3055544"/>
                  <a:pt x="7890714" y="3197837"/>
                </a:cubicBezTo>
                <a:cubicBezTo>
                  <a:pt x="7892921" y="3340130"/>
                  <a:pt x="7871906" y="3468416"/>
                  <a:pt x="7890714" y="3708602"/>
                </a:cubicBezTo>
                <a:cubicBezTo>
                  <a:pt x="7909522" y="3948788"/>
                  <a:pt x="7834942" y="4107599"/>
                  <a:pt x="7890714" y="4441440"/>
                </a:cubicBezTo>
                <a:cubicBezTo>
                  <a:pt x="7743842" y="4488620"/>
                  <a:pt x="7569642" y="4416970"/>
                  <a:pt x="7405999" y="4441440"/>
                </a:cubicBezTo>
                <a:cubicBezTo>
                  <a:pt x="7242356" y="4465910"/>
                  <a:pt x="7139113" y="4396257"/>
                  <a:pt x="6921283" y="4441440"/>
                </a:cubicBezTo>
                <a:cubicBezTo>
                  <a:pt x="6703453" y="4486623"/>
                  <a:pt x="6653183" y="4415057"/>
                  <a:pt x="6515475" y="4441440"/>
                </a:cubicBezTo>
                <a:cubicBezTo>
                  <a:pt x="6377767" y="4467823"/>
                  <a:pt x="6278758" y="4429522"/>
                  <a:pt x="6109667" y="4441440"/>
                </a:cubicBezTo>
                <a:cubicBezTo>
                  <a:pt x="5940576" y="4453358"/>
                  <a:pt x="5754325" y="4414057"/>
                  <a:pt x="5467138" y="4441440"/>
                </a:cubicBezTo>
                <a:cubicBezTo>
                  <a:pt x="5179951" y="4468823"/>
                  <a:pt x="5255877" y="4435334"/>
                  <a:pt x="5061329" y="4441440"/>
                </a:cubicBezTo>
                <a:cubicBezTo>
                  <a:pt x="4866781" y="4447546"/>
                  <a:pt x="4765314" y="4410721"/>
                  <a:pt x="4655521" y="4441440"/>
                </a:cubicBezTo>
                <a:cubicBezTo>
                  <a:pt x="4545728" y="4472159"/>
                  <a:pt x="4410119" y="4409046"/>
                  <a:pt x="4328620" y="4441440"/>
                </a:cubicBezTo>
                <a:cubicBezTo>
                  <a:pt x="4247121" y="4473834"/>
                  <a:pt x="4150946" y="4424101"/>
                  <a:pt x="4001719" y="4441440"/>
                </a:cubicBezTo>
                <a:cubicBezTo>
                  <a:pt x="3852492" y="4458779"/>
                  <a:pt x="3822590" y="4415079"/>
                  <a:pt x="3674818" y="4441440"/>
                </a:cubicBezTo>
                <a:cubicBezTo>
                  <a:pt x="3527046" y="4467801"/>
                  <a:pt x="3466149" y="4417975"/>
                  <a:pt x="3347917" y="4441440"/>
                </a:cubicBezTo>
                <a:cubicBezTo>
                  <a:pt x="3229685" y="4464905"/>
                  <a:pt x="2835957" y="4422615"/>
                  <a:pt x="2705388" y="4441440"/>
                </a:cubicBezTo>
                <a:cubicBezTo>
                  <a:pt x="2574819" y="4460265"/>
                  <a:pt x="2375551" y="4384477"/>
                  <a:pt x="2141765" y="4441440"/>
                </a:cubicBezTo>
                <a:cubicBezTo>
                  <a:pt x="1907979" y="4498403"/>
                  <a:pt x="1800090" y="4401916"/>
                  <a:pt x="1657050" y="4441440"/>
                </a:cubicBezTo>
                <a:cubicBezTo>
                  <a:pt x="1514010" y="4480964"/>
                  <a:pt x="1481222" y="4434405"/>
                  <a:pt x="1330149" y="4441440"/>
                </a:cubicBezTo>
                <a:cubicBezTo>
                  <a:pt x="1179076" y="4448475"/>
                  <a:pt x="973581" y="4432901"/>
                  <a:pt x="845434" y="4441440"/>
                </a:cubicBezTo>
                <a:cubicBezTo>
                  <a:pt x="717287" y="4449979"/>
                  <a:pt x="391023" y="4421876"/>
                  <a:pt x="0" y="4441440"/>
                </a:cubicBezTo>
                <a:cubicBezTo>
                  <a:pt x="-51820" y="4309993"/>
                  <a:pt x="16252" y="3945951"/>
                  <a:pt x="0" y="3797431"/>
                </a:cubicBezTo>
                <a:cubicBezTo>
                  <a:pt x="-16252" y="3648911"/>
                  <a:pt x="1534" y="3469841"/>
                  <a:pt x="0" y="3242251"/>
                </a:cubicBezTo>
                <a:cubicBezTo>
                  <a:pt x="-1534" y="3014661"/>
                  <a:pt x="14147" y="2923349"/>
                  <a:pt x="0" y="2820314"/>
                </a:cubicBezTo>
                <a:cubicBezTo>
                  <a:pt x="-14147" y="2717279"/>
                  <a:pt x="30951" y="2450505"/>
                  <a:pt x="0" y="2309549"/>
                </a:cubicBezTo>
                <a:cubicBezTo>
                  <a:pt x="-30951" y="2168593"/>
                  <a:pt x="48191" y="2010053"/>
                  <a:pt x="0" y="1754369"/>
                </a:cubicBezTo>
                <a:cubicBezTo>
                  <a:pt x="-48191" y="1498685"/>
                  <a:pt x="53536" y="1405025"/>
                  <a:pt x="0" y="1243603"/>
                </a:cubicBezTo>
                <a:cubicBezTo>
                  <a:pt x="-53536" y="1082181"/>
                  <a:pt x="30401" y="801122"/>
                  <a:pt x="0" y="644009"/>
                </a:cubicBezTo>
                <a:cubicBezTo>
                  <a:pt x="-30401" y="486896"/>
                  <a:pt x="30157" y="228723"/>
                  <a:pt x="0" y="0"/>
                </a:cubicBezTo>
                <a:close/>
              </a:path>
            </a:pathLst>
          </a:custGeom>
          <a:ln>
            <a:solidFill>
              <a:schemeClr val="tx1"/>
            </a:solidFill>
            <a:extLst>
              <a:ext uri="{C807C97D-BFC1-408E-A445-0C87EB9F89A2}">
                <ask:lineSketchStyleProps xmlns:ask="http://schemas.microsoft.com/office/drawing/2018/sketchyshapes" sd="2072762485">
                  <a:prstGeom prst="rect">
                    <a:avLst/>
                  </a:prstGeom>
                  <ask:type>
                    <ask:lineSketchScribble/>
                  </ask:type>
                </ask:lineSketchStyleProps>
              </a:ext>
            </a:extLst>
          </a:ln>
        </p:spPr>
      </p:pic>
    </p:spTree>
    <p:extLst>
      <p:ext uri="{BB962C8B-B14F-4D97-AF65-F5344CB8AC3E}">
        <p14:creationId xmlns:p14="http://schemas.microsoft.com/office/powerpoint/2010/main" val="604124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78A9134-E757-3635-9E85-195045DE3F97}"/>
              </a:ext>
            </a:extLst>
          </p:cNvPr>
          <p:cNvSpPr txBox="1"/>
          <p:nvPr/>
        </p:nvSpPr>
        <p:spPr>
          <a:xfrm>
            <a:off x="6096000" y="1062181"/>
            <a:ext cx="4166896" cy="1727201"/>
          </a:xfrm>
          <a:prstGeom prst="rect">
            <a:avLst/>
          </a:prstGeom>
        </p:spPr>
        <p:txBody>
          <a:bodyPr vert="horz" lIns="36000" tIns="0" rIns="0" bIns="0" rtlCol="0">
            <a:normAutofit/>
          </a:bodyPr>
          <a:lstStyle/>
          <a:p>
            <a:pPr algn="ctr"/>
            <a:r>
              <a:rPr lang="en-US" sz="1600" b="1" dirty="0">
                <a:solidFill>
                  <a:schemeClr val="tx2"/>
                </a:solidFill>
              </a:rPr>
              <a:t>Optional: </a:t>
            </a:r>
            <a:br>
              <a:rPr lang="en-US" sz="1600" b="1" dirty="0">
                <a:solidFill>
                  <a:schemeClr val="tx2"/>
                </a:solidFill>
              </a:rPr>
            </a:br>
            <a:r>
              <a:rPr lang="en-US" sz="1600" b="1" dirty="0">
                <a:solidFill>
                  <a:schemeClr val="tx2"/>
                </a:solidFill>
              </a:rPr>
              <a:t>Realistic school-based scenarios, related to each of the Child Safe Standards. </a:t>
            </a:r>
          </a:p>
          <a:p>
            <a:pPr algn="ctr"/>
            <a:endParaRPr lang="en-US" sz="1600" b="1" dirty="0">
              <a:solidFill>
                <a:schemeClr val="tx2"/>
              </a:solidFill>
            </a:endParaRPr>
          </a:p>
          <a:p>
            <a:pPr algn="ctr"/>
            <a:r>
              <a:rPr lang="en-US" sz="1600" b="1" dirty="0">
                <a:solidFill>
                  <a:schemeClr val="tx2"/>
                </a:solidFill>
              </a:rPr>
              <a:t>Access now via the MACS Care microsite under each Child Safe Standard.</a:t>
            </a:r>
          </a:p>
        </p:txBody>
      </p:sp>
      <p:pic>
        <p:nvPicPr>
          <p:cNvPr id="3" name="Picture 2">
            <a:extLst>
              <a:ext uri="{FF2B5EF4-FFF2-40B4-BE49-F238E27FC236}">
                <a16:creationId xmlns:a16="http://schemas.microsoft.com/office/drawing/2014/main" id="{DA3CFF34-AA8A-B5E6-933B-60E314889781}"/>
              </a:ext>
            </a:extLst>
          </p:cNvPr>
          <p:cNvPicPr>
            <a:picLocks noChangeAspect="1"/>
          </p:cNvPicPr>
          <p:nvPr/>
        </p:nvPicPr>
        <p:blipFill>
          <a:blip r:embed="rId2"/>
          <a:stretch>
            <a:fillRect/>
          </a:stretch>
        </p:blipFill>
        <p:spPr>
          <a:xfrm>
            <a:off x="641162" y="531091"/>
            <a:ext cx="4249410" cy="5962073"/>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pic>
      <p:pic>
        <p:nvPicPr>
          <p:cNvPr id="6" name="Picture 5">
            <a:extLst>
              <a:ext uri="{FF2B5EF4-FFF2-40B4-BE49-F238E27FC236}">
                <a16:creationId xmlns:a16="http://schemas.microsoft.com/office/drawing/2014/main" id="{711F5000-2233-2EF3-F516-54F89F34F0AD}"/>
              </a:ext>
            </a:extLst>
          </p:cNvPr>
          <p:cNvPicPr>
            <a:picLocks noChangeAspect="1"/>
          </p:cNvPicPr>
          <p:nvPr/>
        </p:nvPicPr>
        <p:blipFill>
          <a:blip r:embed="rId3"/>
          <a:stretch>
            <a:fillRect/>
          </a:stretch>
        </p:blipFill>
        <p:spPr>
          <a:xfrm>
            <a:off x="5478603" y="3010872"/>
            <a:ext cx="6177790" cy="3159204"/>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pic>
    </p:spTree>
    <p:extLst>
      <p:ext uri="{BB962C8B-B14F-4D97-AF65-F5344CB8AC3E}">
        <p14:creationId xmlns:p14="http://schemas.microsoft.com/office/powerpoint/2010/main" val="3177687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EBB4-F766-A091-9442-ECC236532501}"/>
              </a:ext>
            </a:extLst>
          </p:cNvPr>
          <p:cNvSpPr>
            <a:spLocks noGrp="1"/>
          </p:cNvSpPr>
          <p:nvPr>
            <p:ph type="title"/>
          </p:nvPr>
        </p:nvSpPr>
        <p:spPr>
          <a:xfrm>
            <a:off x="613064" y="446170"/>
            <a:ext cx="4752000" cy="720000"/>
          </a:xfrm>
        </p:spPr>
        <p:txBody>
          <a:bodyPr vert="horz" lIns="216000" tIns="0" rIns="0" bIns="0" rtlCol="0" anchor="b">
            <a:normAutofit/>
          </a:bodyPr>
          <a:lstStyle/>
          <a:p>
            <a:r>
              <a:rPr lang="en-AU" b="1" kern="1200" dirty="0">
                <a:latin typeface="+mj-lt"/>
                <a:ea typeface="+mj-ea"/>
                <a:cs typeface="+mj-cs"/>
              </a:rPr>
              <a:t>Additional Resources:</a:t>
            </a:r>
          </a:p>
        </p:txBody>
      </p:sp>
      <p:sp>
        <p:nvSpPr>
          <p:cNvPr id="3" name="TextBox 2">
            <a:extLst>
              <a:ext uri="{FF2B5EF4-FFF2-40B4-BE49-F238E27FC236}">
                <a16:creationId xmlns:a16="http://schemas.microsoft.com/office/drawing/2014/main" id="{7F9E2566-80AB-DE33-0E27-47992593E749}"/>
              </a:ext>
            </a:extLst>
          </p:cNvPr>
          <p:cNvSpPr txBox="1"/>
          <p:nvPr/>
        </p:nvSpPr>
        <p:spPr>
          <a:xfrm>
            <a:off x="7657451" y="3163824"/>
            <a:ext cx="4019114" cy="2769221"/>
          </a:xfrm>
          <a:prstGeom prst="rect">
            <a:avLst/>
          </a:prstGeom>
        </p:spPr>
        <p:txBody>
          <a:bodyPr vert="horz" lIns="36000" tIns="0" rIns="0" bIns="0" rtlCol="0">
            <a:normAutofit/>
          </a:bodyPr>
          <a:lstStyle/>
          <a:p>
            <a:pPr algn="ctr"/>
            <a:endParaRPr lang="en-US" sz="1600" dirty="0">
              <a:solidFill>
                <a:schemeClr val="tx2"/>
              </a:solidFill>
            </a:endParaRPr>
          </a:p>
          <a:p>
            <a:pPr algn="ctr"/>
            <a:r>
              <a:rPr lang="en-US" sz="1600" dirty="0">
                <a:solidFill>
                  <a:schemeClr val="tx2"/>
                </a:solidFill>
              </a:rPr>
              <a:t>The MACS Care microsite provides additional templates for CSS4 and helpful websites under the ‘Discovery Zone’ tab!</a:t>
            </a:r>
          </a:p>
          <a:p>
            <a:pPr algn="ctr"/>
            <a:endParaRPr lang="en-US" sz="1600" b="1" i="1" dirty="0">
              <a:solidFill>
                <a:schemeClr val="tx2"/>
              </a:solidFill>
            </a:endParaRPr>
          </a:p>
          <a:p>
            <a:pPr algn="ctr"/>
            <a:r>
              <a:rPr lang="en-US" sz="1600" b="1" i="1" dirty="0">
                <a:solidFill>
                  <a:schemeClr val="tx2"/>
                </a:solidFill>
              </a:rPr>
              <a:t>TIP: Use the MACS Care Parent/Carer newsletter (left) to engage families and communities in relation to child safety within your context.</a:t>
            </a:r>
          </a:p>
        </p:txBody>
      </p:sp>
      <p:pic>
        <p:nvPicPr>
          <p:cNvPr id="8" name="Graphic 7">
            <a:extLst>
              <a:ext uri="{FF2B5EF4-FFF2-40B4-BE49-F238E27FC236}">
                <a16:creationId xmlns:a16="http://schemas.microsoft.com/office/drawing/2014/main" id="{D88DA860-9232-C554-19A7-8F6BC349B5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056128">
            <a:off x="6200743" y="49382"/>
            <a:ext cx="3561388" cy="3380660"/>
          </a:xfrm>
          <a:prstGeom prst="rect">
            <a:avLst/>
          </a:prstGeom>
        </p:spPr>
      </p:pic>
      <p:sp>
        <p:nvSpPr>
          <p:cNvPr id="13" name="Footer Placeholder 4">
            <a:extLst>
              <a:ext uri="{FF2B5EF4-FFF2-40B4-BE49-F238E27FC236}">
                <a16:creationId xmlns:a16="http://schemas.microsoft.com/office/drawing/2014/main" id="{F830685E-0F6B-6E0A-EDEF-10DF6885DE28}"/>
              </a:ext>
            </a:extLst>
          </p:cNvPr>
          <p:cNvSpPr>
            <a:spLocks noGrp="1"/>
          </p:cNvSpPr>
          <p:nvPr>
            <p:ph type="ftr" sz="quarter" idx="16"/>
          </p:nvPr>
        </p:nvSpPr>
        <p:spPr>
          <a:xfrm>
            <a:off x="7358063" y="6277460"/>
            <a:ext cx="4105480" cy="180000"/>
          </a:xfrm>
        </p:spPr>
        <p:txBody>
          <a:bodyPr vert="horz" lIns="91440" tIns="45720" rIns="0" bIns="45720" rtlCol="0" anchor="ctr">
            <a:normAutofit/>
          </a:bodyPr>
          <a:lstStyle/>
          <a:p>
            <a:pPr>
              <a:lnSpc>
                <a:spcPct val="90000"/>
              </a:lnSpc>
              <a:spcAft>
                <a:spcPts val="600"/>
              </a:spcAft>
            </a:pPr>
            <a:r>
              <a:rPr lang="en-GB" sz="600" b="0" kern="1200" dirty="0">
                <a:latin typeface="Inter Semi Bold" panose="02000703000000020004" pitchFamily="50" charset="0"/>
                <a:ea typeface="Inter Semi Bold" panose="02000703000000020004" pitchFamily="50" charset="0"/>
                <a:cs typeface="Inter Semi Bold" panose="02000703000000020004" pitchFamily="50" charset="0"/>
              </a:rPr>
              <a:t>Play your part visit: care.macs.vic.edu.au</a:t>
            </a:r>
          </a:p>
        </p:txBody>
      </p:sp>
      <p:sp>
        <p:nvSpPr>
          <p:cNvPr id="14" name="Slide Number Placeholder 5">
            <a:extLst>
              <a:ext uri="{FF2B5EF4-FFF2-40B4-BE49-F238E27FC236}">
                <a16:creationId xmlns:a16="http://schemas.microsoft.com/office/drawing/2014/main" id="{66A86473-B4C6-CE0E-D323-B6C107210D6D}"/>
              </a:ext>
            </a:extLst>
          </p:cNvPr>
          <p:cNvSpPr>
            <a:spLocks noGrp="1"/>
          </p:cNvSpPr>
          <p:nvPr>
            <p:ph type="sldNum" sz="quarter" idx="17"/>
          </p:nvPr>
        </p:nvSpPr>
        <p:spPr>
          <a:xfrm>
            <a:off x="11532394" y="6277460"/>
            <a:ext cx="144171" cy="180000"/>
          </a:xfrm>
        </p:spPr>
        <p:txBody>
          <a:bodyPr vert="horz" lIns="0" tIns="0" rIns="0" bIns="0" rtlCol="0" anchor="ctr">
            <a:normAutofit/>
          </a:bodyPr>
          <a:lstStyle/>
          <a:p>
            <a:pPr>
              <a:spcAft>
                <a:spcPts val="600"/>
              </a:spcAft>
            </a:pPr>
            <a:fld id="{F5AEA0E0-5CC6-4BD0-905C-A0021E419432}" type="slidenum">
              <a:rPr lang="en-GB" smtClean="0"/>
              <a:pPr>
                <a:spcAft>
                  <a:spcPts val="600"/>
                </a:spcAft>
              </a:pPr>
              <a:t>22</a:t>
            </a:fld>
            <a:endParaRPr lang="en-GB"/>
          </a:p>
        </p:txBody>
      </p:sp>
      <p:pic>
        <p:nvPicPr>
          <p:cNvPr id="5" name="Picture 4">
            <a:extLst>
              <a:ext uri="{FF2B5EF4-FFF2-40B4-BE49-F238E27FC236}">
                <a16:creationId xmlns:a16="http://schemas.microsoft.com/office/drawing/2014/main" id="{5A19D699-9AE8-C552-2800-BAD0D1932E00}"/>
              </a:ext>
            </a:extLst>
          </p:cNvPr>
          <p:cNvPicPr>
            <a:picLocks noChangeAspect="1"/>
          </p:cNvPicPr>
          <p:nvPr/>
        </p:nvPicPr>
        <p:blipFill>
          <a:blip r:embed="rId5"/>
          <a:stretch>
            <a:fillRect/>
          </a:stretch>
        </p:blipFill>
        <p:spPr>
          <a:xfrm>
            <a:off x="722553" y="1450547"/>
            <a:ext cx="3181935" cy="4401232"/>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pic>
      <p:pic>
        <p:nvPicPr>
          <p:cNvPr id="9" name="Picture 8">
            <a:extLst>
              <a:ext uri="{FF2B5EF4-FFF2-40B4-BE49-F238E27FC236}">
                <a16:creationId xmlns:a16="http://schemas.microsoft.com/office/drawing/2014/main" id="{8B78FDE4-4DD3-E34D-B6B0-E5D03C4DB16D}"/>
              </a:ext>
            </a:extLst>
          </p:cNvPr>
          <p:cNvPicPr>
            <a:picLocks noChangeAspect="1"/>
          </p:cNvPicPr>
          <p:nvPr/>
        </p:nvPicPr>
        <p:blipFill>
          <a:blip r:embed="rId6"/>
          <a:stretch>
            <a:fillRect/>
          </a:stretch>
        </p:blipFill>
        <p:spPr>
          <a:xfrm>
            <a:off x="4237747" y="2010598"/>
            <a:ext cx="3105204" cy="4401232"/>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pic>
    </p:spTree>
    <p:extLst>
      <p:ext uri="{BB962C8B-B14F-4D97-AF65-F5344CB8AC3E}">
        <p14:creationId xmlns:p14="http://schemas.microsoft.com/office/powerpoint/2010/main" val="344387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DD703-F97D-C3DA-495A-84B5AA303C55}"/>
              </a:ext>
            </a:extLst>
          </p:cNvPr>
          <p:cNvSpPr>
            <a:spLocks noGrp="1"/>
          </p:cNvSpPr>
          <p:nvPr>
            <p:ph type="title"/>
          </p:nvPr>
        </p:nvSpPr>
        <p:spPr>
          <a:xfrm>
            <a:off x="2487385" y="2480115"/>
            <a:ext cx="7217230" cy="2765533"/>
          </a:xfrm>
        </p:spPr>
        <p:txBody>
          <a:bodyPr/>
          <a:lstStyle/>
          <a:p>
            <a:pPr algn="ctr"/>
            <a:r>
              <a:rPr lang="en-US" sz="1600" i="1" dirty="0">
                <a:solidFill>
                  <a:srgbClr val="272F60"/>
                </a:solidFill>
              </a:rPr>
              <a:t>Loving God, strengthen the bond between our school and the families who share in the care of every child.</a:t>
            </a:r>
            <a:br>
              <a:rPr lang="en-US" sz="1600" i="1" dirty="0">
                <a:solidFill>
                  <a:srgbClr val="272F60"/>
                </a:solidFill>
              </a:rPr>
            </a:br>
            <a:br>
              <a:rPr lang="en-US" sz="1600" i="1" dirty="0">
                <a:solidFill>
                  <a:srgbClr val="272F60"/>
                </a:solidFill>
              </a:rPr>
            </a:br>
            <a:r>
              <a:rPr lang="en-US" sz="1600" i="1" dirty="0">
                <a:solidFill>
                  <a:srgbClr val="272F60"/>
                </a:solidFill>
              </a:rPr>
              <a:t>Guide us to communicate openly, listen deeply, and work side by side to protect their safety and wellbeing.</a:t>
            </a:r>
            <a:br>
              <a:rPr lang="en-US" sz="1600" i="1" dirty="0">
                <a:solidFill>
                  <a:srgbClr val="272F60"/>
                </a:solidFill>
              </a:rPr>
            </a:br>
            <a:br>
              <a:rPr lang="en-US" sz="1600" i="1" dirty="0">
                <a:solidFill>
                  <a:srgbClr val="272F60"/>
                </a:solidFill>
              </a:rPr>
            </a:br>
            <a:r>
              <a:rPr lang="en-US" sz="1600" i="1" dirty="0">
                <a:solidFill>
                  <a:srgbClr val="272F60"/>
                </a:solidFill>
              </a:rPr>
              <a:t>May our partnership grow in trust and unity, creating a community where every young person is cherished and supported. </a:t>
            </a:r>
            <a:br>
              <a:rPr lang="en-US" sz="1600" i="1" dirty="0">
                <a:solidFill>
                  <a:srgbClr val="272F60"/>
                </a:solidFill>
              </a:rPr>
            </a:br>
            <a:br>
              <a:rPr lang="en-US" sz="1600" i="1" dirty="0">
                <a:solidFill>
                  <a:srgbClr val="272F60"/>
                </a:solidFill>
              </a:rPr>
            </a:br>
            <a:r>
              <a:rPr lang="en-US" sz="1600" i="1" dirty="0">
                <a:solidFill>
                  <a:srgbClr val="272F60"/>
                </a:solidFill>
              </a:rPr>
              <a:t>Amen.</a:t>
            </a:r>
            <a:br>
              <a:rPr lang="en-US" sz="2000" dirty="0"/>
            </a:br>
            <a:br>
              <a:rPr lang="en-US" i="1" dirty="0"/>
            </a:br>
            <a:br>
              <a:rPr lang="en-US" i="1" dirty="0"/>
            </a:br>
            <a:br>
              <a:rPr lang="en-US" i="1" dirty="0"/>
            </a:br>
            <a:endParaRPr lang="en-AU" sz="2000" dirty="0"/>
          </a:p>
        </p:txBody>
      </p:sp>
      <p:sp>
        <p:nvSpPr>
          <p:cNvPr id="3" name="Slide Number Placeholder 2">
            <a:extLst>
              <a:ext uri="{FF2B5EF4-FFF2-40B4-BE49-F238E27FC236}">
                <a16:creationId xmlns:a16="http://schemas.microsoft.com/office/drawing/2014/main" id="{7274FE1B-91C1-5962-C17D-F49159105E11}"/>
              </a:ext>
            </a:extLst>
          </p:cNvPr>
          <p:cNvSpPr>
            <a:spLocks noGrp="1"/>
          </p:cNvSpPr>
          <p:nvPr>
            <p:ph type="sldNum" sz="quarter" idx="4294967295"/>
          </p:nvPr>
        </p:nvSpPr>
        <p:spPr>
          <a:xfrm>
            <a:off x="11555580" y="6188075"/>
            <a:ext cx="142875" cy="180975"/>
          </a:xfrm>
        </p:spPr>
        <p:txBody>
          <a:bodyPr/>
          <a:lstStyle/>
          <a:p>
            <a:fld id="{F5AEA0E0-5CC6-4BD0-905C-A0021E419432}" type="slidenum">
              <a:rPr lang="en-GB" smtClean="0"/>
              <a:pPr/>
              <a:t>23</a:t>
            </a:fld>
            <a:endParaRPr lang="en-GB" dirty="0"/>
          </a:p>
        </p:txBody>
      </p:sp>
      <p:sp>
        <p:nvSpPr>
          <p:cNvPr id="4" name="Footer Placeholder 3">
            <a:extLst>
              <a:ext uri="{FF2B5EF4-FFF2-40B4-BE49-F238E27FC236}">
                <a16:creationId xmlns:a16="http://schemas.microsoft.com/office/drawing/2014/main" id="{C836B677-55DF-57D7-BF26-A6EF6645A866}"/>
              </a:ext>
            </a:extLst>
          </p:cNvPr>
          <p:cNvSpPr>
            <a:spLocks noGrp="1"/>
          </p:cNvSpPr>
          <p:nvPr>
            <p:ph type="ftr" sz="quarter" idx="4294967295"/>
          </p:nvPr>
        </p:nvSpPr>
        <p:spPr>
          <a:xfrm>
            <a:off x="7451893" y="6188075"/>
            <a:ext cx="4103687" cy="179387"/>
          </a:xfrm>
        </p:spPr>
        <p:txBody>
          <a:bodyPr/>
          <a:lstStyle/>
          <a:p>
            <a:r>
              <a:rPr lang="en-GB" dirty="0"/>
              <a:t>Play your part visit: care.macs.vic.edu.au</a:t>
            </a:r>
            <a:endParaRPr lang="en-AU" dirty="0"/>
          </a:p>
        </p:txBody>
      </p:sp>
      <p:sp>
        <p:nvSpPr>
          <p:cNvPr id="10" name="TextBox 9">
            <a:extLst>
              <a:ext uri="{FF2B5EF4-FFF2-40B4-BE49-F238E27FC236}">
                <a16:creationId xmlns:a16="http://schemas.microsoft.com/office/drawing/2014/main" id="{581921B0-F27A-8361-4F8D-60522BC98371}"/>
              </a:ext>
            </a:extLst>
          </p:cNvPr>
          <p:cNvSpPr txBox="1"/>
          <p:nvPr/>
        </p:nvSpPr>
        <p:spPr>
          <a:xfrm>
            <a:off x="2487386" y="1168137"/>
            <a:ext cx="7217229" cy="477054"/>
          </a:xfrm>
          <a:prstGeom prst="rect">
            <a:avLst/>
          </a:prstGeom>
          <a:noFill/>
        </p:spPr>
        <p:txBody>
          <a:bodyPr wrap="square" rtlCol="0">
            <a:spAutoFit/>
          </a:bodyPr>
          <a:lstStyle/>
          <a:p>
            <a:pPr algn="ctr"/>
            <a:r>
              <a:rPr lang="en-US" sz="2500" b="1" i="1" dirty="0">
                <a:solidFill>
                  <a:srgbClr val="002060"/>
                </a:solidFill>
              </a:rPr>
              <a:t>Closing Prayer:</a:t>
            </a:r>
            <a:endParaRPr lang="en-AU" sz="2500" b="1" i="1" dirty="0">
              <a:solidFill>
                <a:srgbClr val="002060"/>
              </a:solidFill>
            </a:endParaRPr>
          </a:p>
        </p:txBody>
      </p:sp>
      <p:pic>
        <p:nvPicPr>
          <p:cNvPr id="5" name="Graphic 4">
            <a:extLst>
              <a:ext uri="{FF2B5EF4-FFF2-40B4-BE49-F238E27FC236}">
                <a16:creationId xmlns:a16="http://schemas.microsoft.com/office/drawing/2014/main" id="{6CAA0323-A522-4438-E92B-A9A997985B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025" y="1720568"/>
            <a:ext cx="2005956" cy="3838984"/>
          </a:xfrm>
          <a:prstGeom prst="rect">
            <a:avLst/>
          </a:prstGeom>
        </p:spPr>
      </p:pic>
      <p:pic>
        <p:nvPicPr>
          <p:cNvPr id="6" name="Graphic 5">
            <a:extLst>
              <a:ext uri="{FF2B5EF4-FFF2-40B4-BE49-F238E27FC236}">
                <a16:creationId xmlns:a16="http://schemas.microsoft.com/office/drawing/2014/main" id="{E7B2D0F5-D3BC-A02E-F665-59E1140961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03736" y="1720568"/>
            <a:ext cx="1952739" cy="3737138"/>
          </a:xfrm>
          <a:prstGeom prst="rect">
            <a:avLst/>
          </a:prstGeom>
        </p:spPr>
      </p:pic>
    </p:spTree>
    <p:extLst>
      <p:ext uri="{BB962C8B-B14F-4D97-AF65-F5344CB8AC3E}">
        <p14:creationId xmlns:p14="http://schemas.microsoft.com/office/powerpoint/2010/main" val="967931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11247-D93B-CDBE-43CF-F1B162EC9478}"/>
              </a:ext>
            </a:extLst>
          </p:cNvPr>
          <p:cNvSpPr>
            <a:spLocks noGrp="1"/>
          </p:cNvSpPr>
          <p:nvPr>
            <p:ph type="title"/>
          </p:nvPr>
        </p:nvSpPr>
        <p:spPr>
          <a:xfrm>
            <a:off x="866434" y="667522"/>
            <a:ext cx="1620000" cy="900000"/>
          </a:xfrm>
        </p:spPr>
        <p:txBody>
          <a:bodyPr/>
          <a:lstStyle/>
          <a:p>
            <a:r>
              <a:rPr lang="en-US" dirty="0"/>
              <a:t>Agenda:</a:t>
            </a:r>
            <a:endParaRPr lang="en-AU" dirty="0"/>
          </a:p>
        </p:txBody>
      </p:sp>
      <p:sp>
        <p:nvSpPr>
          <p:cNvPr id="3" name="Footer Placeholder 2">
            <a:extLst>
              <a:ext uri="{FF2B5EF4-FFF2-40B4-BE49-F238E27FC236}">
                <a16:creationId xmlns:a16="http://schemas.microsoft.com/office/drawing/2014/main" id="{5A2D2278-0C19-A619-0F69-FCD259CFCAA7}"/>
              </a:ext>
            </a:extLst>
          </p:cNvPr>
          <p:cNvSpPr>
            <a:spLocks noGrp="1"/>
          </p:cNvSpPr>
          <p:nvPr>
            <p:ph type="ftr" sz="quarter" idx="10"/>
          </p:nvPr>
        </p:nvSpPr>
        <p:spPr>
          <a:xfrm>
            <a:off x="7358063" y="6277460"/>
            <a:ext cx="4105480" cy="180000"/>
          </a:xfrm>
        </p:spPr>
        <p:txBody>
          <a:bodyPr/>
          <a:lstStyle/>
          <a:p>
            <a:r>
              <a:rPr lang="en-GB" dirty="0"/>
              <a:t>Play your part visit: care.macs.vic.edu.au</a:t>
            </a:r>
          </a:p>
        </p:txBody>
      </p:sp>
      <p:sp>
        <p:nvSpPr>
          <p:cNvPr id="4" name="Slide Number Placeholder 3">
            <a:extLst>
              <a:ext uri="{FF2B5EF4-FFF2-40B4-BE49-F238E27FC236}">
                <a16:creationId xmlns:a16="http://schemas.microsoft.com/office/drawing/2014/main" id="{2AA97FEA-592A-AC0C-1866-E34A01B88848}"/>
              </a:ext>
            </a:extLst>
          </p:cNvPr>
          <p:cNvSpPr>
            <a:spLocks noGrp="1"/>
          </p:cNvSpPr>
          <p:nvPr>
            <p:ph type="sldNum" sz="quarter" idx="11"/>
          </p:nvPr>
        </p:nvSpPr>
        <p:spPr>
          <a:xfrm>
            <a:off x="11532394" y="6277460"/>
            <a:ext cx="144171" cy="180000"/>
          </a:xfrm>
        </p:spPr>
        <p:txBody>
          <a:bodyPr/>
          <a:lstStyle/>
          <a:p>
            <a:fld id="{F5AEA0E0-5CC6-4BD0-905C-A0021E419432}" type="slidenum">
              <a:rPr lang="en-GB" smtClean="0"/>
              <a:pPr/>
              <a:t>3</a:t>
            </a:fld>
            <a:endParaRPr lang="en-GB" dirty="0"/>
          </a:p>
        </p:txBody>
      </p:sp>
      <p:sp>
        <p:nvSpPr>
          <p:cNvPr id="5" name="Text Placeholder 4">
            <a:extLst>
              <a:ext uri="{FF2B5EF4-FFF2-40B4-BE49-F238E27FC236}">
                <a16:creationId xmlns:a16="http://schemas.microsoft.com/office/drawing/2014/main" id="{A9496E6A-E99F-F057-238C-BE63951139D6}"/>
              </a:ext>
            </a:extLst>
          </p:cNvPr>
          <p:cNvSpPr>
            <a:spLocks noGrp="1"/>
          </p:cNvSpPr>
          <p:nvPr>
            <p:ph type="body" sz="quarter" idx="12"/>
          </p:nvPr>
        </p:nvSpPr>
        <p:spPr>
          <a:xfrm>
            <a:off x="2952750" y="1317624"/>
            <a:ext cx="2822575" cy="4568825"/>
          </a:xfrm>
          <a:solidFill>
            <a:schemeClr val="accent4"/>
          </a:solidFill>
        </p:spPr>
        <p:txBody>
          <a:bodyPr/>
          <a:lstStyle/>
          <a:p>
            <a:pPr lvl="0"/>
            <a:r>
              <a:rPr lang="en-US" dirty="0">
                <a:solidFill>
                  <a:srgbClr val="26386B"/>
                </a:solidFill>
              </a:rPr>
              <a:t>1:</a:t>
            </a:r>
          </a:p>
          <a:p>
            <a:pPr lvl="1"/>
            <a:r>
              <a:rPr lang="en-US" sz="1600" b="1" dirty="0">
                <a:solidFill>
                  <a:srgbClr val="26386B"/>
                </a:solidFill>
              </a:rPr>
              <a:t>Background into Child Safe Standards </a:t>
            </a:r>
          </a:p>
          <a:p>
            <a:pPr lvl="0"/>
            <a:r>
              <a:rPr lang="en-US" dirty="0">
                <a:solidFill>
                  <a:srgbClr val="26386B"/>
                </a:solidFill>
              </a:rPr>
              <a:t>2:</a:t>
            </a:r>
          </a:p>
          <a:p>
            <a:pPr lvl="1"/>
            <a:r>
              <a:rPr lang="en-US" sz="1600" b="1" dirty="0">
                <a:solidFill>
                  <a:srgbClr val="26386B"/>
                </a:solidFill>
              </a:rPr>
              <a:t>Exploration of Child Safe Standard 4:</a:t>
            </a:r>
          </a:p>
          <a:p>
            <a:pPr lvl="1"/>
            <a:r>
              <a:rPr lang="en-US" sz="1600" b="1" dirty="0">
                <a:solidFill>
                  <a:srgbClr val="26386B"/>
                </a:solidFill>
              </a:rPr>
              <a:t>Application in a Catholic context </a:t>
            </a:r>
          </a:p>
        </p:txBody>
      </p:sp>
      <p:sp>
        <p:nvSpPr>
          <p:cNvPr id="6" name="Text Placeholder 5">
            <a:extLst>
              <a:ext uri="{FF2B5EF4-FFF2-40B4-BE49-F238E27FC236}">
                <a16:creationId xmlns:a16="http://schemas.microsoft.com/office/drawing/2014/main" id="{7B265FB4-4B7D-AE35-B7E9-95052895A01F}"/>
              </a:ext>
            </a:extLst>
          </p:cNvPr>
          <p:cNvSpPr>
            <a:spLocks noGrp="1"/>
          </p:cNvSpPr>
          <p:nvPr>
            <p:ph type="body" sz="quarter" idx="13"/>
          </p:nvPr>
        </p:nvSpPr>
        <p:spPr>
          <a:xfrm>
            <a:off x="5867327" y="1317624"/>
            <a:ext cx="2822575" cy="4568825"/>
          </a:xfrm>
        </p:spPr>
        <p:txBody>
          <a:bodyPr/>
          <a:lstStyle/>
          <a:p>
            <a:pPr lvl="0"/>
            <a:r>
              <a:rPr lang="en-US" dirty="0"/>
              <a:t>3:</a:t>
            </a:r>
          </a:p>
          <a:p>
            <a:pPr lvl="1"/>
            <a:r>
              <a:rPr lang="en-US" sz="1600" b="1" dirty="0"/>
              <a:t>Group activity</a:t>
            </a:r>
          </a:p>
          <a:p>
            <a:pPr lvl="0"/>
            <a:br>
              <a:rPr lang="en-US" dirty="0"/>
            </a:br>
            <a:r>
              <a:rPr lang="en-US" dirty="0"/>
              <a:t>4: </a:t>
            </a:r>
            <a:br>
              <a:rPr lang="en-US" dirty="0"/>
            </a:br>
            <a:r>
              <a:rPr lang="en-US" sz="1600" dirty="0"/>
              <a:t>Minimum requirements and practical examples for your school</a:t>
            </a:r>
            <a:endParaRPr lang="en-US" dirty="0"/>
          </a:p>
        </p:txBody>
      </p:sp>
      <p:sp>
        <p:nvSpPr>
          <p:cNvPr id="7" name="Text Placeholder 6">
            <a:extLst>
              <a:ext uri="{FF2B5EF4-FFF2-40B4-BE49-F238E27FC236}">
                <a16:creationId xmlns:a16="http://schemas.microsoft.com/office/drawing/2014/main" id="{0EC4F4FD-1C9C-B8A8-A859-71CA9F2691DA}"/>
              </a:ext>
            </a:extLst>
          </p:cNvPr>
          <p:cNvSpPr>
            <a:spLocks noGrp="1"/>
          </p:cNvSpPr>
          <p:nvPr>
            <p:ph type="body" sz="quarter" idx="14"/>
          </p:nvPr>
        </p:nvSpPr>
        <p:spPr>
          <a:xfrm>
            <a:off x="8781904" y="1317624"/>
            <a:ext cx="2822575" cy="4568825"/>
          </a:xfrm>
          <a:solidFill>
            <a:schemeClr val="accent3"/>
          </a:solidFill>
        </p:spPr>
        <p:txBody>
          <a:bodyPr/>
          <a:lstStyle/>
          <a:p>
            <a:pPr lvl="0"/>
            <a:r>
              <a:rPr lang="en-US" dirty="0"/>
              <a:t>5:</a:t>
            </a:r>
          </a:p>
          <a:p>
            <a:pPr lvl="1"/>
            <a:r>
              <a:rPr lang="en-US" sz="1600" b="1" dirty="0"/>
              <a:t>Second activity and CCYP video</a:t>
            </a:r>
          </a:p>
          <a:p>
            <a:pPr lvl="0"/>
            <a:r>
              <a:rPr lang="en-US" dirty="0"/>
              <a:t>6:</a:t>
            </a:r>
          </a:p>
          <a:p>
            <a:pPr lvl="1"/>
            <a:r>
              <a:rPr lang="en-US" sz="1600" b="1" dirty="0"/>
              <a:t>Additional resources and information </a:t>
            </a:r>
          </a:p>
        </p:txBody>
      </p:sp>
      <p:pic>
        <p:nvPicPr>
          <p:cNvPr id="12" name="Graphic 11">
            <a:extLst>
              <a:ext uri="{FF2B5EF4-FFF2-40B4-BE49-F238E27FC236}">
                <a16:creationId xmlns:a16="http://schemas.microsoft.com/office/drawing/2014/main" id="{B7566671-6982-995E-B9EF-191137F648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97899" y="2726501"/>
            <a:ext cx="472565" cy="507815"/>
          </a:xfrm>
          <a:prstGeom prst="rect">
            <a:avLst/>
          </a:prstGeom>
        </p:spPr>
      </p:pic>
      <p:pic>
        <p:nvPicPr>
          <p:cNvPr id="8" name="Graphic 7">
            <a:extLst>
              <a:ext uri="{FF2B5EF4-FFF2-40B4-BE49-F238E27FC236}">
                <a16:creationId xmlns:a16="http://schemas.microsoft.com/office/drawing/2014/main" id="{FD217DFD-5E8E-7787-CA3F-FCEEE3B3EC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21731" y="2726501"/>
            <a:ext cx="507187" cy="545019"/>
          </a:xfrm>
          <a:prstGeom prst="rect">
            <a:avLst/>
          </a:prstGeom>
        </p:spPr>
      </p:pic>
    </p:spTree>
    <p:extLst>
      <p:ext uri="{BB962C8B-B14F-4D97-AF65-F5344CB8AC3E}">
        <p14:creationId xmlns:p14="http://schemas.microsoft.com/office/powerpoint/2010/main" val="3059336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1105D-C9A3-1C93-3E1A-3C1307C85E5E}"/>
              </a:ext>
            </a:extLst>
          </p:cNvPr>
          <p:cNvSpPr>
            <a:spLocks noGrp="1"/>
          </p:cNvSpPr>
          <p:nvPr>
            <p:ph type="title"/>
          </p:nvPr>
        </p:nvSpPr>
        <p:spPr>
          <a:xfrm>
            <a:off x="6591300" y="455854"/>
            <a:ext cx="4752000" cy="720000"/>
          </a:xfrm>
        </p:spPr>
        <p:txBody>
          <a:bodyPr vert="horz" lIns="252000" tIns="0" rIns="0" bIns="0" rtlCol="0" anchor="b">
            <a:normAutofit/>
          </a:bodyPr>
          <a:lstStyle/>
          <a:p>
            <a:r>
              <a:rPr lang="en-US" dirty="0"/>
              <a:t>Content Considerations:</a:t>
            </a:r>
            <a:endParaRPr lang="en-AU" dirty="0"/>
          </a:p>
        </p:txBody>
      </p:sp>
      <p:sp>
        <p:nvSpPr>
          <p:cNvPr id="10" name="Footer Placeholder 2">
            <a:extLst>
              <a:ext uri="{FF2B5EF4-FFF2-40B4-BE49-F238E27FC236}">
                <a16:creationId xmlns:a16="http://schemas.microsoft.com/office/drawing/2014/main" id="{A656895E-426D-5A7F-2B0F-A254537104E7}"/>
              </a:ext>
            </a:extLst>
          </p:cNvPr>
          <p:cNvSpPr>
            <a:spLocks noGrp="1"/>
          </p:cNvSpPr>
          <p:nvPr>
            <p:ph type="ftr" sz="quarter" idx="10"/>
          </p:nvPr>
        </p:nvSpPr>
        <p:spPr/>
        <p:txBody>
          <a:bodyPr vert="horz" lIns="91440" tIns="45720" rIns="0" bIns="45720" rtlCol="0" anchor="ctr">
            <a:normAutofit/>
          </a:bodyPr>
          <a:lstStyle/>
          <a:p>
            <a:pPr>
              <a:lnSpc>
                <a:spcPct val="90000"/>
              </a:lnSpc>
              <a:spcAft>
                <a:spcPts val="600"/>
              </a:spcAft>
            </a:pPr>
            <a:r>
              <a:rPr lang="en-GB" sz="600" b="0" kern="1200" dirty="0">
                <a:latin typeface="Inter Semi Bold" panose="02000703000000020004" pitchFamily="50" charset="0"/>
                <a:ea typeface="Inter Semi Bold" panose="02000703000000020004" pitchFamily="50" charset="0"/>
                <a:cs typeface="Inter Semi Bold" panose="02000703000000020004" pitchFamily="50" charset="0"/>
              </a:rPr>
              <a:t>Play your part visit: care.macs.vic.edu.au</a:t>
            </a:r>
          </a:p>
        </p:txBody>
      </p:sp>
      <p:sp>
        <p:nvSpPr>
          <p:cNvPr id="12" name="Slide Number Placeholder 3">
            <a:extLst>
              <a:ext uri="{FF2B5EF4-FFF2-40B4-BE49-F238E27FC236}">
                <a16:creationId xmlns:a16="http://schemas.microsoft.com/office/drawing/2014/main" id="{06D6336A-D8CA-CE89-880C-CB8A7C948A1A}"/>
              </a:ext>
            </a:extLst>
          </p:cNvPr>
          <p:cNvSpPr>
            <a:spLocks noGrp="1"/>
          </p:cNvSpPr>
          <p:nvPr>
            <p:ph type="sldNum" sz="quarter" idx="11"/>
          </p:nvPr>
        </p:nvSpPr>
        <p:spPr/>
        <p:txBody>
          <a:bodyPr vert="horz" lIns="0" tIns="0" rIns="0" bIns="0" rtlCol="0" anchor="ctr">
            <a:normAutofit/>
          </a:bodyPr>
          <a:lstStyle/>
          <a:p>
            <a:pPr>
              <a:spcAft>
                <a:spcPts val="600"/>
              </a:spcAft>
            </a:pPr>
            <a:fld id="{F5AEA0E0-5CC6-4BD0-905C-A0021E419432}" type="slidenum">
              <a:rPr lang="en-GB" smtClean="0"/>
              <a:pPr>
                <a:spcAft>
                  <a:spcPts val="600"/>
                </a:spcAft>
              </a:pPr>
              <a:t>4</a:t>
            </a:fld>
            <a:endParaRPr lang="en-GB"/>
          </a:p>
        </p:txBody>
      </p:sp>
      <p:pic>
        <p:nvPicPr>
          <p:cNvPr id="13" name="Picture Placeholder 12" descr="A group of people in dresses under a tree&#10;&#10;AI-generated content may be incorrect.">
            <a:extLst>
              <a:ext uri="{FF2B5EF4-FFF2-40B4-BE49-F238E27FC236}">
                <a16:creationId xmlns:a16="http://schemas.microsoft.com/office/drawing/2014/main" id="{546BC6D9-6C20-9D2F-3051-9DF2C05FEF7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9404" r="19404"/>
          <a:stretch>
            <a:fillRect/>
          </a:stretch>
        </p:blipFill>
        <p:spPr/>
      </p:pic>
      <p:sp>
        <p:nvSpPr>
          <p:cNvPr id="4" name="TextBox 3">
            <a:extLst>
              <a:ext uri="{FF2B5EF4-FFF2-40B4-BE49-F238E27FC236}">
                <a16:creationId xmlns:a16="http://schemas.microsoft.com/office/drawing/2014/main" id="{BC8B65BB-A44E-CBBE-7910-CA5D60D6F60B}"/>
              </a:ext>
            </a:extLst>
          </p:cNvPr>
          <p:cNvSpPr txBox="1"/>
          <p:nvPr/>
        </p:nvSpPr>
        <p:spPr>
          <a:xfrm>
            <a:off x="6591300" y="1388389"/>
            <a:ext cx="4752000" cy="3744000"/>
          </a:xfrm>
          <a:prstGeom prst="rect">
            <a:avLst/>
          </a:prstGeom>
        </p:spPr>
        <p:txBody>
          <a:bodyPr vert="horz" lIns="36000" tIns="0" rIns="0" bIns="0" rtlCol="0">
            <a:noAutofit/>
          </a:bodyPr>
          <a:lstStyle/>
          <a:p>
            <a:pPr marL="198000" fontAlgn="base">
              <a:spcAft>
                <a:spcPts val="1300"/>
              </a:spcAft>
            </a:pPr>
            <a:r>
              <a:rPr lang="en-US" sz="1400" b="0" dirty="0">
                <a:solidFill>
                  <a:schemeClr val="tx2"/>
                </a:solidFill>
              </a:rPr>
              <a:t>Today’s training may include discussion related to child abuse and harm that may be distressing or uncomfortable. Participants are encouraged to look after themselves and are free to step out of needed and alternatively, support services and resources are available </a:t>
            </a:r>
            <a:r>
              <a:rPr lang="en-US" sz="1400" b="0" dirty="0">
                <a:solidFill>
                  <a:srgbClr val="272F60"/>
                </a:solidFill>
              </a:rPr>
              <a:t>via MACS </a:t>
            </a:r>
            <a:r>
              <a:rPr lang="en-US" sz="1400" b="0" dirty="0">
                <a:solidFill>
                  <a:schemeClr val="tx2"/>
                </a:solidFill>
              </a:rPr>
              <a:t>Employee Assistance Program (EAP), in addition to:</a:t>
            </a:r>
            <a:br>
              <a:rPr lang="en-US" sz="1400" b="0" dirty="0">
                <a:solidFill>
                  <a:schemeClr val="tx2"/>
                </a:solidFill>
              </a:rPr>
            </a:br>
            <a:endParaRPr lang="en-US" sz="1400" b="0" dirty="0">
              <a:solidFill>
                <a:schemeClr val="tx2"/>
              </a:solidFill>
            </a:endParaRPr>
          </a:p>
          <a:p>
            <a:pPr marL="483750" indent="-285750" fontAlgn="base">
              <a:spcAft>
                <a:spcPts val="1300"/>
              </a:spcAft>
              <a:buFont typeface="Arial" panose="020B0604020202020204" pitchFamily="34" charset="0"/>
              <a:buChar char="•"/>
            </a:pPr>
            <a:r>
              <a:rPr lang="en-US" sz="1400" dirty="0">
                <a:solidFill>
                  <a:schemeClr val="tx2"/>
                </a:solidFill>
              </a:rPr>
              <a:t>Sexual Assault Crisis Line – a service for anyone who has experienced past or recent sexual assault 1800 806 292​​</a:t>
            </a:r>
          </a:p>
          <a:p>
            <a:pPr marL="483750" indent="-285750" fontAlgn="base">
              <a:spcAft>
                <a:spcPts val="1300"/>
              </a:spcAft>
              <a:buFont typeface="Arial" panose="020B0604020202020204" pitchFamily="34" charset="0"/>
              <a:buChar char="•"/>
            </a:pPr>
            <a:r>
              <a:rPr lang="en-US" sz="1400" dirty="0">
                <a:solidFill>
                  <a:schemeClr val="tx2"/>
                </a:solidFill>
              </a:rPr>
              <a:t>1800Respect – domestic, family and sexual violence counselling service 1800 737 732​​</a:t>
            </a:r>
          </a:p>
          <a:p>
            <a:pPr marL="483750" indent="-285750" fontAlgn="base">
              <a:spcAft>
                <a:spcPts val="1300"/>
              </a:spcAft>
              <a:buFont typeface="Arial" panose="020B0604020202020204" pitchFamily="34" charset="0"/>
              <a:buChar char="•"/>
            </a:pPr>
            <a:r>
              <a:rPr lang="en-US" sz="1400" dirty="0">
                <a:solidFill>
                  <a:schemeClr val="tx2"/>
                </a:solidFill>
              </a:rPr>
              <a:t>Lifeline – mental health or crisis support 13 11 14​​</a:t>
            </a:r>
          </a:p>
          <a:p>
            <a:pPr marL="483750" indent="-285750" fontAlgn="base">
              <a:spcAft>
                <a:spcPts val="1300"/>
              </a:spcAft>
              <a:buFont typeface="Arial" panose="020B0604020202020204" pitchFamily="34" charset="0"/>
              <a:buChar char="•"/>
            </a:pPr>
            <a:r>
              <a:rPr lang="en-US" sz="1400" dirty="0">
                <a:solidFill>
                  <a:schemeClr val="tx2"/>
                </a:solidFill>
              </a:rPr>
              <a:t>13 YARN – culturally safe and specific crisis support line 13 92 76​</a:t>
            </a:r>
          </a:p>
          <a:p>
            <a:pPr marL="483750" indent="-285750" fontAlgn="base">
              <a:spcAft>
                <a:spcPts val="1300"/>
              </a:spcAft>
              <a:buFont typeface="Arial" panose="020B0604020202020204" pitchFamily="34" charset="0"/>
              <a:buChar char="•"/>
            </a:pPr>
            <a:r>
              <a:rPr lang="en-US" sz="1400" dirty="0" err="1">
                <a:solidFill>
                  <a:schemeClr val="tx2"/>
                </a:solidFill>
              </a:rPr>
              <a:t>Qlife</a:t>
            </a:r>
            <a:r>
              <a:rPr lang="en-US" sz="1400" dirty="0">
                <a:solidFill>
                  <a:schemeClr val="tx2"/>
                </a:solidFill>
              </a:rPr>
              <a:t> – peer support and referral for members of the LGBTIQ+ community 1800 184 527</a:t>
            </a:r>
          </a:p>
        </p:txBody>
      </p:sp>
    </p:spTree>
    <p:extLst>
      <p:ext uri="{BB962C8B-B14F-4D97-AF65-F5344CB8AC3E}">
        <p14:creationId xmlns:p14="http://schemas.microsoft.com/office/powerpoint/2010/main" val="1921434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3A56-4B8A-252D-C708-12A2C9DCA80F}"/>
              </a:ext>
            </a:extLst>
          </p:cNvPr>
          <p:cNvSpPr>
            <a:spLocks noGrp="1"/>
          </p:cNvSpPr>
          <p:nvPr>
            <p:ph type="title"/>
          </p:nvPr>
        </p:nvSpPr>
        <p:spPr>
          <a:xfrm>
            <a:off x="792955" y="494261"/>
            <a:ext cx="9720000" cy="460240"/>
          </a:xfrm>
        </p:spPr>
        <p:txBody>
          <a:bodyPr/>
          <a:lstStyle/>
          <a:p>
            <a:r>
              <a:rPr lang="en-AU" dirty="0"/>
              <a:t>Background into the 11 Child Safe Standards</a:t>
            </a:r>
          </a:p>
        </p:txBody>
      </p:sp>
      <p:sp>
        <p:nvSpPr>
          <p:cNvPr id="4" name="Footer Placeholder 3">
            <a:extLst>
              <a:ext uri="{FF2B5EF4-FFF2-40B4-BE49-F238E27FC236}">
                <a16:creationId xmlns:a16="http://schemas.microsoft.com/office/drawing/2014/main" id="{593C2313-651A-8F7F-B47D-B1411375250F}"/>
              </a:ext>
            </a:extLst>
          </p:cNvPr>
          <p:cNvSpPr>
            <a:spLocks noGrp="1"/>
          </p:cNvSpPr>
          <p:nvPr>
            <p:ph type="ftr" sz="quarter" idx="10"/>
          </p:nvPr>
        </p:nvSpPr>
        <p:spPr>
          <a:xfrm>
            <a:off x="7358063" y="6277460"/>
            <a:ext cx="4105480" cy="180000"/>
          </a:xfrm>
        </p:spPr>
        <p:txBody>
          <a:bodyPr/>
          <a:lstStyle/>
          <a:p>
            <a:r>
              <a:rPr lang="en-GB" dirty="0"/>
              <a:t>Play your part visit: care.macs.vic.edu.au</a:t>
            </a:r>
          </a:p>
        </p:txBody>
      </p:sp>
      <p:sp>
        <p:nvSpPr>
          <p:cNvPr id="5" name="Slide Number Placeholder 4">
            <a:extLst>
              <a:ext uri="{FF2B5EF4-FFF2-40B4-BE49-F238E27FC236}">
                <a16:creationId xmlns:a16="http://schemas.microsoft.com/office/drawing/2014/main" id="{856CC006-850C-F6B4-317D-31D090726D89}"/>
              </a:ext>
            </a:extLst>
          </p:cNvPr>
          <p:cNvSpPr>
            <a:spLocks noGrp="1"/>
          </p:cNvSpPr>
          <p:nvPr>
            <p:ph type="sldNum" sz="quarter" idx="11"/>
          </p:nvPr>
        </p:nvSpPr>
        <p:spPr>
          <a:xfrm>
            <a:off x="11532394" y="6277460"/>
            <a:ext cx="144171" cy="180000"/>
          </a:xfrm>
        </p:spPr>
        <p:txBody>
          <a:bodyPr/>
          <a:lstStyle/>
          <a:p>
            <a:fld id="{F5AEA0E0-5CC6-4BD0-905C-A0021E419432}" type="slidenum">
              <a:rPr lang="en-GB" smtClean="0"/>
              <a:pPr/>
              <a:t>5</a:t>
            </a:fld>
            <a:endParaRPr lang="en-GB" dirty="0"/>
          </a:p>
        </p:txBody>
      </p:sp>
      <p:sp>
        <p:nvSpPr>
          <p:cNvPr id="3" name="Content Placeholder 2">
            <a:extLst>
              <a:ext uri="{FF2B5EF4-FFF2-40B4-BE49-F238E27FC236}">
                <a16:creationId xmlns:a16="http://schemas.microsoft.com/office/drawing/2014/main" id="{C3A14642-8306-FE11-D430-61BD9A2D9536}"/>
              </a:ext>
            </a:extLst>
          </p:cNvPr>
          <p:cNvSpPr>
            <a:spLocks noGrp="1"/>
          </p:cNvSpPr>
          <p:nvPr>
            <p:ph sz="quarter" idx="13"/>
          </p:nvPr>
        </p:nvSpPr>
        <p:spPr>
          <a:xfrm>
            <a:off x="792955" y="1233516"/>
            <a:ext cx="5303045" cy="4941215"/>
          </a:xfrm>
        </p:spPr>
        <p:txBody>
          <a:bodyPr/>
          <a:lstStyle/>
          <a:p>
            <a:pPr fontAlgn="base"/>
            <a:r>
              <a:rPr lang="en-US" sz="1400" b="1" dirty="0"/>
              <a:t>The 11 Child Safe Standards were expanded in 2022, noting the new standards provide greater clarity and practical steps required by schools to meet each standard as a legal obligation. </a:t>
            </a:r>
            <a:r>
              <a:rPr lang="en-US" sz="1400" b="1" u="sng" dirty="0"/>
              <a:t>​</a:t>
            </a:r>
          </a:p>
          <a:p>
            <a:pPr fontAlgn="base"/>
            <a:endParaRPr lang="en-US" sz="1400" b="1" u="sng" dirty="0"/>
          </a:p>
          <a:p>
            <a:pPr fontAlgn="base"/>
            <a:r>
              <a:rPr lang="en-US" sz="1400" b="1" u="sng" dirty="0"/>
              <a:t>ALL Standards are mandatory</a:t>
            </a:r>
            <a:r>
              <a:rPr lang="en-US" sz="1400" b="1" dirty="0"/>
              <a:t>.</a:t>
            </a:r>
            <a:endParaRPr lang="en-US" sz="1400" dirty="0"/>
          </a:p>
          <a:p>
            <a:pPr fontAlgn="base"/>
            <a:r>
              <a:rPr lang="en-US" sz="1400" dirty="0"/>
              <a:t>This arose after numerous inquires conducted into child abuse such as the National Royal Commission into Institutional Responses to Child Sex Abuse and the Betrayal of Trust parliamentary inquiry in Victoria. These highlighted a need for better systems and processes to prevent and respond to child abuse. </a:t>
            </a:r>
            <a:r>
              <a:rPr lang="en-AU" sz="1400" dirty="0"/>
              <a:t>Schools cannot assume that child abuse does not and cannot happen within their school or school community. </a:t>
            </a:r>
            <a:r>
              <a:rPr lang="en-US" sz="1400" dirty="0"/>
              <a:t>​</a:t>
            </a:r>
            <a:br>
              <a:rPr lang="en-US" sz="1400" dirty="0"/>
            </a:br>
            <a:r>
              <a:rPr lang="en-US" sz="1400" b="1" dirty="0"/>
              <a:t>​</a:t>
            </a:r>
          </a:p>
          <a:p>
            <a:pPr fontAlgn="base"/>
            <a:r>
              <a:rPr lang="en-US" sz="1400" b="1" dirty="0"/>
              <a:t>The new standards aim to:</a:t>
            </a:r>
          </a:p>
          <a:p>
            <a:pPr marL="285750" indent="-285750" fontAlgn="base">
              <a:buFont typeface="Arial" panose="020B0604020202020204" pitchFamily="34" charset="0"/>
              <a:buChar char="•"/>
            </a:pPr>
            <a:r>
              <a:rPr lang="en-US" sz="1400" b="1" dirty="0"/>
              <a:t>Promote cultural change​</a:t>
            </a:r>
          </a:p>
          <a:p>
            <a:pPr marL="285750" indent="-285750" fontAlgn="base">
              <a:buFont typeface="Arial" panose="020B0604020202020204" pitchFamily="34" charset="0"/>
              <a:buChar char="•"/>
            </a:pPr>
            <a:r>
              <a:rPr lang="en-US" sz="1400" b="1" dirty="0"/>
              <a:t>Consistent practice ​</a:t>
            </a:r>
          </a:p>
          <a:p>
            <a:pPr marL="285750" indent="-285750" fontAlgn="base">
              <a:buFont typeface="Arial" panose="020B0604020202020204" pitchFamily="34" charset="0"/>
              <a:buChar char="•"/>
            </a:pPr>
            <a:r>
              <a:rPr lang="en-US" sz="1400" b="1" dirty="0"/>
              <a:t>Ensure safeguarding</a:t>
            </a:r>
          </a:p>
          <a:p>
            <a:pPr lvl="0"/>
            <a:endParaRPr lang="en-US" dirty="0"/>
          </a:p>
        </p:txBody>
      </p:sp>
      <p:sp>
        <p:nvSpPr>
          <p:cNvPr id="6" name="Speech Bubble: Oval 5">
            <a:extLst>
              <a:ext uri="{FF2B5EF4-FFF2-40B4-BE49-F238E27FC236}">
                <a16:creationId xmlns:a16="http://schemas.microsoft.com/office/drawing/2014/main" id="{AA91E3E8-D4E8-9AE3-7758-613AB82A973F}"/>
              </a:ext>
            </a:extLst>
          </p:cNvPr>
          <p:cNvSpPr/>
          <p:nvPr/>
        </p:nvSpPr>
        <p:spPr>
          <a:xfrm>
            <a:off x="3976474" y="4613148"/>
            <a:ext cx="2659213" cy="1403708"/>
          </a:xfrm>
          <a:prstGeom prst="wedgeEllipseCallout">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t>Let’s take a closer look at CSS4 and discuss..</a:t>
            </a:r>
          </a:p>
        </p:txBody>
      </p:sp>
      <p:pic>
        <p:nvPicPr>
          <p:cNvPr id="14" name="Picture 13" descr="A group of people outside a building&#10;&#10;AI-generated content may be incorrect.">
            <a:extLst>
              <a:ext uri="{FF2B5EF4-FFF2-40B4-BE49-F238E27FC236}">
                <a16:creationId xmlns:a16="http://schemas.microsoft.com/office/drawing/2014/main" id="{E5BC6B32-4D60-E074-CC27-B7C560509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5605" y="1048222"/>
            <a:ext cx="3354004" cy="5041796"/>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pic>
    </p:spTree>
    <p:extLst>
      <p:ext uri="{BB962C8B-B14F-4D97-AF65-F5344CB8AC3E}">
        <p14:creationId xmlns:p14="http://schemas.microsoft.com/office/powerpoint/2010/main" val="2045152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0313-96E3-8DCF-CADC-F59AC6702A1A}"/>
              </a:ext>
            </a:extLst>
          </p:cNvPr>
          <p:cNvSpPr>
            <a:spLocks noGrp="1"/>
          </p:cNvSpPr>
          <p:nvPr>
            <p:ph type="title"/>
          </p:nvPr>
        </p:nvSpPr>
        <p:spPr>
          <a:xfrm>
            <a:off x="811862" y="943704"/>
            <a:ext cx="9720000" cy="1080000"/>
          </a:xfrm>
        </p:spPr>
        <p:txBody>
          <a:bodyPr/>
          <a:lstStyle/>
          <a:p>
            <a:r>
              <a:rPr lang="en-AU" sz="2500" dirty="0"/>
              <a:t>What is Child Safe Standard 4?</a:t>
            </a:r>
          </a:p>
        </p:txBody>
      </p:sp>
      <p:sp>
        <p:nvSpPr>
          <p:cNvPr id="3" name="TextBox 2">
            <a:extLst>
              <a:ext uri="{FF2B5EF4-FFF2-40B4-BE49-F238E27FC236}">
                <a16:creationId xmlns:a16="http://schemas.microsoft.com/office/drawing/2014/main" id="{B283097A-4EC5-F37C-22D8-6474826233FD}"/>
              </a:ext>
            </a:extLst>
          </p:cNvPr>
          <p:cNvSpPr txBox="1"/>
          <p:nvPr/>
        </p:nvSpPr>
        <p:spPr>
          <a:xfrm>
            <a:off x="692990" y="1610222"/>
            <a:ext cx="7284536" cy="769441"/>
          </a:xfrm>
          <a:prstGeom prst="rect">
            <a:avLst/>
          </a:prstGeom>
          <a:noFill/>
        </p:spPr>
        <p:txBody>
          <a:bodyPr wrap="square" rtlCol="0">
            <a:spAutoFit/>
          </a:bodyPr>
          <a:lstStyle/>
          <a:p>
            <a:pPr fontAlgn="base"/>
            <a:r>
              <a:rPr lang="en-US" sz="1400" b="1" dirty="0">
                <a:solidFill>
                  <a:srgbClr val="272F60"/>
                </a:solidFill>
              </a:rPr>
              <a:t>“Families and communities are informed and involved in promoting child safety and wellbeing”</a:t>
            </a:r>
            <a:r>
              <a:rPr lang="en-US" sz="1400" dirty="0">
                <a:solidFill>
                  <a:srgbClr val="272F60"/>
                </a:solidFill>
              </a:rPr>
              <a:t> </a:t>
            </a:r>
            <a:br>
              <a:rPr lang="en-US" sz="1600" b="1" dirty="0">
                <a:solidFill>
                  <a:schemeClr val="tx2"/>
                </a:solidFill>
              </a:rPr>
            </a:br>
            <a:endParaRPr lang="en-US" sz="1600" b="1" dirty="0">
              <a:solidFill>
                <a:schemeClr val="tx2"/>
              </a:solidFill>
            </a:endParaRPr>
          </a:p>
        </p:txBody>
      </p:sp>
      <p:sp>
        <p:nvSpPr>
          <p:cNvPr id="4" name="Speech Bubble: Oval 3">
            <a:extLst>
              <a:ext uri="{FF2B5EF4-FFF2-40B4-BE49-F238E27FC236}">
                <a16:creationId xmlns:a16="http://schemas.microsoft.com/office/drawing/2014/main" id="{0EA2AFF1-BD3F-E5CE-E977-AD63883551F2}"/>
              </a:ext>
            </a:extLst>
          </p:cNvPr>
          <p:cNvSpPr/>
          <p:nvPr/>
        </p:nvSpPr>
        <p:spPr>
          <a:xfrm>
            <a:off x="8747629" y="1104732"/>
            <a:ext cx="2751381" cy="1545336"/>
          </a:xfrm>
          <a:prstGeom prst="wedgeEllipseCallout">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Let’s take a deep dive into CSS4</a:t>
            </a:r>
            <a:endParaRPr lang="en-AU" sz="1600" dirty="0"/>
          </a:p>
        </p:txBody>
      </p:sp>
      <p:sp>
        <p:nvSpPr>
          <p:cNvPr id="10" name="TextBox 9">
            <a:extLst>
              <a:ext uri="{FF2B5EF4-FFF2-40B4-BE49-F238E27FC236}">
                <a16:creationId xmlns:a16="http://schemas.microsoft.com/office/drawing/2014/main" id="{64F1C4C6-6368-50D1-8F30-AF43DA273EA1}"/>
              </a:ext>
            </a:extLst>
          </p:cNvPr>
          <p:cNvSpPr txBox="1"/>
          <p:nvPr/>
        </p:nvSpPr>
        <p:spPr>
          <a:xfrm>
            <a:off x="692990" y="2091394"/>
            <a:ext cx="7051978" cy="4196020"/>
          </a:xfrm>
          <a:prstGeom prst="rect">
            <a:avLst/>
          </a:prstGeom>
          <a:noFill/>
        </p:spPr>
        <p:txBody>
          <a:bodyPr wrap="square">
            <a:spAutoFit/>
          </a:bodyPr>
          <a:lstStyle/>
          <a:p>
            <a:pPr algn="l" rtl="0" fontAlgn="base">
              <a:lnSpc>
                <a:spcPts val="1569"/>
              </a:lnSpc>
              <a:spcAft>
                <a:spcPts val="800"/>
              </a:spcAft>
              <a:buNone/>
            </a:pPr>
            <a:r>
              <a:rPr lang="en-US" sz="1400" b="0" i="0" dirty="0">
                <a:solidFill>
                  <a:srgbClr val="272F60"/>
                </a:solidFill>
                <a:effectLst/>
              </a:rPr>
              <a:t>Children are safest when families, schools and communities work together. The Royal Commission into Institutional Responses to Child Sexual Abuse, along with the United Nations Children’s Fund (UNICEF) and a myriad of other accredited publications note that strong family, carer and community partnerships lead to early identification of risk, greater cultural</a:t>
            </a:r>
            <a:br>
              <a:rPr lang="en-US" sz="1400" b="0" i="0" dirty="0">
                <a:solidFill>
                  <a:srgbClr val="272F60"/>
                </a:solidFill>
                <a:effectLst/>
              </a:rPr>
            </a:br>
            <a:r>
              <a:rPr lang="en-US" sz="1400" b="0" i="0" dirty="0">
                <a:solidFill>
                  <a:srgbClr val="272F60"/>
                </a:solidFill>
                <a:effectLst/>
              </a:rPr>
              <a:t>safety and inclusion, increased learning outcomes and stronger wellbeing.  </a:t>
            </a:r>
            <a:br>
              <a:rPr lang="en-US" sz="1400" b="0" i="0" dirty="0">
                <a:solidFill>
                  <a:srgbClr val="272F60"/>
                </a:solidFill>
                <a:effectLst/>
              </a:rPr>
            </a:br>
            <a:endParaRPr lang="en-US" sz="1400" b="0" i="0" dirty="0">
              <a:solidFill>
                <a:srgbClr val="272F60"/>
              </a:solidFill>
              <a:effectLst/>
            </a:endParaRPr>
          </a:p>
          <a:p>
            <a:pPr algn="l" rtl="0" fontAlgn="base">
              <a:lnSpc>
                <a:spcPts val="1569"/>
              </a:lnSpc>
              <a:spcAft>
                <a:spcPts val="800"/>
              </a:spcAft>
              <a:buNone/>
            </a:pPr>
            <a:r>
              <a:rPr lang="en-US" sz="1400" b="1" i="0" dirty="0">
                <a:solidFill>
                  <a:srgbClr val="272F60"/>
                </a:solidFill>
                <a:effectLst/>
              </a:rPr>
              <a:t>When families, communities and schools don’t work in partnership, children</a:t>
            </a:r>
            <a:br>
              <a:rPr lang="en-US" sz="1400" b="1" i="0" dirty="0">
                <a:solidFill>
                  <a:srgbClr val="272F60"/>
                </a:solidFill>
                <a:effectLst/>
              </a:rPr>
            </a:br>
            <a:r>
              <a:rPr lang="en-US" sz="1400" b="1" i="0" dirty="0">
                <a:solidFill>
                  <a:srgbClr val="272F60"/>
                </a:solidFill>
                <a:effectLst/>
              </a:rPr>
              <a:t> and young people may experience: </a:t>
            </a:r>
            <a:br>
              <a:rPr lang="en-US" sz="1400" b="0" i="0" dirty="0">
                <a:solidFill>
                  <a:srgbClr val="272F60"/>
                </a:solidFill>
                <a:effectLst/>
              </a:rPr>
            </a:br>
            <a:endParaRPr lang="en-US" sz="1400" b="0" i="0" dirty="0">
              <a:solidFill>
                <a:srgbClr val="272F60"/>
              </a:solidFill>
              <a:effectLst/>
            </a:endParaRPr>
          </a:p>
          <a:p>
            <a:pPr algn="l" rtl="0" fontAlgn="base">
              <a:lnSpc>
                <a:spcPts val="1569"/>
              </a:lnSpc>
              <a:buFont typeface="Arial" panose="020B0604020202020204" pitchFamily="34" charset="0"/>
              <a:buChar char="•"/>
            </a:pPr>
            <a:r>
              <a:rPr lang="en-US" sz="1400" b="1" i="0" dirty="0">
                <a:solidFill>
                  <a:srgbClr val="272F60"/>
                </a:solidFill>
                <a:effectLst/>
              </a:rPr>
              <a:t> Feeling unsafe or unsupported</a:t>
            </a:r>
            <a:br>
              <a:rPr lang="en-US" sz="1400" b="1" i="0" dirty="0">
                <a:solidFill>
                  <a:srgbClr val="272F60"/>
                </a:solidFill>
                <a:effectLst/>
              </a:rPr>
            </a:br>
            <a:endParaRPr lang="en-US" sz="1400" b="1" i="0" dirty="0">
              <a:solidFill>
                <a:srgbClr val="272F60"/>
              </a:solidFill>
              <a:effectLst/>
            </a:endParaRPr>
          </a:p>
          <a:p>
            <a:pPr algn="l" rtl="0" fontAlgn="base">
              <a:lnSpc>
                <a:spcPts val="1569"/>
              </a:lnSpc>
              <a:buFont typeface="Arial" panose="020B0604020202020204" pitchFamily="34" charset="0"/>
              <a:buChar char="•"/>
            </a:pPr>
            <a:r>
              <a:rPr lang="en-US" sz="1400" b="1" i="0" dirty="0">
                <a:solidFill>
                  <a:srgbClr val="272F60"/>
                </a:solidFill>
                <a:effectLst/>
              </a:rPr>
              <a:t> Lower sense of belonging</a:t>
            </a:r>
            <a:br>
              <a:rPr lang="en-US" sz="1400" b="1" i="0" dirty="0">
                <a:solidFill>
                  <a:srgbClr val="272F60"/>
                </a:solidFill>
                <a:effectLst/>
              </a:rPr>
            </a:br>
            <a:endParaRPr lang="en-US" sz="1400" b="1" i="0" dirty="0">
              <a:solidFill>
                <a:srgbClr val="272F60"/>
              </a:solidFill>
              <a:effectLst/>
            </a:endParaRPr>
          </a:p>
          <a:p>
            <a:pPr algn="l" rtl="0" fontAlgn="base">
              <a:lnSpc>
                <a:spcPts val="1569"/>
              </a:lnSpc>
              <a:buFont typeface="Arial" panose="020B0604020202020204" pitchFamily="34" charset="0"/>
              <a:buChar char="•"/>
            </a:pPr>
            <a:r>
              <a:rPr lang="en-US" sz="1400" b="1" i="0" dirty="0">
                <a:solidFill>
                  <a:srgbClr val="272F60"/>
                </a:solidFill>
                <a:effectLst/>
              </a:rPr>
              <a:t> Inconsistent messages about safety and expectations</a:t>
            </a:r>
            <a:br>
              <a:rPr lang="en-US" sz="1400" b="1" i="0" dirty="0">
                <a:solidFill>
                  <a:srgbClr val="272F60"/>
                </a:solidFill>
                <a:effectLst/>
              </a:rPr>
            </a:br>
            <a:endParaRPr lang="en-US" sz="1400" b="1" i="0" dirty="0">
              <a:solidFill>
                <a:srgbClr val="272F60"/>
              </a:solidFill>
              <a:effectLst/>
            </a:endParaRPr>
          </a:p>
          <a:p>
            <a:pPr algn="l" rtl="0" fontAlgn="base">
              <a:lnSpc>
                <a:spcPts val="1569"/>
              </a:lnSpc>
              <a:buFont typeface="Arial" panose="020B0604020202020204" pitchFamily="34" charset="0"/>
              <a:buChar char="•"/>
            </a:pPr>
            <a:r>
              <a:rPr lang="en-US" sz="1400" b="1" i="0" dirty="0">
                <a:solidFill>
                  <a:srgbClr val="272F60"/>
                </a:solidFill>
                <a:effectLst/>
              </a:rPr>
              <a:t> Reduced wellbeing and learning outcomes </a:t>
            </a:r>
            <a:br>
              <a:rPr lang="en-US" sz="1400" b="1" i="0" dirty="0">
                <a:solidFill>
                  <a:srgbClr val="272F60"/>
                </a:solidFill>
                <a:effectLst/>
              </a:rPr>
            </a:br>
            <a:endParaRPr lang="en-US" sz="1400" b="1" i="0" dirty="0">
              <a:solidFill>
                <a:srgbClr val="272F60"/>
              </a:solidFill>
              <a:effectLst/>
            </a:endParaRPr>
          </a:p>
          <a:p>
            <a:pPr algn="l" rtl="0" fontAlgn="base">
              <a:lnSpc>
                <a:spcPts val="1569"/>
              </a:lnSpc>
              <a:buFont typeface="Arial" panose="020B0604020202020204" pitchFamily="34" charset="0"/>
              <a:buChar char="•"/>
            </a:pPr>
            <a:r>
              <a:rPr lang="en-US" sz="1400" b="1" i="0" dirty="0">
                <a:solidFill>
                  <a:srgbClr val="272F60"/>
                </a:solidFill>
                <a:effectLst/>
              </a:rPr>
              <a:t> Isolation and disconnection  </a:t>
            </a:r>
          </a:p>
        </p:txBody>
      </p:sp>
      <p:pic>
        <p:nvPicPr>
          <p:cNvPr id="14" name="Picture 13" descr="A group of girls in school uniforms&#10;&#10;AI-generated content may be incorrect.">
            <a:extLst>
              <a:ext uri="{FF2B5EF4-FFF2-40B4-BE49-F238E27FC236}">
                <a16:creationId xmlns:a16="http://schemas.microsoft.com/office/drawing/2014/main" id="{56DBAC35-3855-E5A0-0118-8149CB9B2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122" y="3222952"/>
            <a:ext cx="4028362" cy="3222689"/>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pic>
    </p:spTree>
    <p:extLst>
      <p:ext uri="{BB962C8B-B14F-4D97-AF65-F5344CB8AC3E}">
        <p14:creationId xmlns:p14="http://schemas.microsoft.com/office/powerpoint/2010/main" val="693716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D3C098D-87C0-8CDC-7923-D5A13D97BAB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8937" b="8937"/>
          <a:stretch/>
        </p:blipFill>
        <p:spPr>
          <a:xfrm>
            <a:off x="230981" y="230981"/>
            <a:ext cx="11713369" cy="6400800"/>
          </a:xfrm>
        </p:spPr>
      </p:pic>
      <p:sp>
        <p:nvSpPr>
          <p:cNvPr id="3" name="Text Placeholder 2">
            <a:extLst>
              <a:ext uri="{FF2B5EF4-FFF2-40B4-BE49-F238E27FC236}">
                <a16:creationId xmlns:a16="http://schemas.microsoft.com/office/drawing/2014/main" id="{FA6AD174-0E8B-00C9-C8E1-24C5D9794BDB}"/>
              </a:ext>
            </a:extLst>
          </p:cNvPr>
          <p:cNvSpPr>
            <a:spLocks noGrp="1"/>
          </p:cNvSpPr>
          <p:nvPr>
            <p:ph type="body" sz="quarter" idx="16"/>
          </p:nvPr>
        </p:nvSpPr>
        <p:spPr>
          <a:xfrm>
            <a:off x="11132332" y="457200"/>
            <a:ext cx="532800" cy="298800"/>
          </a:xfrm>
        </p:spPr>
        <p:txBody>
          <a:bodyPr/>
          <a:lstStyle/>
          <a:p>
            <a:r>
              <a:rPr lang="en-AU" dirty="0"/>
              <a:t>  </a:t>
            </a:r>
          </a:p>
        </p:txBody>
      </p:sp>
      <p:sp>
        <p:nvSpPr>
          <p:cNvPr id="4" name="Text Placeholder 3">
            <a:extLst>
              <a:ext uri="{FF2B5EF4-FFF2-40B4-BE49-F238E27FC236}">
                <a16:creationId xmlns:a16="http://schemas.microsoft.com/office/drawing/2014/main" id="{1F3C7663-BE1D-853D-2206-6AC79EAB4BA3}"/>
              </a:ext>
            </a:extLst>
          </p:cNvPr>
          <p:cNvSpPr>
            <a:spLocks noGrp="1"/>
          </p:cNvSpPr>
          <p:nvPr>
            <p:ph type="body" sz="quarter" idx="15"/>
          </p:nvPr>
        </p:nvSpPr>
        <p:spPr>
          <a:xfrm>
            <a:off x="9277349" y="473869"/>
            <a:ext cx="1602000" cy="229970"/>
          </a:xfrm>
        </p:spPr>
        <p:txBody>
          <a:bodyPr/>
          <a:lstStyle/>
          <a:p>
            <a:r>
              <a:rPr lang="en-AU" dirty="0"/>
              <a:t>  </a:t>
            </a:r>
          </a:p>
        </p:txBody>
      </p:sp>
      <p:sp>
        <p:nvSpPr>
          <p:cNvPr id="5" name="Title 4">
            <a:extLst>
              <a:ext uri="{FF2B5EF4-FFF2-40B4-BE49-F238E27FC236}">
                <a16:creationId xmlns:a16="http://schemas.microsoft.com/office/drawing/2014/main" id="{CC853AAD-2E53-49B6-F5EB-10B5DF4F09FC}"/>
              </a:ext>
            </a:extLst>
          </p:cNvPr>
          <p:cNvSpPr>
            <a:spLocks noGrp="1"/>
          </p:cNvSpPr>
          <p:nvPr>
            <p:ph type="title"/>
          </p:nvPr>
        </p:nvSpPr>
        <p:spPr>
          <a:xfrm>
            <a:off x="446900" y="2830144"/>
            <a:ext cx="6255824" cy="2880000"/>
          </a:xfrm>
        </p:spPr>
        <p:txBody>
          <a:bodyPr/>
          <a:lstStyle/>
          <a:p>
            <a:r>
              <a:rPr lang="en-AU" b="1" dirty="0">
                <a:ln>
                  <a:solidFill>
                    <a:sysClr val="windowText" lastClr="000000"/>
                  </a:solidFill>
                </a:ln>
              </a:rPr>
              <a:t>Group Activity 1:</a:t>
            </a:r>
          </a:p>
        </p:txBody>
      </p:sp>
      <p:sp>
        <p:nvSpPr>
          <p:cNvPr id="6" name="Footer Placeholder 5">
            <a:extLst>
              <a:ext uri="{FF2B5EF4-FFF2-40B4-BE49-F238E27FC236}">
                <a16:creationId xmlns:a16="http://schemas.microsoft.com/office/drawing/2014/main" id="{58E20AB5-2DC6-0626-3B87-9B8657B55CBD}"/>
              </a:ext>
            </a:extLst>
          </p:cNvPr>
          <p:cNvSpPr>
            <a:spLocks noGrp="1"/>
          </p:cNvSpPr>
          <p:nvPr>
            <p:ph type="ftr" sz="quarter" idx="10"/>
          </p:nvPr>
        </p:nvSpPr>
        <p:spPr>
          <a:xfrm>
            <a:off x="7358063" y="6277460"/>
            <a:ext cx="4105480" cy="180000"/>
          </a:xfrm>
        </p:spPr>
        <p:txBody>
          <a:bodyPr/>
          <a:lstStyle/>
          <a:p>
            <a:r>
              <a:rPr lang="en-GB"/>
              <a:t>Play your part visit: macs.vic.edu.au/care</a:t>
            </a:r>
            <a:endParaRPr lang="en-GB" dirty="0"/>
          </a:p>
        </p:txBody>
      </p:sp>
      <p:sp>
        <p:nvSpPr>
          <p:cNvPr id="7" name="Slide Number Placeholder 6">
            <a:extLst>
              <a:ext uri="{FF2B5EF4-FFF2-40B4-BE49-F238E27FC236}">
                <a16:creationId xmlns:a16="http://schemas.microsoft.com/office/drawing/2014/main" id="{474E7513-7D3A-4A4F-4203-D8590FD120F2}"/>
              </a:ext>
            </a:extLst>
          </p:cNvPr>
          <p:cNvSpPr>
            <a:spLocks noGrp="1"/>
          </p:cNvSpPr>
          <p:nvPr>
            <p:ph type="sldNum" sz="quarter" idx="11"/>
          </p:nvPr>
        </p:nvSpPr>
        <p:spPr>
          <a:xfrm>
            <a:off x="11513344" y="6277460"/>
            <a:ext cx="163222" cy="180000"/>
          </a:xfrm>
        </p:spPr>
        <p:txBody>
          <a:bodyPr/>
          <a:lstStyle/>
          <a:p>
            <a:fld id="{F5AEA0E0-5CC6-4BD0-905C-A0021E419432}" type="slidenum">
              <a:rPr lang="en-GB" smtClean="0"/>
              <a:pPr/>
              <a:t>7</a:t>
            </a:fld>
            <a:endParaRPr lang="en-GB" dirty="0"/>
          </a:p>
        </p:txBody>
      </p:sp>
      <p:sp>
        <p:nvSpPr>
          <p:cNvPr id="9" name="Text Placeholder 8">
            <a:extLst>
              <a:ext uri="{FF2B5EF4-FFF2-40B4-BE49-F238E27FC236}">
                <a16:creationId xmlns:a16="http://schemas.microsoft.com/office/drawing/2014/main" id="{68D2A1FB-5983-EDE2-4FF0-9B688DEF8D8E}"/>
              </a:ext>
            </a:extLst>
          </p:cNvPr>
          <p:cNvSpPr>
            <a:spLocks noGrp="1"/>
          </p:cNvSpPr>
          <p:nvPr>
            <p:ph type="body" sz="quarter" idx="17"/>
          </p:nvPr>
        </p:nvSpPr>
        <p:spPr>
          <a:xfrm>
            <a:off x="10913267" y="466724"/>
            <a:ext cx="180000" cy="248400"/>
          </a:xfrm>
        </p:spPr>
        <p:txBody>
          <a:bodyPr/>
          <a:lstStyle/>
          <a:p>
            <a:r>
              <a:rPr lang="en-AU" dirty="0"/>
              <a:t>  </a:t>
            </a:r>
          </a:p>
        </p:txBody>
      </p:sp>
      <p:sp>
        <p:nvSpPr>
          <p:cNvPr id="10" name="Text Placeholder 9">
            <a:extLst>
              <a:ext uri="{FF2B5EF4-FFF2-40B4-BE49-F238E27FC236}">
                <a16:creationId xmlns:a16="http://schemas.microsoft.com/office/drawing/2014/main" id="{C7F47F64-6DCA-B44B-BD8D-F5B50B11047C}"/>
              </a:ext>
            </a:extLst>
          </p:cNvPr>
          <p:cNvSpPr>
            <a:spLocks noGrp="1"/>
          </p:cNvSpPr>
          <p:nvPr>
            <p:ph type="body" sz="quarter" idx="18"/>
          </p:nvPr>
        </p:nvSpPr>
        <p:spPr>
          <a:xfrm>
            <a:off x="712800" y="5770800"/>
            <a:ext cx="3657600" cy="115200"/>
          </a:xfrm>
        </p:spPr>
        <p:txBody>
          <a:bodyPr/>
          <a:lstStyle/>
          <a:p>
            <a:r>
              <a:rPr lang="en-AU" dirty="0"/>
              <a:t>  </a:t>
            </a:r>
          </a:p>
        </p:txBody>
      </p:sp>
    </p:spTree>
    <p:extLst>
      <p:ext uri="{BB962C8B-B14F-4D97-AF65-F5344CB8AC3E}">
        <p14:creationId xmlns:p14="http://schemas.microsoft.com/office/powerpoint/2010/main" val="3495007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81EF71-4933-041A-CEA7-990C113F8353}"/>
              </a:ext>
            </a:extLst>
          </p:cNvPr>
          <p:cNvSpPr>
            <a:spLocks noGrp="1"/>
          </p:cNvSpPr>
          <p:nvPr>
            <p:ph type="title"/>
          </p:nvPr>
        </p:nvSpPr>
        <p:spPr>
          <a:xfrm>
            <a:off x="500331" y="692738"/>
            <a:ext cx="6778292" cy="720000"/>
          </a:xfrm>
        </p:spPr>
        <p:txBody>
          <a:bodyPr/>
          <a:lstStyle/>
          <a:p>
            <a:r>
              <a:rPr lang="en-US" dirty="0"/>
              <a:t>Activity: involving families and communities </a:t>
            </a:r>
            <a:endParaRPr lang="en-AU" dirty="0"/>
          </a:p>
        </p:txBody>
      </p:sp>
      <p:sp>
        <p:nvSpPr>
          <p:cNvPr id="4" name="Text Placeholder 3">
            <a:extLst>
              <a:ext uri="{FF2B5EF4-FFF2-40B4-BE49-F238E27FC236}">
                <a16:creationId xmlns:a16="http://schemas.microsoft.com/office/drawing/2014/main" id="{CE75E983-9E0C-C41B-4E76-EE94A9636222}"/>
              </a:ext>
            </a:extLst>
          </p:cNvPr>
          <p:cNvSpPr>
            <a:spLocks noGrp="1"/>
          </p:cNvSpPr>
          <p:nvPr>
            <p:ph type="body" sz="quarter" idx="12"/>
          </p:nvPr>
        </p:nvSpPr>
        <p:spPr>
          <a:xfrm>
            <a:off x="500331" y="1488440"/>
            <a:ext cx="6154211" cy="4789020"/>
          </a:xfrm>
        </p:spPr>
        <p:txBody>
          <a:bodyPr/>
          <a:lstStyle/>
          <a:p>
            <a:pPr fontAlgn="base"/>
            <a:br>
              <a:rPr lang="en-US" sz="1400" b="1" dirty="0"/>
            </a:br>
            <a:br>
              <a:rPr lang="en-US" sz="1400" b="1" dirty="0"/>
            </a:br>
            <a:r>
              <a:rPr lang="en-US" sz="1400" b="1" dirty="0">
                <a:solidFill>
                  <a:srgbClr val="272F60"/>
                </a:solidFill>
              </a:rPr>
              <a:t>In small groups discuss (5mins): </a:t>
            </a:r>
          </a:p>
          <a:p>
            <a:pPr fontAlgn="base"/>
            <a:r>
              <a:rPr lang="en-US" sz="1400" dirty="0">
                <a:solidFill>
                  <a:srgbClr val="272F60"/>
                </a:solidFill>
              </a:rPr>
              <a:t>Why do you think it is important for families and communities to be informed and involved in promoting child safety and wellbeing? </a:t>
            </a:r>
          </a:p>
          <a:p>
            <a:pPr fontAlgn="base"/>
            <a:r>
              <a:rPr lang="en-US" sz="1400" dirty="0">
                <a:solidFill>
                  <a:srgbClr val="272F60"/>
                </a:solidFill>
              </a:rPr>
              <a:t>How can Gospel values such as </a:t>
            </a:r>
            <a:r>
              <a:rPr lang="en-US" sz="1400" b="1" dirty="0">
                <a:solidFill>
                  <a:srgbClr val="272F60"/>
                </a:solidFill>
              </a:rPr>
              <a:t>love, justice, and compassion</a:t>
            </a:r>
            <a:r>
              <a:rPr lang="en-US" sz="1400" dirty="0">
                <a:solidFill>
                  <a:srgbClr val="272F60"/>
                </a:solidFill>
              </a:rPr>
              <a:t> guide the way we engage families in promoting child safety and wellbeing? </a:t>
            </a:r>
            <a:br>
              <a:rPr lang="en-US" sz="1400" dirty="0">
                <a:solidFill>
                  <a:srgbClr val="272F60"/>
                </a:solidFill>
              </a:rPr>
            </a:br>
            <a:endParaRPr lang="en-US" sz="1400" dirty="0">
              <a:solidFill>
                <a:srgbClr val="272F60"/>
              </a:solidFill>
            </a:endParaRPr>
          </a:p>
          <a:p>
            <a:pPr fontAlgn="base"/>
            <a:r>
              <a:rPr lang="en-US" sz="1400" b="1" dirty="0">
                <a:solidFill>
                  <a:srgbClr val="272F60"/>
                </a:solidFill>
              </a:rPr>
              <a:t>Activity: (10 mins):</a:t>
            </a:r>
          </a:p>
          <a:p>
            <a:pPr fontAlgn="base"/>
            <a:r>
              <a:rPr lang="en-US" sz="1400" i="1" dirty="0">
                <a:solidFill>
                  <a:srgbClr val="272F60"/>
                </a:solidFill>
              </a:rPr>
              <a:t>What </a:t>
            </a:r>
            <a:r>
              <a:rPr lang="en-US" sz="1400" dirty="0">
                <a:solidFill>
                  <a:srgbClr val="272F60"/>
                </a:solidFill>
              </a:rPr>
              <a:t>does involving families and communities look like?</a:t>
            </a:r>
          </a:p>
          <a:p>
            <a:pPr fontAlgn="base"/>
            <a:r>
              <a:rPr lang="en-US" sz="1400" i="1" dirty="0">
                <a:solidFill>
                  <a:srgbClr val="272F60"/>
                </a:solidFill>
              </a:rPr>
              <a:t>How</a:t>
            </a:r>
            <a:r>
              <a:rPr lang="en-US" sz="1400" dirty="0">
                <a:solidFill>
                  <a:srgbClr val="272F60"/>
                </a:solidFill>
              </a:rPr>
              <a:t> can we engage families and communities?</a:t>
            </a:r>
          </a:p>
          <a:p>
            <a:pPr fontAlgn="base"/>
            <a:r>
              <a:rPr lang="en-US" sz="1400" i="1" dirty="0">
                <a:solidFill>
                  <a:srgbClr val="272F60"/>
                </a:solidFill>
              </a:rPr>
              <a:t>Why</a:t>
            </a:r>
            <a:r>
              <a:rPr lang="en-US" sz="1400" dirty="0">
                <a:solidFill>
                  <a:srgbClr val="272F60"/>
                </a:solidFill>
              </a:rPr>
              <a:t> is it important to involve families and communities?</a:t>
            </a:r>
            <a:br>
              <a:rPr lang="en-US" sz="1400" dirty="0">
                <a:solidFill>
                  <a:srgbClr val="272F60"/>
                </a:solidFill>
              </a:rPr>
            </a:br>
            <a:endParaRPr lang="en-US" sz="1400" dirty="0">
              <a:solidFill>
                <a:srgbClr val="272F60"/>
              </a:solidFill>
            </a:endParaRPr>
          </a:p>
          <a:p>
            <a:pPr fontAlgn="base"/>
            <a:r>
              <a:rPr lang="en-US" sz="1400" b="1" dirty="0">
                <a:solidFill>
                  <a:srgbClr val="272F60"/>
                </a:solidFill>
              </a:rPr>
              <a:t>If time permits, select one person from the group to share your responses.</a:t>
            </a:r>
          </a:p>
          <a:p>
            <a:pPr fontAlgn="base"/>
            <a:endParaRPr lang="en-US" sz="1600" b="1" i="1" dirty="0"/>
          </a:p>
        </p:txBody>
      </p:sp>
      <p:sp>
        <p:nvSpPr>
          <p:cNvPr id="2" name="Slide Number Placeholder 1">
            <a:extLst>
              <a:ext uri="{FF2B5EF4-FFF2-40B4-BE49-F238E27FC236}">
                <a16:creationId xmlns:a16="http://schemas.microsoft.com/office/drawing/2014/main" id="{29781B25-54CF-4C50-9085-EE5BC1C001D0}"/>
              </a:ext>
            </a:extLst>
          </p:cNvPr>
          <p:cNvSpPr>
            <a:spLocks noGrp="1"/>
          </p:cNvSpPr>
          <p:nvPr>
            <p:ph type="sldNum" sz="quarter" idx="17"/>
          </p:nvPr>
        </p:nvSpPr>
        <p:spPr>
          <a:xfrm>
            <a:off x="11532394" y="6277460"/>
            <a:ext cx="144171" cy="180000"/>
          </a:xfrm>
        </p:spPr>
        <p:txBody>
          <a:bodyPr/>
          <a:lstStyle/>
          <a:p>
            <a:fld id="{F5AEA0E0-5CC6-4BD0-905C-A0021E419432}" type="slidenum">
              <a:rPr lang="en-GB" smtClean="0"/>
              <a:pPr/>
              <a:t>8</a:t>
            </a:fld>
            <a:endParaRPr lang="en-GB" dirty="0"/>
          </a:p>
        </p:txBody>
      </p:sp>
      <p:pic>
        <p:nvPicPr>
          <p:cNvPr id="48" name="Graphic 47">
            <a:extLst>
              <a:ext uri="{FF2B5EF4-FFF2-40B4-BE49-F238E27FC236}">
                <a16:creationId xmlns:a16="http://schemas.microsoft.com/office/drawing/2014/main" id="{3ABFEA8A-F515-A47C-2FC6-DF160D36A555}"/>
              </a:ext>
            </a:extLst>
          </p:cNvPr>
          <p:cNvPicPr>
            <a:picLocks noChangeAspect="1"/>
          </p:cNvPicPr>
          <p:nvPr/>
        </p:nvPicPr>
        <p:blipFill>
          <a:blip r:embed="rId3">
            <a:extLst>
              <a:ext uri="{96DAC541-7B7A-43D3-8B79-37D633B846F1}">
                <asvg:svgBlip xmlns:asvg="http://schemas.microsoft.com/office/drawing/2016/SVG/main" r:embed="rId4"/>
              </a:ext>
            </a:extLst>
          </a:blip>
          <a:srcRect b="21545"/>
          <a:stretch>
            <a:fillRect/>
          </a:stretch>
        </p:blipFill>
        <p:spPr>
          <a:xfrm rot="20722293">
            <a:off x="9709528" y="667770"/>
            <a:ext cx="1963880" cy="2948686"/>
          </a:xfrm>
          <a:prstGeom prst="rect">
            <a:avLst/>
          </a:prstGeom>
        </p:spPr>
      </p:pic>
      <p:pic>
        <p:nvPicPr>
          <p:cNvPr id="14" name="Picture Placeholder 13" descr="A person in a suit and tie&#10;&#10;AI-generated content may be incorrect.">
            <a:extLst>
              <a:ext uri="{FF2B5EF4-FFF2-40B4-BE49-F238E27FC236}">
                <a16:creationId xmlns:a16="http://schemas.microsoft.com/office/drawing/2014/main" id="{6FECB38C-961E-26A4-A0A9-9E4586BDF497}"/>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7538" r="7538"/>
          <a:stretch>
            <a:fillRect/>
          </a:stretch>
        </p:blipFill>
        <p:spPr>
          <a:xfrm>
            <a:off x="6836196" y="1144636"/>
            <a:ext cx="3817471" cy="5618042"/>
          </a:xfrm>
        </p:spPr>
      </p:pic>
    </p:spTree>
    <p:extLst>
      <p:ext uri="{BB962C8B-B14F-4D97-AF65-F5344CB8AC3E}">
        <p14:creationId xmlns:p14="http://schemas.microsoft.com/office/powerpoint/2010/main" val="3210787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DB93A-3808-A495-2F47-46AF60068C18}"/>
            </a:ext>
          </a:extLst>
        </p:cNvPr>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6A104B0-75C8-3BB7-276D-E38C8C9A5CE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8937" b="8937"/>
          <a:stretch/>
        </p:blipFill>
        <p:spPr>
          <a:xfrm>
            <a:off x="230981" y="230981"/>
            <a:ext cx="11713369" cy="6400800"/>
          </a:xfrm>
        </p:spPr>
      </p:pic>
      <p:sp>
        <p:nvSpPr>
          <p:cNvPr id="3" name="Text Placeholder 2">
            <a:extLst>
              <a:ext uri="{FF2B5EF4-FFF2-40B4-BE49-F238E27FC236}">
                <a16:creationId xmlns:a16="http://schemas.microsoft.com/office/drawing/2014/main" id="{E0832C42-E870-7144-4A59-603F497F16C2}"/>
              </a:ext>
            </a:extLst>
          </p:cNvPr>
          <p:cNvSpPr>
            <a:spLocks noGrp="1"/>
          </p:cNvSpPr>
          <p:nvPr>
            <p:ph type="body" sz="quarter" idx="16"/>
          </p:nvPr>
        </p:nvSpPr>
        <p:spPr>
          <a:xfrm>
            <a:off x="11132332" y="457200"/>
            <a:ext cx="532800" cy="298800"/>
          </a:xfrm>
        </p:spPr>
        <p:txBody>
          <a:bodyPr/>
          <a:lstStyle/>
          <a:p>
            <a:r>
              <a:rPr lang="en-AU" dirty="0"/>
              <a:t>  </a:t>
            </a:r>
          </a:p>
        </p:txBody>
      </p:sp>
      <p:sp>
        <p:nvSpPr>
          <p:cNvPr id="4" name="Text Placeholder 3">
            <a:extLst>
              <a:ext uri="{FF2B5EF4-FFF2-40B4-BE49-F238E27FC236}">
                <a16:creationId xmlns:a16="http://schemas.microsoft.com/office/drawing/2014/main" id="{66C9C704-1446-5047-9497-A384753AA080}"/>
              </a:ext>
            </a:extLst>
          </p:cNvPr>
          <p:cNvSpPr>
            <a:spLocks noGrp="1"/>
          </p:cNvSpPr>
          <p:nvPr>
            <p:ph type="body" sz="quarter" idx="15"/>
          </p:nvPr>
        </p:nvSpPr>
        <p:spPr>
          <a:xfrm>
            <a:off x="9277349" y="473869"/>
            <a:ext cx="1602000" cy="229970"/>
          </a:xfrm>
        </p:spPr>
        <p:txBody>
          <a:bodyPr/>
          <a:lstStyle/>
          <a:p>
            <a:r>
              <a:rPr lang="en-AU" dirty="0"/>
              <a:t>  </a:t>
            </a:r>
          </a:p>
        </p:txBody>
      </p:sp>
      <p:sp>
        <p:nvSpPr>
          <p:cNvPr id="5" name="Title 4">
            <a:extLst>
              <a:ext uri="{FF2B5EF4-FFF2-40B4-BE49-F238E27FC236}">
                <a16:creationId xmlns:a16="http://schemas.microsoft.com/office/drawing/2014/main" id="{4DF83A08-CB79-03D8-EAB8-F06AC9A7D58B}"/>
              </a:ext>
            </a:extLst>
          </p:cNvPr>
          <p:cNvSpPr>
            <a:spLocks noGrp="1"/>
          </p:cNvSpPr>
          <p:nvPr>
            <p:ph type="title"/>
          </p:nvPr>
        </p:nvSpPr>
        <p:spPr>
          <a:xfrm>
            <a:off x="543947" y="2890800"/>
            <a:ext cx="9646545" cy="2880000"/>
          </a:xfrm>
        </p:spPr>
        <p:txBody>
          <a:bodyPr/>
          <a:lstStyle/>
          <a:p>
            <a:r>
              <a:rPr lang="en-AU" sz="5500" b="1" dirty="0">
                <a:ln>
                  <a:solidFill>
                    <a:sysClr val="windowText" lastClr="000000"/>
                  </a:solidFill>
                </a:ln>
              </a:rPr>
              <a:t>Minimum requirements  of CSS 4:</a:t>
            </a:r>
          </a:p>
        </p:txBody>
      </p:sp>
      <p:sp>
        <p:nvSpPr>
          <p:cNvPr id="6" name="Footer Placeholder 5">
            <a:extLst>
              <a:ext uri="{FF2B5EF4-FFF2-40B4-BE49-F238E27FC236}">
                <a16:creationId xmlns:a16="http://schemas.microsoft.com/office/drawing/2014/main" id="{ED545482-1545-802D-D895-DBC4E2848908}"/>
              </a:ext>
            </a:extLst>
          </p:cNvPr>
          <p:cNvSpPr>
            <a:spLocks noGrp="1"/>
          </p:cNvSpPr>
          <p:nvPr>
            <p:ph type="ftr" sz="quarter" idx="10"/>
          </p:nvPr>
        </p:nvSpPr>
        <p:spPr>
          <a:xfrm>
            <a:off x="7358063" y="6277460"/>
            <a:ext cx="4105480" cy="180000"/>
          </a:xfrm>
        </p:spPr>
        <p:txBody>
          <a:bodyPr/>
          <a:lstStyle/>
          <a:p>
            <a:r>
              <a:rPr lang="en-GB" dirty="0"/>
              <a:t>Play your part visit: care.macs.vic.edu.au</a:t>
            </a:r>
          </a:p>
        </p:txBody>
      </p:sp>
      <p:sp>
        <p:nvSpPr>
          <p:cNvPr id="7" name="Slide Number Placeholder 6">
            <a:extLst>
              <a:ext uri="{FF2B5EF4-FFF2-40B4-BE49-F238E27FC236}">
                <a16:creationId xmlns:a16="http://schemas.microsoft.com/office/drawing/2014/main" id="{73C29540-AE0A-9CE5-6AE8-9481B687B32A}"/>
              </a:ext>
            </a:extLst>
          </p:cNvPr>
          <p:cNvSpPr>
            <a:spLocks noGrp="1"/>
          </p:cNvSpPr>
          <p:nvPr>
            <p:ph type="sldNum" sz="quarter" idx="11"/>
          </p:nvPr>
        </p:nvSpPr>
        <p:spPr>
          <a:xfrm>
            <a:off x="11513344" y="6277460"/>
            <a:ext cx="163222" cy="180000"/>
          </a:xfrm>
        </p:spPr>
        <p:txBody>
          <a:bodyPr/>
          <a:lstStyle/>
          <a:p>
            <a:fld id="{F5AEA0E0-5CC6-4BD0-905C-A0021E419432}" type="slidenum">
              <a:rPr lang="en-GB" smtClean="0"/>
              <a:pPr/>
              <a:t>9</a:t>
            </a:fld>
            <a:endParaRPr lang="en-GB" dirty="0"/>
          </a:p>
        </p:txBody>
      </p:sp>
      <p:sp>
        <p:nvSpPr>
          <p:cNvPr id="9" name="Text Placeholder 8">
            <a:extLst>
              <a:ext uri="{FF2B5EF4-FFF2-40B4-BE49-F238E27FC236}">
                <a16:creationId xmlns:a16="http://schemas.microsoft.com/office/drawing/2014/main" id="{615E91EB-46B9-EBCA-513F-642040E9CB2A}"/>
              </a:ext>
            </a:extLst>
          </p:cNvPr>
          <p:cNvSpPr>
            <a:spLocks noGrp="1"/>
          </p:cNvSpPr>
          <p:nvPr>
            <p:ph type="body" sz="quarter" idx="17"/>
          </p:nvPr>
        </p:nvSpPr>
        <p:spPr>
          <a:xfrm>
            <a:off x="10913267" y="466724"/>
            <a:ext cx="180000" cy="248400"/>
          </a:xfrm>
        </p:spPr>
        <p:txBody>
          <a:bodyPr/>
          <a:lstStyle/>
          <a:p>
            <a:r>
              <a:rPr lang="en-AU" dirty="0"/>
              <a:t>  </a:t>
            </a:r>
          </a:p>
        </p:txBody>
      </p:sp>
      <p:sp>
        <p:nvSpPr>
          <p:cNvPr id="10" name="Text Placeholder 9">
            <a:extLst>
              <a:ext uri="{FF2B5EF4-FFF2-40B4-BE49-F238E27FC236}">
                <a16:creationId xmlns:a16="http://schemas.microsoft.com/office/drawing/2014/main" id="{1944DD72-E320-590D-C607-A40184DF8912}"/>
              </a:ext>
            </a:extLst>
          </p:cNvPr>
          <p:cNvSpPr>
            <a:spLocks noGrp="1"/>
          </p:cNvSpPr>
          <p:nvPr>
            <p:ph type="body" sz="quarter" idx="18"/>
          </p:nvPr>
        </p:nvSpPr>
        <p:spPr>
          <a:xfrm>
            <a:off x="712800" y="5770800"/>
            <a:ext cx="3657600" cy="115200"/>
          </a:xfrm>
        </p:spPr>
        <p:txBody>
          <a:bodyPr/>
          <a:lstStyle/>
          <a:p>
            <a:r>
              <a:rPr lang="en-AU" dirty="0"/>
              <a:t>  </a:t>
            </a:r>
          </a:p>
        </p:txBody>
      </p:sp>
    </p:spTree>
    <p:extLst>
      <p:ext uri="{BB962C8B-B14F-4D97-AF65-F5344CB8AC3E}">
        <p14:creationId xmlns:p14="http://schemas.microsoft.com/office/powerpoint/2010/main" val="1687531096"/>
      </p:ext>
    </p:extLst>
  </p:cSld>
  <p:clrMapOvr>
    <a:masterClrMapping/>
  </p:clrMapOvr>
</p:sld>
</file>

<file path=ppt/theme/theme1.xml><?xml version="1.0" encoding="utf-8"?>
<a:theme xmlns:a="http://schemas.openxmlformats.org/drawingml/2006/main" name="Melbourne Archdiocese Catholic Schools">
  <a:themeElements>
    <a:clrScheme name="MACS">
      <a:dk1>
        <a:sysClr val="windowText" lastClr="000000"/>
      </a:dk1>
      <a:lt1>
        <a:sysClr val="window" lastClr="FFFFFF"/>
      </a:lt1>
      <a:dk2>
        <a:srgbClr val="272F60"/>
      </a:dk2>
      <a:lt2>
        <a:srgbClr val="00AEEF"/>
      </a:lt2>
      <a:accent1>
        <a:srgbClr val="272F60"/>
      </a:accent1>
      <a:accent2>
        <a:srgbClr val="1B75BC"/>
      </a:accent2>
      <a:accent3>
        <a:srgbClr val="00AEEF"/>
      </a:accent3>
      <a:accent4>
        <a:srgbClr val="FFEF00"/>
      </a:accent4>
      <a:accent5>
        <a:srgbClr val="FFF26D"/>
      </a:accent5>
      <a:accent6>
        <a:srgbClr val="FFF599"/>
      </a:accent6>
      <a:hlink>
        <a:srgbClr val="000000"/>
      </a:hlink>
      <a:folHlink>
        <a:srgbClr val="FFFFFF"/>
      </a:folHlink>
    </a:clrScheme>
    <a:fontScheme name="MACS">
      <a:majorFont>
        <a:latin typeface="Inter"/>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CS-PowerPoint template.potx" id="{953D324A-CEC7-40D2-B1FB-8670B89BAD02}" vid="{B3591FC0-78B8-41B4-9FEB-FE86228A50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A6DFAE9401F842959158469940B554" ma:contentTypeVersion="3" ma:contentTypeDescription="Create a new document." ma:contentTypeScope="" ma:versionID="234ba7ae058c554eee71a4ccbb448636">
  <xsd:schema xmlns:xsd="http://www.w3.org/2001/XMLSchema" xmlns:xs="http://www.w3.org/2001/XMLSchema" xmlns:p="http://schemas.microsoft.com/office/2006/metadata/properties" xmlns:ns2="4bab4122-09af-4bf6-a5ee-aa34b74f9271" targetNamespace="http://schemas.microsoft.com/office/2006/metadata/properties" ma:root="true" ma:fieldsID="28a78252dbff3ab97d2591bb50ec62e9" ns2:_="">
    <xsd:import namespace="4bab4122-09af-4bf6-a5ee-aa34b74f9271"/>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ab4122-09af-4bf6-a5ee-aa34b74f92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8BE805-0997-43EA-91E1-066D7A76FC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ab4122-09af-4bf6-a5ee-aa34b74f92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C79D7F-5EEA-4E58-A61C-9D53DA1F7C6A}">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17343B7-FD4B-4A00-A380-508F0D5DB2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MACS-PowerPoint template</Template>
  <TotalTime>4402</TotalTime>
  <Words>2238</Words>
  <Application>Microsoft Office PowerPoint</Application>
  <PresentationFormat>Widescreen</PresentationFormat>
  <Paragraphs>203</Paragraphs>
  <Slides>23</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ABC Social Unlicensed Trial Boo</vt:lpstr>
      <vt:lpstr>Aptos</vt:lpstr>
      <vt:lpstr>Arial</vt:lpstr>
      <vt:lpstr>faldore-regular</vt:lpstr>
      <vt:lpstr>Inter</vt:lpstr>
      <vt:lpstr>Inter Medium</vt:lpstr>
      <vt:lpstr>Inter Semi Bold</vt:lpstr>
      <vt:lpstr>Roboto</vt:lpstr>
      <vt:lpstr>Melbourne Archdiocese Catholic Schools</vt:lpstr>
      <vt:lpstr>PowerPoint Presentation</vt:lpstr>
      <vt:lpstr>Acknowledgement of Country: </vt:lpstr>
      <vt:lpstr>Agenda:</vt:lpstr>
      <vt:lpstr>Content Considerations:</vt:lpstr>
      <vt:lpstr>Background into the 11 Child Safe Standards</vt:lpstr>
      <vt:lpstr>What is Child Safe Standard 4?</vt:lpstr>
      <vt:lpstr>Group Activity 1:</vt:lpstr>
      <vt:lpstr>Activity: involving families and communities </vt:lpstr>
      <vt:lpstr>Minimum requirements  of CSS 4:</vt:lpstr>
      <vt:lpstr>In complying with Child Safe Standard 4 a school must, at a minimum, ensure:</vt:lpstr>
      <vt:lpstr>In practice:</vt:lpstr>
      <vt:lpstr> Families participate in decisions affecting their child  </vt:lpstr>
      <vt:lpstr>The organisation engages and openly communicates with families and the community about its child safe approach and relevant information is accessible</vt:lpstr>
      <vt:lpstr>Families and communities have a say in the development and review of the organisation’s policies and practices </vt:lpstr>
      <vt:lpstr> Families, carers and the community are informed about the organisation’s operations and governance</vt:lpstr>
      <vt:lpstr>Group Activity 2</vt:lpstr>
      <vt:lpstr>Activity 2: A Call to Action</vt:lpstr>
      <vt:lpstr>CSS 4 Compliance Check In:</vt:lpstr>
      <vt:lpstr>CSS4 Video (time permitting):</vt:lpstr>
      <vt:lpstr>PowerPoint Presentation</vt:lpstr>
      <vt:lpstr>PowerPoint Presentation</vt:lpstr>
      <vt:lpstr>Additional Resources:</vt:lpstr>
      <vt:lpstr>Loving God, strengthen the bond between our school and the families who share in the care of every child.  Guide us to communicate openly, listen deeply, and work side by side to protect their safety and wellbeing.  May our partnership grow in trust and unity, creating a community where every young person is cherished and supported.   Amen.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Huxley, Sally</dc:creator>
  <cp:lastModifiedBy>Huxley, Sally</cp:lastModifiedBy>
  <cp:revision>164</cp:revision>
  <dcterms:created xsi:type="dcterms:W3CDTF">2025-09-23T23:18:45Z</dcterms:created>
  <dcterms:modified xsi:type="dcterms:W3CDTF">2026-01-28T03:33:41Z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0x010100B9A6DFAE9401F842959158469940B554</vt:lpwstr>
  </property>
</Properties>
</file>