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6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MBLE, Vicky" userId="9d862b75-27bf-4bef-a2e1-1e33606af1f0" providerId="ADAL" clId="{979D32DC-78F8-41A9-A0E8-062E6A6D6CED}"/>
    <pc:docChg chg="undo custSel mod addSld delSld modSld sldOrd">
      <pc:chgData name="RUMBLE, Vicky" userId="9d862b75-27bf-4bef-a2e1-1e33606af1f0" providerId="ADAL" clId="{979D32DC-78F8-41A9-A0E8-062E6A6D6CED}" dt="2020-08-17T02:25:37.110" v="351" actId="47"/>
      <pc:docMkLst>
        <pc:docMk/>
      </pc:docMkLst>
      <pc:sldChg chg="addSp modSp mod modMedia setBg">
        <pc:chgData name="RUMBLE, Vicky" userId="9d862b75-27bf-4bef-a2e1-1e33606af1f0" providerId="ADAL" clId="{979D32DC-78F8-41A9-A0E8-062E6A6D6CED}" dt="2020-08-17T02:25:01.131" v="349"/>
        <pc:sldMkLst>
          <pc:docMk/>
          <pc:sldMk cId="775461258" sldId="256"/>
        </pc:sldMkLst>
        <pc:spChg chg="mod">
          <ac:chgData name="RUMBLE, Vicky" userId="9d862b75-27bf-4bef-a2e1-1e33606af1f0" providerId="ADAL" clId="{979D32DC-78F8-41A9-A0E8-062E6A6D6CED}" dt="2020-08-17T02:24:56.583" v="347" actId="26606"/>
          <ac:spMkLst>
            <pc:docMk/>
            <pc:sldMk cId="775461258" sldId="256"/>
            <ac:spMk id="2" creationId="{4F2DD0B0-30F2-4780-9A7E-5586D156A6B7}"/>
          </ac:spMkLst>
        </pc:spChg>
        <pc:spChg chg="mod">
          <ac:chgData name="RUMBLE, Vicky" userId="9d862b75-27bf-4bef-a2e1-1e33606af1f0" providerId="ADAL" clId="{979D32DC-78F8-41A9-A0E8-062E6A6D6CED}" dt="2020-08-17T02:24:56.583" v="347" actId="26606"/>
          <ac:spMkLst>
            <pc:docMk/>
            <pc:sldMk cId="775461258" sldId="256"/>
            <ac:spMk id="3" creationId="{9452C996-311C-4E66-A3A9-4882DE468AE6}"/>
          </ac:spMkLst>
        </pc:spChg>
        <pc:spChg chg="add">
          <ac:chgData name="RUMBLE, Vicky" userId="9d862b75-27bf-4bef-a2e1-1e33606af1f0" providerId="ADAL" clId="{979D32DC-78F8-41A9-A0E8-062E6A6D6CED}" dt="2020-08-17T02:24:56.583" v="347" actId="26606"/>
          <ac:spMkLst>
            <pc:docMk/>
            <pc:sldMk cId="775461258" sldId="256"/>
            <ac:spMk id="9" creationId="{C1DD1A8A-57D5-4A81-AD04-532B043C5611}"/>
          </ac:spMkLst>
        </pc:spChg>
        <pc:spChg chg="add">
          <ac:chgData name="RUMBLE, Vicky" userId="9d862b75-27bf-4bef-a2e1-1e33606af1f0" providerId="ADAL" clId="{979D32DC-78F8-41A9-A0E8-062E6A6D6CED}" dt="2020-08-17T02:24:56.583" v="347" actId="26606"/>
          <ac:spMkLst>
            <pc:docMk/>
            <pc:sldMk cId="775461258" sldId="256"/>
            <ac:spMk id="11" creationId="{007891EC-4501-44ED-A8C8-B11B6DB767AB}"/>
          </ac:spMkLst>
        </pc:spChg>
        <pc:picChg chg="add mod">
          <ac:chgData name="RUMBLE, Vicky" userId="9d862b75-27bf-4bef-a2e1-1e33606af1f0" providerId="ADAL" clId="{979D32DC-78F8-41A9-A0E8-062E6A6D6CED}" dt="2020-08-17T02:25:01.131" v="349"/>
          <ac:picMkLst>
            <pc:docMk/>
            <pc:sldMk cId="775461258" sldId="256"/>
            <ac:picMk id="5" creationId="{C18063CA-0E8D-4B7C-81E6-2141AB2DEFD7}"/>
          </ac:picMkLst>
        </pc:picChg>
      </pc:sldChg>
      <pc:sldChg chg="modSp mod">
        <pc:chgData name="RUMBLE, Vicky" userId="9d862b75-27bf-4bef-a2e1-1e33606af1f0" providerId="ADAL" clId="{979D32DC-78F8-41A9-A0E8-062E6A6D6CED}" dt="2020-08-17T02:22:44.832" v="319" actId="1036"/>
        <pc:sldMkLst>
          <pc:docMk/>
          <pc:sldMk cId="1779129322" sldId="257"/>
        </pc:sldMkLst>
        <pc:spChg chg="mod">
          <ac:chgData name="RUMBLE, Vicky" userId="9d862b75-27bf-4bef-a2e1-1e33606af1f0" providerId="ADAL" clId="{979D32DC-78F8-41A9-A0E8-062E6A6D6CED}" dt="2020-08-17T02:22:44.832" v="319" actId="1036"/>
          <ac:spMkLst>
            <pc:docMk/>
            <pc:sldMk cId="1779129322" sldId="257"/>
            <ac:spMk id="6" creationId="{FC5D7689-BA8E-423D-842F-383B5F9A3370}"/>
          </ac:spMkLst>
        </pc:spChg>
      </pc:sldChg>
      <pc:sldChg chg="addSp delSp modSp mod setBg">
        <pc:chgData name="RUMBLE, Vicky" userId="9d862b75-27bf-4bef-a2e1-1e33606af1f0" providerId="ADAL" clId="{979D32DC-78F8-41A9-A0E8-062E6A6D6CED}" dt="2020-08-17T02:22:56.754" v="325" actId="26606"/>
        <pc:sldMkLst>
          <pc:docMk/>
          <pc:sldMk cId="2165371425" sldId="258"/>
        </pc:sldMkLst>
        <pc:spChg chg="mod">
          <ac:chgData name="RUMBLE, Vicky" userId="9d862b75-27bf-4bef-a2e1-1e33606af1f0" providerId="ADAL" clId="{979D32DC-78F8-41A9-A0E8-062E6A6D6CED}" dt="2020-08-17T02:22:56.754" v="325" actId="26606"/>
          <ac:spMkLst>
            <pc:docMk/>
            <pc:sldMk cId="2165371425" sldId="258"/>
            <ac:spMk id="2" creationId="{A24A865F-7D6A-43E1-B029-6985C474CBD5}"/>
          </ac:spMkLst>
        </pc:spChg>
        <pc:spChg chg="mod">
          <ac:chgData name="RUMBLE, Vicky" userId="9d862b75-27bf-4bef-a2e1-1e33606af1f0" providerId="ADAL" clId="{979D32DC-78F8-41A9-A0E8-062E6A6D6CED}" dt="2020-08-17T02:22:56.754" v="325" actId="26606"/>
          <ac:spMkLst>
            <pc:docMk/>
            <pc:sldMk cId="2165371425" sldId="258"/>
            <ac:spMk id="6" creationId="{513E6548-C0BF-4F28-856B-5E161CF62659}"/>
          </ac:spMkLst>
        </pc:spChg>
        <pc:spChg chg="add del">
          <ac:chgData name="RUMBLE, Vicky" userId="9d862b75-27bf-4bef-a2e1-1e33606af1f0" providerId="ADAL" clId="{979D32DC-78F8-41A9-A0E8-062E6A6D6CED}" dt="2020-08-17T02:22:56.744" v="324" actId="26606"/>
          <ac:spMkLst>
            <pc:docMk/>
            <pc:sldMk cId="2165371425" sldId="258"/>
            <ac:spMk id="15" creationId="{5E52985E-2553-471E-82AA-5ED7A329890A}"/>
          </ac:spMkLst>
        </pc:spChg>
        <pc:spChg chg="add">
          <ac:chgData name="RUMBLE, Vicky" userId="9d862b75-27bf-4bef-a2e1-1e33606af1f0" providerId="ADAL" clId="{979D32DC-78F8-41A9-A0E8-062E6A6D6CED}" dt="2020-08-17T02:22:56.754" v="325" actId="26606"/>
          <ac:spMkLst>
            <pc:docMk/>
            <pc:sldMk cId="2165371425" sldId="258"/>
            <ac:spMk id="19" creationId="{C1A2385B-1D2A-4E17-84FA-6CB7F0AAE473}"/>
          </ac:spMkLst>
        </pc:spChg>
        <pc:spChg chg="add">
          <ac:chgData name="RUMBLE, Vicky" userId="9d862b75-27bf-4bef-a2e1-1e33606af1f0" providerId="ADAL" clId="{979D32DC-78F8-41A9-A0E8-062E6A6D6CED}" dt="2020-08-17T02:22:56.754" v="325" actId="26606"/>
          <ac:spMkLst>
            <pc:docMk/>
            <pc:sldMk cId="2165371425" sldId="258"/>
            <ac:spMk id="20" creationId="{385E1BDC-A9B0-4A87-82E3-F3187F69A802}"/>
          </ac:spMkLst>
        </pc:spChg>
        <pc:spChg chg="add">
          <ac:chgData name="RUMBLE, Vicky" userId="9d862b75-27bf-4bef-a2e1-1e33606af1f0" providerId="ADAL" clId="{979D32DC-78F8-41A9-A0E8-062E6A6D6CED}" dt="2020-08-17T02:22:56.754" v="325" actId="26606"/>
          <ac:spMkLst>
            <pc:docMk/>
            <pc:sldMk cId="2165371425" sldId="258"/>
            <ac:spMk id="21" creationId="{5E791F2F-79DB-4CC0-9FA1-001E3E91E8B7}"/>
          </ac:spMkLst>
        </pc:spChg>
        <pc:spChg chg="add">
          <ac:chgData name="RUMBLE, Vicky" userId="9d862b75-27bf-4bef-a2e1-1e33606af1f0" providerId="ADAL" clId="{979D32DC-78F8-41A9-A0E8-062E6A6D6CED}" dt="2020-08-17T02:22:56.754" v="325" actId="26606"/>
          <ac:spMkLst>
            <pc:docMk/>
            <pc:sldMk cId="2165371425" sldId="258"/>
            <ac:spMk id="22" creationId="{0990C621-3B8B-4820-8328-D47EF7CE823C}"/>
          </ac:spMkLst>
        </pc:spChg>
        <pc:picChg chg="mod ord">
          <ac:chgData name="RUMBLE, Vicky" userId="9d862b75-27bf-4bef-a2e1-1e33606af1f0" providerId="ADAL" clId="{979D32DC-78F8-41A9-A0E8-062E6A6D6CED}" dt="2020-08-17T02:22:56.754" v="325" actId="26606"/>
          <ac:picMkLst>
            <pc:docMk/>
            <pc:sldMk cId="2165371425" sldId="258"/>
            <ac:picMk id="4" creationId="{DA046A92-B074-4210-A877-5A89722BA76E}"/>
          </ac:picMkLst>
        </pc:picChg>
        <pc:picChg chg="add del mod">
          <ac:chgData name="RUMBLE, Vicky" userId="9d862b75-27bf-4bef-a2e1-1e33606af1f0" providerId="ADAL" clId="{979D32DC-78F8-41A9-A0E8-062E6A6D6CED}" dt="2020-08-17T02:04:23.674" v="2" actId="478"/>
          <ac:picMkLst>
            <pc:docMk/>
            <pc:sldMk cId="2165371425" sldId="258"/>
            <ac:picMk id="8" creationId="{0E4F46E4-7193-4E47-9376-310F4BF7779F}"/>
          </ac:picMkLst>
        </pc:picChg>
        <pc:picChg chg="add mod modCrop">
          <ac:chgData name="RUMBLE, Vicky" userId="9d862b75-27bf-4bef-a2e1-1e33606af1f0" providerId="ADAL" clId="{979D32DC-78F8-41A9-A0E8-062E6A6D6CED}" dt="2020-08-17T02:22:56.754" v="325" actId="26606"/>
          <ac:picMkLst>
            <pc:docMk/>
            <pc:sldMk cId="2165371425" sldId="258"/>
            <ac:picMk id="10" creationId="{62CE9A3C-33D6-44DE-A7AE-1D618D13A5AB}"/>
          </ac:picMkLst>
        </pc:picChg>
        <pc:cxnChg chg="add del">
          <ac:chgData name="RUMBLE, Vicky" userId="9d862b75-27bf-4bef-a2e1-1e33606af1f0" providerId="ADAL" clId="{979D32DC-78F8-41A9-A0E8-062E6A6D6CED}" dt="2020-08-17T02:22:56.744" v="324" actId="26606"/>
          <ac:cxnSpMkLst>
            <pc:docMk/>
            <pc:sldMk cId="2165371425" sldId="258"/>
            <ac:cxnSpMk id="17" creationId="{DAE3ABC6-4042-4293-A7DF-F01181363B7E}"/>
          </ac:cxnSpMkLst>
        </pc:cxnChg>
      </pc:sldChg>
      <pc:sldChg chg="addSp modSp mod modMedia setBg">
        <pc:chgData name="RUMBLE, Vicky" userId="9d862b75-27bf-4bef-a2e1-1e33606af1f0" providerId="ADAL" clId="{979D32DC-78F8-41A9-A0E8-062E6A6D6CED}" dt="2020-08-17T02:23:24.625" v="329"/>
        <pc:sldMkLst>
          <pc:docMk/>
          <pc:sldMk cId="74564939" sldId="259"/>
        </pc:sldMkLst>
        <pc:spChg chg="mod">
          <ac:chgData name="RUMBLE, Vicky" userId="9d862b75-27bf-4bef-a2e1-1e33606af1f0" providerId="ADAL" clId="{979D32DC-78F8-41A9-A0E8-062E6A6D6CED}" dt="2020-08-17T02:23:16.043" v="327" actId="26606"/>
          <ac:spMkLst>
            <pc:docMk/>
            <pc:sldMk cId="74564939" sldId="259"/>
            <ac:spMk id="3" creationId="{1B1C91EE-4189-4E96-B8FE-DB37BBEA03C9}"/>
          </ac:spMkLst>
        </pc:spChg>
        <pc:spChg chg="mod">
          <ac:chgData name="RUMBLE, Vicky" userId="9d862b75-27bf-4bef-a2e1-1e33606af1f0" providerId="ADAL" clId="{979D32DC-78F8-41A9-A0E8-062E6A6D6CED}" dt="2020-08-17T02:23:16.043" v="327" actId="26606"/>
          <ac:spMkLst>
            <pc:docMk/>
            <pc:sldMk cId="74564939" sldId="259"/>
            <ac:spMk id="4" creationId="{02C5A2F4-B82E-4167-8D62-553D2C11015F}"/>
          </ac:spMkLst>
        </pc:spChg>
        <pc:spChg chg="add">
          <ac:chgData name="RUMBLE, Vicky" userId="9d862b75-27bf-4bef-a2e1-1e33606af1f0" providerId="ADAL" clId="{979D32DC-78F8-41A9-A0E8-062E6A6D6CED}" dt="2020-08-17T02:23:16.043" v="327" actId="26606"/>
          <ac:spMkLst>
            <pc:docMk/>
            <pc:sldMk cId="74564939" sldId="259"/>
            <ac:spMk id="10" creationId="{C1DD1A8A-57D5-4A81-AD04-532B043C5611}"/>
          </ac:spMkLst>
        </pc:spChg>
        <pc:spChg chg="add">
          <ac:chgData name="RUMBLE, Vicky" userId="9d862b75-27bf-4bef-a2e1-1e33606af1f0" providerId="ADAL" clId="{979D32DC-78F8-41A9-A0E8-062E6A6D6CED}" dt="2020-08-17T02:23:16.043" v="327" actId="26606"/>
          <ac:spMkLst>
            <pc:docMk/>
            <pc:sldMk cId="74564939" sldId="259"/>
            <ac:spMk id="12" creationId="{007891EC-4501-44ED-A8C8-B11B6DB767AB}"/>
          </ac:spMkLst>
        </pc:spChg>
        <pc:picChg chg="add mod">
          <ac:chgData name="RUMBLE, Vicky" userId="9d862b75-27bf-4bef-a2e1-1e33606af1f0" providerId="ADAL" clId="{979D32DC-78F8-41A9-A0E8-062E6A6D6CED}" dt="2020-08-17T02:23:24.625" v="329"/>
          <ac:picMkLst>
            <pc:docMk/>
            <pc:sldMk cId="74564939" sldId="259"/>
            <ac:picMk id="6" creationId="{0DC35C1A-D809-47E3-B3C0-DAF788270234}"/>
          </ac:picMkLst>
        </pc:picChg>
      </pc:sldChg>
      <pc:sldChg chg="delSp del mod">
        <pc:chgData name="RUMBLE, Vicky" userId="9d862b75-27bf-4bef-a2e1-1e33606af1f0" providerId="ADAL" clId="{979D32DC-78F8-41A9-A0E8-062E6A6D6CED}" dt="2020-08-17T02:11:21.299" v="118" actId="47"/>
        <pc:sldMkLst>
          <pc:docMk/>
          <pc:sldMk cId="1176573181" sldId="260"/>
        </pc:sldMkLst>
        <pc:picChg chg="del">
          <ac:chgData name="RUMBLE, Vicky" userId="9d862b75-27bf-4bef-a2e1-1e33606af1f0" providerId="ADAL" clId="{979D32DC-78F8-41A9-A0E8-062E6A6D6CED}" dt="2020-08-17T02:10:58.483" v="113" actId="21"/>
          <ac:picMkLst>
            <pc:docMk/>
            <pc:sldMk cId="1176573181" sldId="260"/>
            <ac:picMk id="6" creationId="{464B7E18-4037-4985-AA4C-2EF1AE8935E9}"/>
          </ac:picMkLst>
        </pc:picChg>
      </pc:sldChg>
      <pc:sldChg chg="addSp delSp modSp del mod modClrScheme chgLayout">
        <pc:chgData name="RUMBLE, Vicky" userId="9d862b75-27bf-4bef-a2e1-1e33606af1f0" providerId="ADAL" clId="{979D32DC-78F8-41A9-A0E8-062E6A6D6CED}" dt="2020-08-17T02:24:15.696" v="345" actId="47"/>
        <pc:sldMkLst>
          <pc:docMk/>
          <pc:sldMk cId="846286627" sldId="262"/>
        </pc:sldMkLst>
        <pc:spChg chg="del mod ord">
          <ac:chgData name="RUMBLE, Vicky" userId="9d862b75-27bf-4bef-a2e1-1e33606af1f0" providerId="ADAL" clId="{979D32DC-78F8-41A9-A0E8-062E6A6D6CED}" dt="2020-08-17T02:10:38.652" v="95" actId="700"/>
          <ac:spMkLst>
            <pc:docMk/>
            <pc:sldMk cId="846286627" sldId="262"/>
            <ac:spMk id="2" creationId="{F4EBD340-7337-4757-AD5F-3B77C296564D}"/>
          </ac:spMkLst>
        </pc:spChg>
        <pc:spChg chg="add mod ord">
          <ac:chgData name="RUMBLE, Vicky" userId="9d862b75-27bf-4bef-a2e1-1e33606af1f0" providerId="ADAL" clId="{979D32DC-78F8-41A9-A0E8-062E6A6D6CED}" dt="2020-08-17T02:10:53.170" v="112" actId="20577"/>
          <ac:spMkLst>
            <pc:docMk/>
            <pc:sldMk cId="846286627" sldId="262"/>
            <ac:spMk id="5" creationId="{CAD473F0-0FB9-464A-8A21-B5275CAD291B}"/>
          </ac:spMkLst>
        </pc:spChg>
        <pc:spChg chg="add del mod ord">
          <ac:chgData name="RUMBLE, Vicky" userId="9d862b75-27bf-4bef-a2e1-1e33606af1f0" providerId="ADAL" clId="{979D32DC-78F8-41A9-A0E8-062E6A6D6CED}" dt="2020-08-17T02:10:43.499" v="97" actId="478"/>
          <ac:spMkLst>
            <pc:docMk/>
            <pc:sldMk cId="846286627" sldId="262"/>
            <ac:spMk id="6" creationId="{A85868D2-6CC8-4BBA-9844-F2612CF9139E}"/>
          </ac:spMkLst>
        </pc:spChg>
        <pc:spChg chg="add mod ord">
          <ac:chgData name="RUMBLE, Vicky" userId="9d862b75-27bf-4bef-a2e1-1e33606af1f0" providerId="ADAL" clId="{979D32DC-78F8-41A9-A0E8-062E6A6D6CED}" dt="2020-08-17T02:24:02.782" v="340" actId="21"/>
          <ac:spMkLst>
            <pc:docMk/>
            <pc:sldMk cId="846286627" sldId="262"/>
            <ac:spMk id="7" creationId="{62D7F663-F263-41D1-91AF-6146B0385BDD}"/>
          </ac:spMkLst>
        </pc:spChg>
        <pc:picChg chg="del">
          <ac:chgData name="RUMBLE, Vicky" userId="9d862b75-27bf-4bef-a2e1-1e33606af1f0" providerId="ADAL" clId="{979D32DC-78F8-41A9-A0E8-062E6A6D6CED}" dt="2020-08-17T02:10:02.166" v="87" actId="21"/>
          <ac:picMkLst>
            <pc:docMk/>
            <pc:sldMk cId="846286627" sldId="262"/>
            <ac:picMk id="4" creationId="{323A4EAA-3185-46AB-9262-CBF39C4F4D3B}"/>
          </ac:picMkLst>
        </pc:picChg>
        <pc:picChg chg="add del">
          <ac:chgData name="RUMBLE, Vicky" userId="9d862b75-27bf-4bef-a2e1-1e33606af1f0" providerId="ADAL" clId="{979D32DC-78F8-41A9-A0E8-062E6A6D6CED}" dt="2020-08-17T02:24:11.657" v="343" actId="21"/>
          <ac:picMkLst>
            <pc:docMk/>
            <pc:sldMk cId="846286627" sldId="262"/>
            <ac:picMk id="8" creationId="{4FACFD3F-1D63-4E69-86EE-D7B7C6FBCF0B}"/>
          </ac:picMkLst>
        </pc:picChg>
      </pc:sldChg>
      <pc:sldChg chg="addSp delSp modSp new mod ord setBg">
        <pc:chgData name="RUMBLE, Vicky" userId="9d862b75-27bf-4bef-a2e1-1e33606af1f0" providerId="ADAL" clId="{979D32DC-78F8-41A9-A0E8-062E6A6D6CED}" dt="2020-08-17T02:24:44.030" v="346" actId="26606"/>
        <pc:sldMkLst>
          <pc:docMk/>
          <pc:sldMk cId="2211522843" sldId="263"/>
        </pc:sldMkLst>
        <pc:spChg chg="mod">
          <ac:chgData name="RUMBLE, Vicky" userId="9d862b75-27bf-4bef-a2e1-1e33606af1f0" providerId="ADAL" clId="{979D32DC-78F8-41A9-A0E8-062E6A6D6CED}" dt="2020-08-17T02:24:44.030" v="346" actId="26606"/>
          <ac:spMkLst>
            <pc:docMk/>
            <pc:sldMk cId="2211522843" sldId="263"/>
            <ac:spMk id="2" creationId="{223FA180-DB44-4132-8D0E-B280D17645E5}"/>
          </ac:spMkLst>
        </pc:spChg>
        <pc:spChg chg="del">
          <ac:chgData name="RUMBLE, Vicky" userId="9d862b75-27bf-4bef-a2e1-1e33606af1f0" providerId="ADAL" clId="{979D32DC-78F8-41A9-A0E8-062E6A6D6CED}" dt="2020-08-17T02:07:19.169" v="24" actId="478"/>
          <ac:spMkLst>
            <pc:docMk/>
            <pc:sldMk cId="2211522843" sldId="263"/>
            <ac:spMk id="3" creationId="{30BE7477-C95C-4C5C-987C-BEF070C03112}"/>
          </ac:spMkLst>
        </pc:spChg>
        <pc:spChg chg="mod">
          <ac:chgData name="RUMBLE, Vicky" userId="9d862b75-27bf-4bef-a2e1-1e33606af1f0" providerId="ADAL" clId="{979D32DC-78F8-41A9-A0E8-062E6A6D6CED}" dt="2020-08-17T02:24:44.030" v="346" actId="26606"/>
          <ac:spMkLst>
            <pc:docMk/>
            <pc:sldMk cId="2211522843" sldId="263"/>
            <ac:spMk id="4" creationId="{5B6F7F09-C1E8-4A2D-86B6-93D01CD3E7AF}"/>
          </ac:spMkLst>
        </pc:spChg>
        <pc:spChg chg="add">
          <ac:chgData name="RUMBLE, Vicky" userId="9d862b75-27bf-4bef-a2e1-1e33606af1f0" providerId="ADAL" clId="{979D32DC-78F8-41A9-A0E8-062E6A6D6CED}" dt="2020-08-17T02:24:44.030" v="346" actId="26606"/>
          <ac:spMkLst>
            <pc:docMk/>
            <pc:sldMk cId="2211522843" sldId="263"/>
            <ac:spMk id="19" creationId="{4C2AC11E-3162-4990-A36E-92B07ECF16C2}"/>
          </ac:spMkLst>
        </pc:spChg>
        <pc:spChg chg="add">
          <ac:chgData name="RUMBLE, Vicky" userId="9d862b75-27bf-4bef-a2e1-1e33606af1f0" providerId="ADAL" clId="{979D32DC-78F8-41A9-A0E8-062E6A6D6CED}" dt="2020-08-17T02:24:44.030" v="346" actId="26606"/>
          <ac:spMkLst>
            <pc:docMk/>
            <pc:sldMk cId="2211522843" sldId="263"/>
            <ac:spMk id="21" creationId="{9073D962-D3D2-4A72-8593-65C213CBFFC3}"/>
          </ac:spMkLst>
        </pc:spChg>
        <pc:spChg chg="add">
          <ac:chgData name="RUMBLE, Vicky" userId="9d862b75-27bf-4bef-a2e1-1e33606af1f0" providerId="ADAL" clId="{979D32DC-78F8-41A9-A0E8-062E6A6D6CED}" dt="2020-08-17T02:24:44.030" v="346" actId="26606"/>
          <ac:spMkLst>
            <pc:docMk/>
            <pc:sldMk cId="2211522843" sldId="263"/>
            <ac:spMk id="23" creationId="{2387511B-F6E1-4929-AC90-94FB8B6B0F41}"/>
          </ac:spMkLst>
        </pc:spChg>
        <pc:spChg chg="add">
          <ac:chgData name="RUMBLE, Vicky" userId="9d862b75-27bf-4bef-a2e1-1e33606af1f0" providerId="ADAL" clId="{979D32DC-78F8-41A9-A0E8-062E6A6D6CED}" dt="2020-08-17T02:24:44.030" v="346" actId="26606"/>
          <ac:spMkLst>
            <pc:docMk/>
            <pc:sldMk cId="2211522843" sldId="263"/>
            <ac:spMk id="25" creationId="{AA58F78C-27AB-465F-AA33-15E08AF267F9}"/>
          </ac:spMkLst>
        </pc:spChg>
        <pc:picChg chg="add mod ord modCrop">
          <ac:chgData name="RUMBLE, Vicky" userId="9d862b75-27bf-4bef-a2e1-1e33606af1f0" providerId="ADAL" clId="{979D32DC-78F8-41A9-A0E8-062E6A6D6CED}" dt="2020-08-17T02:24:44.030" v="346" actId="26606"/>
          <ac:picMkLst>
            <pc:docMk/>
            <pc:sldMk cId="2211522843" sldId="263"/>
            <ac:picMk id="6" creationId="{A0B145E5-EDB1-4581-888C-FD9911A1A749}"/>
          </ac:picMkLst>
        </pc:picChg>
        <pc:picChg chg="add del mod modCrop">
          <ac:chgData name="RUMBLE, Vicky" userId="9d862b75-27bf-4bef-a2e1-1e33606af1f0" providerId="ADAL" clId="{979D32DC-78F8-41A9-A0E8-062E6A6D6CED}" dt="2020-08-17T02:10:46.672" v="98" actId="21"/>
          <ac:picMkLst>
            <pc:docMk/>
            <pc:sldMk cId="2211522843" sldId="263"/>
            <ac:picMk id="8" creationId="{11EC2D83-2C6F-4A39-B6AC-2096C4CFFFEC}"/>
          </ac:picMkLst>
        </pc:picChg>
        <pc:picChg chg="add mod modCrop">
          <ac:chgData name="RUMBLE, Vicky" userId="9d862b75-27bf-4bef-a2e1-1e33606af1f0" providerId="ADAL" clId="{979D32DC-78F8-41A9-A0E8-062E6A6D6CED}" dt="2020-08-17T02:24:44.030" v="346" actId="26606"/>
          <ac:picMkLst>
            <pc:docMk/>
            <pc:sldMk cId="2211522843" sldId="263"/>
            <ac:picMk id="10" creationId="{792FD823-4024-4130-B5BF-74AF725F60A5}"/>
          </ac:picMkLst>
        </pc:picChg>
        <pc:picChg chg="add mod modCrop">
          <ac:chgData name="RUMBLE, Vicky" userId="9d862b75-27bf-4bef-a2e1-1e33606af1f0" providerId="ADAL" clId="{979D32DC-78F8-41A9-A0E8-062E6A6D6CED}" dt="2020-08-17T02:24:44.030" v="346" actId="26606"/>
          <ac:picMkLst>
            <pc:docMk/>
            <pc:sldMk cId="2211522843" sldId="263"/>
            <ac:picMk id="12" creationId="{74996669-4DD7-4602-BA27-FE06437B3284}"/>
          </ac:picMkLst>
        </pc:picChg>
        <pc:picChg chg="add mod ord">
          <ac:chgData name="RUMBLE, Vicky" userId="9d862b75-27bf-4bef-a2e1-1e33606af1f0" providerId="ADAL" clId="{979D32DC-78F8-41A9-A0E8-062E6A6D6CED}" dt="2020-08-17T02:24:44.030" v="346" actId="26606"/>
          <ac:picMkLst>
            <pc:docMk/>
            <pc:sldMk cId="2211522843" sldId="263"/>
            <ac:picMk id="14" creationId="{C6D8C7FA-2E35-4C33-9851-52C829E4914C}"/>
          </ac:picMkLst>
        </pc:picChg>
      </pc:sldChg>
      <pc:sldChg chg="addSp delSp modSp new mod setBg">
        <pc:chgData name="RUMBLE, Vicky" userId="9d862b75-27bf-4bef-a2e1-1e33606af1f0" providerId="ADAL" clId="{979D32DC-78F8-41A9-A0E8-062E6A6D6CED}" dt="2020-08-17T02:23:09.589" v="326" actId="26606"/>
        <pc:sldMkLst>
          <pc:docMk/>
          <pc:sldMk cId="3360028320" sldId="264"/>
        </pc:sldMkLst>
        <pc:spChg chg="mod">
          <ac:chgData name="RUMBLE, Vicky" userId="9d862b75-27bf-4bef-a2e1-1e33606af1f0" providerId="ADAL" clId="{979D32DC-78F8-41A9-A0E8-062E6A6D6CED}" dt="2020-08-17T02:23:09.589" v="326" actId="26606"/>
          <ac:spMkLst>
            <pc:docMk/>
            <pc:sldMk cId="3360028320" sldId="264"/>
            <ac:spMk id="2" creationId="{97ED176F-7C35-4DE0-99E5-50CBD423F80D}"/>
          </ac:spMkLst>
        </pc:spChg>
        <pc:spChg chg="del">
          <ac:chgData name="RUMBLE, Vicky" userId="9d862b75-27bf-4bef-a2e1-1e33606af1f0" providerId="ADAL" clId="{979D32DC-78F8-41A9-A0E8-062E6A6D6CED}" dt="2020-08-17T02:12:23.605" v="120" actId="478"/>
          <ac:spMkLst>
            <pc:docMk/>
            <pc:sldMk cId="3360028320" sldId="264"/>
            <ac:spMk id="3" creationId="{13C6BE63-5723-424E-84A4-4E1AEA63A339}"/>
          </ac:spMkLst>
        </pc:spChg>
        <pc:spChg chg="mod">
          <ac:chgData name="RUMBLE, Vicky" userId="9d862b75-27bf-4bef-a2e1-1e33606af1f0" providerId="ADAL" clId="{979D32DC-78F8-41A9-A0E8-062E6A6D6CED}" dt="2020-08-17T02:23:09.589" v="326" actId="26606"/>
          <ac:spMkLst>
            <pc:docMk/>
            <pc:sldMk cId="3360028320" sldId="264"/>
            <ac:spMk id="4" creationId="{9A7680DD-9D9F-40C9-B205-92D7E109A753}"/>
          </ac:spMkLst>
        </pc:spChg>
        <pc:spChg chg="add">
          <ac:chgData name="RUMBLE, Vicky" userId="9d862b75-27bf-4bef-a2e1-1e33606af1f0" providerId="ADAL" clId="{979D32DC-78F8-41A9-A0E8-062E6A6D6CED}" dt="2020-08-17T02:23:09.589" v="326" actId="26606"/>
          <ac:spMkLst>
            <pc:docMk/>
            <pc:sldMk cId="3360028320" sldId="264"/>
            <ac:spMk id="15" creationId="{7D5D2E51-A652-4FCB-ADE3-8974F2723C34}"/>
          </ac:spMkLst>
        </pc:spChg>
        <pc:spChg chg="add">
          <ac:chgData name="RUMBLE, Vicky" userId="9d862b75-27bf-4bef-a2e1-1e33606af1f0" providerId="ADAL" clId="{979D32DC-78F8-41A9-A0E8-062E6A6D6CED}" dt="2020-08-17T02:23:09.589" v="326" actId="26606"/>
          <ac:spMkLst>
            <pc:docMk/>
            <pc:sldMk cId="3360028320" sldId="264"/>
            <ac:spMk id="17" creationId="{08E18253-076D-4D89-968E-FCD8887E2B27}"/>
          </ac:spMkLst>
        </pc:spChg>
        <pc:spChg chg="add">
          <ac:chgData name="RUMBLE, Vicky" userId="9d862b75-27bf-4bef-a2e1-1e33606af1f0" providerId="ADAL" clId="{979D32DC-78F8-41A9-A0E8-062E6A6D6CED}" dt="2020-08-17T02:23:09.589" v="326" actId="26606"/>
          <ac:spMkLst>
            <pc:docMk/>
            <pc:sldMk cId="3360028320" sldId="264"/>
            <ac:spMk id="19" creationId="{F6EBCC24-DE3B-4BAD-9624-83E1C2D665DD}"/>
          </ac:spMkLst>
        </pc:spChg>
        <pc:spChg chg="add">
          <ac:chgData name="RUMBLE, Vicky" userId="9d862b75-27bf-4bef-a2e1-1e33606af1f0" providerId="ADAL" clId="{979D32DC-78F8-41A9-A0E8-062E6A6D6CED}" dt="2020-08-17T02:23:09.589" v="326" actId="26606"/>
          <ac:spMkLst>
            <pc:docMk/>
            <pc:sldMk cId="3360028320" sldId="264"/>
            <ac:spMk id="21" creationId="{8C07AF1D-AB44-447B-BC2F-DBECCC06C02A}"/>
          </ac:spMkLst>
        </pc:spChg>
        <pc:spChg chg="add">
          <ac:chgData name="RUMBLE, Vicky" userId="9d862b75-27bf-4bef-a2e1-1e33606af1f0" providerId="ADAL" clId="{979D32DC-78F8-41A9-A0E8-062E6A6D6CED}" dt="2020-08-17T02:23:09.589" v="326" actId="26606"/>
          <ac:spMkLst>
            <pc:docMk/>
            <pc:sldMk cId="3360028320" sldId="264"/>
            <ac:spMk id="23" creationId="{6FCD70E2-BD62-41E4-975D-E58B07928F6F}"/>
          </ac:spMkLst>
        </pc:spChg>
        <pc:picChg chg="add mod ord modCrop">
          <ac:chgData name="RUMBLE, Vicky" userId="9d862b75-27bf-4bef-a2e1-1e33606af1f0" providerId="ADAL" clId="{979D32DC-78F8-41A9-A0E8-062E6A6D6CED}" dt="2020-08-17T02:23:09.589" v="326" actId="26606"/>
          <ac:picMkLst>
            <pc:docMk/>
            <pc:sldMk cId="3360028320" sldId="264"/>
            <ac:picMk id="6" creationId="{9F3DE3DD-2061-45D5-9D7C-28D1266654EE}"/>
          </ac:picMkLst>
        </pc:picChg>
        <pc:picChg chg="add mod modCrop">
          <ac:chgData name="RUMBLE, Vicky" userId="9d862b75-27bf-4bef-a2e1-1e33606af1f0" providerId="ADAL" clId="{979D32DC-78F8-41A9-A0E8-062E6A6D6CED}" dt="2020-08-17T02:23:09.589" v="326" actId="26606"/>
          <ac:picMkLst>
            <pc:docMk/>
            <pc:sldMk cId="3360028320" sldId="264"/>
            <ac:picMk id="8" creationId="{FE861E2B-BF85-439D-B2D0-00167B35C95D}"/>
          </ac:picMkLst>
        </pc:picChg>
        <pc:picChg chg="add mod modCrop">
          <ac:chgData name="RUMBLE, Vicky" userId="9d862b75-27bf-4bef-a2e1-1e33606af1f0" providerId="ADAL" clId="{979D32DC-78F8-41A9-A0E8-062E6A6D6CED}" dt="2020-08-17T02:23:09.589" v="326" actId="26606"/>
          <ac:picMkLst>
            <pc:docMk/>
            <pc:sldMk cId="3360028320" sldId="264"/>
            <ac:picMk id="10" creationId="{C64EF6E3-647F-4466-B0C2-D22E5E2A6799}"/>
          </ac:picMkLst>
        </pc:picChg>
      </pc:sldChg>
      <pc:sldChg chg="addSp delSp modSp new del mod setBg">
        <pc:chgData name="RUMBLE, Vicky" userId="9d862b75-27bf-4bef-a2e1-1e33606af1f0" providerId="ADAL" clId="{979D32DC-78F8-41A9-A0E8-062E6A6D6CED}" dt="2020-08-17T02:25:37.110" v="351" actId="47"/>
        <pc:sldMkLst>
          <pc:docMk/>
          <pc:sldMk cId="2870951657" sldId="265"/>
        </pc:sldMkLst>
        <pc:spChg chg="mod">
          <ac:chgData name="RUMBLE, Vicky" userId="9d862b75-27bf-4bef-a2e1-1e33606af1f0" providerId="ADAL" clId="{979D32DC-78F8-41A9-A0E8-062E6A6D6CED}" dt="2020-08-17T02:25:21.691" v="350" actId="26606"/>
          <ac:spMkLst>
            <pc:docMk/>
            <pc:sldMk cId="2870951657" sldId="265"/>
            <ac:spMk id="2" creationId="{C5FDB1D7-1FBB-4975-8A4F-56690C1EE51E}"/>
          </ac:spMkLst>
        </pc:spChg>
        <pc:spChg chg="del">
          <ac:chgData name="RUMBLE, Vicky" userId="9d862b75-27bf-4bef-a2e1-1e33606af1f0" providerId="ADAL" clId="{979D32DC-78F8-41A9-A0E8-062E6A6D6CED}" dt="2020-08-17T02:14:10.158" v="182" actId="478"/>
          <ac:spMkLst>
            <pc:docMk/>
            <pc:sldMk cId="2870951657" sldId="265"/>
            <ac:spMk id="3" creationId="{10160B70-E3E6-4BDD-BC31-9F21AA534CDD}"/>
          </ac:spMkLst>
        </pc:spChg>
        <pc:spChg chg="mod">
          <ac:chgData name="RUMBLE, Vicky" userId="9d862b75-27bf-4bef-a2e1-1e33606af1f0" providerId="ADAL" clId="{979D32DC-78F8-41A9-A0E8-062E6A6D6CED}" dt="2020-08-17T02:25:21.691" v="350" actId="26606"/>
          <ac:spMkLst>
            <pc:docMk/>
            <pc:sldMk cId="2870951657" sldId="265"/>
            <ac:spMk id="4" creationId="{DA0BF061-3A85-4DC8-999C-9231EA9A928F}"/>
          </ac:spMkLst>
        </pc:spChg>
        <pc:spChg chg="add">
          <ac:chgData name="RUMBLE, Vicky" userId="9d862b75-27bf-4bef-a2e1-1e33606af1f0" providerId="ADAL" clId="{979D32DC-78F8-41A9-A0E8-062E6A6D6CED}" dt="2020-08-17T02:25:21.691" v="350" actId="26606"/>
          <ac:spMkLst>
            <pc:docMk/>
            <pc:sldMk cId="2870951657" sldId="265"/>
            <ac:spMk id="11" creationId="{C1DD1A8A-57D5-4A81-AD04-532B043C5611}"/>
          </ac:spMkLst>
        </pc:spChg>
        <pc:spChg chg="add">
          <ac:chgData name="RUMBLE, Vicky" userId="9d862b75-27bf-4bef-a2e1-1e33606af1f0" providerId="ADAL" clId="{979D32DC-78F8-41A9-A0E8-062E6A6D6CED}" dt="2020-08-17T02:25:21.691" v="350" actId="26606"/>
          <ac:spMkLst>
            <pc:docMk/>
            <pc:sldMk cId="2870951657" sldId="265"/>
            <ac:spMk id="13" creationId="{007891EC-4501-44ED-A8C8-B11B6DB767AB}"/>
          </ac:spMkLst>
        </pc:spChg>
        <pc:picChg chg="add mod ord modCrop">
          <ac:chgData name="RUMBLE, Vicky" userId="9d862b75-27bf-4bef-a2e1-1e33606af1f0" providerId="ADAL" clId="{979D32DC-78F8-41A9-A0E8-062E6A6D6CED}" dt="2020-08-17T02:25:21.691" v="350" actId="26606"/>
          <ac:picMkLst>
            <pc:docMk/>
            <pc:sldMk cId="2870951657" sldId="265"/>
            <ac:picMk id="6" creationId="{D5DB35FA-F7F4-47F6-94B1-0B4359581989}"/>
          </ac:picMkLst>
        </pc:picChg>
      </pc:sldChg>
      <pc:sldChg chg="addSp delSp modSp new mod setBg modClrScheme chgLayout">
        <pc:chgData name="RUMBLE, Vicky" userId="9d862b75-27bf-4bef-a2e1-1e33606af1f0" providerId="ADAL" clId="{979D32DC-78F8-41A9-A0E8-062E6A6D6CED}" dt="2020-08-17T02:21:52.344" v="311" actId="403"/>
        <pc:sldMkLst>
          <pc:docMk/>
          <pc:sldMk cId="583389034" sldId="266"/>
        </pc:sldMkLst>
        <pc:spChg chg="del mod ord">
          <ac:chgData name="RUMBLE, Vicky" userId="9d862b75-27bf-4bef-a2e1-1e33606af1f0" providerId="ADAL" clId="{979D32DC-78F8-41A9-A0E8-062E6A6D6CED}" dt="2020-08-17T02:20:01.915" v="250" actId="700"/>
          <ac:spMkLst>
            <pc:docMk/>
            <pc:sldMk cId="583389034" sldId="266"/>
            <ac:spMk id="2" creationId="{1E9EB794-3D1A-4F31-BCC6-BBACD56D6F10}"/>
          </ac:spMkLst>
        </pc:spChg>
        <pc:spChg chg="del mod ord">
          <ac:chgData name="RUMBLE, Vicky" userId="9d862b75-27bf-4bef-a2e1-1e33606af1f0" providerId="ADAL" clId="{979D32DC-78F8-41A9-A0E8-062E6A6D6CED}" dt="2020-08-17T02:20:01.915" v="250" actId="700"/>
          <ac:spMkLst>
            <pc:docMk/>
            <pc:sldMk cId="583389034" sldId="266"/>
            <ac:spMk id="3" creationId="{EDBD7818-2A0F-4C9B-A105-89C2F09A6CAB}"/>
          </ac:spMkLst>
        </pc:spChg>
        <pc:spChg chg="add mod ord">
          <ac:chgData name="RUMBLE, Vicky" userId="9d862b75-27bf-4bef-a2e1-1e33606af1f0" providerId="ADAL" clId="{979D32DC-78F8-41A9-A0E8-062E6A6D6CED}" dt="2020-08-17T02:21:46.027" v="304" actId="26606"/>
          <ac:spMkLst>
            <pc:docMk/>
            <pc:sldMk cId="583389034" sldId="266"/>
            <ac:spMk id="4" creationId="{98984D01-7097-44B8-8FB6-D09AA6FE98AD}"/>
          </ac:spMkLst>
        </pc:spChg>
        <pc:spChg chg="add del mod ord">
          <ac:chgData name="RUMBLE, Vicky" userId="9d862b75-27bf-4bef-a2e1-1e33606af1f0" providerId="ADAL" clId="{979D32DC-78F8-41A9-A0E8-062E6A6D6CED}" dt="2020-08-17T02:20:03.717" v="251" actId="478"/>
          <ac:spMkLst>
            <pc:docMk/>
            <pc:sldMk cId="583389034" sldId="266"/>
            <ac:spMk id="5" creationId="{EB732CF1-38CB-473B-ACAE-DD75D6629DA4}"/>
          </ac:spMkLst>
        </pc:spChg>
        <pc:spChg chg="add mod ord">
          <ac:chgData name="RUMBLE, Vicky" userId="9d862b75-27bf-4bef-a2e1-1e33606af1f0" providerId="ADAL" clId="{979D32DC-78F8-41A9-A0E8-062E6A6D6CED}" dt="2020-08-17T02:21:52.344" v="311" actId="403"/>
          <ac:spMkLst>
            <pc:docMk/>
            <pc:sldMk cId="583389034" sldId="266"/>
            <ac:spMk id="6" creationId="{5B54A4FF-14E1-41A0-B692-596757F169CF}"/>
          </ac:spMkLst>
        </pc:spChg>
        <pc:spChg chg="add">
          <ac:chgData name="RUMBLE, Vicky" userId="9d862b75-27bf-4bef-a2e1-1e33606af1f0" providerId="ADAL" clId="{979D32DC-78F8-41A9-A0E8-062E6A6D6CED}" dt="2020-08-17T02:21:46.027" v="304" actId="26606"/>
          <ac:spMkLst>
            <pc:docMk/>
            <pc:sldMk cId="583389034" sldId="266"/>
            <ac:spMk id="15" creationId="{823AC064-BC96-4F32-8AE1-B2FD38754823}"/>
          </ac:spMkLst>
        </pc:spChg>
        <pc:picChg chg="add mod ord modCrop">
          <ac:chgData name="RUMBLE, Vicky" userId="9d862b75-27bf-4bef-a2e1-1e33606af1f0" providerId="ADAL" clId="{979D32DC-78F8-41A9-A0E8-062E6A6D6CED}" dt="2020-08-17T02:21:46.027" v="304" actId="26606"/>
          <ac:picMkLst>
            <pc:docMk/>
            <pc:sldMk cId="583389034" sldId="266"/>
            <ac:picMk id="8" creationId="{AF480089-C8C1-413D-9993-7A56EE421685}"/>
          </ac:picMkLst>
        </pc:picChg>
        <pc:picChg chg="add mod modCrop">
          <ac:chgData name="RUMBLE, Vicky" userId="9d862b75-27bf-4bef-a2e1-1e33606af1f0" providerId="ADAL" clId="{979D32DC-78F8-41A9-A0E8-062E6A6D6CED}" dt="2020-08-17T02:21:46.027" v="304" actId="26606"/>
          <ac:picMkLst>
            <pc:docMk/>
            <pc:sldMk cId="583389034" sldId="266"/>
            <ac:picMk id="10" creationId="{76313390-8C64-47F1-954B-2D2563D15B71}"/>
          </ac:picMkLst>
        </pc:picChg>
        <pc:cxnChg chg="add">
          <ac:chgData name="RUMBLE, Vicky" userId="9d862b75-27bf-4bef-a2e1-1e33606af1f0" providerId="ADAL" clId="{979D32DC-78F8-41A9-A0E8-062E6A6D6CED}" dt="2020-08-17T02:21:46.027" v="304" actId="26606"/>
          <ac:cxnSpMkLst>
            <pc:docMk/>
            <pc:sldMk cId="583389034" sldId="266"/>
            <ac:cxnSpMk id="17" creationId="{7E7C77BC-7138-40B1-A15B-20F57A494629}"/>
          </ac:cxnSpMkLst>
        </pc:cxnChg>
        <pc:cxnChg chg="add">
          <ac:chgData name="RUMBLE, Vicky" userId="9d862b75-27bf-4bef-a2e1-1e33606af1f0" providerId="ADAL" clId="{979D32DC-78F8-41A9-A0E8-062E6A6D6CED}" dt="2020-08-17T02:21:46.027" v="304" actId="26606"/>
          <ac:cxnSpMkLst>
            <pc:docMk/>
            <pc:sldMk cId="583389034" sldId="266"/>
            <ac:cxnSpMk id="19" creationId="{DB146403-F3D6-484B-B2ED-97F9565D037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F39-A617-4F61-8EC0-9C31FC59102E}" type="datetimeFigureOut">
              <a:rPr lang="en-AU" smtClean="0"/>
              <a:t>17/08/2020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D4F6-DC39-46C7-A2D4-AADAEB4876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9443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F39-A617-4F61-8EC0-9C31FC59102E}" type="datetimeFigureOut">
              <a:rPr lang="en-AU" smtClean="0"/>
              <a:t>17/08/2020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D4F6-DC39-46C7-A2D4-AADAEB4876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9446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F39-A617-4F61-8EC0-9C31FC59102E}" type="datetimeFigureOut">
              <a:rPr lang="en-AU" smtClean="0"/>
              <a:t>17/08/2020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D4F6-DC39-46C7-A2D4-AADAEB4876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183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F39-A617-4F61-8EC0-9C31FC59102E}" type="datetimeFigureOut">
              <a:rPr lang="en-AU" smtClean="0"/>
              <a:t>17/08/2020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D4F6-DC39-46C7-A2D4-AADAEB4876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2659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F39-A617-4F61-8EC0-9C31FC59102E}" type="datetimeFigureOut">
              <a:rPr lang="en-AU" smtClean="0"/>
              <a:t>17/08/2020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D4F6-DC39-46C7-A2D4-AADAEB4876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918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F39-A617-4F61-8EC0-9C31FC59102E}" type="datetimeFigureOut">
              <a:rPr lang="en-AU" smtClean="0"/>
              <a:t>17/08/2020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D4F6-DC39-46C7-A2D4-AADAEB4876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6114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F39-A617-4F61-8EC0-9C31FC59102E}" type="datetimeFigureOut">
              <a:rPr lang="en-AU" smtClean="0"/>
              <a:t>17/08/2020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D4F6-DC39-46C7-A2D4-AADAEB4876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9145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F39-A617-4F61-8EC0-9C31FC59102E}" type="datetimeFigureOut">
              <a:rPr lang="en-AU" smtClean="0"/>
              <a:t>17/08/2020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D4F6-DC39-46C7-A2D4-AADAEB4876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3433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F39-A617-4F61-8EC0-9C31FC59102E}" type="datetimeFigureOut">
              <a:rPr lang="en-AU" smtClean="0"/>
              <a:t>17/08/2020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D4F6-DC39-46C7-A2D4-AADAEB4876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7406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F39-A617-4F61-8EC0-9C31FC59102E}" type="datetimeFigureOut">
              <a:rPr lang="en-AU" smtClean="0"/>
              <a:t>17/08/2020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D4F6-DC39-46C7-A2D4-AADAEB4876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3613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F39-A617-4F61-8EC0-9C31FC59102E}" type="datetimeFigureOut">
              <a:rPr lang="en-AU" smtClean="0"/>
              <a:t>17/08/2020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D4F6-DC39-46C7-A2D4-AADAEB4876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96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30F39-A617-4F61-8EC0-9C31FC59102E}" type="datetimeFigureOut">
              <a:rPr lang="en-AU" smtClean="0"/>
              <a:t>17/08/2020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ED4F6-DC39-46C7-A2D4-AADAEB4876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230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8063CA-0E8D-4B7C-81E6-2141AB2DEF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5280" r="9506" b="-1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2DD0B0-30F2-4780-9A7E-5586D156A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AU" sz="4500">
                <a:solidFill>
                  <a:srgbClr val="FFFFFF"/>
                </a:solidFill>
              </a:rPr>
              <a:t>Year 10 Product Design &amp; Technology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52C996-311C-4E66-A3A9-4882DE468A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4072043"/>
            <a:ext cx="75438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AU">
                <a:solidFill>
                  <a:srgbClr val="FFFFFF"/>
                </a:solidFill>
              </a:rPr>
              <a:t>Fusion 360 </a:t>
            </a:r>
          </a:p>
        </p:txBody>
      </p:sp>
    </p:spTree>
    <p:extLst>
      <p:ext uri="{BB962C8B-B14F-4D97-AF65-F5344CB8AC3E}">
        <p14:creationId xmlns:p14="http://schemas.microsoft.com/office/powerpoint/2010/main" val="77546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624738-0FE2-4F2C-A307-8F465684D8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42" t="22632" r="36842" b="18795"/>
          <a:stretch/>
        </p:blipFill>
        <p:spPr>
          <a:xfrm>
            <a:off x="4081112" y="338039"/>
            <a:ext cx="4562374" cy="618192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C5D7689-BA8E-423D-842F-383B5F9A3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4376"/>
            <a:ext cx="3240706" cy="1126790"/>
          </a:xfrm>
        </p:spPr>
        <p:txBody>
          <a:bodyPr>
            <a:normAutofit fontScale="90000"/>
          </a:bodyPr>
          <a:lstStyle/>
          <a:p>
            <a:r>
              <a:rPr lang="en-AU" dirty="0"/>
              <a:t>Fan holder by Zach  MEAKIN</a:t>
            </a:r>
          </a:p>
        </p:txBody>
      </p:sp>
    </p:spTree>
    <p:extLst>
      <p:ext uri="{BB962C8B-B14F-4D97-AF65-F5344CB8AC3E}">
        <p14:creationId xmlns:p14="http://schemas.microsoft.com/office/powerpoint/2010/main" val="1779129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385E1BDC-A9B0-4A87-82E3-F3187F69A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16">
            <a:extLst>
              <a:ext uri="{FF2B5EF4-FFF2-40B4-BE49-F238E27FC236}">
                <a16:creationId xmlns:a16="http://schemas.microsoft.com/office/drawing/2014/main" id="{0990C621-3B8B-4820-8328-D47EF7CE8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812" y="365125"/>
            <a:ext cx="8375585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4A865F-7D6A-43E1-B029-6985C474C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670" y="586822"/>
            <a:ext cx="2743200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Working drawings by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A2385B-1D2A-4E17-84FA-6CB7F0AAE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806" y="1057739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791F2F-79DB-4CC0-9FA1-001E3E91E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999776" y="1402924"/>
            <a:ext cx="146304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3E6548-C0BF-4F28-856B-5E161CF62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37579" y="586822"/>
            <a:ext cx="4580057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Even Henderson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Jason Henderson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CE9A3C-33D6-44DE-A7AE-1D618D13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947" t="28245" r="8526" b="20292"/>
          <a:stretch/>
        </p:blipFill>
        <p:spPr>
          <a:xfrm>
            <a:off x="418337" y="2926844"/>
            <a:ext cx="4111132" cy="30889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046A92-B074-4210-A877-5A89722BA7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27" t="28059" r="33473" b="20480"/>
          <a:stretch/>
        </p:blipFill>
        <p:spPr>
          <a:xfrm>
            <a:off x="4649085" y="2972496"/>
            <a:ext cx="4142312" cy="299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71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D5D2E51-A652-4FCB-ADE3-8974F2723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08E18253-076D-4D89-968E-FCD8887E2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2"/>
              <a:gd name="connsiteY0" fmla="*/ 0 h 6858000"/>
              <a:gd name="connsiteX1" fmla="*/ 4885967 w 6096002"/>
              <a:gd name="connsiteY1" fmla="*/ 0 h 6858000"/>
              <a:gd name="connsiteX2" fmla="*/ 4946007 w 6096002"/>
              <a:gd name="connsiteY2" fmla="*/ 69271 h 6858000"/>
              <a:gd name="connsiteX3" fmla="*/ 6096002 w 6096002"/>
              <a:gd name="connsiteY3" fmla="*/ 3429000 h 6858000"/>
              <a:gd name="connsiteX4" fmla="*/ 4946007 w 6096002"/>
              <a:gd name="connsiteY4" fmla="*/ 6788730 h 6858000"/>
              <a:gd name="connsiteX5" fmla="*/ 4885967 w 6096002"/>
              <a:gd name="connsiteY5" fmla="*/ 6858000 h 6858000"/>
              <a:gd name="connsiteX6" fmla="*/ 0 w 609600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6858000">
                <a:moveTo>
                  <a:pt x="0" y="0"/>
                </a:moveTo>
                <a:lnTo>
                  <a:pt x="4885967" y="0"/>
                </a:lnTo>
                <a:lnTo>
                  <a:pt x="4946007" y="69271"/>
                </a:lnTo>
                <a:cubicBezTo>
                  <a:pt x="5656533" y="929100"/>
                  <a:pt x="6096002" y="2116944"/>
                  <a:pt x="6096002" y="3429000"/>
                </a:cubicBezTo>
                <a:cubicBezTo>
                  <a:pt x="6096002" y="4741056"/>
                  <a:pt x="5656533" y="5928900"/>
                  <a:pt x="4946007" y="6788730"/>
                </a:cubicBezTo>
                <a:lnTo>
                  <a:pt x="4885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F6EBCC24-DE3B-4BAD-9624-83E1C2D66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4027" cy="6858000"/>
          </a:xfrm>
          <a:custGeom>
            <a:avLst/>
            <a:gdLst>
              <a:gd name="connsiteX0" fmla="*/ 0 w 6085370"/>
              <a:gd name="connsiteY0" fmla="*/ 0 h 6858000"/>
              <a:gd name="connsiteX1" fmla="*/ 4875335 w 6085370"/>
              <a:gd name="connsiteY1" fmla="*/ 0 h 6858000"/>
              <a:gd name="connsiteX2" fmla="*/ 4935375 w 6085370"/>
              <a:gd name="connsiteY2" fmla="*/ 69271 h 6858000"/>
              <a:gd name="connsiteX3" fmla="*/ 6085370 w 6085370"/>
              <a:gd name="connsiteY3" fmla="*/ 3429000 h 6858000"/>
              <a:gd name="connsiteX4" fmla="*/ 4935375 w 6085370"/>
              <a:gd name="connsiteY4" fmla="*/ 6788730 h 6858000"/>
              <a:gd name="connsiteX5" fmla="*/ 4875335 w 6085370"/>
              <a:gd name="connsiteY5" fmla="*/ 6858000 h 6858000"/>
              <a:gd name="connsiteX6" fmla="*/ 0 w 60853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5370" h="6858000">
                <a:moveTo>
                  <a:pt x="0" y="0"/>
                </a:moveTo>
                <a:lnTo>
                  <a:pt x="4875335" y="0"/>
                </a:lnTo>
                <a:lnTo>
                  <a:pt x="4935375" y="69271"/>
                </a:lnTo>
                <a:cubicBezTo>
                  <a:pt x="5645901" y="929100"/>
                  <a:pt x="6085370" y="2116944"/>
                  <a:pt x="6085370" y="3429000"/>
                </a:cubicBezTo>
                <a:cubicBezTo>
                  <a:pt x="6085370" y="4741056"/>
                  <a:pt x="5645901" y="5928900"/>
                  <a:pt x="4935375" y="6788730"/>
                </a:cubicBezTo>
                <a:lnTo>
                  <a:pt x="487533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ED176F-7C35-4DE0-99E5-50CBD423F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84" y="859536"/>
            <a:ext cx="3627882" cy="12435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/>
              <a:t>Butt joint by: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07AF1D-AB44-447B-BC2F-DBECCC06C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CD70E2-BD62-41E4-975D-E58B07928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185062"/>
            <a:ext cx="373761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680DD-9D9F-40C9-B205-92D7E109A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9184" y="2514600"/>
            <a:ext cx="3627882" cy="366674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Izayah Howson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Dylan Bailey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Connor Weetman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861E2B-BF85-439D-B2D0-00167B35C9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4" t="41304" r="16348" b="20821"/>
          <a:stretch/>
        </p:blipFill>
        <p:spPr>
          <a:xfrm>
            <a:off x="4924044" y="1108645"/>
            <a:ext cx="1879092" cy="1061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3DE3DD-2061-45D5-9D7C-28D1266654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540" t="29244" r="13438" b="22254"/>
          <a:stretch/>
        </p:blipFill>
        <p:spPr>
          <a:xfrm>
            <a:off x="6966558" y="982452"/>
            <a:ext cx="1879092" cy="13137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4EF6E3-647F-4466-B0C2-D22E5E2A67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739" t="37633" r="15544" b="18889"/>
          <a:stretch/>
        </p:blipFill>
        <p:spPr>
          <a:xfrm>
            <a:off x="4924044" y="3268219"/>
            <a:ext cx="3921605" cy="254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028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C35C1A-D809-47E3-B3C0-DAF7882702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5280" r="9506" b="-1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1C91EE-4189-4E96-B8FE-DB37BBEA0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AU" sz="4500">
                <a:solidFill>
                  <a:srgbClr val="FFFFFF"/>
                </a:solidFill>
              </a:rPr>
              <a:t>Year 9 Product Design &amp; Technology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2C5A2F4-B82E-4167-8D62-553D2C1101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4072043"/>
            <a:ext cx="75438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AU">
                <a:solidFill>
                  <a:srgbClr val="FFFFFF"/>
                </a:solidFill>
              </a:rPr>
              <a:t>Fusion 360 – 3D modelling </a:t>
            </a:r>
          </a:p>
        </p:txBody>
      </p:sp>
    </p:spTree>
    <p:extLst>
      <p:ext uri="{BB962C8B-B14F-4D97-AF65-F5344CB8AC3E}">
        <p14:creationId xmlns:p14="http://schemas.microsoft.com/office/powerpoint/2010/main" val="7456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97661" y="280374"/>
            <a:ext cx="8579095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984D01-7097-44B8-8FB6-D09AA6FE9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63" y="433545"/>
            <a:ext cx="8354890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700" dirty="0">
                <a:solidFill>
                  <a:srgbClr val="FFFFFF"/>
                </a:solidFill>
              </a:rPr>
              <a:t>Fusion 360 skills by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54A4FF-14E1-41A0-B692-596757F16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8208" y="1645723"/>
            <a:ext cx="6858000" cy="420001"/>
          </a:xfr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4000" dirty="0">
                <a:solidFill>
                  <a:srgbClr val="FA9300"/>
                </a:solidFill>
              </a:rPr>
              <a:t>Brock Foster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72558" y="1522292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6313390-8C64-47F1-954B-2D2563D15B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48" t="34421" r="25895" b="8503"/>
          <a:stretch/>
        </p:blipFill>
        <p:spPr>
          <a:xfrm>
            <a:off x="248675" y="3032707"/>
            <a:ext cx="4091938" cy="278585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8720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AF480089-C8C1-413D-9993-7A56EE4216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41" t="29556" r="34316" b="7755"/>
          <a:stretch/>
        </p:blipFill>
        <p:spPr>
          <a:xfrm>
            <a:off x="5375214" y="2426818"/>
            <a:ext cx="3009118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89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ACCF34-738A-4F36-B0B4-8124198F9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373" y="655128"/>
            <a:ext cx="3460439" cy="14996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dirty="0"/>
              <a:t>A range of wooden joints by </a:t>
            </a:r>
            <a:r>
              <a:rPr lang="en-US" sz="3400" dirty="0" err="1"/>
              <a:t>Aleana</a:t>
            </a:r>
            <a:r>
              <a:rPr lang="en-US" sz="3400" dirty="0"/>
              <a:t> SAAB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F49CE81-B2F4-47B2-9D4A-886DCE0A8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33" y="73152"/>
            <a:ext cx="884223" cy="232963"/>
            <a:chOff x="7763256" y="73152"/>
            <a:chExt cx="1178966" cy="232963"/>
          </a:xfrm>
        </p:grpSpPr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4BE32177-3EAD-42DA-997C-8DAE1BFEE5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A0DEE160-9825-4DB5-8188-911AC13EA7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9C5FEDB5-0AEE-40E4-9CA6-6718B956D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1A11DF2D-1D4B-45DA-906B-2A1F84C99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B6A5BAC0-9806-4124-A584-7F924A6589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A8F6BFA3-38BE-4F0A-94D9-EF0E6EA01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BE6BCF21-959F-419E-BCA4-B20AF92EF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54B6E037-E222-42EB-9AEB-C45EF2090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A0494426-372E-42B8-87E1-170F1B596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14DB5AB5-5D73-4375-8CF4-DF4B7A5D7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009B2A6E-6D36-4A9A-AFAA-CF4D85914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85DC0718-B29F-47A6-931F-F0EF9FA99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AAED958D-AFCC-4BEF-818A-EFF7E41D17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C216DD5A-D1AE-429E-937E-456A50345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A845B253-9DEE-45AC-AADA-FAA6812C3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CE7B6CBF-757B-4B55-84CB-062B712D3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2CC28C7A-EF33-43D3-90CD-DCAC92546A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BC0C9DCF-F15B-4B7A-A16B-37B4335E6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94991FD1-406A-4958-87D4-8DFA9FEA4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6">
              <a:extLst>
                <a:ext uri="{FF2B5EF4-FFF2-40B4-BE49-F238E27FC236}">
                  <a16:creationId xmlns:a16="http://schemas.microsoft.com/office/drawing/2014/main" id="{5CD32F69-27AD-4088-877C-E2A40F8B0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3406AE7F-FE45-43DE-834C-FB592285BB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526" t="37228" r="17579" b="28339"/>
          <a:stretch/>
        </p:blipFill>
        <p:spPr>
          <a:xfrm>
            <a:off x="4859877" y="507707"/>
            <a:ext cx="4190207" cy="2260994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screenshot of a video game&#10;&#10;Description automatically generated">
            <a:extLst>
              <a:ext uri="{FF2B5EF4-FFF2-40B4-BE49-F238E27FC236}">
                <a16:creationId xmlns:a16="http://schemas.microsoft.com/office/drawing/2014/main" id="{D83C8EC2-20F0-4A8A-84FC-FBF40B2C5F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95" t="27497" r="11895" b="19170"/>
          <a:stretch/>
        </p:blipFill>
        <p:spPr>
          <a:xfrm>
            <a:off x="571531" y="3315854"/>
            <a:ext cx="4170951" cy="3455611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8C68BA35-9081-495D-820E-595E44A6D3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842" t="34796" r="21263" b="26094"/>
          <a:stretch/>
        </p:blipFill>
        <p:spPr>
          <a:xfrm>
            <a:off x="4859878" y="3391358"/>
            <a:ext cx="4190207" cy="330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08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C2AC11E-3162-4990-A36E-92B07ECF1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073D962-D3D2-4A72-8593-65C213CBF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180" y="633619"/>
            <a:ext cx="3390684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3FA180-DB44-4132-8D0E-B280D1764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8408"/>
            <a:ext cx="2791206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/>
              <a:t>Butt/rebate joints on Fusion 360 by 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87511B-F6E1-4929-AC90-94FB8B6B0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9173" y="1181536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58F78C-27AB-465F-AA33-15E08AF26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092" y="2185416"/>
            <a:ext cx="2762390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F7F09-C1E8-4A2D-86B6-93D01CD3E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8650" y="2368296"/>
            <a:ext cx="2791206" cy="350215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500"/>
              <a:t>Jake McMillan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500"/>
              <a:t>Tulio Tapper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500"/>
              <a:t>Elijah Keam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500"/>
              <a:t>Luke Marshmen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5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6D8C7FA-2E35-4C33-9851-52C829E491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11" t="25414" r="15537" b="18632"/>
          <a:stretch/>
        </p:blipFill>
        <p:spPr>
          <a:xfrm>
            <a:off x="3924950" y="789031"/>
            <a:ext cx="2436263" cy="23775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2FD823-4024-4130-B5BF-74AF725F60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264" t="37668" r="16105" b="18730"/>
          <a:stretch/>
        </p:blipFill>
        <p:spPr>
          <a:xfrm>
            <a:off x="6442435" y="1162190"/>
            <a:ext cx="2436264" cy="16311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B145E5-EDB1-4581-888C-FD9911A1A7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217" t="25895" r="9368" b="24222"/>
          <a:stretch/>
        </p:blipFill>
        <p:spPr>
          <a:xfrm>
            <a:off x="3924951" y="3956996"/>
            <a:ext cx="2436264" cy="16505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996669-4DD7-4602-BA27-FE06437B32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625" t="29556" r="27684" b="19170"/>
          <a:stretch/>
        </p:blipFill>
        <p:spPr>
          <a:xfrm>
            <a:off x="6442435" y="3464549"/>
            <a:ext cx="2436264" cy="263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22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On-screen Show (4:3)</PresentationFormat>
  <Paragraphs>20</Paragraphs>
  <Slides>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Year 10 Product Design &amp; Technology </vt:lpstr>
      <vt:lpstr>Fan holder by Zach  MEAKIN</vt:lpstr>
      <vt:lpstr>Working drawings by </vt:lpstr>
      <vt:lpstr>Butt joint by:</vt:lpstr>
      <vt:lpstr>Year 9 Product Design &amp; Technology </vt:lpstr>
      <vt:lpstr>Fusion 360 skills by </vt:lpstr>
      <vt:lpstr>A range of wooden joints by Aleana SAAB</vt:lpstr>
      <vt:lpstr>Butt/rebate joints on Fusion 360 by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10 Product Design &amp; Technology </dc:title>
  <dc:creator>RUMBLE, Vicky</dc:creator>
  <cp:lastModifiedBy>RUMBLE, Vicky</cp:lastModifiedBy>
  <cp:revision>1</cp:revision>
  <dcterms:created xsi:type="dcterms:W3CDTF">2020-08-17T02:25:21Z</dcterms:created>
  <dcterms:modified xsi:type="dcterms:W3CDTF">2020-08-17T02:25:45Z</dcterms:modified>
</cp:coreProperties>
</file>